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3.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4.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5.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54" r:id="rId1"/>
    <p:sldMasterId id="2147483661" r:id="rId2"/>
    <p:sldMasterId id="2147483681" r:id="rId3"/>
    <p:sldMasterId id="2147483742" r:id="rId4"/>
    <p:sldMasterId id="2147483800" r:id="rId5"/>
    <p:sldMasterId id="2147483858" r:id="rId6"/>
  </p:sldMasterIdLst>
  <p:notesMasterIdLst>
    <p:notesMasterId r:id="rId29"/>
  </p:notesMasterIdLst>
  <p:sldIdLst>
    <p:sldId id="527" r:id="rId7"/>
    <p:sldId id="396" r:id="rId8"/>
    <p:sldId id="416" r:id="rId9"/>
    <p:sldId id="674" r:id="rId10"/>
    <p:sldId id="719" r:id="rId11"/>
    <p:sldId id="529" r:id="rId12"/>
    <p:sldId id="2147376118" r:id="rId13"/>
    <p:sldId id="2147376119" r:id="rId14"/>
    <p:sldId id="2147376127" r:id="rId15"/>
    <p:sldId id="2147376132" r:id="rId16"/>
    <p:sldId id="2147376120" r:id="rId17"/>
    <p:sldId id="2147376121" r:id="rId18"/>
    <p:sldId id="2147376131" r:id="rId19"/>
    <p:sldId id="2147376123" r:id="rId20"/>
    <p:sldId id="2147376129" r:id="rId21"/>
    <p:sldId id="2147376125" r:id="rId22"/>
    <p:sldId id="2146847273" r:id="rId23"/>
    <p:sldId id="16669663" r:id="rId24"/>
    <p:sldId id="4120" r:id="rId25"/>
    <p:sldId id="2147376110" r:id="rId26"/>
    <p:sldId id="2147376112" r:id="rId27"/>
    <p:sldId id="214737611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ine Roche" initials="JR" lastIdx="19" clrIdx="0"/>
  <p:cmAuthor id="2" name="Katie Clift" initials="KC" lastIdx="25" clrIdx="1"/>
  <p:cmAuthor id="3" name="Floris Landi" initials="FL" lastIdx="7" clrIdx="2"/>
  <p:cmAuthor id="4" name="Audrey Helstroffer" initials="AH" lastIdx="63" clrIdx="3"/>
  <p:cmAuthor id="5" name="Microsoft Office User" initials="MOU" lastIdx="1" clrIdx="4"/>
  <p:cmAuthor id="6" name="Alexander Court" initials="AC" lastIdx="9"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2B58"/>
    <a:srgbClr val="4F67C1"/>
    <a:srgbClr val="A9B5E1"/>
    <a:srgbClr val="4A63A2"/>
    <a:srgbClr val="6A737B"/>
    <a:srgbClr val="62B2EC"/>
    <a:srgbClr val="61B2ED"/>
    <a:srgbClr val="92D050"/>
    <a:srgbClr val="62CD7F"/>
    <a:srgbClr val="427D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min Xu" userId="dad35af4-7a1b-4e74-9eec-6a0af59321e0" providerId="ADAL" clId="{5229173C-DB9E-4CE6-8745-27829FD7E87D}"/>
    <pc:docChg chg="undo custSel modSld">
      <pc:chgData name="Yamin Xu" userId="dad35af4-7a1b-4e74-9eec-6a0af59321e0" providerId="ADAL" clId="{5229173C-DB9E-4CE6-8745-27829FD7E87D}" dt="2023-02-28T05:24:39.353" v="175" actId="20577"/>
      <pc:docMkLst>
        <pc:docMk/>
      </pc:docMkLst>
      <pc:sldChg chg="addSp delSp modSp mod">
        <pc:chgData name="Yamin Xu" userId="dad35af4-7a1b-4e74-9eec-6a0af59321e0" providerId="ADAL" clId="{5229173C-DB9E-4CE6-8745-27829FD7E87D}" dt="2023-02-20T04:24:04.322" v="120"/>
        <pc:sldMkLst>
          <pc:docMk/>
          <pc:sldMk cId="1085819611" sldId="256"/>
        </pc:sldMkLst>
        <pc:spChg chg="add del mod">
          <ac:chgData name="Yamin Xu" userId="dad35af4-7a1b-4e74-9eec-6a0af59321e0" providerId="ADAL" clId="{5229173C-DB9E-4CE6-8745-27829FD7E87D}" dt="2023-02-15T09:43:23.875" v="35" actId="21"/>
          <ac:spMkLst>
            <pc:docMk/>
            <pc:sldMk cId="1085819611" sldId="256"/>
            <ac:spMk id="7" creationId="{CCD1A245-6688-4DAA-8E42-7E616F894C14}"/>
          </ac:spMkLst>
        </pc:spChg>
        <pc:spChg chg="add del mod">
          <ac:chgData name="Yamin Xu" userId="dad35af4-7a1b-4e74-9eec-6a0af59321e0" providerId="ADAL" clId="{5229173C-DB9E-4CE6-8745-27829FD7E87D}" dt="2023-02-15T09:43:23.875" v="35" actId="21"/>
          <ac:spMkLst>
            <pc:docMk/>
            <pc:sldMk cId="1085819611" sldId="256"/>
            <ac:spMk id="8" creationId="{924CB395-60B0-4D8E-9D94-79B564C79C8E}"/>
          </ac:spMkLst>
        </pc:spChg>
        <pc:spChg chg="add del mod">
          <ac:chgData name="Yamin Xu" userId="dad35af4-7a1b-4e74-9eec-6a0af59321e0" providerId="ADAL" clId="{5229173C-DB9E-4CE6-8745-27829FD7E87D}" dt="2023-02-15T09:48:57.585" v="90" actId="21"/>
          <ac:spMkLst>
            <pc:docMk/>
            <pc:sldMk cId="1085819611" sldId="256"/>
            <ac:spMk id="9" creationId="{9947BD7D-70FA-D206-533C-9616B4CE3EDB}"/>
          </ac:spMkLst>
        </pc:spChg>
        <pc:spChg chg="add del mod">
          <ac:chgData name="Yamin Xu" userId="dad35af4-7a1b-4e74-9eec-6a0af59321e0" providerId="ADAL" clId="{5229173C-DB9E-4CE6-8745-27829FD7E87D}" dt="2023-02-15T09:48:57.585" v="90" actId="21"/>
          <ac:spMkLst>
            <pc:docMk/>
            <pc:sldMk cId="1085819611" sldId="256"/>
            <ac:spMk id="10" creationId="{C89B67D8-B33E-63C1-8147-8B159BE4250B}"/>
          </ac:spMkLst>
        </pc:spChg>
        <pc:spChg chg="add del mod">
          <ac:chgData name="Yamin Xu" userId="dad35af4-7a1b-4e74-9eec-6a0af59321e0" providerId="ADAL" clId="{5229173C-DB9E-4CE6-8745-27829FD7E87D}" dt="2023-02-15T09:48:57.585" v="90" actId="21"/>
          <ac:spMkLst>
            <pc:docMk/>
            <pc:sldMk cId="1085819611" sldId="256"/>
            <ac:spMk id="11" creationId="{21510C94-66F6-4391-6169-95E0159C4722}"/>
          </ac:spMkLst>
        </pc:spChg>
        <pc:spChg chg="add del mod">
          <ac:chgData name="Yamin Xu" userId="dad35af4-7a1b-4e74-9eec-6a0af59321e0" providerId="ADAL" clId="{5229173C-DB9E-4CE6-8745-27829FD7E87D}" dt="2023-02-15T09:43:23.875" v="35" actId="21"/>
          <ac:spMkLst>
            <pc:docMk/>
            <pc:sldMk cId="1085819611" sldId="256"/>
            <ac:spMk id="13" creationId="{081B09AD-94E4-EAC4-1CBC-470C6D0BFE8A}"/>
          </ac:spMkLst>
        </pc:spChg>
        <pc:spChg chg="add mod">
          <ac:chgData name="Yamin Xu" userId="dad35af4-7a1b-4e74-9eec-6a0af59321e0" providerId="ADAL" clId="{5229173C-DB9E-4CE6-8745-27829FD7E87D}" dt="2023-02-15T09:50:18.286" v="110" actId="1037"/>
          <ac:spMkLst>
            <pc:docMk/>
            <pc:sldMk cId="1085819611" sldId="256"/>
            <ac:spMk id="17" creationId="{BFA18A2F-C988-D7A9-DCA3-4DB72368652E}"/>
          </ac:spMkLst>
        </pc:spChg>
        <pc:spChg chg="add mod">
          <ac:chgData name="Yamin Xu" userId="dad35af4-7a1b-4e74-9eec-6a0af59321e0" providerId="ADAL" clId="{5229173C-DB9E-4CE6-8745-27829FD7E87D}" dt="2023-02-15T09:56:23.545" v="118" actId="20577"/>
          <ac:spMkLst>
            <pc:docMk/>
            <pc:sldMk cId="1085819611" sldId="256"/>
            <ac:spMk id="18" creationId="{303A22E7-114B-2068-ADB9-171412131E99}"/>
          </ac:spMkLst>
        </pc:spChg>
        <pc:spChg chg="add mod">
          <ac:chgData name="Yamin Xu" userId="dad35af4-7a1b-4e74-9eec-6a0af59321e0" providerId="ADAL" clId="{5229173C-DB9E-4CE6-8745-27829FD7E87D}" dt="2023-02-15T09:50:08.220" v="99" actId="27636"/>
          <ac:spMkLst>
            <pc:docMk/>
            <pc:sldMk cId="1085819611" sldId="256"/>
            <ac:spMk id="19" creationId="{B305E2A0-E5AA-C09B-4527-0FC7152CD058}"/>
          </ac:spMkLst>
        </pc:spChg>
        <pc:picChg chg="add del mod">
          <ac:chgData name="Yamin Xu" userId="dad35af4-7a1b-4e74-9eec-6a0af59321e0" providerId="ADAL" clId="{5229173C-DB9E-4CE6-8745-27829FD7E87D}" dt="2023-02-20T04:24:04.322" v="120"/>
          <ac:picMkLst>
            <pc:docMk/>
            <pc:sldMk cId="1085819611" sldId="256"/>
            <ac:picMk id="2" creationId="{5A50D2A8-B4DD-8CD3-9699-75E73ACA2EED}"/>
          </ac:picMkLst>
        </pc:picChg>
        <pc:picChg chg="add del mod">
          <ac:chgData name="Yamin Xu" userId="dad35af4-7a1b-4e74-9eec-6a0af59321e0" providerId="ADAL" clId="{5229173C-DB9E-4CE6-8745-27829FD7E87D}" dt="2023-02-15T09:42:12.853" v="21"/>
          <ac:picMkLst>
            <pc:docMk/>
            <pc:sldMk cId="1085819611" sldId="256"/>
            <ac:picMk id="3" creationId="{DD08F803-DED9-E325-FBEB-503ECEF282B2}"/>
          </ac:picMkLst>
        </pc:picChg>
        <pc:picChg chg="add del mod">
          <ac:chgData name="Yamin Xu" userId="dad35af4-7a1b-4e74-9eec-6a0af59321e0" providerId="ADAL" clId="{5229173C-DB9E-4CE6-8745-27829FD7E87D}" dt="2023-02-15T09:47:08.373" v="61" actId="478"/>
          <ac:picMkLst>
            <pc:docMk/>
            <pc:sldMk cId="1085819611" sldId="256"/>
            <ac:picMk id="5" creationId="{5D7DB223-F31F-4207-279E-555C7649BC89}"/>
          </ac:picMkLst>
        </pc:picChg>
        <pc:picChg chg="add del mod">
          <ac:chgData name="Yamin Xu" userId="dad35af4-7a1b-4e74-9eec-6a0af59321e0" providerId="ADAL" clId="{5229173C-DB9E-4CE6-8745-27829FD7E87D}" dt="2023-02-15T09:42:38.371" v="27" actId="478"/>
          <ac:picMkLst>
            <pc:docMk/>
            <pc:sldMk cId="1085819611" sldId="256"/>
            <ac:picMk id="6" creationId="{FF8CC422-3CBD-4D07-A0DB-BA6042BBEDF8}"/>
          </ac:picMkLst>
        </pc:picChg>
        <pc:picChg chg="add del mod">
          <ac:chgData name="Yamin Xu" userId="dad35af4-7a1b-4e74-9eec-6a0af59321e0" providerId="ADAL" clId="{5229173C-DB9E-4CE6-8745-27829FD7E87D}" dt="2023-02-15T09:48:57.585" v="90" actId="21"/>
          <ac:picMkLst>
            <pc:docMk/>
            <pc:sldMk cId="1085819611" sldId="256"/>
            <ac:picMk id="12" creationId="{DA4FD7F4-3F79-893F-2B86-1C2B3A14A87C}"/>
          </ac:picMkLst>
        </pc:picChg>
        <pc:picChg chg="add mod">
          <ac:chgData name="Yamin Xu" userId="dad35af4-7a1b-4e74-9eec-6a0af59321e0" providerId="ADAL" clId="{5229173C-DB9E-4CE6-8745-27829FD7E87D}" dt="2023-02-15T09:48:38.690" v="68" actId="1076"/>
          <ac:picMkLst>
            <pc:docMk/>
            <pc:sldMk cId="1085819611" sldId="256"/>
            <ac:picMk id="15" creationId="{1EA837D7-1052-24EE-D6A5-A7F28E8B0F00}"/>
          </ac:picMkLst>
        </pc:picChg>
        <pc:picChg chg="add del mod">
          <ac:chgData name="Yamin Xu" userId="dad35af4-7a1b-4e74-9eec-6a0af59321e0" providerId="ADAL" clId="{5229173C-DB9E-4CE6-8745-27829FD7E87D}" dt="2023-02-15T09:43:23.875" v="35" actId="21"/>
          <ac:picMkLst>
            <pc:docMk/>
            <pc:sldMk cId="1085819611" sldId="256"/>
            <ac:picMk id="16" creationId="{936B9A5F-53D1-737C-001C-B188265E54E7}"/>
          </ac:picMkLst>
        </pc:picChg>
        <pc:picChg chg="add mod">
          <ac:chgData name="Yamin Xu" userId="dad35af4-7a1b-4e74-9eec-6a0af59321e0" providerId="ADAL" clId="{5229173C-DB9E-4CE6-8745-27829FD7E87D}" dt="2023-02-15T09:49:05.562" v="92" actId="1076"/>
          <ac:picMkLst>
            <pc:docMk/>
            <pc:sldMk cId="1085819611" sldId="256"/>
            <ac:picMk id="20" creationId="{B0AB389C-5A9F-8999-93B5-4273D1068D5F}"/>
          </ac:picMkLst>
        </pc:picChg>
      </pc:sldChg>
      <pc:sldChg chg="modSp mod">
        <pc:chgData name="Yamin Xu" userId="dad35af4-7a1b-4e74-9eec-6a0af59321e0" providerId="ADAL" clId="{5229173C-DB9E-4CE6-8745-27829FD7E87D}" dt="2023-02-15T09:37:13.425" v="3" actId="27636"/>
        <pc:sldMkLst>
          <pc:docMk/>
          <pc:sldMk cId="284510776" sldId="396"/>
        </pc:sldMkLst>
        <pc:spChg chg="mod">
          <ac:chgData name="Yamin Xu" userId="dad35af4-7a1b-4e74-9eec-6a0af59321e0" providerId="ADAL" clId="{5229173C-DB9E-4CE6-8745-27829FD7E87D}" dt="2023-02-15T09:37:13.425" v="3" actId="27636"/>
          <ac:spMkLst>
            <pc:docMk/>
            <pc:sldMk cId="284510776" sldId="396"/>
            <ac:spMk id="6" creationId="{85B17782-3444-D6B0-6974-619D4BB8E878}"/>
          </ac:spMkLst>
        </pc:spChg>
      </pc:sldChg>
      <pc:sldChg chg="modSp mod">
        <pc:chgData name="Yamin Xu" userId="dad35af4-7a1b-4e74-9eec-6a0af59321e0" providerId="ADAL" clId="{5229173C-DB9E-4CE6-8745-27829FD7E87D}" dt="2023-02-15T09:37:13.435" v="4" actId="27636"/>
        <pc:sldMkLst>
          <pc:docMk/>
          <pc:sldMk cId="4246129097" sldId="398"/>
        </pc:sldMkLst>
        <pc:spChg chg="mod">
          <ac:chgData name="Yamin Xu" userId="dad35af4-7a1b-4e74-9eec-6a0af59321e0" providerId="ADAL" clId="{5229173C-DB9E-4CE6-8745-27829FD7E87D}" dt="2023-02-15T09:37:13.435" v="4" actId="27636"/>
          <ac:spMkLst>
            <pc:docMk/>
            <pc:sldMk cId="4246129097" sldId="398"/>
            <ac:spMk id="11" creationId="{E317758E-E3E5-F83B-97A0-06AC4F71F003}"/>
          </ac:spMkLst>
        </pc:spChg>
      </pc:sldChg>
      <pc:sldChg chg="modSp mod">
        <pc:chgData name="Yamin Xu" userId="dad35af4-7a1b-4e74-9eec-6a0af59321e0" providerId="ADAL" clId="{5229173C-DB9E-4CE6-8745-27829FD7E87D}" dt="2023-02-15T09:37:13.484" v="6" actId="27636"/>
        <pc:sldMkLst>
          <pc:docMk/>
          <pc:sldMk cId="718265471" sldId="402"/>
        </pc:sldMkLst>
        <pc:spChg chg="mod">
          <ac:chgData name="Yamin Xu" userId="dad35af4-7a1b-4e74-9eec-6a0af59321e0" providerId="ADAL" clId="{5229173C-DB9E-4CE6-8745-27829FD7E87D}" dt="2023-02-15T09:37:13.484" v="6" actId="27636"/>
          <ac:spMkLst>
            <pc:docMk/>
            <pc:sldMk cId="718265471" sldId="402"/>
            <ac:spMk id="11" creationId="{AAF672AC-B383-A067-A480-B459B3A9E1EB}"/>
          </ac:spMkLst>
        </pc:spChg>
      </pc:sldChg>
      <pc:sldChg chg="modSp mod">
        <pc:chgData name="Yamin Xu" userId="dad35af4-7a1b-4e74-9eec-6a0af59321e0" providerId="ADAL" clId="{5229173C-DB9E-4CE6-8745-27829FD7E87D}" dt="2023-02-15T09:37:13.459" v="5" actId="27636"/>
        <pc:sldMkLst>
          <pc:docMk/>
          <pc:sldMk cId="4168224830" sldId="416"/>
        </pc:sldMkLst>
        <pc:spChg chg="mod">
          <ac:chgData name="Yamin Xu" userId="dad35af4-7a1b-4e74-9eec-6a0af59321e0" providerId="ADAL" clId="{5229173C-DB9E-4CE6-8745-27829FD7E87D}" dt="2023-02-15T09:37:13.459" v="5" actId="27636"/>
          <ac:spMkLst>
            <pc:docMk/>
            <pc:sldMk cId="4168224830" sldId="416"/>
            <ac:spMk id="21" creationId="{7EF863DE-521D-849B-D0BC-8A1A61690313}"/>
          </ac:spMkLst>
        </pc:spChg>
      </pc:sldChg>
      <pc:sldChg chg="delSp modSp mod">
        <pc:chgData name="Yamin Xu" userId="dad35af4-7a1b-4e74-9eec-6a0af59321e0" providerId="ADAL" clId="{5229173C-DB9E-4CE6-8745-27829FD7E87D}" dt="2023-02-28T05:24:39.353" v="175" actId="20577"/>
        <pc:sldMkLst>
          <pc:docMk/>
          <pc:sldMk cId="2847595437" sldId="2146847273"/>
        </pc:sldMkLst>
        <pc:spChg chg="mod">
          <ac:chgData name="Yamin Xu" userId="dad35af4-7a1b-4e74-9eec-6a0af59321e0" providerId="ADAL" clId="{5229173C-DB9E-4CE6-8745-27829FD7E87D}" dt="2023-02-28T05:24:24.486" v="169" actId="1076"/>
          <ac:spMkLst>
            <pc:docMk/>
            <pc:sldMk cId="2847595437" sldId="2146847273"/>
            <ac:spMk id="7" creationId="{B0D2C15C-ECA6-930D-1605-AD99A676417D}"/>
          </ac:spMkLst>
        </pc:spChg>
        <pc:spChg chg="del mod">
          <ac:chgData name="Yamin Xu" userId="dad35af4-7a1b-4e74-9eec-6a0af59321e0" providerId="ADAL" clId="{5229173C-DB9E-4CE6-8745-27829FD7E87D}" dt="2023-02-28T05:23:13.214" v="162" actId="478"/>
          <ac:spMkLst>
            <pc:docMk/>
            <pc:sldMk cId="2847595437" sldId="2146847273"/>
            <ac:spMk id="49" creationId="{33FCDB83-2278-97C6-C85A-0F5086CA10C7}"/>
          </ac:spMkLst>
        </pc:spChg>
        <pc:spChg chg="mod">
          <ac:chgData name="Yamin Xu" userId="dad35af4-7a1b-4e74-9eec-6a0af59321e0" providerId="ADAL" clId="{5229173C-DB9E-4CE6-8745-27829FD7E87D}" dt="2023-02-28T05:24:39.353" v="175" actId="20577"/>
          <ac:spMkLst>
            <pc:docMk/>
            <pc:sldMk cId="2847595437" sldId="2146847273"/>
            <ac:spMk id="52" creationId="{A48FEEEE-A50F-4538-7E61-E1AC81657A7C}"/>
          </ac:spMkLst>
        </pc:spChg>
      </pc:sldChg>
      <pc:sldChg chg="addSp delSp modSp mod">
        <pc:chgData name="Yamin Xu" userId="dad35af4-7a1b-4e74-9eec-6a0af59321e0" providerId="ADAL" clId="{5229173C-DB9E-4CE6-8745-27829FD7E87D}" dt="2023-02-15T09:37:13.358" v="2" actId="27636"/>
        <pc:sldMkLst>
          <pc:docMk/>
          <pc:sldMk cId="3186504710" sldId="2147376129"/>
        </pc:sldMkLst>
        <pc:spChg chg="del">
          <ac:chgData name="Yamin Xu" userId="dad35af4-7a1b-4e74-9eec-6a0af59321e0" providerId="ADAL" clId="{5229173C-DB9E-4CE6-8745-27829FD7E87D}" dt="2023-02-15T09:37:13.082" v="0" actId="478"/>
          <ac:spMkLst>
            <pc:docMk/>
            <pc:sldMk cId="3186504710" sldId="2147376129"/>
            <ac:spMk id="2" creationId="{96DB8C50-EE1B-BF63-BF38-084FBB4511E4}"/>
          </ac:spMkLst>
        </pc:spChg>
        <pc:spChg chg="add mod">
          <ac:chgData name="Yamin Xu" userId="dad35af4-7a1b-4e74-9eec-6a0af59321e0" providerId="ADAL" clId="{5229173C-DB9E-4CE6-8745-27829FD7E87D}" dt="2023-02-15T09:37:13.322" v="1"/>
          <ac:spMkLst>
            <pc:docMk/>
            <pc:sldMk cId="3186504710" sldId="2147376129"/>
            <ac:spMk id="4" creationId="{A7ED191A-1218-47E9-4EF6-60635C60C3CD}"/>
          </ac:spMkLst>
        </pc:spChg>
        <pc:spChg chg="mod">
          <ac:chgData name="Yamin Xu" userId="dad35af4-7a1b-4e74-9eec-6a0af59321e0" providerId="ADAL" clId="{5229173C-DB9E-4CE6-8745-27829FD7E87D}" dt="2023-02-15T09:37:13.358" v="2" actId="27636"/>
          <ac:spMkLst>
            <pc:docMk/>
            <pc:sldMk cId="3186504710" sldId="2147376129"/>
            <ac:spMk id="6" creationId="{11379ECE-15E0-B338-B9C4-10F373153140}"/>
          </ac:spMkLst>
        </pc:spChg>
      </pc:sldChg>
    </pc:docChg>
  </pc:docChgLst>
  <pc:docChgLst>
    <pc:chgData name="Yamin Xu" userId="dad35af4-7a1b-4e74-9eec-6a0af59321e0" providerId="ADAL" clId="{550EDE38-32EE-8B4E-B853-00EFF7EC9C24}"/>
    <pc:docChg chg="undo custSel addSld delSld modSld addMainMaster delMainMaster">
      <pc:chgData name="Yamin Xu" userId="dad35af4-7a1b-4e74-9eec-6a0af59321e0" providerId="ADAL" clId="{550EDE38-32EE-8B4E-B853-00EFF7EC9C24}" dt="2023-03-20T13:16:51.699" v="217" actId="2696"/>
      <pc:docMkLst>
        <pc:docMk/>
      </pc:docMkLst>
      <pc:sldChg chg="add del">
        <pc:chgData name="Yamin Xu" userId="dad35af4-7a1b-4e74-9eec-6a0af59321e0" providerId="ADAL" clId="{550EDE38-32EE-8B4E-B853-00EFF7EC9C24}" dt="2023-03-20T13:16:49.648" v="211" actId="2696"/>
        <pc:sldMkLst>
          <pc:docMk/>
          <pc:sldMk cId="1085819611" sldId="256"/>
        </pc:sldMkLst>
      </pc:sldChg>
      <pc:sldChg chg="del">
        <pc:chgData name="Yamin Xu" userId="dad35af4-7a1b-4e74-9eec-6a0af59321e0" providerId="ADAL" clId="{550EDE38-32EE-8B4E-B853-00EFF7EC9C24}" dt="2023-03-20T13:15:24.155" v="0" actId="2696"/>
        <pc:sldMkLst>
          <pc:docMk/>
          <pc:sldMk cId="4246129097" sldId="398"/>
        </pc:sldMkLst>
      </pc:sldChg>
      <pc:sldChg chg="modSp add del mod">
        <pc:chgData name="Yamin Xu" userId="dad35af4-7a1b-4e74-9eec-6a0af59321e0" providerId="ADAL" clId="{550EDE38-32EE-8B4E-B853-00EFF7EC9C24}" dt="2023-03-20T13:16:47.530" v="150" actId="2696"/>
        <pc:sldMkLst>
          <pc:docMk/>
          <pc:sldMk cId="718265471" sldId="402"/>
        </pc:sldMkLst>
        <pc:spChg chg="mod">
          <ac:chgData name="Yamin Xu" userId="dad35af4-7a1b-4e74-9eec-6a0af59321e0" providerId="ADAL" clId="{550EDE38-32EE-8B4E-B853-00EFF7EC9C24}" dt="2023-03-20T13:16:36.635" v="143" actId="27636"/>
          <ac:spMkLst>
            <pc:docMk/>
            <pc:sldMk cId="718265471" sldId="402"/>
            <ac:spMk id="11" creationId="{AAF672AC-B383-A067-A480-B459B3A9E1EB}"/>
          </ac:spMkLst>
        </pc:spChg>
      </pc:sldChg>
      <pc:sldChg chg="modSp add del mod">
        <pc:chgData name="Yamin Xu" userId="dad35af4-7a1b-4e74-9eec-6a0af59321e0" providerId="ADAL" clId="{550EDE38-32EE-8B4E-B853-00EFF7EC9C24}" dt="2023-03-20T13:16:38.471" v="147" actId="27636"/>
        <pc:sldMkLst>
          <pc:docMk/>
          <pc:sldMk cId="4168224830" sldId="416"/>
        </pc:sldMkLst>
        <pc:spChg chg="mod">
          <ac:chgData name="Yamin Xu" userId="dad35af4-7a1b-4e74-9eec-6a0af59321e0" providerId="ADAL" clId="{550EDE38-32EE-8B4E-B853-00EFF7EC9C24}" dt="2023-03-20T13:16:38.471" v="147" actId="27636"/>
          <ac:spMkLst>
            <pc:docMk/>
            <pc:sldMk cId="4168224830" sldId="416"/>
            <ac:spMk id="21" creationId="{7EF863DE-521D-849B-D0BC-8A1A61690313}"/>
          </ac:spMkLst>
        </pc:spChg>
      </pc:sldChg>
      <pc:sldChg chg="add del">
        <pc:chgData name="Yamin Xu" userId="dad35af4-7a1b-4e74-9eec-6a0af59321e0" providerId="ADAL" clId="{550EDE38-32EE-8B4E-B853-00EFF7EC9C24}" dt="2023-03-20T13:16:48.523" v="151" actId="2696"/>
        <pc:sldMkLst>
          <pc:docMk/>
          <pc:sldMk cId="2801166355" sldId="537"/>
        </pc:sldMkLst>
      </pc:sldChg>
      <pc:sldChg chg="add del">
        <pc:chgData name="Yamin Xu" userId="dad35af4-7a1b-4e74-9eec-6a0af59321e0" providerId="ADAL" clId="{550EDE38-32EE-8B4E-B853-00EFF7EC9C24}" dt="2023-03-20T13:16:46.652" v="149" actId="2696"/>
        <pc:sldMkLst>
          <pc:docMk/>
          <pc:sldMk cId="3958925314" sldId="628"/>
        </pc:sldMkLst>
      </pc:sldChg>
      <pc:sldChg chg="add del">
        <pc:chgData name="Yamin Xu" userId="dad35af4-7a1b-4e74-9eec-6a0af59321e0" providerId="ADAL" clId="{550EDE38-32EE-8B4E-B853-00EFF7EC9C24}" dt="2023-03-20T13:16:49.166" v="152" actId="2696"/>
        <pc:sldMkLst>
          <pc:docMk/>
          <pc:sldMk cId="3873068909" sldId="669"/>
        </pc:sldMkLst>
      </pc:sldChg>
      <pc:sldChg chg="add del">
        <pc:chgData name="Yamin Xu" userId="dad35af4-7a1b-4e74-9eec-6a0af59321e0" providerId="ADAL" clId="{550EDE38-32EE-8B4E-B853-00EFF7EC9C24}" dt="2023-03-20T13:16:42.319" v="148" actId="2696"/>
        <pc:sldMkLst>
          <pc:docMk/>
          <pc:sldMk cId="1969544841" sldId="683"/>
        </pc:sldMkLst>
      </pc:sldChg>
      <pc:sldChg chg="add del">
        <pc:chgData name="Yamin Xu" userId="dad35af4-7a1b-4e74-9eec-6a0af59321e0" providerId="ADAL" clId="{550EDE38-32EE-8B4E-B853-00EFF7EC9C24}" dt="2023-03-20T13:16:51.699" v="217" actId="2696"/>
        <pc:sldMkLst>
          <pc:docMk/>
          <pc:sldMk cId="1351049449" sldId="2146847250"/>
        </pc:sldMkLst>
      </pc:sldChg>
      <pc:sldMasterChg chg="add del addSldLayout delSldLayout">
        <pc:chgData name="Yamin Xu" userId="dad35af4-7a1b-4e74-9eec-6a0af59321e0" providerId="ADAL" clId="{550EDE38-32EE-8B4E-B853-00EFF7EC9C24}" dt="2023-03-20T13:16:49.651" v="216" actId="2696"/>
        <pc:sldMasterMkLst>
          <pc:docMk/>
          <pc:sldMasterMk cId="0" sldId="2147483648"/>
        </pc:sldMasterMkLst>
        <pc:sldLayoutChg chg="add del">
          <pc:chgData name="Yamin Xu" userId="dad35af4-7a1b-4e74-9eec-6a0af59321e0" providerId="ADAL" clId="{550EDE38-32EE-8B4E-B853-00EFF7EC9C24}" dt="2023-03-20T13:16:49.648" v="212" actId="2696"/>
          <pc:sldLayoutMkLst>
            <pc:docMk/>
            <pc:sldMasterMk cId="0" sldId="2147483648"/>
            <pc:sldLayoutMk cId="0" sldId="2147483649"/>
          </pc:sldLayoutMkLst>
        </pc:sldLayoutChg>
        <pc:sldLayoutChg chg="add del">
          <pc:chgData name="Yamin Xu" userId="dad35af4-7a1b-4e74-9eec-6a0af59321e0" providerId="ADAL" clId="{550EDE38-32EE-8B4E-B853-00EFF7EC9C24}" dt="2023-03-20T13:16:49.649" v="213" actId="2696"/>
          <pc:sldLayoutMkLst>
            <pc:docMk/>
            <pc:sldMasterMk cId="0" sldId="2147483648"/>
            <pc:sldLayoutMk cId="0" sldId="2147483650"/>
          </pc:sldLayoutMkLst>
        </pc:sldLayoutChg>
        <pc:sldLayoutChg chg="add del">
          <pc:chgData name="Yamin Xu" userId="dad35af4-7a1b-4e74-9eec-6a0af59321e0" providerId="ADAL" clId="{550EDE38-32EE-8B4E-B853-00EFF7EC9C24}" dt="2023-03-20T13:16:49.650" v="214" actId="2696"/>
          <pc:sldLayoutMkLst>
            <pc:docMk/>
            <pc:sldMasterMk cId="0" sldId="2147483648"/>
            <pc:sldLayoutMk cId="0" sldId="2147483651"/>
          </pc:sldLayoutMkLst>
        </pc:sldLayoutChg>
        <pc:sldLayoutChg chg="add del">
          <pc:chgData name="Yamin Xu" userId="dad35af4-7a1b-4e74-9eec-6a0af59321e0" providerId="ADAL" clId="{550EDE38-32EE-8B4E-B853-00EFF7EC9C24}" dt="2023-03-20T13:16:49.650" v="215" actId="2696"/>
          <pc:sldLayoutMkLst>
            <pc:docMk/>
            <pc:sldMasterMk cId="0" sldId="2147483648"/>
            <pc:sldLayoutMk cId="0" sldId="2147483653"/>
          </pc:sldLayoutMkLst>
        </pc:sldLayoutChg>
      </pc:sldMasterChg>
      <pc:sldMasterChg chg="add del addSldLayout delSldLayout">
        <pc:chgData name="Yamin Xu" userId="dad35af4-7a1b-4e74-9eec-6a0af59321e0" providerId="ADAL" clId="{550EDE38-32EE-8B4E-B853-00EFF7EC9C24}" dt="2023-03-20T13:16:49.318" v="210" actId="2696"/>
        <pc:sldMasterMkLst>
          <pc:docMk/>
          <pc:sldMasterMk cId="4084194755" sldId="2147483878"/>
        </pc:sldMasterMkLst>
        <pc:sldLayoutChg chg="add del">
          <pc:chgData name="Yamin Xu" userId="dad35af4-7a1b-4e74-9eec-6a0af59321e0" providerId="ADAL" clId="{550EDE38-32EE-8B4E-B853-00EFF7EC9C24}" dt="2023-03-20T13:16:49.167" v="153" actId="2696"/>
          <pc:sldLayoutMkLst>
            <pc:docMk/>
            <pc:sldMasterMk cId="4084194755" sldId="2147483878"/>
            <pc:sldLayoutMk cId="2061380408" sldId="2147483879"/>
          </pc:sldLayoutMkLst>
        </pc:sldLayoutChg>
        <pc:sldLayoutChg chg="add del">
          <pc:chgData name="Yamin Xu" userId="dad35af4-7a1b-4e74-9eec-6a0af59321e0" providerId="ADAL" clId="{550EDE38-32EE-8B4E-B853-00EFF7EC9C24}" dt="2023-03-20T13:16:49.169" v="154" actId="2696"/>
          <pc:sldLayoutMkLst>
            <pc:docMk/>
            <pc:sldMasterMk cId="4084194755" sldId="2147483878"/>
            <pc:sldLayoutMk cId="776720142" sldId="2147483880"/>
          </pc:sldLayoutMkLst>
        </pc:sldLayoutChg>
        <pc:sldLayoutChg chg="add del">
          <pc:chgData name="Yamin Xu" userId="dad35af4-7a1b-4e74-9eec-6a0af59321e0" providerId="ADAL" clId="{550EDE38-32EE-8B4E-B853-00EFF7EC9C24}" dt="2023-03-20T13:16:49.170" v="155" actId="2696"/>
          <pc:sldLayoutMkLst>
            <pc:docMk/>
            <pc:sldMasterMk cId="4084194755" sldId="2147483878"/>
            <pc:sldLayoutMk cId="1514723657" sldId="2147483881"/>
          </pc:sldLayoutMkLst>
        </pc:sldLayoutChg>
        <pc:sldLayoutChg chg="add del">
          <pc:chgData name="Yamin Xu" userId="dad35af4-7a1b-4e74-9eec-6a0af59321e0" providerId="ADAL" clId="{550EDE38-32EE-8B4E-B853-00EFF7EC9C24}" dt="2023-03-20T13:16:49.171" v="156" actId="2696"/>
          <pc:sldLayoutMkLst>
            <pc:docMk/>
            <pc:sldMasterMk cId="4084194755" sldId="2147483878"/>
            <pc:sldLayoutMk cId="471993507" sldId="2147483882"/>
          </pc:sldLayoutMkLst>
        </pc:sldLayoutChg>
        <pc:sldLayoutChg chg="add del">
          <pc:chgData name="Yamin Xu" userId="dad35af4-7a1b-4e74-9eec-6a0af59321e0" providerId="ADAL" clId="{550EDE38-32EE-8B4E-B853-00EFF7EC9C24}" dt="2023-03-20T13:16:49.172" v="157" actId="2696"/>
          <pc:sldLayoutMkLst>
            <pc:docMk/>
            <pc:sldMasterMk cId="4084194755" sldId="2147483878"/>
            <pc:sldLayoutMk cId="3859224379" sldId="2147483883"/>
          </pc:sldLayoutMkLst>
        </pc:sldLayoutChg>
        <pc:sldLayoutChg chg="add del">
          <pc:chgData name="Yamin Xu" userId="dad35af4-7a1b-4e74-9eec-6a0af59321e0" providerId="ADAL" clId="{550EDE38-32EE-8B4E-B853-00EFF7EC9C24}" dt="2023-03-20T13:16:49.173" v="158" actId="2696"/>
          <pc:sldLayoutMkLst>
            <pc:docMk/>
            <pc:sldMasterMk cId="4084194755" sldId="2147483878"/>
            <pc:sldLayoutMk cId="342076073" sldId="2147483884"/>
          </pc:sldLayoutMkLst>
        </pc:sldLayoutChg>
        <pc:sldLayoutChg chg="add del">
          <pc:chgData name="Yamin Xu" userId="dad35af4-7a1b-4e74-9eec-6a0af59321e0" providerId="ADAL" clId="{550EDE38-32EE-8B4E-B853-00EFF7EC9C24}" dt="2023-03-20T13:16:49.174" v="159" actId="2696"/>
          <pc:sldLayoutMkLst>
            <pc:docMk/>
            <pc:sldMasterMk cId="4084194755" sldId="2147483878"/>
            <pc:sldLayoutMk cId="2294835904" sldId="2147483885"/>
          </pc:sldLayoutMkLst>
        </pc:sldLayoutChg>
        <pc:sldLayoutChg chg="add del">
          <pc:chgData name="Yamin Xu" userId="dad35af4-7a1b-4e74-9eec-6a0af59321e0" providerId="ADAL" clId="{550EDE38-32EE-8B4E-B853-00EFF7EC9C24}" dt="2023-03-20T13:16:49.175" v="160" actId="2696"/>
          <pc:sldLayoutMkLst>
            <pc:docMk/>
            <pc:sldMasterMk cId="4084194755" sldId="2147483878"/>
            <pc:sldLayoutMk cId="803593066" sldId="2147483886"/>
          </pc:sldLayoutMkLst>
        </pc:sldLayoutChg>
        <pc:sldLayoutChg chg="add del">
          <pc:chgData name="Yamin Xu" userId="dad35af4-7a1b-4e74-9eec-6a0af59321e0" providerId="ADAL" clId="{550EDE38-32EE-8B4E-B853-00EFF7EC9C24}" dt="2023-03-20T13:16:49.176" v="161" actId="2696"/>
          <pc:sldLayoutMkLst>
            <pc:docMk/>
            <pc:sldMasterMk cId="4084194755" sldId="2147483878"/>
            <pc:sldLayoutMk cId="1218512747" sldId="2147483887"/>
          </pc:sldLayoutMkLst>
        </pc:sldLayoutChg>
        <pc:sldLayoutChg chg="add del">
          <pc:chgData name="Yamin Xu" userId="dad35af4-7a1b-4e74-9eec-6a0af59321e0" providerId="ADAL" clId="{550EDE38-32EE-8B4E-B853-00EFF7EC9C24}" dt="2023-03-20T13:16:49.177" v="162" actId="2696"/>
          <pc:sldLayoutMkLst>
            <pc:docMk/>
            <pc:sldMasterMk cId="4084194755" sldId="2147483878"/>
            <pc:sldLayoutMk cId="2918069711" sldId="2147483888"/>
          </pc:sldLayoutMkLst>
        </pc:sldLayoutChg>
        <pc:sldLayoutChg chg="add del">
          <pc:chgData name="Yamin Xu" userId="dad35af4-7a1b-4e74-9eec-6a0af59321e0" providerId="ADAL" clId="{550EDE38-32EE-8B4E-B853-00EFF7EC9C24}" dt="2023-03-20T13:16:49.177" v="163" actId="2696"/>
          <pc:sldLayoutMkLst>
            <pc:docMk/>
            <pc:sldMasterMk cId="4084194755" sldId="2147483878"/>
            <pc:sldLayoutMk cId="3690490698" sldId="2147483889"/>
          </pc:sldLayoutMkLst>
        </pc:sldLayoutChg>
        <pc:sldLayoutChg chg="add del">
          <pc:chgData name="Yamin Xu" userId="dad35af4-7a1b-4e74-9eec-6a0af59321e0" providerId="ADAL" clId="{550EDE38-32EE-8B4E-B853-00EFF7EC9C24}" dt="2023-03-20T13:16:49.178" v="164" actId="2696"/>
          <pc:sldLayoutMkLst>
            <pc:docMk/>
            <pc:sldMasterMk cId="4084194755" sldId="2147483878"/>
            <pc:sldLayoutMk cId="929540296" sldId="2147483890"/>
          </pc:sldLayoutMkLst>
        </pc:sldLayoutChg>
        <pc:sldLayoutChg chg="add del">
          <pc:chgData name="Yamin Xu" userId="dad35af4-7a1b-4e74-9eec-6a0af59321e0" providerId="ADAL" clId="{550EDE38-32EE-8B4E-B853-00EFF7EC9C24}" dt="2023-03-20T13:16:49.178" v="165" actId="2696"/>
          <pc:sldLayoutMkLst>
            <pc:docMk/>
            <pc:sldMasterMk cId="4084194755" sldId="2147483878"/>
            <pc:sldLayoutMk cId="445929693" sldId="2147483891"/>
          </pc:sldLayoutMkLst>
        </pc:sldLayoutChg>
        <pc:sldLayoutChg chg="add del">
          <pc:chgData name="Yamin Xu" userId="dad35af4-7a1b-4e74-9eec-6a0af59321e0" providerId="ADAL" clId="{550EDE38-32EE-8B4E-B853-00EFF7EC9C24}" dt="2023-03-20T13:16:49.179" v="166" actId="2696"/>
          <pc:sldLayoutMkLst>
            <pc:docMk/>
            <pc:sldMasterMk cId="4084194755" sldId="2147483878"/>
            <pc:sldLayoutMk cId="1834369335" sldId="2147483892"/>
          </pc:sldLayoutMkLst>
        </pc:sldLayoutChg>
        <pc:sldLayoutChg chg="add del">
          <pc:chgData name="Yamin Xu" userId="dad35af4-7a1b-4e74-9eec-6a0af59321e0" providerId="ADAL" clId="{550EDE38-32EE-8B4E-B853-00EFF7EC9C24}" dt="2023-03-20T13:16:49.179" v="167" actId="2696"/>
          <pc:sldLayoutMkLst>
            <pc:docMk/>
            <pc:sldMasterMk cId="4084194755" sldId="2147483878"/>
            <pc:sldLayoutMk cId="65621246" sldId="2147483893"/>
          </pc:sldLayoutMkLst>
        </pc:sldLayoutChg>
        <pc:sldLayoutChg chg="add del">
          <pc:chgData name="Yamin Xu" userId="dad35af4-7a1b-4e74-9eec-6a0af59321e0" providerId="ADAL" clId="{550EDE38-32EE-8B4E-B853-00EFF7EC9C24}" dt="2023-03-20T13:16:49.180" v="168" actId="2696"/>
          <pc:sldLayoutMkLst>
            <pc:docMk/>
            <pc:sldMasterMk cId="4084194755" sldId="2147483878"/>
            <pc:sldLayoutMk cId="1371534070" sldId="2147483894"/>
          </pc:sldLayoutMkLst>
        </pc:sldLayoutChg>
        <pc:sldLayoutChg chg="add del">
          <pc:chgData name="Yamin Xu" userId="dad35af4-7a1b-4e74-9eec-6a0af59321e0" providerId="ADAL" clId="{550EDE38-32EE-8B4E-B853-00EFF7EC9C24}" dt="2023-03-20T13:16:49.180" v="169" actId="2696"/>
          <pc:sldLayoutMkLst>
            <pc:docMk/>
            <pc:sldMasterMk cId="4084194755" sldId="2147483878"/>
            <pc:sldLayoutMk cId="4272817573" sldId="2147483895"/>
          </pc:sldLayoutMkLst>
        </pc:sldLayoutChg>
        <pc:sldLayoutChg chg="add del">
          <pc:chgData name="Yamin Xu" userId="dad35af4-7a1b-4e74-9eec-6a0af59321e0" providerId="ADAL" clId="{550EDE38-32EE-8B4E-B853-00EFF7EC9C24}" dt="2023-03-20T13:16:49.181" v="170" actId="2696"/>
          <pc:sldLayoutMkLst>
            <pc:docMk/>
            <pc:sldMasterMk cId="4084194755" sldId="2147483878"/>
            <pc:sldLayoutMk cId="979003105" sldId="2147483896"/>
          </pc:sldLayoutMkLst>
        </pc:sldLayoutChg>
        <pc:sldLayoutChg chg="add del">
          <pc:chgData name="Yamin Xu" userId="dad35af4-7a1b-4e74-9eec-6a0af59321e0" providerId="ADAL" clId="{550EDE38-32EE-8B4E-B853-00EFF7EC9C24}" dt="2023-03-20T13:16:49.182" v="171" actId="2696"/>
          <pc:sldLayoutMkLst>
            <pc:docMk/>
            <pc:sldMasterMk cId="4084194755" sldId="2147483878"/>
            <pc:sldLayoutMk cId="2663389736" sldId="2147483897"/>
          </pc:sldLayoutMkLst>
        </pc:sldLayoutChg>
        <pc:sldLayoutChg chg="add del">
          <pc:chgData name="Yamin Xu" userId="dad35af4-7a1b-4e74-9eec-6a0af59321e0" providerId="ADAL" clId="{550EDE38-32EE-8B4E-B853-00EFF7EC9C24}" dt="2023-03-20T13:16:49.182" v="172" actId="2696"/>
          <pc:sldLayoutMkLst>
            <pc:docMk/>
            <pc:sldMasterMk cId="4084194755" sldId="2147483878"/>
            <pc:sldLayoutMk cId="3308387876" sldId="2147483898"/>
          </pc:sldLayoutMkLst>
        </pc:sldLayoutChg>
        <pc:sldLayoutChg chg="add del">
          <pc:chgData name="Yamin Xu" userId="dad35af4-7a1b-4e74-9eec-6a0af59321e0" providerId="ADAL" clId="{550EDE38-32EE-8B4E-B853-00EFF7EC9C24}" dt="2023-03-20T13:16:49.183" v="173" actId="2696"/>
          <pc:sldLayoutMkLst>
            <pc:docMk/>
            <pc:sldMasterMk cId="4084194755" sldId="2147483878"/>
            <pc:sldLayoutMk cId="88197627" sldId="2147483899"/>
          </pc:sldLayoutMkLst>
        </pc:sldLayoutChg>
        <pc:sldLayoutChg chg="add del">
          <pc:chgData name="Yamin Xu" userId="dad35af4-7a1b-4e74-9eec-6a0af59321e0" providerId="ADAL" clId="{550EDE38-32EE-8B4E-B853-00EFF7EC9C24}" dt="2023-03-20T13:16:49.184" v="174" actId="2696"/>
          <pc:sldLayoutMkLst>
            <pc:docMk/>
            <pc:sldMasterMk cId="4084194755" sldId="2147483878"/>
            <pc:sldLayoutMk cId="3176774452" sldId="2147483900"/>
          </pc:sldLayoutMkLst>
        </pc:sldLayoutChg>
        <pc:sldLayoutChg chg="add del">
          <pc:chgData name="Yamin Xu" userId="dad35af4-7a1b-4e74-9eec-6a0af59321e0" providerId="ADAL" clId="{550EDE38-32EE-8B4E-B853-00EFF7EC9C24}" dt="2023-03-20T13:16:49.185" v="175" actId="2696"/>
          <pc:sldLayoutMkLst>
            <pc:docMk/>
            <pc:sldMasterMk cId="4084194755" sldId="2147483878"/>
            <pc:sldLayoutMk cId="402526913" sldId="2147483901"/>
          </pc:sldLayoutMkLst>
        </pc:sldLayoutChg>
        <pc:sldLayoutChg chg="add del">
          <pc:chgData name="Yamin Xu" userId="dad35af4-7a1b-4e74-9eec-6a0af59321e0" providerId="ADAL" clId="{550EDE38-32EE-8B4E-B853-00EFF7EC9C24}" dt="2023-03-20T13:16:49.185" v="176" actId="2696"/>
          <pc:sldLayoutMkLst>
            <pc:docMk/>
            <pc:sldMasterMk cId="4084194755" sldId="2147483878"/>
            <pc:sldLayoutMk cId="1602355473" sldId="2147483902"/>
          </pc:sldLayoutMkLst>
        </pc:sldLayoutChg>
        <pc:sldLayoutChg chg="add del">
          <pc:chgData name="Yamin Xu" userId="dad35af4-7a1b-4e74-9eec-6a0af59321e0" providerId="ADAL" clId="{550EDE38-32EE-8B4E-B853-00EFF7EC9C24}" dt="2023-03-20T13:16:49.189" v="177" actId="2696"/>
          <pc:sldLayoutMkLst>
            <pc:docMk/>
            <pc:sldMasterMk cId="4084194755" sldId="2147483878"/>
            <pc:sldLayoutMk cId="4141339759" sldId="2147483903"/>
          </pc:sldLayoutMkLst>
        </pc:sldLayoutChg>
        <pc:sldLayoutChg chg="add del">
          <pc:chgData name="Yamin Xu" userId="dad35af4-7a1b-4e74-9eec-6a0af59321e0" providerId="ADAL" clId="{550EDE38-32EE-8B4E-B853-00EFF7EC9C24}" dt="2023-03-20T13:16:49.189" v="178" actId="2696"/>
          <pc:sldLayoutMkLst>
            <pc:docMk/>
            <pc:sldMasterMk cId="4084194755" sldId="2147483878"/>
            <pc:sldLayoutMk cId="348512681" sldId="2147483904"/>
          </pc:sldLayoutMkLst>
        </pc:sldLayoutChg>
        <pc:sldLayoutChg chg="add del">
          <pc:chgData name="Yamin Xu" userId="dad35af4-7a1b-4e74-9eec-6a0af59321e0" providerId="ADAL" clId="{550EDE38-32EE-8B4E-B853-00EFF7EC9C24}" dt="2023-03-20T13:16:49.190" v="179" actId="2696"/>
          <pc:sldLayoutMkLst>
            <pc:docMk/>
            <pc:sldMasterMk cId="4084194755" sldId="2147483878"/>
            <pc:sldLayoutMk cId="3689642971" sldId="2147483905"/>
          </pc:sldLayoutMkLst>
        </pc:sldLayoutChg>
        <pc:sldLayoutChg chg="add del">
          <pc:chgData name="Yamin Xu" userId="dad35af4-7a1b-4e74-9eec-6a0af59321e0" providerId="ADAL" clId="{550EDE38-32EE-8B4E-B853-00EFF7EC9C24}" dt="2023-03-20T13:16:49.191" v="180" actId="2696"/>
          <pc:sldLayoutMkLst>
            <pc:docMk/>
            <pc:sldMasterMk cId="4084194755" sldId="2147483878"/>
            <pc:sldLayoutMk cId="1343026676" sldId="2147483906"/>
          </pc:sldLayoutMkLst>
        </pc:sldLayoutChg>
        <pc:sldLayoutChg chg="add del">
          <pc:chgData name="Yamin Xu" userId="dad35af4-7a1b-4e74-9eec-6a0af59321e0" providerId="ADAL" clId="{550EDE38-32EE-8B4E-B853-00EFF7EC9C24}" dt="2023-03-20T13:16:49.191" v="181" actId="2696"/>
          <pc:sldLayoutMkLst>
            <pc:docMk/>
            <pc:sldMasterMk cId="4084194755" sldId="2147483878"/>
            <pc:sldLayoutMk cId="2315240488" sldId="2147483907"/>
          </pc:sldLayoutMkLst>
        </pc:sldLayoutChg>
        <pc:sldLayoutChg chg="add del">
          <pc:chgData name="Yamin Xu" userId="dad35af4-7a1b-4e74-9eec-6a0af59321e0" providerId="ADAL" clId="{550EDE38-32EE-8B4E-B853-00EFF7EC9C24}" dt="2023-03-20T13:16:49.192" v="182" actId="2696"/>
          <pc:sldLayoutMkLst>
            <pc:docMk/>
            <pc:sldMasterMk cId="4084194755" sldId="2147483878"/>
            <pc:sldLayoutMk cId="3616243055" sldId="2147483908"/>
          </pc:sldLayoutMkLst>
        </pc:sldLayoutChg>
        <pc:sldLayoutChg chg="add del">
          <pc:chgData name="Yamin Xu" userId="dad35af4-7a1b-4e74-9eec-6a0af59321e0" providerId="ADAL" clId="{550EDE38-32EE-8B4E-B853-00EFF7EC9C24}" dt="2023-03-20T13:16:49.192" v="183" actId="2696"/>
          <pc:sldLayoutMkLst>
            <pc:docMk/>
            <pc:sldMasterMk cId="4084194755" sldId="2147483878"/>
            <pc:sldLayoutMk cId="4191589948" sldId="2147483909"/>
          </pc:sldLayoutMkLst>
        </pc:sldLayoutChg>
        <pc:sldLayoutChg chg="add del">
          <pc:chgData name="Yamin Xu" userId="dad35af4-7a1b-4e74-9eec-6a0af59321e0" providerId="ADAL" clId="{550EDE38-32EE-8B4E-B853-00EFF7EC9C24}" dt="2023-03-20T13:16:49.193" v="184" actId="2696"/>
          <pc:sldLayoutMkLst>
            <pc:docMk/>
            <pc:sldMasterMk cId="4084194755" sldId="2147483878"/>
            <pc:sldLayoutMk cId="3921744502" sldId="2147483910"/>
          </pc:sldLayoutMkLst>
        </pc:sldLayoutChg>
        <pc:sldLayoutChg chg="add del">
          <pc:chgData name="Yamin Xu" userId="dad35af4-7a1b-4e74-9eec-6a0af59321e0" providerId="ADAL" clId="{550EDE38-32EE-8B4E-B853-00EFF7EC9C24}" dt="2023-03-20T13:16:49.193" v="185" actId="2696"/>
          <pc:sldLayoutMkLst>
            <pc:docMk/>
            <pc:sldMasterMk cId="4084194755" sldId="2147483878"/>
            <pc:sldLayoutMk cId="155443481" sldId="2147483911"/>
          </pc:sldLayoutMkLst>
        </pc:sldLayoutChg>
        <pc:sldLayoutChg chg="add del">
          <pc:chgData name="Yamin Xu" userId="dad35af4-7a1b-4e74-9eec-6a0af59321e0" providerId="ADAL" clId="{550EDE38-32EE-8B4E-B853-00EFF7EC9C24}" dt="2023-03-20T13:16:49.194" v="186" actId="2696"/>
          <pc:sldLayoutMkLst>
            <pc:docMk/>
            <pc:sldMasterMk cId="4084194755" sldId="2147483878"/>
            <pc:sldLayoutMk cId="1873522176" sldId="2147483912"/>
          </pc:sldLayoutMkLst>
        </pc:sldLayoutChg>
        <pc:sldLayoutChg chg="add del">
          <pc:chgData name="Yamin Xu" userId="dad35af4-7a1b-4e74-9eec-6a0af59321e0" providerId="ADAL" clId="{550EDE38-32EE-8B4E-B853-00EFF7EC9C24}" dt="2023-03-20T13:16:49.194" v="187" actId="2696"/>
          <pc:sldLayoutMkLst>
            <pc:docMk/>
            <pc:sldMasterMk cId="4084194755" sldId="2147483878"/>
            <pc:sldLayoutMk cId="2974440790" sldId="2147483913"/>
          </pc:sldLayoutMkLst>
        </pc:sldLayoutChg>
        <pc:sldLayoutChg chg="add del">
          <pc:chgData name="Yamin Xu" userId="dad35af4-7a1b-4e74-9eec-6a0af59321e0" providerId="ADAL" clId="{550EDE38-32EE-8B4E-B853-00EFF7EC9C24}" dt="2023-03-20T13:16:49.195" v="188" actId="2696"/>
          <pc:sldLayoutMkLst>
            <pc:docMk/>
            <pc:sldMasterMk cId="4084194755" sldId="2147483878"/>
            <pc:sldLayoutMk cId="49097480" sldId="2147483914"/>
          </pc:sldLayoutMkLst>
        </pc:sldLayoutChg>
        <pc:sldLayoutChg chg="add del">
          <pc:chgData name="Yamin Xu" userId="dad35af4-7a1b-4e74-9eec-6a0af59321e0" providerId="ADAL" clId="{550EDE38-32EE-8B4E-B853-00EFF7EC9C24}" dt="2023-03-20T13:16:49.198" v="189" actId="2696"/>
          <pc:sldLayoutMkLst>
            <pc:docMk/>
            <pc:sldMasterMk cId="4084194755" sldId="2147483878"/>
            <pc:sldLayoutMk cId="3336078989" sldId="2147483915"/>
          </pc:sldLayoutMkLst>
        </pc:sldLayoutChg>
        <pc:sldLayoutChg chg="add del">
          <pc:chgData name="Yamin Xu" userId="dad35af4-7a1b-4e74-9eec-6a0af59321e0" providerId="ADAL" clId="{550EDE38-32EE-8B4E-B853-00EFF7EC9C24}" dt="2023-03-20T13:16:49.201" v="190" actId="2696"/>
          <pc:sldLayoutMkLst>
            <pc:docMk/>
            <pc:sldMasterMk cId="4084194755" sldId="2147483878"/>
            <pc:sldLayoutMk cId="2910919609" sldId="2147483916"/>
          </pc:sldLayoutMkLst>
        </pc:sldLayoutChg>
        <pc:sldLayoutChg chg="add del">
          <pc:chgData name="Yamin Xu" userId="dad35af4-7a1b-4e74-9eec-6a0af59321e0" providerId="ADAL" clId="{550EDE38-32EE-8B4E-B853-00EFF7EC9C24}" dt="2023-03-20T13:16:49.201" v="191" actId="2696"/>
          <pc:sldLayoutMkLst>
            <pc:docMk/>
            <pc:sldMasterMk cId="4084194755" sldId="2147483878"/>
            <pc:sldLayoutMk cId="2343438742" sldId="2147483917"/>
          </pc:sldLayoutMkLst>
        </pc:sldLayoutChg>
        <pc:sldLayoutChg chg="add del">
          <pc:chgData name="Yamin Xu" userId="dad35af4-7a1b-4e74-9eec-6a0af59321e0" providerId="ADAL" clId="{550EDE38-32EE-8B4E-B853-00EFF7EC9C24}" dt="2023-03-20T13:16:49.205" v="192" actId="2696"/>
          <pc:sldLayoutMkLst>
            <pc:docMk/>
            <pc:sldMasterMk cId="4084194755" sldId="2147483878"/>
            <pc:sldLayoutMk cId="304484710" sldId="2147483918"/>
          </pc:sldLayoutMkLst>
        </pc:sldLayoutChg>
        <pc:sldLayoutChg chg="add del">
          <pc:chgData name="Yamin Xu" userId="dad35af4-7a1b-4e74-9eec-6a0af59321e0" providerId="ADAL" clId="{550EDE38-32EE-8B4E-B853-00EFF7EC9C24}" dt="2023-03-20T13:16:49.206" v="193" actId="2696"/>
          <pc:sldLayoutMkLst>
            <pc:docMk/>
            <pc:sldMasterMk cId="4084194755" sldId="2147483878"/>
            <pc:sldLayoutMk cId="652530244" sldId="2147483919"/>
          </pc:sldLayoutMkLst>
        </pc:sldLayoutChg>
        <pc:sldLayoutChg chg="add del">
          <pc:chgData name="Yamin Xu" userId="dad35af4-7a1b-4e74-9eec-6a0af59321e0" providerId="ADAL" clId="{550EDE38-32EE-8B4E-B853-00EFF7EC9C24}" dt="2023-03-20T13:16:49.207" v="194" actId="2696"/>
          <pc:sldLayoutMkLst>
            <pc:docMk/>
            <pc:sldMasterMk cId="4084194755" sldId="2147483878"/>
            <pc:sldLayoutMk cId="4266008586" sldId="2147483920"/>
          </pc:sldLayoutMkLst>
        </pc:sldLayoutChg>
        <pc:sldLayoutChg chg="add del">
          <pc:chgData name="Yamin Xu" userId="dad35af4-7a1b-4e74-9eec-6a0af59321e0" providerId="ADAL" clId="{550EDE38-32EE-8B4E-B853-00EFF7EC9C24}" dt="2023-03-20T13:16:49.208" v="195" actId="2696"/>
          <pc:sldLayoutMkLst>
            <pc:docMk/>
            <pc:sldMasterMk cId="4084194755" sldId="2147483878"/>
            <pc:sldLayoutMk cId="2351894643" sldId="2147483921"/>
          </pc:sldLayoutMkLst>
        </pc:sldLayoutChg>
        <pc:sldLayoutChg chg="add del">
          <pc:chgData name="Yamin Xu" userId="dad35af4-7a1b-4e74-9eec-6a0af59321e0" providerId="ADAL" clId="{550EDE38-32EE-8B4E-B853-00EFF7EC9C24}" dt="2023-03-20T13:16:49.210" v="196" actId="2696"/>
          <pc:sldLayoutMkLst>
            <pc:docMk/>
            <pc:sldMasterMk cId="4084194755" sldId="2147483878"/>
            <pc:sldLayoutMk cId="1618027910" sldId="2147483922"/>
          </pc:sldLayoutMkLst>
        </pc:sldLayoutChg>
        <pc:sldLayoutChg chg="add del">
          <pc:chgData name="Yamin Xu" userId="dad35af4-7a1b-4e74-9eec-6a0af59321e0" providerId="ADAL" clId="{550EDE38-32EE-8B4E-B853-00EFF7EC9C24}" dt="2023-03-20T13:16:49.210" v="197" actId="2696"/>
          <pc:sldLayoutMkLst>
            <pc:docMk/>
            <pc:sldMasterMk cId="4084194755" sldId="2147483878"/>
            <pc:sldLayoutMk cId="3829681132" sldId="2147483923"/>
          </pc:sldLayoutMkLst>
        </pc:sldLayoutChg>
        <pc:sldLayoutChg chg="add del">
          <pc:chgData name="Yamin Xu" userId="dad35af4-7a1b-4e74-9eec-6a0af59321e0" providerId="ADAL" clId="{550EDE38-32EE-8B4E-B853-00EFF7EC9C24}" dt="2023-03-20T13:16:49.210" v="198" actId="2696"/>
          <pc:sldLayoutMkLst>
            <pc:docMk/>
            <pc:sldMasterMk cId="4084194755" sldId="2147483878"/>
            <pc:sldLayoutMk cId="2003953798" sldId="2147483924"/>
          </pc:sldLayoutMkLst>
        </pc:sldLayoutChg>
        <pc:sldLayoutChg chg="add del">
          <pc:chgData name="Yamin Xu" userId="dad35af4-7a1b-4e74-9eec-6a0af59321e0" providerId="ADAL" clId="{550EDE38-32EE-8B4E-B853-00EFF7EC9C24}" dt="2023-03-20T13:16:49.211" v="199" actId="2696"/>
          <pc:sldLayoutMkLst>
            <pc:docMk/>
            <pc:sldMasterMk cId="4084194755" sldId="2147483878"/>
            <pc:sldLayoutMk cId="1242629526" sldId="2147483925"/>
          </pc:sldLayoutMkLst>
        </pc:sldLayoutChg>
        <pc:sldLayoutChg chg="add del">
          <pc:chgData name="Yamin Xu" userId="dad35af4-7a1b-4e74-9eec-6a0af59321e0" providerId="ADAL" clId="{550EDE38-32EE-8B4E-B853-00EFF7EC9C24}" dt="2023-03-20T13:16:49.211" v="200" actId="2696"/>
          <pc:sldLayoutMkLst>
            <pc:docMk/>
            <pc:sldMasterMk cId="4084194755" sldId="2147483878"/>
            <pc:sldLayoutMk cId="1738160666" sldId="2147483926"/>
          </pc:sldLayoutMkLst>
        </pc:sldLayoutChg>
        <pc:sldLayoutChg chg="add del">
          <pc:chgData name="Yamin Xu" userId="dad35af4-7a1b-4e74-9eec-6a0af59321e0" providerId="ADAL" clId="{550EDE38-32EE-8B4E-B853-00EFF7EC9C24}" dt="2023-03-20T13:16:49.212" v="201" actId="2696"/>
          <pc:sldLayoutMkLst>
            <pc:docMk/>
            <pc:sldMasterMk cId="4084194755" sldId="2147483878"/>
            <pc:sldLayoutMk cId="3596712201" sldId="2147483927"/>
          </pc:sldLayoutMkLst>
        </pc:sldLayoutChg>
        <pc:sldLayoutChg chg="add del">
          <pc:chgData name="Yamin Xu" userId="dad35af4-7a1b-4e74-9eec-6a0af59321e0" providerId="ADAL" clId="{550EDE38-32EE-8B4E-B853-00EFF7EC9C24}" dt="2023-03-20T13:16:49.212" v="202" actId="2696"/>
          <pc:sldLayoutMkLst>
            <pc:docMk/>
            <pc:sldMasterMk cId="4084194755" sldId="2147483878"/>
            <pc:sldLayoutMk cId="1722015822" sldId="2147483928"/>
          </pc:sldLayoutMkLst>
        </pc:sldLayoutChg>
        <pc:sldLayoutChg chg="add del">
          <pc:chgData name="Yamin Xu" userId="dad35af4-7a1b-4e74-9eec-6a0af59321e0" providerId="ADAL" clId="{550EDE38-32EE-8B4E-B853-00EFF7EC9C24}" dt="2023-03-20T13:16:49.213" v="203" actId="2696"/>
          <pc:sldLayoutMkLst>
            <pc:docMk/>
            <pc:sldMasterMk cId="4084194755" sldId="2147483878"/>
            <pc:sldLayoutMk cId="3167480998" sldId="2147483929"/>
          </pc:sldLayoutMkLst>
        </pc:sldLayoutChg>
        <pc:sldLayoutChg chg="add del">
          <pc:chgData name="Yamin Xu" userId="dad35af4-7a1b-4e74-9eec-6a0af59321e0" providerId="ADAL" clId="{550EDE38-32EE-8B4E-B853-00EFF7EC9C24}" dt="2023-03-20T13:16:49.214" v="204" actId="2696"/>
          <pc:sldLayoutMkLst>
            <pc:docMk/>
            <pc:sldMasterMk cId="4084194755" sldId="2147483878"/>
            <pc:sldLayoutMk cId="1201474296" sldId="2147483930"/>
          </pc:sldLayoutMkLst>
        </pc:sldLayoutChg>
        <pc:sldLayoutChg chg="add del">
          <pc:chgData name="Yamin Xu" userId="dad35af4-7a1b-4e74-9eec-6a0af59321e0" providerId="ADAL" clId="{550EDE38-32EE-8B4E-B853-00EFF7EC9C24}" dt="2023-03-20T13:16:49.215" v="205" actId="2696"/>
          <pc:sldLayoutMkLst>
            <pc:docMk/>
            <pc:sldMasterMk cId="4084194755" sldId="2147483878"/>
            <pc:sldLayoutMk cId="1903784781" sldId="2147483931"/>
          </pc:sldLayoutMkLst>
        </pc:sldLayoutChg>
        <pc:sldLayoutChg chg="add del">
          <pc:chgData name="Yamin Xu" userId="dad35af4-7a1b-4e74-9eec-6a0af59321e0" providerId="ADAL" clId="{550EDE38-32EE-8B4E-B853-00EFF7EC9C24}" dt="2023-03-20T13:16:49.216" v="206" actId="2696"/>
          <pc:sldLayoutMkLst>
            <pc:docMk/>
            <pc:sldMasterMk cId="4084194755" sldId="2147483878"/>
            <pc:sldLayoutMk cId="2681173816" sldId="2147483932"/>
          </pc:sldLayoutMkLst>
        </pc:sldLayoutChg>
        <pc:sldLayoutChg chg="add del">
          <pc:chgData name="Yamin Xu" userId="dad35af4-7a1b-4e74-9eec-6a0af59321e0" providerId="ADAL" clId="{550EDE38-32EE-8B4E-B853-00EFF7EC9C24}" dt="2023-03-20T13:16:49.312" v="207" actId="2696"/>
          <pc:sldLayoutMkLst>
            <pc:docMk/>
            <pc:sldMasterMk cId="4084194755" sldId="2147483878"/>
            <pc:sldLayoutMk cId="405909722" sldId="2147483933"/>
          </pc:sldLayoutMkLst>
        </pc:sldLayoutChg>
        <pc:sldLayoutChg chg="add del">
          <pc:chgData name="Yamin Xu" userId="dad35af4-7a1b-4e74-9eec-6a0af59321e0" providerId="ADAL" clId="{550EDE38-32EE-8B4E-B853-00EFF7EC9C24}" dt="2023-03-20T13:16:49.312" v="208" actId="2696"/>
          <pc:sldLayoutMkLst>
            <pc:docMk/>
            <pc:sldMasterMk cId="4084194755" sldId="2147483878"/>
            <pc:sldLayoutMk cId="3621491256" sldId="2147483934"/>
          </pc:sldLayoutMkLst>
        </pc:sldLayoutChg>
        <pc:sldLayoutChg chg="add del">
          <pc:chgData name="Yamin Xu" userId="dad35af4-7a1b-4e74-9eec-6a0af59321e0" providerId="ADAL" clId="{550EDE38-32EE-8B4E-B853-00EFF7EC9C24}" dt="2023-03-20T13:16:49.313" v="209" actId="2696"/>
          <pc:sldLayoutMkLst>
            <pc:docMk/>
            <pc:sldMasterMk cId="4084194755" sldId="2147483878"/>
            <pc:sldLayoutMk cId="2401018400" sldId="214748393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BBC9CE-A0C6-D44D-99EE-C13D555A5607}" type="datetimeFigureOut">
              <a:rPr lang="en-US" smtClean="0"/>
              <a:t>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53DF99-4F8C-A743-900F-BBBA40C8B3A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CA6CD3-8917-844C-8716-878DFDEE011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0060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Check global lighthouse from advanced manufacturing</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CA6CD3-8917-844C-8716-878DFDEE011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9722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8153DF99-4F8C-A743-900F-BBBA40C8B3A9}" type="slidenum">
              <a:rPr lang="en-US" smtClean="0"/>
              <a:t>16</a:t>
            </a:fld>
            <a:endParaRPr lang="en-US"/>
          </a:p>
        </p:txBody>
      </p:sp>
    </p:spTree>
    <p:extLst>
      <p:ext uri="{BB962C8B-B14F-4D97-AF65-F5344CB8AC3E}">
        <p14:creationId xmlns:p14="http://schemas.microsoft.com/office/powerpoint/2010/main" val="2904520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a:effectLst/>
            </a:endParaRP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12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a:effectLst/>
            </a:endParaRP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453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a:effectLst/>
            </a:endParaRP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244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a:effectLst/>
            </a:endParaRP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9813181"/>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2.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20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20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20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6.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0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6.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2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2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Imagen 4"/>
          <p:cNvPicPr>
            <a:picLocks noChangeAspect="1"/>
          </p:cNvPicPr>
          <p:nvPr userDrawn="1"/>
        </p:nvPicPr>
        <p:blipFill>
          <a:blip r:embed="rId2" cstate="screen">
            <a:extLst>
              <a:ext uri="{BEBA8EAE-BF5A-486C-A8C5-ECC9F3942E4B}">
                <a14:imgProps xmlns:a14="http://schemas.microsoft.com/office/drawing/2010/main">
                  <a14:imgLayer r:embed="rId3">
                    <a14:imgEffect>
                      <a14:artisticPhotocopy detail="2"/>
                    </a14:imgEffect>
                  </a14:imgLayer>
                </a14:imgProps>
              </a:ext>
              <a:ext uri="{28A0092B-C50C-407E-A947-70E740481C1C}">
                <a14:useLocalDpi xmlns:a14="http://schemas.microsoft.com/office/drawing/2010/main"/>
              </a:ext>
            </a:extLst>
          </a:blip>
          <a:stretch>
            <a:fillRect/>
          </a:stretch>
        </p:blipFill>
        <p:spPr>
          <a:xfrm>
            <a:off x="10677782" y="191000"/>
            <a:ext cx="847918" cy="569801"/>
          </a:xfrm>
          <a:prstGeom prst="rect">
            <a:avLst/>
          </a:prstGeom>
        </p:spPr>
      </p:pic>
      <p:cxnSp>
        <p:nvCxnSpPr>
          <p:cNvPr id="6" name="Conector recto 5"/>
          <p:cNvCxnSpPr/>
          <p:nvPr userDrawn="1"/>
        </p:nvCxnSpPr>
        <p:spPr>
          <a:xfrm>
            <a:off x="11660873"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7" name="CuadroTexto 6"/>
          <p:cNvSpPr txBox="1"/>
          <p:nvPr userDrawn="1"/>
        </p:nvSpPr>
        <p:spPr>
          <a:xfrm>
            <a:off x="8094655" y="256909"/>
            <a:ext cx="2441047"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lang="en-US" sz="800" kern="1200" spc="20" noProof="0">
                <a:solidFill>
                  <a:schemeClr val="bg1">
                    <a:lumMod val="65000"/>
                  </a:schemeClr>
                </a:solidFill>
                <a:latin typeface="Helvetica Neue Thin" panose="020B0403020202020204" pitchFamily="34" charset="0"/>
                <a:cs typeface="+mn-cs"/>
              </a:rPr>
              <a:t>Urban</a:t>
            </a:r>
          </a:p>
          <a:p>
            <a:pPr marL="0" marR="0" lvl="0" indent="0" algn="r" defTabSz="914400" rtl="0" eaLnBrk="1" fontAlgn="auto" latinLnBrk="0" hangingPunct="1">
              <a:lnSpc>
                <a:spcPct val="100000"/>
              </a:lnSpc>
              <a:spcBef>
                <a:spcPts val="0"/>
              </a:spcBef>
              <a:spcAft>
                <a:spcPts val="0"/>
              </a:spcAft>
              <a:buClrTx/>
              <a:buSzTx/>
              <a:buFontTx/>
              <a:buNone/>
              <a:defRPr/>
            </a:pPr>
            <a:r>
              <a:rPr lang="en-US" sz="800" kern="1200" spc="20" noProof="0">
                <a:solidFill>
                  <a:schemeClr val="bg1">
                    <a:lumMod val="65000"/>
                  </a:schemeClr>
                </a:solidFill>
                <a:latin typeface="Helvetica Neue Thin" panose="020B0403020202020204" pitchFamily="34" charset="0"/>
                <a:cs typeface="+mn-cs"/>
              </a:rPr>
              <a:t>Transformation</a:t>
            </a:r>
          </a:p>
        </p:txBody>
      </p:sp>
      <p:cxnSp>
        <p:nvCxnSpPr>
          <p:cNvPr id="8" name="Conector recto 7"/>
          <p:cNvCxnSpPr/>
          <p:nvPr userDrawn="1"/>
        </p:nvCxnSpPr>
        <p:spPr>
          <a:xfrm>
            <a:off x="10579494"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9" name="CuadroTexto 8"/>
          <p:cNvSpPr txBox="1"/>
          <p:nvPr userDrawn="1"/>
        </p:nvSpPr>
        <p:spPr>
          <a:xfrm>
            <a:off x="11660873" y="318464"/>
            <a:ext cx="423366" cy="215444"/>
          </a:xfrm>
          <a:prstGeom prst="rect">
            <a:avLst/>
          </a:prstGeom>
          <a:noFill/>
        </p:spPr>
        <p:txBody>
          <a:bodyPr wrap="square" rtlCol="0">
            <a:spAutoFit/>
          </a:bodyPr>
          <a:lstStyle/>
          <a:p>
            <a:pPr algn="l"/>
            <a:fld id="{C797B79B-18E9-7343-84D2-1FC16869C4C2}" type="slidenum">
              <a:rPr lang="en-GB" sz="800" spc="20">
                <a:solidFill>
                  <a:schemeClr val="bg1">
                    <a:lumMod val="65000"/>
                  </a:schemeClr>
                </a:solidFill>
                <a:latin typeface="Helvetica Neue Thin" panose="020B0403020202020204" pitchFamily="34" charset="0"/>
                <a:ea typeface="Helvetica Neue Thin" panose="020B0403020202020204" pitchFamily="34" charset="0"/>
              </a:rPr>
              <a:t>‹#›</a:t>
            </a:fld>
            <a:endParaRPr lang="en-GB" sz="800" spc="20">
              <a:solidFill>
                <a:schemeClr val="bg1">
                  <a:lumMod val="65000"/>
                </a:schemeClr>
              </a:solidFill>
              <a:latin typeface="Helvetica Neue Thin" panose="020B0403020202020204" pitchFamily="34" charset="0"/>
              <a:ea typeface="Helvetica Neue Thin" panose="020B0403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White Text Only">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8358286" y="318565"/>
            <a:ext cx="2206625" cy="215444"/>
          </a:xfrm>
          <a:prstGeom prst="rect">
            <a:avLst/>
          </a:prstGeom>
        </p:spPr>
        <p:txBody>
          <a:bodyPr/>
          <a:lstStyle>
            <a:lvl1pPr marL="0" indent="0" algn="r">
              <a:buNone/>
              <a:defRPr sz="800">
                <a:solidFill>
                  <a:schemeClr val="tx1">
                    <a:lumMod val="50000"/>
                    <a:lumOff val="50000"/>
                  </a:schemeClr>
                </a:solidFill>
                <a:latin typeface="Helvetica Neue Light" panose="02000403000000020004"/>
              </a:defRPr>
            </a:lvl1pPr>
            <a:lvl2pPr marL="457200" indent="0">
              <a:buNone/>
              <a:defRPr sz="800">
                <a:solidFill>
                  <a:schemeClr val="tx1">
                    <a:lumMod val="50000"/>
                    <a:lumOff val="50000"/>
                  </a:schemeClr>
                </a:solidFill>
                <a:latin typeface="Helvetica Neue Light" panose="02000403000000020004"/>
              </a:defRPr>
            </a:lvl2pPr>
            <a:lvl3pPr marL="914400" indent="0">
              <a:buNone/>
              <a:defRPr sz="800">
                <a:solidFill>
                  <a:schemeClr val="tx1">
                    <a:lumMod val="50000"/>
                    <a:lumOff val="50000"/>
                  </a:schemeClr>
                </a:solidFill>
                <a:latin typeface="Helvetica Neue Light" panose="02000403000000020004"/>
              </a:defRPr>
            </a:lvl3pPr>
            <a:lvl4pPr marL="1371600" indent="0">
              <a:buNone/>
              <a:defRPr sz="800">
                <a:solidFill>
                  <a:schemeClr val="tx1">
                    <a:lumMod val="50000"/>
                    <a:lumOff val="50000"/>
                  </a:schemeClr>
                </a:solidFill>
                <a:latin typeface="Helvetica Neue Light" panose="02000403000000020004"/>
              </a:defRPr>
            </a:lvl4pPr>
            <a:lvl5pPr marL="1828800" indent="0">
              <a:buNone/>
              <a:defRPr sz="800">
                <a:solidFill>
                  <a:schemeClr val="tx1">
                    <a:lumMod val="50000"/>
                    <a:lumOff val="50000"/>
                  </a:schemeClr>
                </a:solidFill>
                <a:latin typeface="Helvetica Neue Light" panose="02000403000000020004"/>
              </a:defRPr>
            </a:lvl5pPr>
          </a:lstStyle>
          <a:p>
            <a:pPr lvl="0"/>
            <a:r>
              <a:rPr lang="en-US"/>
              <a:t>Click to edit Master text styles</a:t>
            </a:r>
          </a:p>
        </p:txBody>
      </p:sp>
      <p:pic>
        <p:nvPicPr>
          <p:cNvPr id="5" name="Imagen 4"/>
          <p:cNvPicPr>
            <a:picLocks noChangeAspect="1"/>
          </p:cNvPicPr>
          <p:nvPr userDrawn="1"/>
        </p:nvPicPr>
        <p:blipFill>
          <a:blip r:embed="rId2" cstate="screen">
            <a:extLst>
              <a:ext uri="{BEBA8EAE-BF5A-486C-A8C5-ECC9F3942E4B}">
                <a14:imgProps xmlns:a14="http://schemas.microsoft.com/office/drawing/2010/main">
                  <a14:imgLayer r:embed="rId3">
                    <a14:imgEffect>
                      <a14:artisticPhotocopy detail="2"/>
                    </a14:imgEffect>
                  </a14:imgLayer>
                </a14:imgProps>
              </a:ext>
              <a:ext uri="{28A0092B-C50C-407E-A947-70E740481C1C}">
                <a14:useLocalDpi xmlns:a14="http://schemas.microsoft.com/office/drawing/2010/main"/>
              </a:ext>
            </a:extLst>
          </a:blip>
          <a:stretch>
            <a:fillRect/>
          </a:stretch>
        </p:blipFill>
        <p:spPr>
          <a:xfrm>
            <a:off x="10677782" y="191000"/>
            <a:ext cx="847918" cy="569801"/>
          </a:xfrm>
          <a:prstGeom prst="rect">
            <a:avLst/>
          </a:prstGeom>
        </p:spPr>
      </p:pic>
      <p:cxnSp>
        <p:nvCxnSpPr>
          <p:cNvPr id="6" name="Conector recto 5"/>
          <p:cNvCxnSpPr/>
          <p:nvPr userDrawn="1"/>
        </p:nvCxnSpPr>
        <p:spPr>
          <a:xfrm>
            <a:off x="11660873"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cxnSp>
        <p:nvCxnSpPr>
          <p:cNvPr id="8" name="Conector recto 7"/>
          <p:cNvCxnSpPr/>
          <p:nvPr userDrawn="1"/>
        </p:nvCxnSpPr>
        <p:spPr>
          <a:xfrm>
            <a:off x="10579494"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9" name="CuadroTexto 8"/>
          <p:cNvSpPr txBox="1"/>
          <p:nvPr userDrawn="1"/>
        </p:nvSpPr>
        <p:spPr>
          <a:xfrm>
            <a:off x="11660873" y="318464"/>
            <a:ext cx="423366" cy="215444"/>
          </a:xfrm>
          <a:prstGeom prst="rect">
            <a:avLst/>
          </a:prstGeom>
          <a:noFill/>
        </p:spPr>
        <p:txBody>
          <a:bodyPr wrap="square" rtlCol="0">
            <a:spAutoFit/>
          </a:bodyPr>
          <a:lstStyle/>
          <a:p>
            <a:pPr algn="l"/>
            <a:fld id="{C797B79B-18E9-7343-84D2-1FC16869C4C2}" type="slidenum">
              <a:rPr lang="en-GB" sz="800" spc="20">
                <a:solidFill>
                  <a:schemeClr val="bg1">
                    <a:lumMod val="65000"/>
                  </a:schemeClr>
                </a:solidFill>
                <a:latin typeface="Helvetica Neue Thin" panose="020B0403020202020204" pitchFamily="34" charset="0"/>
                <a:ea typeface="Helvetica Neue Thin" panose="020B0403020202020204" pitchFamily="34" charset="0"/>
              </a:rPr>
              <a:t>‹#›</a:t>
            </a:fld>
            <a:endParaRPr lang="en-GB" sz="800" spc="20">
              <a:solidFill>
                <a:schemeClr val="bg1">
                  <a:lumMod val="65000"/>
                </a:schemeClr>
              </a:solidFill>
              <a:latin typeface="Helvetica Neue Thin" panose="020B0403020202020204" pitchFamily="34" charset="0"/>
              <a:ea typeface="Helvetica Neue Thin" panose="020B0403020202020204" pitchFamily="34" charset="0"/>
            </a:endParaRPr>
          </a:p>
        </p:txBody>
      </p:sp>
      <p:cxnSp>
        <p:nvCxnSpPr>
          <p:cNvPr id="10" name="Conector recto 3"/>
          <p:cNvCxnSpPr/>
          <p:nvPr userDrawn="1"/>
        </p:nvCxnSpPr>
        <p:spPr>
          <a:xfrm flipH="1">
            <a:off x="1" y="1137295"/>
            <a:ext cx="694882" cy="0"/>
          </a:xfrm>
          <a:prstGeom prst="line">
            <a:avLst/>
          </a:prstGeom>
        </p:spPr>
        <p:style>
          <a:lnRef idx="1">
            <a:schemeClr val="dk1"/>
          </a:lnRef>
          <a:fillRef idx="0">
            <a:schemeClr val="dk1"/>
          </a:fillRef>
          <a:effectRef idx="0">
            <a:schemeClr val="dk1"/>
          </a:effectRef>
          <a:fontRef idx="minor">
            <a:schemeClr val="tx1"/>
          </a:fontRef>
        </p:style>
      </p:cxnSp>
      <p:sp>
        <p:nvSpPr>
          <p:cNvPr id="12" name="Title 11"/>
          <p:cNvSpPr>
            <a:spLocks noGrp="1"/>
          </p:cNvSpPr>
          <p:nvPr>
            <p:ph type="title"/>
          </p:nvPr>
        </p:nvSpPr>
        <p:spPr>
          <a:xfrm>
            <a:off x="694883" y="981312"/>
            <a:ext cx="9870028" cy="334962"/>
          </a:xfrm>
          <a:prstGeom prst="rect">
            <a:avLst/>
          </a:prstGeom>
        </p:spPr>
        <p:txBody>
          <a:bodyPr/>
          <a:lstStyle>
            <a:lvl1pPr>
              <a:defRPr sz="2000">
                <a:latin typeface="Helvetica Neue Medium" panose="02000503000000020004"/>
              </a:defRPr>
            </a:lvl1pPr>
          </a:lstStyle>
          <a:p>
            <a:r>
              <a:rPr lang="en-GB" noProof="0"/>
              <a:t>Click to edit Master title style</a:t>
            </a:r>
          </a:p>
        </p:txBody>
      </p:sp>
      <p:sp>
        <p:nvSpPr>
          <p:cNvPr id="4" name="Text Placeholder 3"/>
          <p:cNvSpPr>
            <a:spLocks noGrp="1"/>
          </p:cNvSpPr>
          <p:nvPr>
            <p:ph type="body" sz="quarter" idx="11"/>
          </p:nvPr>
        </p:nvSpPr>
        <p:spPr>
          <a:xfrm>
            <a:off x="694883" y="1706325"/>
            <a:ext cx="9870028" cy="4170363"/>
          </a:xfrm>
          <a:prstGeom prst="rect">
            <a:avLst/>
          </a:prstGeom>
        </p:spPr>
        <p:txBody>
          <a:bodyPr/>
          <a:lstStyle>
            <a:lvl1pPr>
              <a:defRPr sz="1800">
                <a:latin typeface="Helvetica Neue Light" panose="02000403000000020004"/>
              </a:defRPr>
            </a:lvl1pPr>
            <a:lvl2pPr>
              <a:defRPr sz="1400">
                <a:latin typeface="Helvetica Neue Light" panose="02000403000000020004"/>
              </a:defRPr>
            </a:lvl2pPr>
            <a:lvl3pPr>
              <a:defRPr sz="1200">
                <a:latin typeface="Helvetica Neue Light" panose="02000403000000020004"/>
              </a:defRPr>
            </a:lvl3pPr>
            <a:lvl4pPr>
              <a:defRPr sz="1200">
                <a:latin typeface="Helvetica Neue Light" panose="02000403000000020004"/>
              </a:defRPr>
            </a:lvl4pPr>
            <a:lvl5pPr>
              <a:defRPr sz="1200">
                <a:latin typeface="Helvetica Neue Light" panose="02000403000000020004"/>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 Light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bg2"/>
          </a:solidFill>
        </p:spPr>
        <p:txBody>
          <a:bodyPr tIns="3816000">
            <a:normAutofit/>
          </a:bodyPr>
          <a:lstStyle>
            <a:lvl1pPr marL="0" indent="0" algn="ctr">
              <a:buNone/>
              <a:defRPr sz="1800" b="0" i="0">
                <a:solidFill>
                  <a:schemeClr val="tx1">
                    <a:lumMod val="50000"/>
                    <a:lumOff val="50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71475" y="2107782"/>
            <a:ext cx="11449050" cy="243841"/>
          </a:xfrm>
          <a:prstGeom prst="rect">
            <a:avLst/>
          </a:prstGeom>
        </p:spPr>
        <p:txBody>
          <a:bodyPr lIns="0" tIns="0" rIns="0" bIns="0">
            <a:normAutofit/>
          </a:bodyPr>
          <a:lstStyle>
            <a:lvl1pPr marL="0" indent="0" algn="l">
              <a:buNone/>
              <a:defRPr sz="1800" b="0" i="0" spc="300">
                <a:solidFill>
                  <a:schemeClr val="tx1">
                    <a:lumMod val="85000"/>
                    <a:lumOff val="15000"/>
                  </a:schemeClr>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10" name="Text Placeholder 9">
            <a:extLst>
              <a:ext uri="{FF2B5EF4-FFF2-40B4-BE49-F238E27FC236}">
                <a16:creationId xmlns:a16="http://schemas.microsoft.com/office/drawing/2014/main" id="{71D939ED-EEBC-704F-801F-85AE89243EBE}"/>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
        <p:nvSpPr>
          <p:cNvPr id="14" name="Text Placeholder 13">
            <a:extLst>
              <a:ext uri="{FF2B5EF4-FFF2-40B4-BE49-F238E27FC236}">
                <a16:creationId xmlns:a16="http://schemas.microsoft.com/office/drawing/2014/main" id="{EB1FFDD5-6B9A-9449-A674-7CEBA6D1FDD3}"/>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Tree>
    <p:extLst>
      <p:ext uri="{BB962C8B-B14F-4D97-AF65-F5344CB8AC3E}">
        <p14:creationId xmlns:p14="http://schemas.microsoft.com/office/powerpoint/2010/main" val="41348245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Dark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tx1">
              <a:lumMod val="85000"/>
              <a:lumOff val="15000"/>
            </a:schemeClr>
          </a:solidFill>
        </p:spPr>
        <p:txBody>
          <a:bodyPr tIns="3816000">
            <a:normAutofit/>
          </a:bodyPr>
          <a:lstStyle>
            <a:lvl1pPr marL="0" indent="0" algn="ctr">
              <a:buNone/>
              <a:defRPr sz="1800" b="0" i="0">
                <a:solidFill>
                  <a:schemeClr val="bg1">
                    <a:lumMod val="65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bg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2563298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 Dark Image (Cyan)">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tx1">
              <a:lumMod val="85000"/>
              <a:lumOff val="15000"/>
            </a:schemeClr>
          </a:solidFill>
        </p:spPr>
        <p:txBody>
          <a:bodyPr tIns="3816000">
            <a:normAutofit/>
          </a:bodyPr>
          <a:lstStyle>
            <a:lvl1pPr marL="0" indent="0" algn="ctr">
              <a:buNone/>
              <a:defRPr sz="1800" b="0" i="0">
                <a:solidFill>
                  <a:schemeClr val="bg1">
                    <a:lumMod val="65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accent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15996796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accent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41341585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Slide 1 – White">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8" y="1456302"/>
            <a:ext cx="4635173" cy="491481"/>
          </a:xfrm>
        </p:spPr>
        <p:txBody>
          <a:bodyPr wrap="square">
            <a:spAutoFit/>
          </a:bodyPr>
          <a:lstStyle>
            <a:lvl1pPr marL="0" indent="0">
              <a:buNone/>
              <a:defRPr sz="1400" spc="300">
                <a:solidFill>
                  <a:schemeClr val="tx1">
                    <a:lumMod val="75000"/>
                    <a:lumOff val="25000"/>
                  </a:schemeClr>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9" y="11"/>
            <a:ext cx="5751820" cy="685798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8" y="365125"/>
            <a:ext cx="4635173" cy="856130"/>
          </a:xfrm>
        </p:spPr>
        <p:txBody>
          <a:bodyPr wrap="square" anchor="t">
            <a:normAutofit/>
          </a:bodyPr>
          <a:lstStyle>
            <a:lvl1pPr>
              <a:defRPr sz="5400">
                <a:solidFill>
                  <a:schemeClr val="tx1">
                    <a:lumMod val="95000"/>
                    <a:lumOff val="5000"/>
                  </a:schemeClr>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9" name="Slide Number Placeholder 5">
            <a:extLst>
              <a:ext uri="{FF2B5EF4-FFF2-40B4-BE49-F238E27FC236}">
                <a16:creationId xmlns:a16="http://schemas.microsoft.com/office/drawing/2014/main" id="{99F101E6-847E-535C-DF5D-419C2CEFA64F}"/>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33334315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408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Slide 1 – Black">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7" y="1456302"/>
            <a:ext cx="4635173" cy="491481"/>
          </a:xfrm>
        </p:spPr>
        <p:txBody>
          <a:bodyPr wrap="square">
            <a:spAutoFit/>
          </a:bodyPr>
          <a:lstStyle>
            <a:lvl1pPr marL="0" indent="0">
              <a:buNone/>
              <a:defRPr sz="1400" spc="300">
                <a:solidFill>
                  <a:schemeClr val="accent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7" y="365125"/>
            <a:ext cx="4635173" cy="856130"/>
          </a:xfrm>
        </p:spPr>
        <p:txBody>
          <a:bodyPr wrap="square" anchor="t">
            <a:normAutofit/>
          </a:bodyPr>
          <a:lstStyle>
            <a:lvl1pPr>
              <a:defRPr sz="5400">
                <a:solidFill>
                  <a:schemeClr val="bg1"/>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Picture Placeholder 2">
            <a:extLst>
              <a:ext uri="{FF2B5EF4-FFF2-40B4-BE49-F238E27FC236}">
                <a16:creationId xmlns:a16="http://schemas.microsoft.com/office/drawing/2014/main" id="{6DDAF1F3-7F83-6A40-B9B8-7544A40A7549}"/>
              </a:ext>
            </a:extLst>
          </p:cNvPr>
          <p:cNvSpPr>
            <a:spLocks noGrp="1"/>
          </p:cNvSpPr>
          <p:nvPr>
            <p:ph type="pic" sz="quarter" idx="15"/>
          </p:nvPr>
        </p:nvSpPr>
        <p:spPr>
          <a:xfrm>
            <a:off x="739469" y="11"/>
            <a:ext cx="5751820" cy="6857989"/>
          </a:xfrm>
          <a:prstGeom prst="rect">
            <a:avLst/>
          </a:prstGeom>
          <a:solidFill>
            <a:schemeClr val="tx1">
              <a:lumMod val="65000"/>
              <a:lumOff val="3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9" name="Slide Number Placeholder 5">
            <a:extLst>
              <a:ext uri="{FF2B5EF4-FFF2-40B4-BE49-F238E27FC236}">
                <a16:creationId xmlns:a16="http://schemas.microsoft.com/office/drawing/2014/main" id="{4B232B08-8430-DDF6-05D2-B94BEF323AC4}"/>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41634254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lide 1 – Blue">
    <p:bg>
      <p:bgPr>
        <a:solidFill>
          <a:schemeClr val="tx2">
            <a:lumMod val="50000"/>
          </a:schemeClr>
        </a:solid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7" y="1456302"/>
            <a:ext cx="4635173" cy="491481"/>
          </a:xfrm>
        </p:spPr>
        <p:txBody>
          <a:bodyPr wrap="square">
            <a:spAutoFit/>
          </a:bodyPr>
          <a:lstStyle>
            <a:lvl1pPr marL="0" indent="0">
              <a:buNone/>
              <a:defRPr sz="1400" spc="300">
                <a:solidFill>
                  <a:schemeClr val="accent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7" y="365125"/>
            <a:ext cx="4635173" cy="856130"/>
          </a:xfrm>
        </p:spPr>
        <p:txBody>
          <a:bodyPr wrap="square" anchor="t">
            <a:normAutofit/>
          </a:bodyPr>
          <a:lstStyle>
            <a:lvl1pPr>
              <a:defRPr sz="5400">
                <a:solidFill>
                  <a:schemeClr val="bg1"/>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Picture Placeholder 2">
            <a:extLst>
              <a:ext uri="{FF2B5EF4-FFF2-40B4-BE49-F238E27FC236}">
                <a16:creationId xmlns:a16="http://schemas.microsoft.com/office/drawing/2014/main" id="{6DDAF1F3-7F83-6A40-B9B8-7544A40A7549}"/>
              </a:ext>
            </a:extLst>
          </p:cNvPr>
          <p:cNvSpPr>
            <a:spLocks noGrp="1"/>
          </p:cNvSpPr>
          <p:nvPr>
            <p:ph type="pic" sz="quarter" idx="15"/>
          </p:nvPr>
        </p:nvSpPr>
        <p:spPr>
          <a:xfrm>
            <a:off x="739469" y="11"/>
            <a:ext cx="5751820" cy="6857989"/>
          </a:xfrm>
          <a:prstGeom prst="rect">
            <a:avLst/>
          </a:prstGeom>
          <a:solidFill>
            <a:schemeClr val="tx1">
              <a:lumMod val="65000"/>
              <a:lumOff val="3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9" name="Slide Number Placeholder 5">
            <a:extLst>
              <a:ext uri="{FF2B5EF4-FFF2-40B4-BE49-F238E27FC236}">
                <a16:creationId xmlns:a16="http://schemas.microsoft.com/office/drawing/2014/main" id="{0156034D-704B-32D2-3571-3A9CF6477609}"/>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10683354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Slide 2 – Whit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Slide Number Placeholder 5">
            <a:extLst>
              <a:ext uri="{FF2B5EF4-FFF2-40B4-BE49-F238E27FC236}">
                <a16:creationId xmlns:a16="http://schemas.microsoft.com/office/drawing/2014/main" id="{B221B087-B682-6CD8-AD5C-5E43EC1D66C1}"/>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7" name="Text Placeholder 13">
            <a:extLst>
              <a:ext uri="{FF2B5EF4-FFF2-40B4-BE49-F238E27FC236}">
                <a16:creationId xmlns:a16="http://schemas.microsoft.com/office/drawing/2014/main" id="{D5BE5B4A-A96D-9E7C-DFAE-F285B906EE78}"/>
              </a:ext>
            </a:extLst>
          </p:cNvPr>
          <p:cNvSpPr>
            <a:spLocks noGrp="1"/>
          </p:cNvSpPr>
          <p:nvPr>
            <p:ph type="body" sz="quarter" idx="19" hasCustomPrompt="1"/>
          </p:nvPr>
        </p:nvSpPr>
        <p:spPr>
          <a:xfrm>
            <a:off x="1127124" y="3940270"/>
            <a:ext cx="4635173" cy="421269"/>
          </a:xfrm>
        </p:spPr>
        <p:txBody>
          <a:bodyPr wrap="square">
            <a:spAutoFit/>
          </a:bodyPr>
          <a:lstStyle>
            <a:lvl1pPr marL="0" indent="0">
              <a:buNone/>
              <a:defRPr sz="1200" spc="300">
                <a:solidFill>
                  <a:schemeClr val="tx1">
                    <a:lumMod val="75000"/>
                    <a:lumOff val="25000"/>
                  </a:schemeClr>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8" name="Text Placeholder 8">
            <a:extLst>
              <a:ext uri="{FF2B5EF4-FFF2-40B4-BE49-F238E27FC236}">
                <a16:creationId xmlns:a16="http://schemas.microsoft.com/office/drawing/2014/main" id="{28DE41C3-FE17-7B78-31C8-02299201ED85}"/>
              </a:ext>
            </a:extLst>
          </p:cNvPr>
          <p:cNvSpPr>
            <a:spLocks noGrp="1"/>
          </p:cNvSpPr>
          <p:nvPr>
            <p:ph type="body" sz="quarter" idx="20"/>
          </p:nvPr>
        </p:nvSpPr>
        <p:spPr>
          <a:xfrm>
            <a:off x="1127124" y="3155078"/>
            <a:ext cx="4635172" cy="581698"/>
          </a:xfrm>
        </p:spPr>
        <p:txBody>
          <a:bodyPr anchor="b">
            <a:spAutoFit/>
          </a:bodyPr>
          <a:lstStyle>
            <a:lvl1pPr marL="0" indent="0">
              <a:lnSpc>
                <a:spcPct val="90000"/>
              </a:lnSpc>
              <a:spcBef>
                <a:spcPts val="0"/>
              </a:spcBef>
              <a:buNone/>
              <a:defRPr sz="4200" b="0" i="0">
                <a:solidFill>
                  <a:schemeClr val="tx1">
                    <a:lumMod val="95000"/>
                    <a:lumOff val="5000"/>
                  </a:schemeClr>
                </a:solidFill>
                <a:latin typeface="HelveticaNeueLT Pro 65 Md" panose="020B0604020202020204" pitchFamily="34" charset="77"/>
              </a:defRPr>
            </a:lvl1pPr>
          </a:lstStyle>
          <a:p>
            <a:pPr lvl="0"/>
            <a:r>
              <a:rPr lang="en-GB"/>
              <a:t>Click to edit Master text styles</a:t>
            </a:r>
          </a:p>
        </p:txBody>
      </p:sp>
    </p:spTree>
    <p:extLst>
      <p:ext uri="{BB962C8B-B14F-4D97-AF65-F5344CB8AC3E}">
        <p14:creationId xmlns:p14="http://schemas.microsoft.com/office/powerpoint/2010/main" val="40949519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Slide 2 – Black">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9" name="Text Placeholder 13">
            <a:extLst>
              <a:ext uri="{FF2B5EF4-FFF2-40B4-BE49-F238E27FC236}">
                <a16:creationId xmlns:a16="http://schemas.microsoft.com/office/drawing/2014/main" id="{E6076C02-F952-234C-BBFC-8175F1D32E34}"/>
              </a:ext>
            </a:extLst>
          </p:cNvPr>
          <p:cNvSpPr>
            <a:spLocks noGrp="1"/>
          </p:cNvSpPr>
          <p:nvPr>
            <p:ph type="body" sz="quarter" idx="14" hasCustomPrompt="1"/>
          </p:nvPr>
        </p:nvSpPr>
        <p:spPr>
          <a:xfrm>
            <a:off x="1127124" y="3940270"/>
            <a:ext cx="4635173" cy="421269"/>
          </a:xfrm>
        </p:spPr>
        <p:txBody>
          <a:bodyPr wrap="square">
            <a:spAutoFit/>
          </a:bodyPr>
          <a:lstStyle>
            <a:lvl1pPr marL="0" indent="0">
              <a:buNone/>
              <a:defRPr sz="1200" spc="300">
                <a:solidFill>
                  <a:schemeClr val="bg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1" name="Title 10">
            <a:extLst>
              <a:ext uri="{FF2B5EF4-FFF2-40B4-BE49-F238E27FC236}">
                <a16:creationId xmlns:a16="http://schemas.microsoft.com/office/drawing/2014/main" id="{BB2AE8D2-EB5B-6C41-8BAD-DC7958322B26}"/>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12" name="Text Placeholder 8">
            <a:extLst>
              <a:ext uri="{FF2B5EF4-FFF2-40B4-BE49-F238E27FC236}">
                <a16:creationId xmlns:a16="http://schemas.microsoft.com/office/drawing/2014/main" id="{17CEE252-7A6B-264E-A2B9-2E100B983DEB}"/>
              </a:ext>
            </a:extLst>
          </p:cNvPr>
          <p:cNvSpPr>
            <a:spLocks noGrp="1"/>
          </p:cNvSpPr>
          <p:nvPr>
            <p:ph type="body" sz="quarter" idx="18"/>
          </p:nvPr>
        </p:nvSpPr>
        <p:spPr>
          <a:xfrm>
            <a:off x="1127124" y="3155078"/>
            <a:ext cx="4635172" cy="581698"/>
          </a:xfrm>
        </p:spPr>
        <p:txBody>
          <a:bodyPr anchor="b">
            <a:spAutoFit/>
          </a:bodyPr>
          <a:lstStyle>
            <a:lvl1pPr marL="0" indent="0">
              <a:lnSpc>
                <a:spcPct val="90000"/>
              </a:lnSpc>
              <a:spcBef>
                <a:spcPts val="0"/>
              </a:spcBef>
              <a:buNone/>
              <a:defRPr sz="4200" b="0" i="0">
                <a:solidFill>
                  <a:schemeClr val="bg1"/>
                </a:solidFill>
                <a:latin typeface="HelveticaNeueLT Pro 65 Md" panose="020B0604020202020204" pitchFamily="34" charset="77"/>
              </a:defRPr>
            </a:lvl1pPr>
          </a:lstStyle>
          <a:p>
            <a:pPr lvl="0"/>
            <a:r>
              <a:rPr lang="en-GB"/>
              <a:t>Click to edit Master text styles</a:t>
            </a:r>
          </a:p>
        </p:txBody>
      </p:sp>
      <p:sp>
        <p:nvSpPr>
          <p:cNvPr id="13" name="Slide Number Placeholder 5">
            <a:extLst>
              <a:ext uri="{FF2B5EF4-FFF2-40B4-BE49-F238E27FC236}">
                <a16:creationId xmlns:a16="http://schemas.microsoft.com/office/drawing/2014/main" id="{587C5373-612C-EEDC-CEEC-4617904976E9}"/>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3763354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Slide 2 – Blue">
    <p:bg>
      <p:bgPr>
        <a:solidFill>
          <a:schemeClr val="tx2">
            <a:lumMod val="50000"/>
          </a:schemeClr>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Title 10">
            <a:extLst>
              <a:ext uri="{FF2B5EF4-FFF2-40B4-BE49-F238E27FC236}">
                <a16:creationId xmlns:a16="http://schemas.microsoft.com/office/drawing/2014/main" id="{BB2AE8D2-EB5B-6C41-8BAD-DC7958322B26}"/>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13" name="Slide Number Placeholder 5">
            <a:extLst>
              <a:ext uri="{FF2B5EF4-FFF2-40B4-BE49-F238E27FC236}">
                <a16:creationId xmlns:a16="http://schemas.microsoft.com/office/drawing/2014/main" id="{B53B2EE0-1787-7E2A-3DA4-4B4E8F2DB371}"/>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6" name="Text Placeholder 13">
            <a:extLst>
              <a:ext uri="{FF2B5EF4-FFF2-40B4-BE49-F238E27FC236}">
                <a16:creationId xmlns:a16="http://schemas.microsoft.com/office/drawing/2014/main" id="{78B94B01-942E-43DD-C81B-8FD48987C123}"/>
              </a:ext>
            </a:extLst>
          </p:cNvPr>
          <p:cNvSpPr>
            <a:spLocks noGrp="1"/>
          </p:cNvSpPr>
          <p:nvPr>
            <p:ph type="body" sz="quarter" idx="14" hasCustomPrompt="1"/>
          </p:nvPr>
        </p:nvSpPr>
        <p:spPr>
          <a:xfrm>
            <a:off x="1127124" y="3940270"/>
            <a:ext cx="4635173" cy="421269"/>
          </a:xfrm>
        </p:spPr>
        <p:txBody>
          <a:bodyPr wrap="square">
            <a:spAutoFit/>
          </a:bodyPr>
          <a:lstStyle>
            <a:lvl1pPr marL="0" indent="0">
              <a:buNone/>
              <a:defRPr sz="1200" spc="300">
                <a:solidFill>
                  <a:schemeClr val="bg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7" name="Text Placeholder 8">
            <a:extLst>
              <a:ext uri="{FF2B5EF4-FFF2-40B4-BE49-F238E27FC236}">
                <a16:creationId xmlns:a16="http://schemas.microsoft.com/office/drawing/2014/main" id="{D3BADE99-147A-7A07-30D2-4560415B1429}"/>
              </a:ext>
            </a:extLst>
          </p:cNvPr>
          <p:cNvSpPr>
            <a:spLocks noGrp="1"/>
          </p:cNvSpPr>
          <p:nvPr>
            <p:ph type="body" sz="quarter" idx="18"/>
          </p:nvPr>
        </p:nvSpPr>
        <p:spPr>
          <a:xfrm>
            <a:off x="1127124" y="3155078"/>
            <a:ext cx="4635172" cy="581698"/>
          </a:xfrm>
        </p:spPr>
        <p:txBody>
          <a:bodyPr anchor="b">
            <a:spAutoFit/>
          </a:bodyPr>
          <a:lstStyle>
            <a:lvl1pPr marL="0" indent="0">
              <a:lnSpc>
                <a:spcPct val="90000"/>
              </a:lnSpc>
              <a:spcBef>
                <a:spcPts val="0"/>
              </a:spcBef>
              <a:buNone/>
              <a:defRPr sz="4200" b="0" i="0">
                <a:solidFill>
                  <a:schemeClr val="bg1"/>
                </a:solidFill>
                <a:latin typeface="HelveticaNeueLT Pro 65 Md" panose="020B0604020202020204" pitchFamily="34" charset="77"/>
              </a:defRPr>
            </a:lvl1pPr>
          </a:lstStyle>
          <a:p>
            <a:pPr lvl="0"/>
            <a:r>
              <a:rPr lang="en-GB"/>
              <a:t>Click to edit Master text styles</a:t>
            </a:r>
          </a:p>
        </p:txBody>
      </p:sp>
    </p:spTree>
    <p:extLst>
      <p:ext uri="{BB962C8B-B14F-4D97-AF65-F5344CB8AC3E}">
        <p14:creationId xmlns:p14="http://schemas.microsoft.com/office/powerpoint/2010/main" val="21772972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Slide 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1"/>
            <a:ext cx="11455784" cy="3429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9" name="Text Placeholder 13">
            <a:extLst>
              <a:ext uri="{FF2B5EF4-FFF2-40B4-BE49-F238E27FC236}">
                <a16:creationId xmlns:a16="http://schemas.microsoft.com/office/drawing/2014/main" id="{594CF9CA-ECD4-B24B-BD5D-E60D6C1DED52}"/>
              </a:ext>
            </a:extLst>
          </p:cNvPr>
          <p:cNvSpPr>
            <a:spLocks noGrp="1"/>
          </p:cNvSpPr>
          <p:nvPr>
            <p:ph type="body" sz="quarter" idx="14" hasCustomPrompt="1"/>
          </p:nvPr>
        </p:nvSpPr>
        <p:spPr>
          <a:xfrm>
            <a:off x="1127124" y="6043689"/>
            <a:ext cx="10673365" cy="448235"/>
          </a:xfrm>
        </p:spPr>
        <p:txBody>
          <a:bodyPr>
            <a:normAutofit/>
          </a:bodyPr>
          <a:lstStyle>
            <a:lvl1pPr marL="0" indent="0">
              <a:buNone/>
              <a:defRPr sz="1200" spc="300">
                <a:solidFill>
                  <a:schemeClr val="accent1"/>
                </a:solidFill>
              </a:defRPr>
            </a:lvl1pPr>
            <a:lvl2pPr>
              <a:defRPr sz="1600"/>
            </a:lvl2pPr>
            <a:lvl3pPr>
              <a:defRPr sz="1400"/>
            </a:lvl3pPr>
            <a:lvl4pPr>
              <a:defRPr sz="1200"/>
            </a:lvl4pPr>
            <a:lvl5pPr>
              <a:defRPr sz="1200"/>
            </a:lvl5pPr>
          </a:lstStyle>
          <a:p>
            <a:pPr lvl="0"/>
            <a:r>
              <a:rPr lang="en-GB"/>
              <a:t>SUBTITLE GOES HERE – TYPE IN CAPITALS</a:t>
            </a:r>
          </a:p>
        </p:txBody>
      </p:sp>
      <p:sp>
        <p:nvSpPr>
          <p:cNvPr id="20" name="Title 10">
            <a:extLst>
              <a:ext uri="{FF2B5EF4-FFF2-40B4-BE49-F238E27FC236}">
                <a16:creationId xmlns:a16="http://schemas.microsoft.com/office/drawing/2014/main" id="{D0FC04B8-6050-FE41-BAA5-83572DF6ADE2}"/>
              </a:ext>
            </a:extLst>
          </p:cNvPr>
          <p:cNvSpPr>
            <a:spLocks noGrp="1"/>
          </p:cNvSpPr>
          <p:nvPr>
            <p:ph type="title"/>
          </p:nvPr>
        </p:nvSpPr>
        <p:spPr>
          <a:xfrm>
            <a:off x="1127125" y="4478318"/>
            <a:ext cx="10673365" cy="1470780"/>
          </a:xfrm>
        </p:spPr>
        <p:txBody>
          <a:bodyPr wrap="square" anchor="b">
            <a:normAutofit/>
          </a:bodyPr>
          <a:lstStyle>
            <a:lvl1pPr>
              <a:defRPr sz="5400">
                <a:solidFill>
                  <a:schemeClr val="tx1">
                    <a:lumMod val="95000"/>
                    <a:lumOff val="5000"/>
                  </a:schemeClr>
                </a:solidFill>
              </a:defRPr>
            </a:lvl1pPr>
          </a:lstStyle>
          <a:p>
            <a:r>
              <a:rPr lang="en-GB"/>
              <a:t>Click to edit Master title style</a:t>
            </a:r>
          </a:p>
        </p:txBody>
      </p:sp>
      <p:sp>
        <p:nvSpPr>
          <p:cNvPr id="21" name="Text Placeholder 8">
            <a:extLst>
              <a:ext uri="{FF2B5EF4-FFF2-40B4-BE49-F238E27FC236}">
                <a16:creationId xmlns:a16="http://schemas.microsoft.com/office/drawing/2014/main" id="{D57D2999-F65D-3743-89FE-1F97D047CC3C}"/>
              </a:ext>
            </a:extLst>
          </p:cNvPr>
          <p:cNvSpPr>
            <a:spLocks noGrp="1"/>
          </p:cNvSpPr>
          <p:nvPr>
            <p:ph type="body" sz="quarter" idx="16" hasCustomPrompt="1"/>
          </p:nvPr>
        </p:nvSpPr>
        <p:spPr>
          <a:xfrm>
            <a:off x="1127124" y="3823573"/>
            <a:ext cx="668636" cy="431090"/>
          </a:xfrm>
        </p:spPr>
        <p:txBody>
          <a:bodyPr>
            <a:noAutofit/>
          </a:bodyPr>
          <a:lstStyle>
            <a:lvl1pPr marL="0" indent="0">
              <a:buNone/>
              <a:defRPr sz="3200" b="0" i="0">
                <a:solidFill>
                  <a:schemeClr val="accent1"/>
                </a:solidFill>
                <a:latin typeface="HelveticaNeueLT Pro 65 Md" panose="020B0604020202020204" pitchFamily="34" charset="77"/>
              </a:defRPr>
            </a:lvl1pPr>
          </a:lstStyle>
          <a:p>
            <a:pPr lvl="0"/>
            <a:r>
              <a:rPr lang="en-GB"/>
              <a:t>XX</a:t>
            </a:r>
          </a:p>
        </p:txBody>
      </p:sp>
      <p:cxnSp>
        <p:nvCxnSpPr>
          <p:cNvPr id="22" name="Straight Connector 21">
            <a:extLst>
              <a:ext uri="{FF2B5EF4-FFF2-40B4-BE49-F238E27FC236}">
                <a16:creationId xmlns:a16="http://schemas.microsoft.com/office/drawing/2014/main" id="{F7786B51-DBD7-DF47-A89F-F6EF87D37BDD}"/>
              </a:ext>
            </a:extLst>
          </p:cNvPr>
          <p:cNvCxnSpPr>
            <a:cxnSpLocks/>
          </p:cNvCxnSpPr>
          <p:nvPr userDrawn="1"/>
        </p:nvCxnSpPr>
        <p:spPr>
          <a:xfrm flipH="1">
            <a:off x="1127123" y="3759761"/>
            <a:ext cx="2140699"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04FF7DC-83CF-2841-9381-A382DEAE079C}"/>
              </a:ext>
            </a:extLst>
          </p:cNvPr>
          <p:cNvCxnSpPr>
            <a:cxnSpLocks/>
          </p:cNvCxnSpPr>
          <p:nvPr userDrawn="1"/>
        </p:nvCxnSpPr>
        <p:spPr>
          <a:xfrm flipH="1">
            <a:off x="1127123" y="3785530"/>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01C1C863-028E-D139-6894-761C1035C082}"/>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37955315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on Image – Ligh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448235"/>
          </a:xfrm>
        </p:spPr>
        <p:txBody>
          <a:bodyPr>
            <a:norm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0"/>
            <a:ext cx="11455783" cy="6858000"/>
          </a:xfrm>
          <a:prstGeom prst="rect">
            <a:avLst/>
          </a:prstGeom>
          <a:solidFill>
            <a:schemeClr val="bg1">
              <a:lumMod val="95000"/>
            </a:schemeClr>
          </a:solidFill>
        </p:spPr>
        <p:txBody>
          <a:bodyPr anchor="ctr">
            <a:normAutofit/>
          </a:bodyPr>
          <a:lstStyle>
            <a:lvl1pPr marL="0" indent="0" algn="ctr">
              <a:buNone/>
              <a:defRPr sz="2000">
                <a:solidFill>
                  <a:schemeClr val="bg2">
                    <a:lumMod val="75000"/>
                  </a:schemeClr>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4" y="1319035"/>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59" y="1870635"/>
            <a:ext cx="10494977" cy="830997"/>
          </a:xfrm>
        </p:spPr>
        <p:txBody>
          <a:bodyPr anchor="t">
            <a:normAutofit/>
          </a:bodyPr>
          <a:lstStyle>
            <a:lvl1pPr>
              <a:defRPr sz="4800">
                <a:solidFill>
                  <a:schemeClr val="tx1">
                    <a:lumMod val="85000"/>
                    <a:lumOff val="15000"/>
                  </a:schemeClr>
                </a:solidFill>
              </a:defRPr>
            </a:lvl1pPr>
          </a:lstStyle>
          <a:p>
            <a:r>
              <a:rPr lang="en-GB"/>
              <a:t>Click to edit Master title style</a:t>
            </a:r>
          </a:p>
        </p:txBody>
      </p:sp>
      <p:sp>
        <p:nvSpPr>
          <p:cNvPr id="11" name="Text Placeholder 13">
            <a:extLst>
              <a:ext uri="{FF2B5EF4-FFF2-40B4-BE49-F238E27FC236}">
                <a16:creationId xmlns:a16="http://schemas.microsoft.com/office/drawing/2014/main" id="{E8357650-0527-2845-998F-DCEE9B5C8CC2}"/>
              </a:ext>
            </a:extLst>
          </p:cNvPr>
          <p:cNvSpPr>
            <a:spLocks noGrp="1"/>
          </p:cNvSpPr>
          <p:nvPr>
            <p:ph type="body" sz="quarter" idx="18" hasCustomPrompt="1"/>
          </p:nvPr>
        </p:nvSpPr>
        <p:spPr>
          <a:xfrm>
            <a:off x="1146160" y="5870388"/>
            <a:ext cx="4878260" cy="448235"/>
          </a:xfrm>
        </p:spPr>
        <p:txBody>
          <a:bodyPr>
            <a:normAutofit/>
          </a:bodyPr>
          <a:lstStyle>
            <a:lvl1pPr marL="0" indent="0">
              <a:buNone/>
              <a:defRPr sz="1100" spc="300">
                <a:solidFill>
                  <a:schemeClr val="tx1">
                    <a:lumMod val="85000"/>
                    <a:lumOff val="15000"/>
                  </a:schemeClr>
                </a:solidFill>
              </a:defRPr>
            </a:lvl1pPr>
            <a:lvl2pPr>
              <a:defRPr sz="1600"/>
            </a:lvl2pPr>
            <a:lvl3pPr>
              <a:defRPr sz="1400"/>
            </a:lvl3pPr>
            <a:lvl4pPr>
              <a:defRPr sz="1200"/>
            </a:lvl4pPr>
            <a:lvl5pPr>
              <a:defRPr sz="1200"/>
            </a:lvl5pPr>
          </a:lstStyle>
          <a:p>
            <a:pPr lvl="0"/>
            <a:r>
              <a:rPr lang="en-GB"/>
              <a:t>ADD NAME AND COMPANY IN CAPITAL LETTERS</a:t>
            </a:r>
          </a:p>
        </p:txBody>
      </p:sp>
      <p:sp>
        <p:nvSpPr>
          <p:cNvPr id="16" name="Rectangle 15">
            <a:extLst>
              <a:ext uri="{FF2B5EF4-FFF2-40B4-BE49-F238E27FC236}">
                <a16:creationId xmlns:a16="http://schemas.microsoft.com/office/drawing/2014/main" id="{5CA29842-A0C5-A94A-85F4-1580282456A0}"/>
              </a:ext>
            </a:extLst>
          </p:cNvPr>
          <p:cNvSpPr/>
          <p:nvPr userDrawn="1"/>
        </p:nvSpPr>
        <p:spPr>
          <a:xfrm>
            <a:off x="0" y="0"/>
            <a:ext cx="73947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ooter Placeholder 4">
            <a:extLst>
              <a:ext uri="{FF2B5EF4-FFF2-40B4-BE49-F238E27FC236}">
                <a16:creationId xmlns:a16="http://schemas.microsoft.com/office/drawing/2014/main" id="{396AB2C5-89B6-B944-BE62-00A3604C2393}"/>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pic>
        <p:nvPicPr>
          <p:cNvPr id="19" name="Graphic 18">
            <a:extLst>
              <a:ext uri="{FF2B5EF4-FFF2-40B4-BE49-F238E27FC236}">
                <a16:creationId xmlns:a16="http://schemas.microsoft.com/office/drawing/2014/main" id="{40CFBD0A-194A-CE4E-A36C-3246A636FB85}"/>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2691" y="202782"/>
            <a:ext cx="514086" cy="324686"/>
          </a:xfrm>
          <a:prstGeom prst="rect">
            <a:avLst/>
          </a:prstGeom>
        </p:spPr>
      </p:pic>
      <p:sp>
        <p:nvSpPr>
          <p:cNvPr id="12" name="Slide Number Placeholder 5">
            <a:extLst>
              <a:ext uri="{FF2B5EF4-FFF2-40B4-BE49-F238E27FC236}">
                <a16:creationId xmlns:a16="http://schemas.microsoft.com/office/drawing/2014/main" id="{3E5581C5-4BE3-DF95-7B83-7E4A92F0E548}"/>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8" name="Text Placeholder 15">
            <a:extLst>
              <a:ext uri="{FF2B5EF4-FFF2-40B4-BE49-F238E27FC236}">
                <a16:creationId xmlns:a16="http://schemas.microsoft.com/office/drawing/2014/main" id="{3EA9E25B-92A5-688F-604D-C72A1AF14B0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517360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e on Image – Dark">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448235"/>
          </a:xfrm>
        </p:spPr>
        <p:txBody>
          <a:bodyPr>
            <a:norm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0"/>
            <a:ext cx="11455783" cy="6858000"/>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4" y="1319035"/>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59" y="1870635"/>
            <a:ext cx="10494977" cy="830997"/>
          </a:xfrm>
        </p:spPr>
        <p:txBody>
          <a:bodyPr anchor="t">
            <a:normAutofit/>
          </a:bodyPr>
          <a:lstStyle>
            <a:lvl1pPr>
              <a:defRPr sz="4800">
                <a:solidFill>
                  <a:schemeClr val="bg1"/>
                </a:solidFill>
              </a:defRPr>
            </a:lvl1pPr>
          </a:lstStyle>
          <a:p>
            <a:r>
              <a:rPr lang="en-GB"/>
              <a:t>Click to edit Master title style</a:t>
            </a:r>
          </a:p>
        </p:txBody>
      </p:sp>
      <p:sp>
        <p:nvSpPr>
          <p:cNvPr id="11" name="Text Placeholder 13">
            <a:extLst>
              <a:ext uri="{FF2B5EF4-FFF2-40B4-BE49-F238E27FC236}">
                <a16:creationId xmlns:a16="http://schemas.microsoft.com/office/drawing/2014/main" id="{E8357650-0527-2845-998F-DCEE9B5C8CC2}"/>
              </a:ext>
            </a:extLst>
          </p:cNvPr>
          <p:cNvSpPr>
            <a:spLocks noGrp="1"/>
          </p:cNvSpPr>
          <p:nvPr>
            <p:ph type="body" sz="quarter" idx="18" hasCustomPrompt="1"/>
          </p:nvPr>
        </p:nvSpPr>
        <p:spPr>
          <a:xfrm>
            <a:off x="1146160" y="5870388"/>
            <a:ext cx="4878260" cy="448235"/>
          </a:xfrm>
        </p:spPr>
        <p:txBody>
          <a:bodyPr>
            <a:normAutofit/>
          </a:bodyPr>
          <a:lstStyle>
            <a:lvl1pPr marL="0" indent="0">
              <a:buNone/>
              <a:defRPr sz="1100" spc="300">
                <a:solidFill>
                  <a:schemeClr val="bg1"/>
                </a:solidFill>
              </a:defRPr>
            </a:lvl1pPr>
            <a:lvl2pPr>
              <a:defRPr sz="1600"/>
            </a:lvl2pPr>
            <a:lvl3pPr>
              <a:defRPr sz="1400"/>
            </a:lvl3pPr>
            <a:lvl4pPr>
              <a:defRPr sz="1200"/>
            </a:lvl4pPr>
            <a:lvl5pPr>
              <a:defRPr sz="1200"/>
            </a:lvl5pPr>
          </a:lstStyle>
          <a:p>
            <a:pPr lvl="0"/>
            <a:r>
              <a:rPr lang="en-GB"/>
              <a:t>ADD NAME AND COMPANY IN CAPITAL LETTERS</a:t>
            </a:r>
          </a:p>
        </p:txBody>
      </p:sp>
      <p:sp>
        <p:nvSpPr>
          <p:cNvPr id="7" name="Rectangle 6">
            <a:extLst>
              <a:ext uri="{FF2B5EF4-FFF2-40B4-BE49-F238E27FC236}">
                <a16:creationId xmlns:a16="http://schemas.microsoft.com/office/drawing/2014/main" id="{44AAAB37-21B6-EF40-88AC-B7C665294C1C}"/>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ooter Placeholder 4">
            <a:extLst>
              <a:ext uri="{FF2B5EF4-FFF2-40B4-BE49-F238E27FC236}">
                <a16:creationId xmlns:a16="http://schemas.microsoft.com/office/drawing/2014/main" id="{7B26FBE6-558F-9C45-836C-5C3B97CF0C6F}"/>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12" name="Graphic 11">
            <a:extLst>
              <a:ext uri="{FF2B5EF4-FFF2-40B4-BE49-F238E27FC236}">
                <a16:creationId xmlns:a16="http://schemas.microsoft.com/office/drawing/2014/main" id="{725968FA-E8B8-7B4A-8981-ED407F2416F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2691" y="202782"/>
            <a:ext cx="514086" cy="324686"/>
          </a:xfrm>
          <a:prstGeom prst="rect">
            <a:avLst/>
          </a:prstGeom>
        </p:spPr>
      </p:pic>
      <p:sp>
        <p:nvSpPr>
          <p:cNvPr id="16" name="Slide Number Placeholder 5">
            <a:extLst>
              <a:ext uri="{FF2B5EF4-FFF2-40B4-BE49-F238E27FC236}">
                <a16:creationId xmlns:a16="http://schemas.microsoft.com/office/drawing/2014/main" id="{30C936AE-CEDD-9080-7DA6-D97F25F62B26}"/>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7" name="Text Placeholder 15">
            <a:extLst>
              <a:ext uri="{FF2B5EF4-FFF2-40B4-BE49-F238E27FC236}">
                <a16:creationId xmlns:a16="http://schemas.microsoft.com/office/drawing/2014/main" id="{F261B739-78BA-BAC8-444F-BFBDF4A7058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solidFill>
                  <a:schemeClr val="bg1">
                    <a:lumMod val="65000"/>
                  </a:schemeClr>
                </a:solidFill>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9687427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tat on Image – Light">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7" y="0"/>
            <a:ext cx="11455783" cy="6858000"/>
          </a:xfrm>
          <a:prstGeom prst="rect">
            <a:avLst/>
          </a:prstGeom>
          <a:solidFill>
            <a:schemeClr val="bg1">
              <a:lumMod val="95000"/>
            </a:schemeClr>
          </a:solidFill>
        </p:spPr>
        <p:txBody>
          <a:bodyPr anchor="ctr">
            <a:normAutofit/>
          </a:bodyPr>
          <a:lstStyle>
            <a:lvl1pPr marL="0" indent="0" algn="ctr">
              <a:buNone/>
              <a:defRPr sz="2000">
                <a:solidFill>
                  <a:schemeClr val="bg2">
                    <a:lumMod val="75000"/>
                  </a:schemeClr>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5522605"/>
            <a:ext cx="5054691" cy="830997"/>
          </a:xfrm>
        </p:spPr>
        <p:txBody>
          <a:bodyPr anchor="t">
            <a:normAutofit/>
          </a:bodyPr>
          <a:lstStyle>
            <a:lvl1pPr>
              <a:defRPr sz="1800">
                <a:solidFill>
                  <a:schemeClr val="tx1">
                    <a:lumMod val="85000"/>
                    <a:lumOff val="15000"/>
                  </a:schemeClr>
                </a:solidFill>
              </a:defRPr>
            </a:lvl1pPr>
          </a:lstStyle>
          <a:p>
            <a:r>
              <a:rPr lang="en-GB"/>
              <a:t>Click to edit Master title style</a:t>
            </a:r>
          </a:p>
        </p:txBody>
      </p:sp>
      <p:sp>
        <p:nvSpPr>
          <p:cNvPr id="9" name="Text Placeholder 13">
            <a:extLst>
              <a:ext uri="{FF2B5EF4-FFF2-40B4-BE49-F238E27FC236}">
                <a16:creationId xmlns:a16="http://schemas.microsoft.com/office/drawing/2014/main" id="{5447CE61-4D51-314B-9DFA-D1FC0902C8D3}"/>
              </a:ext>
            </a:extLst>
          </p:cNvPr>
          <p:cNvSpPr>
            <a:spLocks noGrp="1"/>
          </p:cNvSpPr>
          <p:nvPr>
            <p:ph type="body" sz="quarter" idx="19" hasCustomPrompt="1"/>
          </p:nvPr>
        </p:nvSpPr>
        <p:spPr>
          <a:xfrm>
            <a:off x="1146160" y="3771499"/>
            <a:ext cx="6440805" cy="1751106"/>
          </a:xfrm>
        </p:spPr>
        <p:txBody>
          <a:bodyPr anchor="b">
            <a:normAutofit/>
          </a:bodyPr>
          <a:lstStyle>
            <a:lvl1pPr marL="0" indent="0">
              <a:lnSpc>
                <a:spcPct val="80000"/>
              </a:lnSpc>
              <a:spcBef>
                <a:spcPts val="0"/>
              </a:spcBef>
              <a:spcAft>
                <a:spcPts val="0"/>
              </a:spcAft>
              <a:buNone/>
              <a:defRPr sz="13800" b="0" i="0" spc="0">
                <a:solidFill>
                  <a:schemeClr val="tx1">
                    <a:lumMod val="85000"/>
                    <a:lumOff val="15000"/>
                  </a:schemeClr>
                </a:solidFill>
                <a:latin typeface="HelveticaNeueLT Pro 65 Md" panose="020B0604020202020204" pitchFamily="34" charset="77"/>
              </a:defRPr>
            </a:lvl1pPr>
            <a:lvl2pPr>
              <a:defRPr sz="1600"/>
            </a:lvl2pPr>
            <a:lvl3pPr>
              <a:defRPr sz="1400"/>
            </a:lvl3pPr>
            <a:lvl4pPr>
              <a:defRPr sz="1200"/>
            </a:lvl4pPr>
            <a:lvl5pPr>
              <a:defRPr sz="1200"/>
            </a:lvl5pPr>
          </a:lstStyle>
          <a:p>
            <a:pPr lvl="0"/>
            <a:r>
              <a:rPr lang="en-GB"/>
              <a:t>XXX</a:t>
            </a:r>
          </a:p>
        </p:txBody>
      </p:sp>
      <p:sp>
        <p:nvSpPr>
          <p:cNvPr id="11" name="Rectangle 10">
            <a:extLst>
              <a:ext uri="{FF2B5EF4-FFF2-40B4-BE49-F238E27FC236}">
                <a16:creationId xmlns:a16="http://schemas.microsoft.com/office/drawing/2014/main" id="{D9057544-00AD-D74F-95FC-F89D5983F3FE}"/>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4">
            <a:extLst>
              <a:ext uri="{FF2B5EF4-FFF2-40B4-BE49-F238E27FC236}">
                <a16:creationId xmlns:a16="http://schemas.microsoft.com/office/drawing/2014/main" id="{830CD9FC-1580-BD48-B7F2-7454ED6AF4C1}"/>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pic>
        <p:nvPicPr>
          <p:cNvPr id="20" name="Graphic 19">
            <a:extLst>
              <a:ext uri="{FF2B5EF4-FFF2-40B4-BE49-F238E27FC236}">
                <a16:creationId xmlns:a16="http://schemas.microsoft.com/office/drawing/2014/main" id="{2A117554-36A3-EE41-8574-E3DDABF3F0AD}"/>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Slide Number Placeholder 5">
            <a:extLst>
              <a:ext uri="{FF2B5EF4-FFF2-40B4-BE49-F238E27FC236}">
                <a16:creationId xmlns:a16="http://schemas.microsoft.com/office/drawing/2014/main" id="{9810A8FE-7DBF-D6A5-9CB3-AF62434F8966}"/>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6" name="Text Placeholder 15">
            <a:extLst>
              <a:ext uri="{FF2B5EF4-FFF2-40B4-BE49-F238E27FC236}">
                <a16:creationId xmlns:a16="http://schemas.microsoft.com/office/drawing/2014/main" id="{85B7E789-844E-1886-2ED5-E9CEF1C47D5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994094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tat on Image – Dark">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7" y="0"/>
            <a:ext cx="11455783" cy="6858000"/>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5522605"/>
            <a:ext cx="5054691" cy="830997"/>
          </a:xfrm>
        </p:spPr>
        <p:txBody>
          <a:bodyPr anchor="t">
            <a:normAutofit/>
          </a:bodyPr>
          <a:lstStyle>
            <a:lvl1pPr>
              <a:defRPr sz="1800">
                <a:solidFill>
                  <a:schemeClr val="bg1"/>
                </a:solidFill>
              </a:defRPr>
            </a:lvl1pPr>
          </a:lstStyle>
          <a:p>
            <a:r>
              <a:rPr lang="en-GB"/>
              <a:t>Click to edit Master title style</a:t>
            </a:r>
          </a:p>
        </p:txBody>
      </p:sp>
      <p:sp>
        <p:nvSpPr>
          <p:cNvPr id="9" name="Text Placeholder 13">
            <a:extLst>
              <a:ext uri="{FF2B5EF4-FFF2-40B4-BE49-F238E27FC236}">
                <a16:creationId xmlns:a16="http://schemas.microsoft.com/office/drawing/2014/main" id="{5447CE61-4D51-314B-9DFA-D1FC0902C8D3}"/>
              </a:ext>
            </a:extLst>
          </p:cNvPr>
          <p:cNvSpPr>
            <a:spLocks noGrp="1"/>
          </p:cNvSpPr>
          <p:nvPr>
            <p:ph type="body" sz="quarter" idx="19" hasCustomPrompt="1"/>
          </p:nvPr>
        </p:nvSpPr>
        <p:spPr>
          <a:xfrm>
            <a:off x="1146160" y="3771499"/>
            <a:ext cx="6440805" cy="1751106"/>
          </a:xfrm>
        </p:spPr>
        <p:txBody>
          <a:bodyPr anchor="b">
            <a:normAutofit/>
          </a:bodyPr>
          <a:lstStyle>
            <a:lvl1pPr marL="0" indent="0">
              <a:lnSpc>
                <a:spcPct val="80000"/>
              </a:lnSpc>
              <a:spcBef>
                <a:spcPts val="0"/>
              </a:spcBef>
              <a:spcAft>
                <a:spcPts val="0"/>
              </a:spcAft>
              <a:buNone/>
              <a:defRPr sz="13800" b="0" i="0" spc="0">
                <a:solidFill>
                  <a:schemeClr val="bg1"/>
                </a:solidFill>
                <a:latin typeface="HelveticaNeueLT Pro 65 Md" panose="020B0604020202020204" pitchFamily="34" charset="77"/>
              </a:defRPr>
            </a:lvl1pPr>
            <a:lvl2pPr>
              <a:defRPr sz="1600"/>
            </a:lvl2pPr>
            <a:lvl3pPr>
              <a:defRPr sz="1400"/>
            </a:lvl3pPr>
            <a:lvl4pPr>
              <a:defRPr sz="1200"/>
            </a:lvl4pPr>
            <a:lvl5pPr>
              <a:defRPr sz="1200"/>
            </a:lvl5pPr>
          </a:lstStyle>
          <a:p>
            <a:pPr lvl="0"/>
            <a:r>
              <a:rPr lang="en-GB"/>
              <a:t>XXX</a:t>
            </a:r>
          </a:p>
        </p:txBody>
      </p:sp>
      <p:sp>
        <p:nvSpPr>
          <p:cNvPr id="12" name="Rectangle 11">
            <a:extLst>
              <a:ext uri="{FF2B5EF4-FFF2-40B4-BE49-F238E27FC236}">
                <a16:creationId xmlns:a16="http://schemas.microsoft.com/office/drawing/2014/main" id="{E012F574-5BF4-B84C-A3C2-797251E4CBC5}"/>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ooter Placeholder 4">
            <a:extLst>
              <a:ext uri="{FF2B5EF4-FFF2-40B4-BE49-F238E27FC236}">
                <a16:creationId xmlns:a16="http://schemas.microsoft.com/office/drawing/2014/main" id="{2FCAEFF8-25CC-9941-94A7-9A76E80D6169}"/>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Shaping the Future of Urban Transformation</a:t>
            </a:r>
          </a:p>
        </p:txBody>
      </p:sp>
      <p:pic>
        <p:nvPicPr>
          <p:cNvPr id="18" name="Graphic 17">
            <a:extLst>
              <a:ext uri="{FF2B5EF4-FFF2-40B4-BE49-F238E27FC236}">
                <a16:creationId xmlns:a16="http://schemas.microsoft.com/office/drawing/2014/main" id="{D2CFC352-F04B-9E47-A5B5-BB3208C4A99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Slide Number Placeholder 5">
            <a:extLst>
              <a:ext uri="{FF2B5EF4-FFF2-40B4-BE49-F238E27FC236}">
                <a16:creationId xmlns:a16="http://schemas.microsoft.com/office/drawing/2014/main" id="{04D9FB69-3078-4637-E881-69DC838EBF44}"/>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3" name="Text Placeholder 15">
            <a:extLst>
              <a:ext uri="{FF2B5EF4-FFF2-40B4-BE49-F238E27FC236}">
                <a16:creationId xmlns:a16="http://schemas.microsoft.com/office/drawing/2014/main" id="{D24259EC-010E-2FE6-C308-E91D93E336E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solidFill>
                  <a:schemeClr val="bg1">
                    <a:lumMod val="65000"/>
                  </a:schemeClr>
                </a:solidFill>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3527702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ank You – Ligh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914096"/>
          </a:xfrm>
          <a:prstGeom prst="rect">
            <a:avLst/>
          </a:prstGeom>
        </p:spPr>
        <p:txBody>
          <a:bodyPr lIns="0" tIns="0" rIns="0" bIns="0" anchor="ctr">
            <a:spAutoFit/>
          </a:bodyPr>
          <a:lstStyle>
            <a:lvl1pPr algn="ctr">
              <a:defRPr sz="6600" b="0" i="0">
                <a:solidFill>
                  <a:schemeClr val="tx1"/>
                </a:solidFill>
                <a:latin typeface="HelveticaNeueLT Pro 65 Md" panose="020B0604020202020204" pitchFamily="34" charset="77"/>
              </a:defRPr>
            </a:lvl1pPr>
          </a:lstStyle>
          <a:p>
            <a:r>
              <a:rPr lang="en-GB"/>
              <a:t>Click to edit Master title style</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p:nvPr>
        </p:nvSpPr>
        <p:spPr>
          <a:xfrm>
            <a:off x="3233738" y="3868019"/>
            <a:ext cx="5724525" cy="332399"/>
          </a:xfrm>
          <a:prstGeom prst="rect">
            <a:avLst/>
          </a:prstGeom>
        </p:spPr>
        <p:txBody>
          <a:bodyPr wrap="square" lIns="0" tIns="0" rIns="0" bIns="0" anchor="t">
            <a:spAutoFit/>
          </a:bodyPr>
          <a:lstStyle>
            <a:lvl1pPr marL="0" indent="0" algn="ctr">
              <a:lnSpc>
                <a:spcPct val="90000"/>
              </a:lnSpc>
              <a:spcBef>
                <a:spcPts val="0"/>
              </a:spcBef>
              <a:buNone/>
              <a:defRPr sz="24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5" name="Text Placeholder 13">
            <a:extLst>
              <a:ext uri="{FF2B5EF4-FFF2-40B4-BE49-F238E27FC236}">
                <a16:creationId xmlns:a16="http://schemas.microsoft.com/office/drawing/2014/main" id="{AF58E389-A35E-755F-3385-B0D36B137260}"/>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Tree>
    <p:extLst>
      <p:ext uri="{BB962C8B-B14F-4D97-AF65-F5344CB8AC3E}">
        <p14:creationId xmlns:p14="http://schemas.microsoft.com/office/powerpoint/2010/main" val="10436418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 Dark">
    <p:bg>
      <p:bgPr>
        <a:solidFill>
          <a:schemeClr val="tx2">
            <a:lumMod val="50000"/>
          </a:schemeClr>
        </a:solidFill>
        <a:effectLst/>
      </p:bgPr>
    </p:bg>
    <p:spTree>
      <p:nvGrpSpPr>
        <p:cNvPr id="1" name=""/>
        <p:cNvGrpSpPr/>
        <p:nvPr/>
      </p:nvGrpSpPr>
      <p:grpSpPr>
        <a:xfrm>
          <a:off x="0" y="0"/>
          <a:ext cx="0" cy="0"/>
          <a:chOff x="0" y="0"/>
          <a:chExt cx="0" cy="0"/>
        </a:xfrm>
      </p:grpSpPr>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1" name="Title 1">
            <a:extLst>
              <a:ext uri="{FF2B5EF4-FFF2-40B4-BE49-F238E27FC236}">
                <a16:creationId xmlns:a16="http://schemas.microsoft.com/office/drawing/2014/main" id="{9AB7A386-081E-C75B-46C7-BDB8B48D189B}"/>
              </a:ext>
            </a:extLst>
          </p:cNvPr>
          <p:cNvSpPr>
            <a:spLocks noGrp="1"/>
          </p:cNvSpPr>
          <p:nvPr>
            <p:ph type="ctrTitle"/>
          </p:nvPr>
        </p:nvSpPr>
        <p:spPr>
          <a:xfrm>
            <a:off x="371475" y="2598003"/>
            <a:ext cx="11449050" cy="914096"/>
          </a:xfrm>
          <a:prstGeom prst="rect">
            <a:avLst/>
          </a:prstGeom>
        </p:spPr>
        <p:txBody>
          <a:bodyPr lIns="0" tIns="0" rIns="0" bIns="0" anchor="ctr">
            <a:spAutoFit/>
          </a:bodyPr>
          <a:lstStyle>
            <a:lvl1pPr algn="ctr">
              <a:defRPr sz="6600" b="0" i="0">
                <a:solidFill>
                  <a:schemeClr val="bg1"/>
                </a:solidFill>
                <a:latin typeface="HelveticaNeueLT Pro 65 Md" panose="020B0604020202020204" pitchFamily="34" charset="77"/>
              </a:defRPr>
            </a:lvl1pPr>
          </a:lstStyle>
          <a:p>
            <a:r>
              <a:rPr lang="en-GB"/>
              <a:t>Click to edit Master title style</a:t>
            </a:r>
          </a:p>
        </p:txBody>
      </p:sp>
      <p:sp>
        <p:nvSpPr>
          <p:cNvPr id="13" name="Text Placeholder 9">
            <a:extLst>
              <a:ext uri="{FF2B5EF4-FFF2-40B4-BE49-F238E27FC236}">
                <a16:creationId xmlns:a16="http://schemas.microsoft.com/office/drawing/2014/main" id="{EA9DED19-89C2-E637-5536-0F27DA9B4DF4}"/>
              </a:ext>
            </a:extLst>
          </p:cNvPr>
          <p:cNvSpPr>
            <a:spLocks noGrp="1"/>
          </p:cNvSpPr>
          <p:nvPr>
            <p:ph type="body" sz="quarter" idx="11"/>
          </p:nvPr>
        </p:nvSpPr>
        <p:spPr>
          <a:xfrm>
            <a:off x="3233738" y="3868019"/>
            <a:ext cx="5724525" cy="332399"/>
          </a:xfrm>
          <a:prstGeom prst="rect">
            <a:avLst/>
          </a:prstGeom>
        </p:spPr>
        <p:txBody>
          <a:bodyPr wrap="square" lIns="0" tIns="0" rIns="0" bIns="0" anchor="t">
            <a:spAutoFit/>
          </a:bodyPr>
          <a:lstStyle>
            <a:lvl1pPr marL="0" indent="0" algn="ctr">
              <a:lnSpc>
                <a:spcPct val="90000"/>
              </a:lnSpc>
              <a:spcBef>
                <a:spcPts val="0"/>
              </a:spcBef>
              <a:buNone/>
              <a:defRPr sz="24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Tree>
    <p:extLst>
      <p:ext uri="{BB962C8B-B14F-4D97-AF65-F5344CB8AC3E}">
        <p14:creationId xmlns:p14="http://schemas.microsoft.com/office/powerpoint/2010/main" val="11465480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losing Slide – Light">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00DDE8A-02D8-14F6-2C0A-82DD7B388A8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831771" y="2087091"/>
            <a:ext cx="4347027" cy="2683816"/>
          </a:xfrm>
          <a:prstGeom prst="rect">
            <a:avLst/>
          </a:prstGeom>
        </p:spPr>
      </p:pic>
    </p:spTree>
    <p:extLst>
      <p:ext uri="{BB962C8B-B14F-4D97-AF65-F5344CB8AC3E}">
        <p14:creationId xmlns:p14="http://schemas.microsoft.com/office/powerpoint/2010/main" val="37950467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losing Slide – Dark">
    <p:bg>
      <p:bgPr>
        <a:solidFill>
          <a:schemeClr val="tx2">
            <a:lumMod val="50000"/>
          </a:schemeClr>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00DDE8A-02D8-14F6-2C0A-82DD7B388A8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831771" y="2087091"/>
            <a:ext cx="4347027" cy="2683816"/>
          </a:xfrm>
          <a:prstGeom prst="rect">
            <a:avLst/>
          </a:prstGeom>
        </p:spPr>
      </p:pic>
    </p:spTree>
    <p:extLst>
      <p:ext uri="{BB962C8B-B14F-4D97-AF65-F5344CB8AC3E}">
        <p14:creationId xmlns:p14="http://schemas.microsoft.com/office/powerpoint/2010/main" val="209988915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s Lis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40" name="Text Placeholder 8">
            <a:extLst>
              <a:ext uri="{FF2B5EF4-FFF2-40B4-BE49-F238E27FC236}">
                <a16:creationId xmlns:a16="http://schemas.microsoft.com/office/drawing/2014/main" id="{8FADE3F8-69F3-9086-195D-91C3EB08D4F9}"/>
              </a:ext>
            </a:extLst>
          </p:cNvPr>
          <p:cNvSpPr>
            <a:spLocks noGrp="1"/>
          </p:cNvSpPr>
          <p:nvPr>
            <p:ph type="body" sz="quarter" idx="18" hasCustomPrompt="1"/>
          </p:nvPr>
        </p:nvSpPr>
        <p:spPr>
          <a:xfrm>
            <a:off x="1127124" y="150162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01</a:t>
            </a:r>
          </a:p>
        </p:txBody>
      </p:sp>
      <p:sp>
        <p:nvSpPr>
          <p:cNvPr id="41" name="Text Placeholder 8">
            <a:extLst>
              <a:ext uri="{FF2B5EF4-FFF2-40B4-BE49-F238E27FC236}">
                <a16:creationId xmlns:a16="http://schemas.microsoft.com/office/drawing/2014/main" id="{5560F0CC-CCA6-6D1F-2A79-11F8E6DBC142}"/>
              </a:ext>
            </a:extLst>
          </p:cNvPr>
          <p:cNvSpPr>
            <a:spLocks noGrp="1"/>
          </p:cNvSpPr>
          <p:nvPr>
            <p:ph type="body" sz="quarter" idx="20" hasCustomPrompt="1"/>
          </p:nvPr>
        </p:nvSpPr>
        <p:spPr>
          <a:xfrm>
            <a:off x="1127124" y="2368319"/>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02</a:t>
            </a:r>
          </a:p>
        </p:txBody>
      </p:sp>
      <p:sp>
        <p:nvSpPr>
          <p:cNvPr id="42" name="Text Placeholder 8">
            <a:extLst>
              <a:ext uri="{FF2B5EF4-FFF2-40B4-BE49-F238E27FC236}">
                <a16:creationId xmlns:a16="http://schemas.microsoft.com/office/drawing/2014/main" id="{998B0182-B631-BF85-6B98-7E72FE3A5BEB}"/>
              </a:ext>
            </a:extLst>
          </p:cNvPr>
          <p:cNvSpPr>
            <a:spLocks noGrp="1"/>
          </p:cNvSpPr>
          <p:nvPr>
            <p:ph type="body" sz="quarter" idx="22" hasCustomPrompt="1"/>
          </p:nvPr>
        </p:nvSpPr>
        <p:spPr>
          <a:xfrm>
            <a:off x="1127124" y="3235011"/>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03</a:t>
            </a:r>
          </a:p>
        </p:txBody>
      </p:sp>
      <p:sp>
        <p:nvSpPr>
          <p:cNvPr id="43" name="Text Placeholder 8">
            <a:extLst>
              <a:ext uri="{FF2B5EF4-FFF2-40B4-BE49-F238E27FC236}">
                <a16:creationId xmlns:a16="http://schemas.microsoft.com/office/drawing/2014/main" id="{5AB1573A-9989-0B01-8DFE-45140F616F09}"/>
              </a:ext>
            </a:extLst>
          </p:cNvPr>
          <p:cNvSpPr>
            <a:spLocks noGrp="1"/>
          </p:cNvSpPr>
          <p:nvPr>
            <p:ph type="body" sz="quarter" idx="24" hasCustomPrompt="1"/>
          </p:nvPr>
        </p:nvSpPr>
        <p:spPr>
          <a:xfrm>
            <a:off x="1127124" y="4101703"/>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04</a:t>
            </a:r>
          </a:p>
        </p:txBody>
      </p:sp>
      <p:sp>
        <p:nvSpPr>
          <p:cNvPr id="44" name="Text Placeholder 8">
            <a:extLst>
              <a:ext uri="{FF2B5EF4-FFF2-40B4-BE49-F238E27FC236}">
                <a16:creationId xmlns:a16="http://schemas.microsoft.com/office/drawing/2014/main" id="{8614C983-9A6A-4270-703A-F21EB7B68536}"/>
              </a:ext>
            </a:extLst>
          </p:cNvPr>
          <p:cNvSpPr>
            <a:spLocks noGrp="1"/>
          </p:cNvSpPr>
          <p:nvPr>
            <p:ph type="body" sz="quarter" idx="26" hasCustomPrompt="1"/>
          </p:nvPr>
        </p:nvSpPr>
        <p:spPr>
          <a:xfrm>
            <a:off x="1127124" y="4968395"/>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05</a:t>
            </a:r>
          </a:p>
        </p:txBody>
      </p:sp>
      <p:sp>
        <p:nvSpPr>
          <p:cNvPr id="45" name="Text Placeholder 8">
            <a:extLst>
              <a:ext uri="{FF2B5EF4-FFF2-40B4-BE49-F238E27FC236}">
                <a16:creationId xmlns:a16="http://schemas.microsoft.com/office/drawing/2014/main" id="{C65E7A8C-F874-196A-212D-21B5CC54AB64}"/>
              </a:ext>
            </a:extLst>
          </p:cNvPr>
          <p:cNvSpPr>
            <a:spLocks noGrp="1"/>
          </p:cNvSpPr>
          <p:nvPr>
            <p:ph type="body" sz="quarter" idx="28" hasCustomPrompt="1"/>
          </p:nvPr>
        </p:nvSpPr>
        <p:spPr>
          <a:xfrm>
            <a:off x="1127124" y="583508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06</a:t>
            </a:r>
          </a:p>
        </p:txBody>
      </p:sp>
    </p:spTree>
    <p:extLst>
      <p:ext uri="{BB962C8B-B14F-4D97-AF65-F5344CB8AC3E}">
        <p14:creationId xmlns:p14="http://schemas.microsoft.com/office/powerpoint/2010/main" val="7925553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s List (Detailed)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516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185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321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7990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854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660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524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329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193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7998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862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667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5480789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List (Detail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2618"/>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9310"/>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6002"/>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2694"/>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9386"/>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6078"/>
            <a:ext cx="4968875" cy="18000"/>
          </a:xfrm>
          <a:solidFill>
            <a:schemeClr val="tx1"/>
          </a:solidFill>
        </p:spPr>
        <p:txBody>
          <a:bodyPr/>
          <a:lstStyle>
            <a:lvl1pPr marL="0" indent="0">
              <a:buNone/>
              <a:defRPr/>
            </a:lvl1pPr>
          </a:lstStyle>
          <a:p>
            <a:pPr lvl="0"/>
            <a:r>
              <a:rPr lang="en-GB"/>
              <a:t> </a:t>
            </a:r>
          </a:p>
        </p:txBody>
      </p:sp>
      <p:sp>
        <p:nvSpPr>
          <p:cNvPr id="70" name="Text Placeholder 8">
            <a:extLst>
              <a:ext uri="{FF2B5EF4-FFF2-40B4-BE49-F238E27FC236}">
                <a16:creationId xmlns:a16="http://schemas.microsoft.com/office/drawing/2014/main" id="{11E66725-6297-504D-83DF-25623E28A8D9}"/>
              </a:ext>
            </a:extLst>
          </p:cNvPr>
          <p:cNvSpPr>
            <a:spLocks noGrp="1"/>
          </p:cNvSpPr>
          <p:nvPr>
            <p:ph type="body" sz="quarter" idx="57" hasCustomPrompt="1"/>
          </p:nvPr>
        </p:nvSpPr>
        <p:spPr>
          <a:xfrm>
            <a:off x="6655151"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07</a:t>
            </a:r>
          </a:p>
        </p:txBody>
      </p:sp>
      <p:sp>
        <p:nvSpPr>
          <p:cNvPr id="71" name="Text Placeholder 8">
            <a:extLst>
              <a:ext uri="{FF2B5EF4-FFF2-40B4-BE49-F238E27FC236}">
                <a16:creationId xmlns:a16="http://schemas.microsoft.com/office/drawing/2014/main" id="{3E42E13C-D839-4C45-9E1B-3A1F97850660}"/>
              </a:ext>
            </a:extLst>
          </p:cNvPr>
          <p:cNvSpPr>
            <a:spLocks noGrp="1"/>
          </p:cNvSpPr>
          <p:nvPr>
            <p:ph type="body" sz="quarter" idx="58" hasCustomPrompt="1"/>
          </p:nvPr>
        </p:nvSpPr>
        <p:spPr>
          <a:xfrm>
            <a:off x="10910495"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2" name="Text Placeholder 8">
            <a:extLst>
              <a:ext uri="{FF2B5EF4-FFF2-40B4-BE49-F238E27FC236}">
                <a16:creationId xmlns:a16="http://schemas.microsoft.com/office/drawing/2014/main" id="{60A3DCF3-031E-614F-B5E9-DC17C9C5EC40}"/>
              </a:ext>
            </a:extLst>
          </p:cNvPr>
          <p:cNvSpPr>
            <a:spLocks noGrp="1"/>
          </p:cNvSpPr>
          <p:nvPr>
            <p:ph type="body" sz="quarter" idx="59" hasCustomPrompt="1"/>
          </p:nvPr>
        </p:nvSpPr>
        <p:spPr>
          <a:xfrm>
            <a:off x="6655151"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08</a:t>
            </a:r>
          </a:p>
        </p:txBody>
      </p:sp>
      <p:sp>
        <p:nvSpPr>
          <p:cNvPr id="73" name="Text Placeholder 8">
            <a:extLst>
              <a:ext uri="{FF2B5EF4-FFF2-40B4-BE49-F238E27FC236}">
                <a16:creationId xmlns:a16="http://schemas.microsoft.com/office/drawing/2014/main" id="{ACB0165D-6AEF-8349-8310-1D27A1AA89C5}"/>
              </a:ext>
            </a:extLst>
          </p:cNvPr>
          <p:cNvSpPr>
            <a:spLocks noGrp="1"/>
          </p:cNvSpPr>
          <p:nvPr>
            <p:ph type="body" sz="quarter" idx="60" hasCustomPrompt="1"/>
          </p:nvPr>
        </p:nvSpPr>
        <p:spPr>
          <a:xfrm>
            <a:off x="6655151"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4" name="Text Placeholder 3">
            <a:extLst>
              <a:ext uri="{FF2B5EF4-FFF2-40B4-BE49-F238E27FC236}">
                <a16:creationId xmlns:a16="http://schemas.microsoft.com/office/drawing/2014/main" id="{CD09F114-AF68-FB46-A683-039CDD034C02}"/>
              </a:ext>
            </a:extLst>
          </p:cNvPr>
          <p:cNvSpPr>
            <a:spLocks noGrp="1"/>
          </p:cNvSpPr>
          <p:nvPr>
            <p:ph type="body" sz="quarter" idx="61" hasCustomPrompt="1"/>
          </p:nvPr>
        </p:nvSpPr>
        <p:spPr>
          <a:xfrm>
            <a:off x="6655151" y="1422618"/>
            <a:ext cx="4968875" cy="18000"/>
          </a:xfrm>
          <a:solidFill>
            <a:schemeClr val="tx1"/>
          </a:solidFill>
        </p:spPr>
        <p:txBody>
          <a:bodyPr/>
          <a:lstStyle>
            <a:lvl1pPr marL="0" indent="0">
              <a:buNone/>
              <a:defRPr/>
            </a:lvl1pPr>
          </a:lstStyle>
          <a:p>
            <a:pPr lvl="0"/>
            <a:r>
              <a:rPr lang="en-GB"/>
              <a:t> </a:t>
            </a:r>
          </a:p>
        </p:txBody>
      </p:sp>
      <p:sp>
        <p:nvSpPr>
          <p:cNvPr id="75" name="Text Placeholder 8">
            <a:extLst>
              <a:ext uri="{FF2B5EF4-FFF2-40B4-BE49-F238E27FC236}">
                <a16:creationId xmlns:a16="http://schemas.microsoft.com/office/drawing/2014/main" id="{89A4CE05-3943-D141-8E23-17E80F6CD303}"/>
              </a:ext>
            </a:extLst>
          </p:cNvPr>
          <p:cNvSpPr>
            <a:spLocks noGrp="1"/>
          </p:cNvSpPr>
          <p:nvPr>
            <p:ph type="body" sz="quarter" idx="62" hasCustomPrompt="1"/>
          </p:nvPr>
        </p:nvSpPr>
        <p:spPr>
          <a:xfrm>
            <a:off x="10910495"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6" name="Text Placeholder 8">
            <a:extLst>
              <a:ext uri="{FF2B5EF4-FFF2-40B4-BE49-F238E27FC236}">
                <a16:creationId xmlns:a16="http://schemas.microsoft.com/office/drawing/2014/main" id="{9BD139AC-8331-7642-A9E0-BD0823F3A365}"/>
              </a:ext>
            </a:extLst>
          </p:cNvPr>
          <p:cNvSpPr>
            <a:spLocks noGrp="1"/>
          </p:cNvSpPr>
          <p:nvPr>
            <p:ph type="body" sz="quarter" idx="63" hasCustomPrompt="1"/>
          </p:nvPr>
        </p:nvSpPr>
        <p:spPr>
          <a:xfrm>
            <a:off x="6655151"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7" name="Text Placeholder 3">
            <a:extLst>
              <a:ext uri="{FF2B5EF4-FFF2-40B4-BE49-F238E27FC236}">
                <a16:creationId xmlns:a16="http://schemas.microsoft.com/office/drawing/2014/main" id="{959E9BF0-4C07-B24E-A656-545B2EAD15B3}"/>
              </a:ext>
            </a:extLst>
          </p:cNvPr>
          <p:cNvSpPr>
            <a:spLocks noGrp="1"/>
          </p:cNvSpPr>
          <p:nvPr>
            <p:ph type="body" sz="quarter" idx="64" hasCustomPrompt="1"/>
          </p:nvPr>
        </p:nvSpPr>
        <p:spPr>
          <a:xfrm>
            <a:off x="6655151" y="2289310"/>
            <a:ext cx="4968875" cy="18000"/>
          </a:xfrm>
          <a:solidFill>
            <a:schemeClr val="tx1"/>
          </a:solidFill>
        </p:spPr>
        <p:txBody>
          <a:bodyPr/>
          <a:lstStyle>
            <a:lvl1pPr marL="0" indent="0">
              <a:buNone/>
              <a:defRPr/>
            </a:lvl1pPr>
          </a:lstStyle>
          <a:p>
            <a:pPr lvl="0"/>
            <a:r>
              <a:rPr lang="en-GB"/>
              <a:t> </a:t>
            </a:r>
          </a:p>
        </p:txBody>
      </p:sp>
      <p:sp>
        <p:nvSpPr>
          <p:cNvPr id="78" name="Text Placeholder 8">
            <a:extLst>
              <a:ext uri="{FF2B5EF4-FFF2-40B4-BE49-F238E27FC236}">
                <a16:creationId xmlns:a16="http://schemas.microsoft.com/office/drawing/2014/main" id="{74EEB92F-B7A2-D843-828A-942BE7B4B918}"/>
              </a:ext>
            </a:extLst>
          </p:cNvPr>
          <p:cNvSpPr>
            <a:spLocks noGrp="1"/>
          </p:cNvSpPr>
          <p:nvPr>
            <p:ph type="body" sz="quarter" idx="65" hasCustomPrompt="1"/>
          </p:nvPr>
        </p:nvSpPr>
        <p:spPr>
          <a:xfrm>
            <a:off x="6655151"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09</a:t>
            </a:r>
          </a:p>
        </p:txBody>
      </p:sp>
      <p:sp>
        <p:nvSpPr>
          <p:cNvPr id="79" name="Text Placeholder 8">
            <a:extLst>
              <a:ext uri="{FF2B5EF4-FFF2-40B4-BE49-F238E27FC236}">
                <a16:creationId xmlns:a16="http://schemas.microsoft.com/office/drawing/2014/main" id="{F460204E-DED2-6349-857B-F8F4DC211490}"/>
              </a:ext>
            </a:extLst>
          </p:cNvPr>
          <p:cNvSpPr>
            <a:spLocks noGrp="1"/>
          </p:cNvSpPr>
          <p:nvPr>
            <p:ph type="body" sz="quarter" idx="66" hasCustomPrompt="1"/>
          </p:nvPr>
        </p:nvSpPr>
        <p:spPr>
          <a:xfrm>
            <a:off x="10910495"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0" name="Text Placeholder 8">
            <a:extLst>
              <a:ext uri="{FF2B5EF4-FFF2-40B4-BE49-F238E27FC236}">
                <a16:creationId xmlns:a16="http://schemas.microsoft.com/office/drawing/2014/main" id="{657DC052-08BB-5A48-ABB0-FB34B9DB38D3}"/>
              </a:ext>
            </a:extLst>
          </p:cNvPr>
          <p:cNvSpPr>
            <a:spLocks noGrp="1"/>
          </p:cNvSpPr>
          <p:nvPr>
            <p:ph type="body" sz="quarter" idx="67" hasCustomPrompt="1"/>
          </p:nvPr>
        </p:nvSpPr>
        <p:spPr>
          <a:xfrm>
            <a:off x="6655151"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1" name="Text Placeholder 3">
            <a:extLst>
              <a:ext uri="{FF2B5EF4-FFF2-40B4-BE49-F238E27FC236}">
                <a16:creationId xmlns:a16="http://schemas.microsoft.com/office/drawing/2014/main" id="{8CF033DF-6937-0545-B2D2-46378CED9A9E}"/>
              </a:ext>
            </a:extLst>
          </p:cNvPr>
          <p:cNvSpPr>
            <a:spLocks noGrp="1"/>
          </p:cNvSpPr>
          <p:nvPr>
            <p:ph type="body" sz="quarter" idx="68" hasCustomPrompt="1"/>
          </p:nvPr>
        </p:nvSpPr>
        <p:spPr>
          <a:xfrm>
            <a:off x="6655151" y="3156002"/>
            <a:ext cx="4968875" cy="18000"/>
          </a:xfrm>
          <a:solidFill>
            <a:schemeClr val="tx1"/>
          </a:solidFill>
        </p:spPr>
        <p:txBody>
          <a:bodyPr/>
          <a:lstStyle>
            <a:lvl1pPr marL="0" indent="0">
              <a:buNone/>
              <a:defRPr/>
            </a:lvl1pPr>
          </a:lstStyle>
          <a:p>
            <a:pPr lvl="0"/>
            <a:r>
              <a:rPr lang="en-GB"/>
              <a:t> </a:t>
            </a:r>
          </a:p>
        </p:txBody>
      </p:sp>
      <p:sp>
        <p:nvSpPr>
          <p:cNvPr id="82" name="Text Placeholder 8">
            <a:extLst>
              <a:ext uri="{FF2B5EF4-FFF2-40B4-BE49-F238E27FC236}">
                <a16:creationId xmlns:a16="http://schemas.microsoft.com/office/drawing/2014/main" id="{80020218-EF90-B245-877C-BED5626FA553}"/>
              </a:ext>
            </a:extLst>
          </p:cNvPr>
          <p:cNvSpPr>
            <a:spLocks noGrp="1"/>
          </p:cNvSpPr>
          <p:nvPr>
            <p:ph type="body" sz="quarter" idx="69" hasCustomPrompt="1"/>
          </p:nvPr>
        </p:nvSpPr>
        <p:spPr>
          <a:xfrm>
            <a:off x="6655151"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10</a:t>
            </a:r>
          </a:p>
        </p:txBody>
      </p:sp>
      <p:sp>
        <p:nvSpPr>
          <p:cNvPr id="83" name="Text Placeholder 8">
            <a:extLst>
              <a:ext uri="{FF2B5EF4-FFF2-40B4-BE49-F238E27FC236}">
                <a16:creationId xmlns:a16="http://schemas.microsoft.com/office/drawing/2014/main" id="{A1A889DB-98A8-5242-B395-7758693A85B8}"/>
              </a:ext>
            </a:extLst>
          </p:cNvPr>
          <p:cNvSpPr>
            <a:spLocks noGrp="1"/>
          </p:cNvSpPr>
          <p:nvPr>
            <p:ph type="body" sz="quarter" idx="70" hasCustomPrompt="1"/>
          </p:nvPr>
        </p:nvSpPr>
        <p:spPr>
          <a:xfrm>
            <a:off x="10910495"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BC4BFA55-6E45-4C48-8399-A45F00A05DEC}"/>
              </a:ext>
            </a:extLst>
          </p:cNvPr>
          <p:cNvSpPr>
            <a:spLocks noGrp="1"/>
          </p:cNvSpPr>
          <p:nvPr>
            <p:ph type="body" sz="quarter" idx="71" hasCustomPrompt="1"/>
          </p:nvPr>
        </p:nvSpPr>
        <p:spPr>
          <a:xfrm>
            <a:off x="6655151"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5" name="Text Placeholder 3">
            <a:extLst>
              <a:ext uri="{FF2B5EF4-FFF2-40B4-BE49-F238E27FC236}">
                <a16:creationId xmlns:a16="http://schemas.microsoft.com/office/drawing/2014/main" id="{041404E1-6A67-6A48-AD43-9E213009D647}"/>
              </a:ext>
            </a:extLst>
          </p:cNvPr>
          <p:cNvSpPr>
            <a:spLocks noGrp="1"/>
          </p:cNvSpPr>
          <p:nvPr>
            <p:ph type="body" sz="quarter" idx="72" hasCustomPrompt="1"/>
          </p:nvPr>
        </p:nvSpPr>
        <p:spPr>
          <a:xfrm>
            <a:off x="6655151" y="4022694"/>
            <a:ext cx="4968875" cy="18000"/>
          </a:xfrm>
          <a:solidFill>
            <a:schemeClr val="tx1"/>
          </a:solidFill>
        </p:spPr>
        <p:txBody>
          <a:bodyPr/>
          <a:lstStyle>
            <a:lvl1pPr marL="0" indent="0">
              <a:buNone/>
              <a:defRPr/>
            </a:lvl1pPr>
          </a:lstStyle>
          <a:p>
            <a:pPr lvl="0"/>
            <a:r>
              <a:rPr lang="en-GB"/>
              <a:t> </a:t>
            </a:r>
          </a:p>
        </p:txBody>
      </p:sp>
      <p:sp>
        <p:nvSpPr>
          <p:cNvPr id="86" name="Text Placeholder 8">
            <a:extLst>
              <a:ext uri="{FF2B5EF4-FFF2-40B4-BE49-F238E27FC236}">
                <a16:creationId xmlns:a16="http://schemas.microsoft.com/office/drawing/2014/main" id="{D09CE8F8-9A4E-164C-A5C9-62997E740BC4}"/>
              </a:ext>
            </a:extLst>
          </p:cNvPr>
          <p:cNvSpPr>
            <a:spLocks noGrp="1"/>
          </p:cNvSpPr>
          <p:nvPr>
            <p:ph type="body" sz="quarter" idx="73" hasCustomPrompt="1"/>
          </p:nvPr>
        </p:nvSpPr>
        <p:spPr>
          <a:xfrm>
            <a:off x="6655151"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11</a:t>
            </a:r>
          </a:p>
        </p:txBody>
      </p:sp>
      <p:sp>
        <p:nvSpPr>
          <p:cNvPr id="87" name="Text Placeholder 8">
            <a:extLst>
              <a:ext uri="{FF2B5EF4-FFF2-40B4-BE49-F238E27FC236}">
                <a16:creationId xmlns:a16="http://schemas.microsoft.com/office/drawing/2014/main" id="{A1C3BC38-9836-3C45-A711-70D79F5578CD}"/>
              </a:ext>
            </a:extLst>
          </p:cNvPr>
          <p:cNvSpPr>
            <a:spLocks noGrp="1"/>
          </p:cNvSpPr>
          <p:nvPr>
            <p:ph type="body" sz="quarter" idx="74" hasCustomPrompt="1"/>
          </p:nvPr>
        </p:nvSpPr>
        <p:spPr>
          <a:xfrm>
            <a:off x="10910495"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8" name="Text Placeholder 8">
            <a:extLst>
              <a:ext uri="{FF2B5EF4-FFF2-40B4-BE49-F238E27FC236}">
                <a16:creationId xmlns:a16="http://schemas.microsoft.com/office/drawing/2014/main" id="{42A66C71-350D-3A40-A613-B3157A38ABAA}"/>
              </a:ext>
            </a:extLst>
          </p:cNvPr>
          <p:cNvSpPr>
            <a:spLocks noGrp="1"/>
          </p:cNvSpPr>
          <p:nvPr>
            <p:ph type="body" sz="quarter" idx="75" hasCustomPrompt="1"/>
          </p:nvPr>
        </p:nvSpPr>
        <p:spPr>
          <a:xfrm>
            <a:off x="6655151"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9" name="Text Placeholder 3">
            <a:extLst>
              <a:ext uri="{FF2B5EF4-FFF2-40B4-BE49-F238E27FC236}">
                <a16:creationId xmlns:a16="http://schemas.microsoft.com/office/drawing/2014/main" id="{68CE98FE-696D-3648-A2F0-B90018260097}"/>
              </a:ext>
            </a:extLst>
          </p:cNvPr>
          <p:cNvSpPr>
            <a:spLocks noGrp="1"/>
          </p:cNvSpPr>
          <p:nvPr>
            <p:ph type="body" sz="quarter" idx="76" hasCustomPrompt="1"/>
          </p:nvPr>
        </p:nvSpPr>
        <p:spPr>
          <a:xfrm>
            <a:off x="6655151" y="4889386"/>
            <a:ext cx="4968875" cy="18000"/>
          </a:xfrm>
          <a:solidFill>
            <a:schemeClr val="tx1"/>
          </a:solidFill>
        </p:spPr>
        <p:txBody>
          <a:bodyPr/>
          <a:lstStyle>
            <a:lvl1pPr marL="0" indent="0">
              <a:buNone/>
              <a:defRPr/>
            </a:lvl1pPr>
          </a:lstStyle>
          <a:p>
            <a:pPr lvl="0"/>
            <a:r>
              <a:rPr lang="en-GB"/>
              <a:t> </a:t>
            </a:r>
          </a:p>
        </p:txBody>
      </p:sp>
      <p:sp>
        <p:nvSpPr>
          <p:cNvPr id="90" name="Text Placeholder 8">
            <a:extLst>
              <a:ext uri="{FF2B5EF4-FFF2-40B4-BE49-F238E27FC236}">
                <a16:creationId xmlns:a16="http://schemas.microsoft.com/office/drawing/2014/main" id="{E4CC8DD3-0392-1846-8646-18FBE5FDCAA5}"/>
              </a:ext>
            </a:extLst>
          </p:cNvPr>
          <p:cNvSpPr>
            <a:spLocks noGrp="1"/>
          </p:cNvSpPr>
          <p:nvPr>
            <p:ph type="body" sz="quarter" idx="77" hasCustomPrompt="1"/>
          </p:nvPr>
        </p:nvSpPr>
        <p:spPr>
          <a:xfrm>
            <a:off x="6655151"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12</a:t>
            </a:r>
          </a:p>
        </p:txBody>
      </p:sp>
      <p:sp>
        <p:nvSpPr>
          <p:cNvPr id="91" name="Text Placeholder 8">
            <a:extLst>
              <a:ext uri="{FF2B5EF4-FFF2-40B4-BE49-F238E27FC236}">
                <a16:creationId xmlns:a16="http://schemas.microsoft.com/office/drawing/2014/main" id="{1ADA9F7F-FE93-5441-8F10-77C605D0A95C}"/>
              </a:ext>
            </a:extLst>
          </p:cNvPr>
          <p:cNvSpPr>
            <a:spLocks noGrp="1"/>
          </p:cNvSpPr>
          <p:nvPr>
            <p:ph type="body" sz="quarter" idx="78" hasCustomPrompt="1"/>
          </p:nvPr>
        </p:nvSpPr>
        <p:spPr>
          <a:xfrm>
            <a:off x="10910495"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D2124786-FAED-404D-91DD-4F51CAB828F7}"/>
              </a:ext>
            </a:extLst>
          </p:cNvPr>
          <p:cNvSpPr>
            <a:spLocks noGrp="1"/>
          </p:cNvSpPr>
          <p:nvPr>
            <p:ph type="body" sz="quarter" idx="79" hasCustomPrompt="1"/>
          </p:nvPr>
        </p:nvSpPr>
        <p:spPr>
          <a:xfrm>
            <a:off x="6655151"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93" name="Text Placeholder 3">
            <a:extLst>
              <a:ext uri="{FF2B5EF4-FFF2-40B4-BE49-F238E27FC236}">
                <a16:creationId xmlns:a16="http://schemas.microsoft.com/office/drawing/2014/main" id="{215126FF-E963-7442-9998-A99DCF7D8658}"/>
              </a:ext>
            </a:extLst>
          </p:cNvPr>
          <p:cNvSpPr>
            <a:spLocks noGrp="1"/>
          </p:cNvSpPr>
          <p:nvPr>
            <p:ph type="body" sz="quarter" idx="80" hasCustomPrompt="1"/>
          </p:nvPr>
        </p:nvSpPr>
        <p:spPr>
          <a:xfrm>
            <a:off x="6655151" y="5756078"/>
            <a:ext cx="4968875" cy="18000"/>
          </a:xfrm>
          <a:solidFill>
            <a:schemeClr val="tx1"/>
          </a:solidFill>
        </p:spPr>
        <p:txBody>
          <a:bodyPr/>
          <a:lstStyle>
            <a:lvl1pPr marL="0" indent="0">
              <a:buNone/>
              <a:defRPr/>
            </a:lvl1pPr>
          </a:lstStyle>
          <a:p>
            <a:pPr lvl="0"/>
            <a:r>
              <a:rPr lang="en-GB"/>
              <a:t> </a:t>
            </a:r>
          </a:p>
        </p:txBody>
      </p:sp>
      <p:sp>
        <p:nvSpPr>
          <p:cNvPr id="95" name="Title 10">
            <a:extLst>
              <a:ext uri="{FF2B5EF4-FFF2-40B4-BE49-F238E27FC236}">
                <a16:creationId xmlns:a16="http://schemas.microsoft.com/office/drawing/2014/main" id="{A866C724-2DD9-B44D-8926-2A895CA633DA}"/>
              </a:ext>
            </a:extLst>
          </p:cNvPr>
          <p:cNvSpPr>
            <a:spLocks noGrp="1"/>
          </p:cNvSpPr>
          <p:nvPr>
            <p:ph type="title" hasCustomPrompt="1"/>
          </p:nvPr>
        </p:nvSpPr>
        <p:spPr>
          <a:xfrm>
            <a:off x="1127124" y="622405"/>
            <a:ext cx="10428999" cy="502072"/>
          </a:xfrm>
        </p:spPr>
        <p:txBody>
          <a:bodyPr>
            <a:normAutofit/>
          </a:bodyPr>
          <a:lstStyle>
            <a:lvl1pPr>
              <a:defRPr sz="4000"/>
            </a:lvl1pPr>
          </a:lstStyle>
          <a:p>
            <a:r>
              <a:rPr lang="en-GB"/>
              <a:t>Contents</a:t>
            </a:r>
          </a:p>
        </p:txBody>
      </p:sp>
      <p:sp>
        <p:nvSpPr>
          <p:cNvPr id="96" name="Text Placeholder 15">
            <a:extLst>
              <a:ext uri="{FF2B5EF4-FFF2-40B4-BE49-F238E27FC236}">
                <a16:creationId xmlns:a16="http://schemas.microsoft.com/office/drawing/2014/main" id="{9C1D960D-072C-EE46-88B8-FB5F55E372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8786358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s + Image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4587464"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6" name="Picture Placeholder 3">
            <a:extLst>
              <a:ext uri="{FF2B5EF4-FFF2-40B4-BE49-F238E27FC236}">
                <a16:creationId xmlns:a16="http://schemas.microsoft.com/office/drawing/2014/main" id="{6276ABFD-9973-E14D-9BA6-67F840017CAC}"/>
              </a:ext>
            </a:extLst>
          </p:cNvPr>
          <p:cNvSpPr>
            <a:spLocks noGrp="1"/>
          </p:cNvSpPr>
          <p:nvPr>
            <p:ph type="pic" sz="quarter" idx="20"/>
          </p:nvPr>
        </p:nvSpPr>
        <p:spPr>
          <a:xfrm>
            <a:off x="4720460" y="1532738"/>
            <a:ext cx="3327343" cy="1559934"/>
          </a:xfrm>
          <a:solidFill>
            <a:schemeClr val="bg2"/>
          </a:solidFill>
        </p:spPr>
        <p:txBody>
          <a:bodyPr anchor="ctr">
            <a:normAutofit/>
          </a:bodyPr>
          <a:lstStyle>
            <a:lvl1pPr marL="0" marR="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400"/>
            </a:lvl1pPr>
          </a:lstStyle>
          <a:p>
            <a:pPr marL="0" marR="0" lvl="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Click icon to add picture</a:t>
            </a:r>
          </a:p>
        </p:txBody>
      </p:sp>
      <p:sp>
        <p:nvSpPr>
          <p:cNvPr id="27" name="Picture Placeholder 3">
            <a:extLst>
              <a:ext uri="{FF2B5EF4-FFF2-40B4-BE49-F238E27FC236}">
                <a16:creationId xmlns:a16="http://schemas.microsoft.com/office/drawing/2014/main" id="{FBEA1398-B96D-9E40-AB92-8B9B3A7CD8AF}"/>
              </a:ext>
            </a:extLst>
          </p:cNvPr>
          <p:cNvSpPr>
            <a:spLocks noGrp="1"/>
          </p:cNvSpPr>
          <p:nvPr>
            <p:ph type="pic" sz="quarter" idx="21"/>
          </p:nvPr>
        </p:nvSpPr>
        <p:spPr>
          <a:xfrm>
            <a:off x="831379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cxnSp>
        <p:nvCxnSpPr>
          <p:cNvPr id="28" name="Straight Connector 27">
            <a:extLst>
              <a:ext uri="{FF2B5EF4-FFF2-40B4-BE49-F238E27FC236}">
                <a16:creationId xmlns:a16="http://schemas.microsoft.com/office/drawing/2014/main" id="{F3C33C49-E4FC-9E46-8F36-ABF7E3B3BC34}"/>
              </a:ext>
            </a:extLst>
          </p:cNvPr>
          <p:cNvCxnSpPr>
            <a:cxnSpLocks/>
          </p:cNvCxnSpPr>
          <p:nvPr userDrawn="1"/>
        </p:nvCxnSpPr>
        <p:spPr>
          <a:xfrm>
            <a:off x="818079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9" name="Text Placeholder 8">
            <a:extLst>
              <a:ext uri="{FF2B5EF4-FFF2-40B4-BE49-F238E27FC236}">
                <a16:creationId xmlns:a16="http://schemas.microsoft.com/office/drawing/2014/main" id="{97ADB608-C30E-5B4D-AC74-11BE5A916428}"/>
              </a:ext>
            </a:extLst>
          </p:cNvPr>
          <p:cNvSpPr>
            <a:spLocks noGrp="1"/>
          </p:cNvSpPr>
          <p:nvPr>
            <p:ph type="body" sz="quarter" idx="22"/>
          </p:nvPr>
        </p:nvSpPr>
        <p:spPr>
          <a:xfrm>
            <a:off x="4720460"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0" name="Text Placeholder 8">
            <a:extLst>
              <a:ext uri="{FF2B5EF4-FFF2-40B4-BE49-F238E27FC236}">
                <a16:creationId xmlns:a16="http://schemas.microsoft.com/office/drawing/2014/main" id="{1FFBE15D-6EDF-F94F-91BE-AB2DB50DE851}"/>
              </a:ext>
            </a:extLst>
          </p:cNvPr>
          <p:cNvSpPr>
            <a:spLocks noGrp="1"/>
          </p:cNvSpPr>
          <p:nvPr>
            <p:ph type="body" sz="quarter" idx="23"/>
          </p:nvPr>
        </p:nvSpPr>
        <p:spPr>
          <a:xfrm>
            <a:off x="4720460"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1" name="Text Placeholder 8">
            <a:extLst>
              <a:ext uri="{FF2B5EF4-FFF2-40B4-BE49-F238E27FC236}">
                <a16:creationId xmlns:a16="http://schemas.microsoft.com/office/drawing/2014/main" id="{6C47DA3E-E9BC-F446-B6E4-3251F66BE189}"/>
              </a:ext>
            </a:extLst>
          </p:cNvPr>
          <p:cNvSpPr>
            <a:spLocks noGrp="1"/>
          </p:cNvSpPr>
          <p:nvPr>
            <p:ph type="body" sz="quarter" idx="24"/>
          </p:nvPr>
        </p:nvSpPr>
        <p:spPr>
          <a:xfrm>
            <a:off x="8313795"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2" name="Text Placeholder 8">
            <a:extLst>
              <a:ext uri="{FF2B5EF4-FFF2-40B4-BE49-F238E27FC236}">
                <a16:creationId xmlns:a16="http://schemas.microsoft.com/office/drawing/2014/main" id="{D18B1043-1D4D-D64B-8A9A-B027232025B0}"/>
              </a:ext>
            </a:extLst>
          </p:cNvPr>
          <p:cNvSpPr>
            <a:spLocks noGrp="1"/>
          </p:cNvSpPr>
          <p:nvPr>
            <p:ph type="body" sz="quarter" idx="25"/>
          </p:nvPr>
        </p:nvSpPr>
        <p:spPr>
          <a:xfrm>
            <a:off x="8313795"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3" name="Text Placeholder 8">
            <a:extLst>
              <a:ext uri="{FF2B5EF4-FFF2-40B4-BE49-F238E27FC236}">
                <a16:creationId xmlns:a16="http://schemas.microsoft.com/office/drawing/2014/main" id="{0D2D1AB9-2B5F-784C-8A75-3F761E5774A0}"/>
              </a:ext>
            </a:extLst>
          </p:cNvPr>
          <p:cNvSpPr>
            <a:spLocks noGrp="1"/>
          </p:cNvSpPr>
          <p:nvPr>
            <p:ph type="body" sz="quarter" idx="26" hasCustomPrompt="1"/>
          </p:nvPr>
        </p:nvSpPr>
        <p:spPr>
          <a:xfrm>
            <a:off x="4720460"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34" name="Text Placeholder 8">
            <a:extLst>
              <a:ext uri="{FF2B5EF4-FFF2-40B4-BE49-F238E27FC236}">
                <a16:creationId xmlns:a16="http://schemas.microsoft.com/office/drawing/2014/main" id="{50FAD795-496F-2D49-B283-98BAD9DC8897}"/>
              </a:ext>
            </a:extLst>
          </p:cNvPr>
          <p:cNvSpPr>
            <a:spLocks noGrp="1"/>
          </p:cNvSpPr>
          <p:nvPr>
            <p:ph type="body" sz="quarter" idx="27" hasCustomPrompt="1"/>
          </p:nvPr>
        </p:nvSpPr>
        <p:spPr>
          <a:xfrm>
            <a:off x="831379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20" name="Title 10">
            <a:extLst>
              <a:ext uri="{FF2B5EF4-FFF2-40B4-BE49-F238E27FC236}">
                <a16:creationId xmlns:a16="http://schemas.microsoft.com/office/drawing/2014/main" id="{BBC4554C-16C2-0B4D-9484-4DBA88D27B4D}"/>
              </a:ext>
            </a:extLst>
          </p:cNvPr>
          <p:cNvSpPr>
            <a:spLocks noGrp="1"/>
          </p:cNvSpPr>
          <p:nvPr>
            <p:ph type="title" hasCustomPrompt="1"/>
          </p:nvPr>
        </p:nvSpPr>
        <p:spPr>
          <a:xfrm>
            <a:off x="1127124" y="622405"/>
            <a:ext cx="10514007" cy="502072"/>
          </a:xfrm>
        </p:spPr>
        <p:txBody>
          <a:bodyPr>
            <a:normAutofit/>
          </a:bodyPr>
          <a:lstStyle>
            <a:lvl1pPr>
              <a:defRPr sz="4000"/>
            </a:lvl1pPr>
          </a:lstStyle>
          <a:p>
            <a:r>
              <a:rPr lang="en-GB"/>
              <a:t>Contents</a:t>
            </a:r>
          </a:p>
        </p:txBody>
      </p:sp>
      <p:sp>
        <p:nvSpPr>
          <p:cNvPr id="21" name="Text Placeholder 15">
            <a:extLst>
              <a:ext uri="{FF2B5EF4-FFF2-40B4-BE49-F238E27FC236}">
                <a16:creationId xmlns:a16="http://schemas.microsoft.com/office/drawing/2014/main" id="{E3E8756D-5377-124A-BEE8-8DD0F3535B8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850778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s + Image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5"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5"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675245"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A61061C-7090-244D-9FCD-930D4776A202}"/>
              </a:ext>
            </a:extLst>
          </p:cNvPr>
          <p:cNvCxnSpPr>
            <a:cxnSpLocks/>
          </p:cNvCxnSpPr>
          <p:nvPr userDrawn="1"/>
        </p:nvCxnSpPr>
        <p:spPr>
          <a:xfrm>
            <a:off x="6384132"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4D57F96D-382B-BA47-8ACC-6012DEECD461}"/>
              </a:ext>
            </a:extLst>
          </p:cNvPr>
          <p:cNvCxnSpPr>
            <a:cxnSpLocks/>
          </p:cNvCxnSpPr>
          <p:nvPr userDrawn="1"/>
        </p:nvCxnSpPr>
        <p:spPr>
          <a:xfrm>
            <a:off x="909301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3" name="Text Placeholder 8">
            <a:extLst>
              <a:ext uri="{FF2B5EF4-FFF2-40B4-BE49-F238E27FC236}">
                <a16:creationId xmlns:a16="http://schemas.microsoft.com/office/drawing/2014/main" id="{9DF065E7-86AC-634B-B004-9123380B2287}"/>
              </a:ext>
            </a:extLst>
          </p:cNvPr>
          <p:cNvSpPr>
            <a:spLocks noGrp="1"/>
          </p:cNvSpPr>
          <p:nvPr>
            <p:ph type="body" sz="quarter" idx="20" hasCustomPrompt="1"/>
          </p:nvPr>
        </p:nvSpPr>
        <p:spPr>
          <a:xfrm>
            <a:off x="3836013"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DED40AAE-AA52-FD49-8CBB-DBD500D3C449}"/>
              </a:ext>
            </a:extLst>
          </p:cNvPr>
          <p:cNvSpPr>
            <a:spLocks noGrp="1"/>
          </p:cNvSpPr>
          <p:nvPr>
            <p:ph type="body" sz="quarter" idx="21"/>
          </p:nvPr>
        </p:nvSpPr>
        <p:spPr>
          <a:xfrm>
            <a:off x="3836013"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5" name="Text Placeholder 8">
            <a:extLst>
              <a:ext uri="{FF2B5EF4-FFF2-40B4-BE49-F238E27FC236}">
                <a16:creationId xmlns:a16="http://schemas.microsoft.com/office/drawing/2014/main" id="{C12F94E8-3F0D-DC45-813E-5F66B64A4F85}"/>
              </a:ext>
            </a:extLst>
          </p:cNvPr>
          <p:cNvSpPr>
            <a:spLocks noGrp="1"/>
          </p:cNvSpPr>
          <p:nvPr>
            <p:ph type="body" sz="quarter" idx="22"/>
          </p:nvPr>
        </p:nvSpPr>
        <p:spPr>
          <a:xfrm>
            <a:off x="3836013"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6" name="Text Placeholder 8">
            <a:extLst>
              <a:ext uri="{FF2B5EF4-FFF2-40B4-BE49-F238E27FC236}">
                <a16:creationId xmlns:a16="http://schemas.microsoft.com/office/drawing/2014/main" id="{E47C16D2-57C5-6C44-B058-62DFA2E989BE}"/>
              </a:ext>
            </a:extLst>
          </p:cNvPr>
          <p:cNvSpPr>
            <a:spLocks noGrp="1"/>
          </p:cNvSpPr>
          <p:nvPr>
            <p:ph type="body" sz="quarter" idx="23" hasCustomPrompt="1"/>
          </p:nvPr>
        </p:nvSpPr>
        <p:spPr>
          <a:xfrm>
            <a:off x="6544900"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7" name="Text Placeholder 8">
            <a:extLst>
              <a:ext uri="{FF2B5EF4-FFF2-40B4-BE49-F238E27FC236}">
                <a16:creationId xmlns:a16="http://schemas.microsoft.com/office/drawing/2014/main" id="{216F3167-0F2E-2342-88E9-E324FBCEF81E}"/>
              </a:ext>
            </a:extLst>
          </p:cNvPr>
          <p:cNvSpPr>
            <a:spLocks noGrp="1"/>
          </p:cNvSpPr>
          <p:nvPr>
            <p:ph type="body" sz="quarter" idx="24"/>
          </p:nvPr>
        </p:nvSpPr>
        <p:spPr>
          <a:xfrm>
            <a:off x="6544900"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8" name="Text Placeholder 8">
            <a:extLst>
              <a:ext uri="{FF2B5EF4-FFF2-40B4-BE49-F238E27FC236}">
                <a16:creationId xmlns:a16="http://schemas.microsoft.com/office/drawing/2014/main" id="{ACE586D7-822C-D846-978C-753165BAA369}"/>
              </a:ext>
            </a:extLst>
          </p:cNvPr>
          <p:cNvSpPr>
            <a:spLocks noGrp="1"/>
          </p:cNvSpPr>
          <p:nvPr>
            <p:ph type="body" sz="quarter" idx="25"/>
          </p:nvPr>
        </p:nvSpPr>
        <p:spPr>
          <a:xfrm>
            <a:off x="6544900"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9" name="Text Placeholder 8">
            <a:extLst>
              <a:ext uri="{FF2B5EF4-FFF2-40B4-BE49-F238E27FC236}">
                <a16:creationId xmlns:a16="http://schemas.microsoft.com/office/drawing/2014/main" id="{FD407E5C-BC93-B244-9A51-F089BE985607}"/>
              </a:ext>
            </a:extLst>
          </p:cNvPr>
          <p:cNvSpPr>
            <a:spLocks noGrp="1"/>
          </p:cNvSpPr>
          <p:nvPr>
            <p:ph type="body" sz="quarter" idx="26" hasCustomPrompt="1"/>
          </p:nvPr>
        </p:nvSpPr>
        <p:spPr>
          <a:xfrm>
            <a:off x="9253787"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0" name="Text Placeholder 8">
            <a:extLst>
              <a:ext uri="{FF2B5EF4-FFF2-40B4-BE49-F238E27FC236}">
                <a16:creationId xmlns:a16="http://schemas.microsoft.com/office/drawing/2014/main" id="{DE1C5CF8-0DCD-F64D-BA27-7EBE0BB4B427}"/>
              </a:ext>
            </a:extLst>
          </p:cNvPr>
          <p:cNvSpPr>
            <a:spLocks noGrp="1"/>
          </p:cNvSpPr>
          <p:nvPr>
            <p:ph type="body" sz="quarter" idx="27"/>
          </p:nvPr>
        </p:nvSpPr>
        <p:spPr>
          <a:xfrm>
            <a:off x="9253787"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91" name="Text Placeholder 8">
            <a:extLst>
              <a:ext uri="{FF2B5EF4-FFF2-40B4-BE49-F238E27FC236}">
                <a16:creationId xmlns:a16="http://schemas.microsoft.com/office/drawing/2014/main" id="{774E526C-2109-2746-81F6-610D556E5609}"/>
              </a:ext>
            </a:extLst>
          </p:cNvPr>
          <p:cNvSpPr>
            <a:spLocks noGrp="1"/>
          </p:cNvSpPr>
          <p:nvPr>
            <p:ph type="body" sz="quarter" idx="28"/>
          </p:nvPr>
        </p:nvSpPr>
        <p:spPr>
          <a:xfrm>
            <a:off x="9253787"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25" name="Title 10">
            <a:extLst>
              <a:ext uri="{FF2B5EF4-FFF2-40B4-BE49-F238E27FC236}">
                <a16:creationId xmlns:a16="http://schemas.microsoft.com/office/drawing/2014/main" id="{CFC14063-B3BB-F745-BA8D-3932DA5A3C5C}"/>
              </a:ext>
            </a:extLst>
          </p:cNvPr>
          <p:cNvSpPr>
            <a:spLocks noGrp="1"/>
          </p:cNvSpPr>
          <p:nvPr>
            <p:ph type="title" hasCustomPrompt="1"/>
          </p:nvPr>
        </p:nvSpPr>
        <p:spPr>
          <a:xfrm>
            <a:off x="1127124" y="622405"/>
            <a:ext cx="10514013" cy="502072"/>
          </a:xfrm>
        </p:spPr>
        <p:txBody>
          <a:bodyPr>
            <a:normAutofit/>
          </a:bodyPr>
          <a:lstStyle>
            <a:lvl1pPr>
              <a:defRPr sz="4000"/>
            </a:lvl1pPr>
          </a:lstStyle>
          <a:p>
            <a:r>
              <a:rPr lang="en-GB"/>
              <a:t>Contents</a:t>
            </a:r>
          </a:p>
        </p:txBody>
      </p:sp>
      <p:sp>
        <p:nvSpPr>
          <p:cNvPr id="26" name="Text Placeholder 15">
            <a:extLst>
              <a:ext uri="{FF2B5EF4-FFF2-40B4-BE49-F238E27FC236}">
                <a16:creationId xmlns:a16="http://schemas.microsoft.com/office/drawing/2014/main" id="{E79BFF11-6967-5848-A91C-26E8E1B3503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7" name="Picture Placeholder 3">
            <a:extLst>
              <a:ext uri="{FF2B5EF4-FFF2-40B4-BE49-F238E27FC236}">
                <a16:creationId xmlns:a16="http://schemas.microsoft.com/office/drawing/2014/main" id="{D8988B0F-89A2-8B42-A7F9-0892E98355C6}"/>
              </a:ext>
            </a:extLst>
          </p:cNvPr>
          <p:cNvSpPr>
            <a:spLocks noGrp="1"/>
          </p:cNvSpPr>
          <p:nvPr>
            <p:ph type="pic" sz="quarter" idx="29"/>
          </p:nvPr>
        </p:nvSpPr>
        <p:spPr>
          <a:xfrm>
            <a:off x="3836012"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8" name="Picture Placeholder 3">
            <a:extLst>
              <a:ext uri="{FF2B5EF4-FFF2-40B4-BE49-F238E27FC236}">
                <a16:creationId xmlns:a16="http://schemas.microsoft.com/office/drawing/2014/main" id="{273C2758-8A8D-9345-8688-BDDE3BD1922F}"/>
              </a:ext>
            </a:extLst>
          </p:cNvPr>
          <p:cNvSpPr>
            <a:spLocks noGrp="1"/>
          </p:cNvSpPr>
          <p:nvPr>
            <p:ph type="pic" sz="quarter" idx="30"/>
          </p:nvPr>
        </p:nvSpPr>
        <p:spPr>
          <a:xfrm>
            <a:off x="6544900"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9" name="Picture Placeholder 3">
            <a:extLst>
              <a:ext uri="{FF2B5EF4-FFF2-40B4-BE49-F238E27FC236}">
                <a16:creationId xmlns:a16="http://schemas.microsoft.com/office/drawing/2014/main" id="{C10175CE-EFE8-614A-903B-BBF6C7BA5126}"/>
              </a:ext>
            </a:extLst>
          </p:cNvPr>
          <p:cNvSpPr>
            <a:spLocks noGrp="1"/>
          </p:cNvSpPr>
          <p:nvPr>
            <p:ph type="pic" sz="quarter" idx="31"/>
          </p:nvPr>
        </p:nvSpPr>
        <p:spPr>
          <a:xfrm>
            <a:off x="925378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Tree>
    <p:extLst>
      <p:ext uri="{BB962C8B-B14F-4D97-AF65-F5344CB8AC3E}">
        <p14:creationId xmlns:p14="http://schemas.microsoft.com/office/powerpoint/2010/main" val="19325530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s + Image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150226"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6D84757-7435-C646-A8CD-18F70464ED4C}"/>
              </a:ext>
            </a:extLst>
          </p:cNvPr>
          <p:cNvCxnSpPr>
            <a:cxnSpLocks/>
          </p:cNvCxnSpPr>
          <p:nvPr userDrawn="1"/>
        </p:nvCxnSpPr>
        <p:spPr>
          <a:xfrm>
            <a:off x="5308123"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2D1B0FBD-B062-5341-A5E2-35EED6DD3B4A}"/>
              </a:ext>
            </a:extLst>
          </p:cNvPr>
          <p:cNvCxnSpPr>
            <a:cxnSpLocks/>
          </p:cNvCxnSpPr>
          <p:nvPr userDrawn="1"/>
        </p:nvCxnSpPr>
        <p:spPr>
          <a:xfrm>
            <a:off x="7466020"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E3CCDFC-FD2A-7642-B899-583B86EE394C}"/>
              </a:ext>
            </a:extLst>
          </p:cNvPr>
          <p:cNvCxnSpPr>
            <a:cxnSpLocks/>
          </p:cNvCxnSpPr>
          <p:nvPr userDrawn="1"/>
        </p:nvCxnSpPr>
        <p:spPr>
          <a:xfrm>
            <a:off x="9623917"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A474BBB-E525-7E46-8625-BD6BEC441A96}"/>
              </a:ext>
            </a:extLst>
          </p:cNvPr>
          <p:cNvSpPr>
            <a:spLocks noGrp="1"/>
          </p:cNvSpPr>
          <p:nvPr>
            <p:ph type="body" sz="quarter" idx="33" hasCustomPrompt="1"/>
          </p:nvPr>
        </p:nvSpPr>
        <p:spPr>
          <a:xfrm>
            <a:off x="32850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757F4731-9FEC-3A41-B37B-6B44EDD9A336}"/>
              </a:ext>
            </a:extLst>
          </p:cNvPr>
          <p:cNvSpPr>
            <a:spLocks noGrp="1"/>
          </p:cNvSpPr>
          <p:nvPr>
            <p:ph type="body" sz="quarter" idx="34"/>
          </p:nvPr>
        </p:nvSpPr>
        <p:spPr>
          <a:xfrm>
            <a:off x="32850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7C024809-FDB8-8445-A9DC-B14A9C985C82}"/>
              </a:ext>
            </a:extLst>
          </p:cNvPr>
          <p:cNvSpPr>
            <a:spLocks noGrp="1"/>
          </p:cNvSpPr>
          <p:nvPr>
            <p:ph type="body" sz="quarter" idx="35"/>
          </p:nvPr>
        </p:nvSpPr>
        <p:spPr>
          <a:xfrm>
            <a:off x="32850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72" name="Text Placeholder 8">
            <a:extLst>
              <a:ext uri="{FF2B5EF4-FFF2-40B4-BE49-F238E27FC236}">
                <a16:creationId xmlns:a16="http://schemas.microsoft.com/office/drawing/2014/main" id="{94C4689A-FE40-FB47-9BED-7EB849347E51}"/>
              </a:ext>
            </a:extLst>
          </p:cNvPr>
          <p:cNvSpPr>
            <a:spLocks noGrp="1"/>
          </p:cNvSpPr>
          <p:nvPr>
            <p:ph type="body" sz="quarter" idx="36" hasCustomPrompt="1"/>
          </p:nvPr>
        </p:nvSpPr>
        <p:spPr>
          <a:xfrm>
            <a:off x="54429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69EFE29C-629A-6D4C-A388-357C61FD97C7}"/>
              </a:ext>
            </a:extLst>
          </p:cNvPr>
          <p:cNvSpPr>
            <a:spLocks noGrp="1"/>
          </p:cNvSpPr>
          <p:nvPr>
            <p:ph type="body" sz="quarter" idx="37"/>
          </p:nvPr>
        </p:nvSpPr>
        <p:spPr>
          <a:xfrm>
            <a:off x="54429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3" name="Text Placeholder 8">
            <a:extLst>
              <a:ext uri="{FF2B5EF4-FFF2-40B4-BE49-F238E27FC236}">
                <a16:creationId xmlns:a16="http://schemas.microsoft.com/office/drawing/2014/main" id="{66E999E3-7935-8542-A92B-4B279FC04AE1}"/>
              </a:ext>
            </a:extLst>
          </p:cNvPr>
          <p:cNvSpPr>
            <a:spLocks noGrp="1"/>
          </p:cNvSpPr>
          <p:nvPr>
            <p:ph type="body" sz="quarter" idx="38"/>
          </p:nvPr>
        </p:nvSpPr>
        <p:spPr>
          <a:xfrm>
            <a:off x="54429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4" name="Text Placeholder 8">
            <a:extLst>
              <a:ext uri="{FF2B5EF4-FFF2-40B4-BE49-F238E27FC236}">
                <a16:creationId xmlns:a16="http://schemas.microsoft.com/office/drawing/2014/main" id="{0B28F6B6-E6DD-134D-AFA5-D87ECCA50B2B}"/>
              </a:ext>
            </a:extLst>
          </p:cNvPr>
          <p:cNvSpPr>
            <a:spLocks noGrp="1"/>
          </p:cNvSpPr>
          <p:nvPr>
            <p:ph type="body" sz="quarter" idx="39" hasCustomPrompt="1"/>
          </p:nvPr>
        </p:nvSpPr>
        <p:spPr>
          <a:xfrm>
            <a:off x="7600818"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5" name="Text Placeholder 8">
            <a:extLst>
              <a:ext uri="{FF2B5EF4-FFF2-40B4-BE49-F238E27FC236}">
                <a16:creationId xmlns:a16="http://schemas.microsoft.com/office/drawing/2014/main" id="{E54E4C9C-1FD0-EF47-A6A4-B655DAA21B00}"/>
              </a:ext>
            </a:extLst>
          </p:cNvPr>
          <p:cNvSpPr>
            <a:spLocks noGrp="1"/>
          </p:cNvSpPr>
          <p:nvPr>
            <p:ph type="body" sz="quarter" idx="40"/>
          </p:nvPr>
        </p:nvSpPr>
        <p:spPr>
          <a:xfrm>
            <a:off x="7600817"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6" name="Text Placeholder 8">
            <a:extLst>
              <a:ext uri="{FF2B5EF4-FFF2-40B4-BE49-F238E27FC236}">
                <a16:creationId xmlns:a16="http://schemas.microsoft.com/office/drawing/2014/main" id="{C2FFACCD-210A-7C4A-A990-30145E0AA17B}"/>
              </a:ext>
            </a:extLst>
          </p:cNvPr>
          <p:cNvSpPr>
            <a:spLocks noGrp="1"/>
          </p:cNvSpPr>
          <p:nvPr>
            <p:ph type="body" sz="quarter" idx="41"/>
          </p:nvPr>
        </p:nvSpPr>
        <p:spPr>
          <a:xfrm>
            <a:off x="7600817"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7" name="Text Placeholder 8">
            <a:extLst>
              <a:ext uri="{FF2B5EF4-FFF2-40B4-BE49-F238E27FC236}">
                <a16:creationId xmlns:a16="http://schemas.microsoft.com/office/drawing/2014/main" id="{2F37E49B-24A4-D94D-BAEC-131DCE1E1C08}"/>
              </a:ext>
            </a:extLst>
          </p:cNvPr>
          <p:cNvSpPr>
            <a:spLocks noGrp="1"/>
          </p:cNvSpPr>
          <p:nvPr>
            <p:ph type="body" sz="quarter" idx="42" hasCustomPrompt="1"/>
          </p:nvPr>
        </p:nvSpPr>
        <p:spPr>
          <a:xfrm>
            <a:off x="9758716"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44C68F7F-83EC-104E-B774-FFD680A10976}"/>
              </a:ext>
            </a:extLst>
          </p:cNvPr>
          <p:cNvSpPr>
            <a:spLocks noGrp="1"/>
          </p:cNvSpPr>
          <p:nvPr>
            <p:ph type="body" sz="quarter" idx="43"/>
          </p:nvPr>
        </p:nvSpPr>
        <p:spPr>
          <a:xfrm>
            <a:off x="9758715"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33511D19-13DF-5748-AC69-EE31559FF83E}"/>
              </a:ext>
            </a:extLst>
          </p:cNvPr>
          <p:cNvSpPr>
            <a:spLocks noGrp="1"/>
          </p:cNvSpPr>
          <p:nvPr>
            <p:ph type="body" sz="quarter" idx="44"/>
          </p:nvPr>
        </p:nvSpPr>
        <p:spPr>
          <a:xfrm>
            <a:off x="9758715"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0" name="Title 10">
            <a:extLst>
              <a:ext uri="{FF2B5EF4-FFF2-40B4-BE49-F238E27FC236}">
                <a16:creationId xmlns:a16="http://schemas.microsoft.com/office/drawing/2014/main" id="{46EC77C5-D36A-8B43-B210-252339658920}"/>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1" name="Text Placeholder 15">
            <a:extLst>
              <a:ext uri="{FF2B5EF4-FFF2-40B4-BE49-F238E27FC236}">
                <a16:creationId xmlns:a16="http://schemas.microsoft.com/office/drawing/2014/main" id="{6BA4AA69-3119-2A42-B0CD-8829C554B1C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Picture Placeholder 3">
            <a:extLst>
              <a:ext uri="{FF2B5EF4-FFF2-40B4-BE49-F238E27FC236}">
                <a16:creationId xmlns:a16="http://schemas.microsoft.com/office/drawing/2014/main" id="{B075A532-A4C1-0F4D-A52E-16ABE1A150BB}"/>
              </a:ext>
            </a:extLst>
          </p:cNvPr>
          <p:cNvSpPr>
            <a:spLocks noGrp="1"/>
          </p:cNvSpPr>
          <p:nvPr>
            <p:ph type="pic" sz="quarter" idx="45"/>
          </p:nvPr>
        </p:nvSpPr>
        <p:spPr>
          <a:xfrm>
            <a:off x="112712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3" name="Picture Placeholder 3">
            <a:extLst>
              <a:ext uri="{FF2B5EF4-FFF2-40B4-BE49-F238E27FC236}">
                <a16:creationId xmlns:a16="http://schemas.microsoft.com/office/drawing/2014/main" id="{2E22F3CF-1A78-8A44-B255-9ECDD154DA5A}"/>
              </a:ext>
            </a:extLst>
          </p:cNvPr>
          <p:cNvSpPr>
            <a:spLocks noGrp="1"/>
          </p:cNvSpPr>
          <p:nvPr>
            <p:ph type="pic" sz="quarter" idx="46"/>
          </p:nvPr>
        </p:nvSpPr>
        <p:spPr>
          <a:xfrm>
            <a:off x="3280771"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4" name="Picture Placeholder 3">
            <a:extLst>
              <a:ext uri="{FF2B5EF4-FFF2-40B4-BE49-F238E27FC236}">
                <a16:creationId xmlns:a16="http://schemas.microsoft.com/office/drawing/2014/main" id="{2A6E907D-6C9F-2941-A6F0-921CC446980A}"/>
              </a:ext>
            </a:extLst>
          </p:cNvPr>
          <p:cNvSpPr>
            <a:spLocks noGrp="1"/>
          </p:cNvSpPr>
          <p:nvPr>
            <p:ph type="pic" sz="quarter" idx="47"/>
          </p:nvPr>
        </p:nvSpPr>
        <p:spPr>
          <a:xfrm>
            <a:off x="543866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5" name="Picture Placeholder 3">
            <a:extLst>
              <a:ext uri="{FF2B5EF4-FFF2-40B4-BE49-F238E27FC236}">
                <a16:creationId xmlns:a16="http://schemas.microsoft.com/office/drawing/2014/main" id="{5AA64D49-2A32-EC4F-A1CA-455AD3C97215}"/>
              </a:ext>
            </a:extLst>
          </p:cNvPr>
          <p:cNvSpPr>
            <a:spLocks noGrp="1"/>
          </p:cNvSpPr>
          <p:nvPr>
            <p:ph type="pic" sz="quarter" idx="48"/>
          </p:nvPr>
        </p:nvSpPr>
        <p:spPr>
          <a:xfrm>
            <a:off x="7600818"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6" name="Picture Placeholder 3">
            <a:extLst>
              <a:ext uri="{FF2B5EF4-FFF2-40B4-BE49-F238E27FC236}">
                <a16:creationId xmlns:a16="http://schemas.microsoft.com/office/drawing/2014/main" id="{00583354-2F4F-1745-AB24-190A4CC4D83B}"/>
              </a:ext>
            </a:extLst>
          </p:cNvPr>
          <p:cNvSpPr>
            <a:spLocks noGrp="1"/>
          </p:cNvSpPr>
          <p:nvPr>
            <p:ph type="pic" sz="quarter" idx="49"/>
          </p:nvPr>
        </p:nvSpPr>
        <p:spPr>
          <a:xfrm>
            <a:off x="9752840"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Tree>
    <p:extLst>
      <p:ext uri="{BB962C8B-B14F-4D97-AF65-F5344CB8AC3E}">
        <p14:creationId xmlns:p14="http://schemas.microsoft.com/office/powerpoint/2010/main" val="31406343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s Grid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675536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6755365"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6755365"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6755366"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675536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675536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6755365"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6755365"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6755366"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675536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0198291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3343030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7" name="Straight Connector 76">
            <a:extLst>
              <a:ext uri="{FF2B5EF4-FFF2-40B4-BE49-F238E27FC236}">
                <a16:creationId xmlns:a16="http://schemas.microsoft.com/office/drawing/2014/main" id="{A1676EDF-F6A9-B445-AF4D-1800EB77DB6C}"/>
              </a:ext>
            </a:extLst>
          </p:cNvPr>
          <p:cNvCxnSpPr>
            <a:cxnSpLocks/>
          </p:cNvCxnSpPr>
          <p:nvPr userDrawn="1"/>
        </p:nvCxnSpPr>
        <p:spPr>
          <a:xfrm flipH="1">
            <a:off x="8490033"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3EE9934-8C7B-1D43-B12A-1656BD18ED7F}"/>
              </a:ext>
            </a:extLst>
          </p:cNvPr>
          <p:cNvCxnSpPr>
            <a:cxnSpLocks/>
          </p:cNvCxnSpPr>
          <p:nvPr userDrawn="1"/>
        </p:nvCxnSpPr>
        <p:spPr>
          <a:xfrm flipH="1">
            <a:off x="8490033"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2668948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s Grid x8">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5" name="Text Placeholder 8">
            <a:extLst>
              <a:ext uri="{FF2B5EF4-FFF2-40B4-BE49-F238E27FC236}">
                <a16:creationId xmlns:a16="http://schemas.microsoft.com/office/drawing/2014/main" id="{8BBF2080-C0B3-9246-85FA-61FE1092CD02}"/>
              </a:ext>
            </a:extLst>
          </p:cNvPr>
          <p:cNvSpPr>
            <a:spLocks noGrp="1"/>
          </p:cNvSpPr>
          <p:nvPr>
            <p:ph type="body" sz="quarter" idx="14" hasCustomPrompt="1"/>
          </p:nvPr>
        </p:nvSpPr>
        <p:spPr>
          <a:xfrm>
            <a:off x="1127125"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26" name="Text Placeholder 8">
            <a:extLst>
              <a:ext uri="{FF2B5EF4-FFF2-40B4-BE49-F238E27FC236}">
                <a16:creationId xmlns:a16="http://schemas.microsoft.com/office/drawing/2014/main" id="{6D44A0C9-5B4C-E146-B057-E3D4A81FA7C1}"/>
              </a:ext>
            </a:extLst>
          </p:cNvPr>
          <p:cNvSpPr>
            <a:spLocks noGrp="1"/>
          </p:cNvSpPr>
          <p:nvPr>
            <p:ph type="body" sz="quarter" idx="15"/>
          </p:nvPr>
        </p:nvSpPr>
        <p:spPr>
          <a:xfrm>
            <a:off x="1127125"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27" name="Text Placeholder 8">
            <a:extLst>
              <a:ext uri="{FF2B5EF4-FFF2-40B4-BE49-F238E27FC236}">
                <a16:creationId xmlns:a16="http://schemas.microsoft.com/office/drawing/2014/main" id="{6590F807-22BC-6943-8B6F-76DA6A1C80B5}"/>
              </a:ext>
            </a:extLst>
          </p:cNvPr>
          <p:cNvSpPr>
            <a:spLocks noGrp="1"/>
          </p:cNvSpPr>
          <p:nvPr>
            <p:ph type="body" sz="quarter" idx="16"/>
          </p:nvPr>
        </p:nvSpPr>
        <p:spPr>
          <a:xfrm>
            <a:off x="1127125"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28" name="Straight Connector 27">
            <a:extLst>
              <a:ext uri="{FF2B5EF4-FFF2-40B4-BE49-F238E27FC236}">
                <a16:creationId xmlns:a16="http://schemas.microsoft.com/office/drawing/2014/main" id="{971B08CB-836F-CE4F-9500-35A49E449846}"/>
              </a:ext>
            </a:extLst>
          </p:cNvPr>
          <p:cNvCxnSpPr>
            <a:cxnSpLocks/>
          </p:cNvCxnSpPr>
          <p:nvPr userDrawn="1"/>
        </p:nvCxnSpPr>
        <p:spPr>
          <a:xfrm flipH="1">
            <a:off x="1127124"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647DACE-D2E1-8C46-871E-E53CD0E28DF4}"/>
              </a:ext>
            </a:extLst>
          </p:cNvPr>
          <p:cNvCxnSpPr>
            <a:cxnSpLocks/>
          </p:cNvCxnSpPr>
          <p:nvPr userDrawn="1"/>
        </p:nvCxnSpPr>
        <p:spPr>
          <a:xfrm flipH="1">
            <a:off x="1127124"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2" name="Text Placeholder 8">
            <a:extLst>
              <a:ext uri="{FF2B5EF4-FFF2-40B4-BE49-F238E27FC236}">
                <a16:creationId xmlns:a16="http://schemas.microsoft.com/office/drawing/2014/main" id="{E4A046F6-4119-BC42-B7BA-FDB1F0816EC1}"/>
              </a:ext>
            </a:extLst>
          </p:cNvPr>
          <p:cNvSpPr>
            <a:spLocks noGrp="1"/>
          </p:cNvSpPr>
          <p:nvPr>
            <p:ph type="body" sz="quarter" idx="17" hasCustomPrompt="1"/>
          </p:nvPr>
        </p:nvSpPr>
        <p:spPr>
          <a:xfrm>
            <a:off x="3846471"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3" name="Text Placeholder 8">
            <a:extLst>
              <a:ext uri="{FF2B5EF4-FFF2-40B4-BE49-F238E27FC236}">
                <a16:creationId xmlns:a16="http://schemas.microsoft.com/office/drawing/2014/main" id="{F34B5FF9-7EDC-A44F-91A6-A2E6A44DC0AF}"/>
              </a:ext>
            </a:extLst>
          </p:cNvPr>
          <p:cNvSpPr>
            <a:spLocks noGrp="1"/>
          </p:cNvSpPr>
          <p:nvPr>
            <p:ph type="body" sz="quarter" idx="18"/>
          </p:nvPr>
        </p:nvSpPr>
        <p:spPr>
          <a:xfrm>
            <a:off x="3846471"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4" name="Text Placeholder 8">
            <a:extLst>
              <a:ext uri="{FF2B5EF4-FFF2-40B4-BE49-F238E27FC236}">
                <a16:creationId xmlns:a16="http://schemas.microsoft.com/office/drawing/2014/main" id="{20163CE5-94AC-C241-853C-46F1E4C716BC}"/>
              </a:ext>
            </a:extLst>
          </p:cNvPr>
          <p:cNvSpPr>
            <a:spLocks noGrp="1"/>
          </p:cNvSpPr>
          <p:nvPr>
            <p:ph type="body" sz="quarter" idx="19"/>
          </p:nvPr>
        </p:nvSpPr>
        <p:spPr>
          <a:xfrm>
            <a:off x="3846471"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95" name="Straight Connector 94">
            <a:extLst>
              <a:ext uri="{FF2B5EF4-FFF2-40B4-BE49-F238E27FC236}">
                <a16:creationId xmlns:a16="http://schemas.microsoft.com/office/drawing/2014/main" id="{EA6241CC-6D87-084B-ABFB-F6EA412293A8}"/>
              </a:ext>
            </a:extLst>
          </p:cNvPr>
          <p:cNvCxnSpPr>
            <a:cxnSpLocks/>
          </p:cNvCxnSpPr>
          <p:nvPr userDrawn="1"/>
        </p:nvCxnSpPr>
        <p:spPr>
          <a:xfrm flipH="1">
            <a:off x="3846470"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28204F0-E41B-0A48-A898-CCF3E632665A}"/>
              </a:ext>
            </a:extLst>
          </p:cNvPr>
          <p:cNvCxnSpPr>
            <a:cxnSpLocks/>
          </p:cNvCxnSpPr>
          <p:nvPr userDrawn="1"/>
        </p:nvCxnSpPr>
        <p:spPr>
          <a:xfrm flipH="1">
            <a:off x="3846470"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7" name="Text Placeholder 8">
            <a:extLst>
              <a:ext uri="{FF2B5EF4-FFF2-40B4-BE49-F238E27FC236}">
                <a16:creationId xmlns:a16="http://schemas.microsoft.com/office/drawing/2014/main" id="{80B8872F-1F58-6E44-93A8-704E133241A7}"/>
              </a:ext>
            </a:extLst>
          </p:cNvPr>
          <p:cNvSpPr>
            <a:spLocks noGrp="1"/>
          </p:cNvSpPr>
          <p:nvPr>
            <p:ph type="body" sz="quarter" idx="20" hasCustomPrompt="1"/>
          </p:nvPr>
        </p:nvSpPr>
        <p:spPr>
          <a:xfrm>
            <a:off x="656581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F8799F16-BA21-5447-BD9E-B1E11CD691F0}"/>
              </a:ext>
            </a:extLst>
          </p:cNvPr>
          <p:cNvSpPr>
            <a:spLocks noGrp="1"/>
          </p:cNvSpPr>
          <p:nvPr>
            <p:ph type="body" sz="quarter" idx="21"/>
          </p:nvPr>
        </p:nvSpPr>
        <p:spPr>
          <a:xfrm>
            <a:off x="6565817"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F21AA3D6-528F-0742-8E9F-102CE62EFDA5}"/>
              </a:ext>
            </a:extLst>
          </p:cNvPr>
          <p:cNvSpPr>
            <a:spLocks noGrp="1"/>
          </p:cNvSpPr>
          <p:nvPr>
            <p:ph type="body" sz="quarter" idx="22"/>
          </p:nvPr>
        </p:nvSpPr>
        <p:spPr>
          <a:xfrm>
            <a:off x="6565817"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0" name="Straight Connector 99">
            <a:extLst>
              <a:ext uri="{FF2B5EF4-FFF2-40B4-BE49-F238E27FC236}">
                <a16:creationId xmlns:a16="http://schemas.microsoft.com/office/drawing/2014/main" id="{2B334901-712E-E545-A8F3-50ADE6FCF1A5}"/>
              </a:ext>
            </a:extLst>
          </p:cNvPr>
          <p:cNvCxnSpPr>
            <a:cxnSpLocks/>
          </p:cNvCxnSpPr>
          <p:nvPr userDrawn="1"/>
        </p:nvCxnSpPr>
        <p:spPr>
          <a:xfrm flipH="1">
            <a:off x="6565816"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89E6E8F-2BCE-9B43-B016-3B7585C60F5C}"/>
              </a:ext>
            </a:extLst>
          </p:cNvPr>
          <p:cNvCxnSpPr>
            <a:cxnSpLocks/>
          </p:cNvCxnSpPr>
          <p:nvPr userDrawn="1"/>
        </p:nvCxnSpPr>
        <p:spPr>
          <a:xfrm flipH="1">
            <a:off x="656581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2" name="Text Placeholder 8">
            <a:extLst>
              <a:ext uri="{FF2B5EF4-FFF2-40B4-BE49-F238E27FC236}">
                <a16:creationId xmlns:a16="http://schemas.microsoft.com/office/drawing/2014/main" id="{9C491C1F-AA84-444E-9FD3-31331DDF7633}"/>
              </a:ext>
            </a:extLst>
          </p:cNvPr>
          <p:cNvSpPr>
            <a:spLocks noGrp="1"/>
          </p:cNvSpPr>
          <p:nvPr>
            <p:ph type="body" sz="quarter" idx="23" hasCustomPrompt="1"/>
          </p:nvPr>
        </p:nvSpPr>
        <p:spPr>
          <a:xfrm>
            <a:off x="9279908"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3" name="Text Placeholder 8">
            <a:extLst>
              <a:ext uri="{FF2B5EF4-FFF2-40B4-BE49-F238E27FC236}">
                <a16:creationId xmlns:a16="http://schemas.microsoft.com/office/drawing/2014/main" id="{3177BCC5-0D80-2343-89C3-0E175AF64D4A}"/>
              </a:ext>
            </a:extLst>
          </p:cNvPr>
          <p:cNvSpPr>
            <a:spLocks noGrp="1"/>
          </p:cNvSpPr>
          <p:nvPr>
            <p:ph type="body" sz="quarter" idx="24"/>
          </p:nvPr>
        </p:nvSpPr>
        <p:spPr>
          <a:xfrm>
            <a:off x="9279908"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4" name="Text Placeholder 8">
            <a:extLst>
              <a:ext uri="{FF2B5EF4-FFF2-40B4-BE49-F238E27FC236}">
                <a16:creationId xmlns:a16="http://schemas.microsoft.com/office/drawing/2014/main" id="{8043399B-30C8-7C49-93B1-097DA532D2B7}"/>
              </a:ext>
            </a:extLst>
          </p:cNvPr>
          <p:cNvSpPr>
            <a:spLocks noGrp="1"/>
          </p:cNvSpPr>
          <p:nvPr>
            <p:ph type="body" sz="quarter" idx="25"/>
          </p:nvPr>
        </p:nvSpPr>
        <p:spPr>
          <a:xfrm>
            <a:off x="9279908"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5" name="Straight Connector 104">
            <a:extLst>
              <a:ext uri="{FF2B5EF4-FFF2-40B4-BE49-F238E27FC236}">
                <a16:creationId xmlns:a16="http://schemas.microsoft.com/office/drawing/2014/main" id="{B9F89AFF-E5AF-674F-87BA-F830C19B67F5}"/>
              </a:ext>
            </a:extLst>
          </p:cNvPr>
          <p:cNvCxnSpPr>
            <a:cxnSpLocks/>
          </p:cNvCxnSpPr>
          <p:nvPr userDrawn="1"/>
        </p:nvCxnSpPr>
        <p:spPr>
          <a:xfrm flipH="1">
            <a:off x="9279907"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EE62025-1051-DB4A-80BE-4B634BDF0EF0}"/>
              </a:ext>
            </a:extLst>
          </p:cNvPr>
          <p:cNvCxnSpPr>
            <a:cxnSpLocks/>
          </p:cNvCxnSpPr>
          <p:nvPr userDrawn="1"/>
        </p:nvCxnSpPr>
        <p:spPr>
          <a:xfrm flipH="1">
            <a:off x="9279907"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 Placeholder 8">
            <a:extLst>
              <a:ext uri="{FF2B5EF4-FFF2-40B4-BE49-F238E27FC236}">
                <a16:creationId xmlns:a16="http://schemas.microsoft.com/office/drawing/2014/main" id="{70B428B5-7B08-0D4F-B3EC-5570C3D823A9}"/>
              </a:ext>
            </a:extLst>
          </p:cNvPr>
          <p:cNvSpPr>
            <a:spLocks noGrp="1"/>
          </p:cNvSpPr>
          <p:nvPr>
            <p:ph type="body" sz="quarter" idx="26" hasCustomPrompt="1"/>
          </p:nvPr>
        </p:nvSpPr>
        <p:spPr>
          <a:xfrm>
            <a:off x="1127125"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8" name="Text Placeholder 8">
            <a:extLst>
              <a:ext uri="{FF2B5EF4-FFF2-40B4-BE49-F238E27FC236}">
                <a16:creationId xmlns:a16="http://schemas.microsoft.com/office/drawing/2014/main" id="{EB7A4438-35C5-E24B-B147-DAF63B37E8A6}"/>
              </a:ext>
            </a:extLst>
          </p:cNvPr>
          <p:cNvSpPr>
            <a:spLocks noGrp="1"/>
          </p:cNvSpPr>
          <p:nvPr>
            <p:ph type="body" sz="quarter" idx="27"/>
          </p:nvPr>
        </p:nvSpPr>
        <p:spPr>
          <a:xfrm>
            <a:off x="1127125"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9" name="Text Placeholder 8">
            <a:extLst>
              <a:ext uri="{FF2B5EF4-FFF2-40B4-BE49-F238E27FC236}">
                <a16:creationId xmlns:a16="http://schemas.microsoft.com/office/drawing/2014/main" id="{FDA182A2-5516-0441-A9F0-FD2FF9CA6AD1}"/>
              </a:ext>
            </a:extLst>
          </p:cNvPr>
          <p:cNvSpPr>
            <a:spLocks noGrp="1"/>
          </p:cNvSpPr>
          <p:nvPr>
            <p:ph type="body" sz="quarter" idx="28"/>
          </p:nvPr>
        </p:nvSpPr>
        <p:spPr>
          <a:xfrm>
            <a:off x="1127125"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0" name="Straight Connector 109">
            <a:extLst>
              <a:ext uri="{FF2B5EF4-FFF2-40B4-BE49-F238E27FC236}">
                <a16:creationId xmlns:a16="http://schemas.microsoft.com/office/drawing/2014/main" id="{ADC11488-7D8C-3840-A318-6B5FD395EAD3}"/>
              </a:ext>
            </a:extLst>
          </p:cNvPr>
          <p:cNvCxnSpPr>
            <a:cxnSpLocks/>
          </p:cNvCxnSpPr>
          <p:nvPr userDrawn="1"/>
        </p:nvCxnSpPr>
        <p:spPr>
          <a:xfrm flipH="1">
            <a:off x="1127124"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6784242-BD7C-494B-B3DD-4CBE74DAEB92}"/>
              </a:ext>
            </a:extLst>
          </p:cNvPr>
          <p:cNvCxnSpPr>
            <a:cxnSpLocks/>
          </p:cNvCxnSpPr>
          <p:nvPr userDrawn="1"/>
        </p:nvCxnSpPr>
        <p:spPr>
          <a:xfrm flipH="1">
            <a:off x="1127124"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2" name="Text Placeholder 8">
            <a:extLst>
              <a:ext uri="{FF2B5EF4-FFF2-40B4-BE49-F238E27FC236}">
                <a16:creationId xmlns:a16="http://schemas.microsoft.com/office/drawing/2014/main" id="{967C37CA-49DF-4D4D-AB76-9EFA28C70EB7}"/>
              </a:ext>
            </a:extLst>
          </p:cNvPr>
          <p:cNvSpPr>
            <a:spLocks noGrp="1"/>
          </p:cNvSpPr>
          <p:nvPr>
            <p:ph type="body" sz="quarter" idx="29" hasCustomPrompt="1"/>
          </p:nvPr>
        </p:nvSpPr>
        <p:spPr>
          <a:xfrm>
            <a:off x="3846471"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3" name="Text Placeholder 8">
            <a:extLst>
              <a:ext uri="{FF2B5EF4-FFF2-40B4-BE49-F238E27FC236}">
                <a16:creationId xmlns:a16="http://schemas.microsoft.com/office/drawing/2014/main" id="{ADF4D42E-687A-B848-A9C7-9F0A3FC0E5A3}"/>
              </a:ext>
            </a:extLst>
          </p:cNvPr>
          <p:cNvSpPr>
            <a:spLocks noGrp="1"/>
          </p:cNvSpPr>
          <p:nvPr>
            <p:ph type="body" sz="quarter" idx="30"/>
          </p:nvPr>
        </p:nvSpPr>
        <p:spPr>
          <a:xfrm>
            <a:off x="3846471"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4" name="Text Placeholder 8">
            <a:extLst>
              <a:ext uri="{FF2B5EF4-FFF2-40B4-BE49-F238E27FC236}">
                <a16:creationId xmlns:a16="http://schemas.microsoft.com/office/drawing/2014/main" id="{0D29FAF5-7722-0A47-9C87-A170A69ED710}"/>
              </a:ext>
            </a:extLst>
          </p:cNvPr>
          <p:cNvSpPr>
            <a:spLocks noGrp="1"/>
          </p:cNvSpPr>
          <p:nvPr>
            <p:ph type="body" sz="quarter" idx="31"/>
          </p:nvPr>
        </p:nvSpPr>
        <p:spPr>
          <a:xfrm>
            <a:off x="3846471"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5" name="Straight Connector 114">
            <a:extLst>
              <a:ext uri="{FF2B5EF4-FFF2-40B4-BE49-F238E27FC236}">
                <a16:creationId xmlns:a16="http://schemas.microsoft.com/office/drawing/2014/main" id="{9568C017-D48C-FE41-ADBD-E93CE6795CC1}"/>
              </a:ext>
            </a:extLst>
          </p:cNvPr>
          <p:cNvCxnSpPr>
            <a:cxnSpLocks/>
          </p:cNvCxnSpPr>
          <p:nvPr userDrawn="1"/>
        </p:nvCxnSpPr>
        <p:spPr>
          <a:xfrm flipH="1">
            <a:off x="3846470"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9F113953-1941-D844-B9F5-569AC577EAC6}"/>
              </a:ext>
            </a:extLst>
          </p:cNvPr>
          <p:cNvCxnSpPr>
            <a:cxnSpLocks/>
          </p:cNvCxnSpPr>
          <p:nvPr userDrawn="1"/>
        </p:nvCxnSpPr>
        <p:spPr>
          <a:xfrm flipH="1">
            <a:off x="3846470"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7" name="Text Placeholder 8">
            <a:extLst>
              <a:ext uri="{FF2B5EF4-FFF2-40B4-BE49-F238E27FC236}">
                <a16:creationId xmlns:a16="http://schemas.microsoft.com/office/drawing/2014/main" id="{C1B968FB-D65B-8440-A13D-5715FA7A15E5}"/>
              </a:ext>
            </a:extLst>
          </p:cNvPr>
          <p:cNvSpPr>
            <a:spLocks noGrp="1"/>
          </p:cNvSpPr>
          <p:nvPr>
            <p:ph type="body" sz="quarter" idx="32" hasCustomPrompt="1"/>
          </p:nvPr>
        </p:nvSpPr>
        <p:spPr>
          <a:xfrm>
            <a:off x="656581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8" name="Text Placeholder 8">
            <a:extLst>
              <a:ext uri="{FF2B5EF4-FFF2-40B4-BE49-F238E27FC236}">
                <a16:creationId xmlns:a16="http://schemas.microsoft.com/office/drawing/2014/main" id="{8DF17C4F-6EEB-7D41-9975-B8F9CB07EBC0}"/>
              </a:ext>
            </a:extLst>
          </p:cNvPr>
          <p:cNvSpPr>
            <a:spLocks noGrp="1"/>
          </p:cNvSpPr>
          <p:nvPr>
            <p:ph type="body" sz="quarter" idx="33"/>
          </p:nvPr>
        </p:nvSpPr>
        <p:spPr>
          <a:xfrm>
            <a:off x="6565817"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9" name="Text Placeholder 8">
            <a:extLst>
              <a:ext uri="{FF2B5EF4-FFF2-40B4-BE49-F238E27FC236}">
                <a16:creationId xmlns:a16="http://schemas.microsoft.com/office/drawing/2014/main" id="{BD6FF321-D359-4640-95BA-EE35B42B92D5}"/>
              </a:ext>
            </a:extLst>
          </p:cNvPr>
          <p:cNvSpPr>
            <a:spLocks noGrp="1"/>
          </p:cNvSpPr>
          <p:nvPr>
            <p:ph type="body" sz="quarter" idx="34"/>
          </p:nvPr>
        </p:nvSpPr>
        <p:spPr>
          <a:xfrm>
            <a:off x="6565817"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0" name="Straight Connector 119">
            <a:extLst>
              <a:ext uri="{FF2B5EF4-FFF2-40B4-BE49-F238E27FC236}">
                <a16:creationId xmlns:a16="http://schemas.microsoft.com/office/drawing/2014/main" id="{30DDC796-3E0D-0A49-AF70-CDA4F725EBDA}"/>
              </a:ext>
            </a:extLst>
          </p:cNvPr>
          <p:cNvCxnSpPr>
            <a:cxnSpLocks/>
          </p:cNvCxnSpPr>
          <p:nvPr userDrawn="1"/>
        </p:nvCxnSpPr>
        <p:spPr>
          <a:xfrm flipH="1">
            <a:off x="6565816"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B804962F-A58E-0840-B296-F84525410A9E}"/>
              </a:ext>
            </a:extLst>
          </p:cNvPr>
          <p:cNvCxnSpPr>
            <a:cxnSpLocks/>
          </p:cNvCxnSpPr>
          <p:nvPr userDrawn="1"/>
        </p:nvCxnSpPr>
        <p:spPr>
          <a:xfrm flipH="1">
            <a:off x="656581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2" name="Text Placeholder 8">
            <a:extLst>
              <a:ext uri="{FF2B5EF4-FFF2-40B4-BE49-F238E27FC236}">
                <a16:creationId xmlns:a16="http://schemas.microsoft.com/office/drawing/2014/main" id="{4B30DA08-AF0A-4445-956C-DD35F374E218}"/>
              </a:ext>
            </a:extLst>
          </p:cNvPr>
          <p:cNvSpPr>
            <a:spLocks noGrp="1"/>
          </p:cNvSpPr>
          <p:nvPr>
            <p:ph type="body" sz="quarter" idx="35" hasCustomPrompt="1"/>
          </p:nvPr>
        </p:nvSpPr>
        <p:spPr>
          <a:xfrm>
            <a:off x="9279908"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23" name="Text Placeholder 8">
            <a:extLst>
              <a:ext uri="{FF2B5EF4-FFF2-40B4-BE49-F238E27FC236}">
                <a16:creationId xmlns:a16="http://schemas.microsoft.com/office/drawing/2014/main" id="{01285782-89CF-8540-8A8F-8F864D716EF7}"/>
              </a:ext>
            </a:extLst>
          </p:cNvPr>
          <p:cNvSpPr>
            <a:spLocks noGrp="1"/>
          </p:cNvSpPr>
          <p:nvPr>
            <p:ph type="body" sz="quarter" idx="36"/>
          </p:nvPr>
        </p:nvSpPr>
        <p:spPr>
          <a:xfrm>
            <a:off x="9279908"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24" name="Text Placeholder 8">
            <a:extLst>
              <a:ext uri="{FF2B5EF4-FFF2-40B4-BE49-F238E27FC236}">
                <a16:creationId xmlns:a16="http://schemas.microsoft.com/office/drawing/2014/main" id="{0432FF91-5950-B84E-B8B8-E9C5CDEE5352}"/>
              </a:ext>
            </a:extLst>
          </p:cNvPr>
          <p:cNvSpPr>
            <a:spLocks noGrp="1"/>
          </p:cNvSpPr>
          <p:nvPr>
            <p:ph type="body" sz="quarter" idx="37"/>
          </p:nvPr>
        </p:nvSpPr>
        <p:spPr>
          <a:xfrm>
            <a:off x="9279908"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5" name="Straight Connector 124">
            <a:extLst>
              <a:ext uri="{FF2B5EF4-FFF2-40B4-BE49-F238E27FC236}">
                <a16:creationId xmlns:a16="http://schemas.microsoft.com/office/drawing/2014/main" id="{F2F842C5-CAB5-B04C-B830-114FEB990108}"/>
              </a:ext>
            </a:extLst>
          </p:cNvPr>
          <p:cNvCxnSpPr>
            <a:cxnSpLocks/>
          </p:cNvCxnSpPr>
          <p:nvPr userDrawn="1"/>
        </p:nvCxnSpPr>
        <p:spPr>
          <a:xfrm flipH="1">
            <a:off x="9279907"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5CCE9077-0018-1D40-9A0C-D82B46F8DCD2}"/>
              </a:ext>
            </a:extLst>
          </p:cNvPr>
          <p:cNvCxnSpPr>
            <a:cxnSpLocks/>
          </p:cNvCxnSpPr>
          <p:nvPr userDrawn="1"/>
        </p:nvCxnSpPr>
        <p:spPr>
          <a:xfrm flipH="1">
            <a:off x="9279907"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6" name="Title 10">
            <a:extLst>
              <a:ext uri="{FF2B5EF4-FFF2-40B4-BE49-F238E27FC236}">
                <a16:creationId xmlns:a16="http://schemas.microsoft.com/office/drawing/2014/main" id="{A69E28B0-B2D2-0542-BF0C-7BF2EEF4B462}"/>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47" name="Text Placeholder 15">
            <a:extLst>
              <a:ext uri="{FF2B5EF4-FFF2-40B4-BE49-F238E27FC236}">
                <a16:creationId xmlns:a16="http://schemas.microsoft.com/office/drawing/2014/main" id="{DF35DCAB-ED6E-C841-AE00-20199BC93FF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2000106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7" name="Text Placeholder 15">
            <a:extLst>
              <a:ext uri="{FF2B5EF4-FFF2-40B4-BE49-F238E27FC236}">
                <a16:creationId xmlns:a16="http://schemas.microsoft.com/office/drawing/2014/main" id="{C1D3BD9E-45C3-BF43-8A17-33D649A253D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 name="Text Placeholder 2">
            <a:extLst>
              <a:ext uri="{FF2B5EF4-FFF2-40B4-BE49-F238E27FC236}">
                <a16:creationId xmlns:a16="http://schemas.microsoft.com/office/drawing/2014/main" id="{3EFCDA41-F12C-7E45-B6A2-96E3E5FE63E9}"/>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2" name="Text Placeholder 13">
            <a:extLst>
              <a:ext uri="{FF2B5EF4-FFF2-40B4-BE49-F238E27FC236}">
                <a16:creationId xmlns:a16="http://schemas.microsoft.com/office/drawing/2014/main" id="{A715DB36-3225-A54B-941F-632A8EE1CB6F}"/>
              </a:ext>
            </a:extLst>
          </p:cNvPr>
          <p:cNvSpPr>
            <a:spLocks noGrp="1"/>
          </p:cNvSpPr>
          <p:nvPr>
            <p:ph type="body" sz="quarter" idx="16"/>
          </p:nvPr>
        </p:nvSpPr>
        <p:spPr>
          <a:xfrm>
            <a:off x="1127124" y="1426029"/>
            <a:ext cx="10515600" cy="4934468"/>
          </a:xfrm>
        </p:spPr>
        <p:txBody>
          <a:bodyPr/>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9966859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ullets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Text Placeholder 15">
            <a:extLst>
              <a:ext uri="{FF2B5EF4-FFF2-40B4-BE49-F238E27FC236}">
                <a16:creationId xmlns:a16="http://schemas.microsoft.com/office/drawing/2014/main" id="{E3346A3C-7FEE-F748-8A2B-6B478245A4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5A8191FD-244A-3747-8A32-5FD4CB15C92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71A1DF44-42AD-C14F-BC0F-E11D9FAAD8EE}"/>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4670631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umbered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FEA2534-12FF-8548-AC93-F66BE3342F2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C4F4B56E-2344-104B-AA77-196D0C2C36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28D8AB4B-27C1-F049-86B0-7B756F30F72B}"/>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5449471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 Column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8BF72675-FE69-7F43-AA61-5392B65B92F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4FAD86F-40DA-3F4D-9BA9-8B7542F0F660}"/>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73A2919-84A7-5746-9C02-2D52F5B8C287}"/>
              </a:ext>
            </a:extLst>
          </p:cNvPr>
          <p:cNvSpPr>
            <a:spLocks noGrp="1"/>
          </p:cNvSpPr>
          <p:nvPr>
            <p:ph type="body" sz="quarter" idx="15" hasCustomPrompt="1"/>
          </p:nvPr>
        </p:nvSpPr>
        <p:spPr>
          <a:xfrm>
            <a:off x="1127125" y="252613"/>
            <a:ext cx="10515599" cy="182999"/>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0887514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 Column Bulle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6078D9AB-C803-F241-8855-221CCD86295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D89910F7-6372-6741-8900-21AEB9C8ADA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5B07E1C-437B-8340-AAD0-6FAD0D7F5FFC}"/>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49173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Column Number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numCol="2" spcCol="288000"/>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A01142DD-1803-8F4D-BB26-D8FB42E5596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289EEC52-0F6F-B943-B134-20F404316458}"/>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B29D276D-FFA8-0C49-AA55-5E749B1DB99D}"/>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9865573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arge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6784137" y="1319034"/>
            <a:ext cx="4858587" cy="4948773"/>
          </a:xfrm>
        </p:spPr>
        <p:txBody>
          <a:bodyPr numCol="1" spcCol="108000" anchor="ctr"/>
          <a:lstStyle>
            <a:lvl1pPr marL="285750" indent="-285750">
              <a:buFont typeface="System Font Regular"/>
              <a:buChar char="–"/>
              <a:defRPr/>
            </a:lvl1pPr>
          </a:lstStyle>
          <a:p>
            <a:pPr lvl="0"/>
            <a:r>
              <a:rPr lang="en-GB"/>
              <a:t>Click to edit Master text styles</a:t>
            </a:r>
          </a:p>
        </p:txBody>
      </p:sp>
      <p:sp>
        <p:nvSpPr>
          <p:cNvPr id="12" name="Text Placeholder 15">
            <a:extLst>
              <a:ext uri="{FF2B5EF4-FFF2-40B4-BE49-F238E27FC236}">
                <a16:creationId xmlns:a16="http://schemas.microsoft.com/office/drawing/2014/main" id="{54BEB6D7-75A1-3944-BD55-676262760B2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ext Placeholder 2">
            <a:extLst>
              <a:ext uri="{FF2B5EF4-FFF2-40B4-BE49-F238E27FC236}">
                <a16:creationId xmlns:a16="http://schemas.microsoft.com/office/drawing/2014/main" id="{4A9B00E9-BD78-6E48-BDFE-46372C4CE4ED}"/>
              </a:ext>
            </a:extLst>
          </p:cNvPr>
          <p:cNvSpPr>
            <a:spLocks noGrp="1"/>
          </p:cNvSpPr>
          <p:nvPr>
            <p:ph type="body" sz="quarter" idx="15" hasCustomPrompt="1"/>
          </p:nvPr>
        </p:nvSpPr>
        <p:spPr>
          <a:xfrm>
            <a:off x="1127125" y="252613"/>
            <a:ext cx="10515599"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53326495-4F5D-44A9-6C0A-2A6F1CDE760C}"/>
              </a:ext>
            </a:extLst>
          </p:cNvPr>
          <p:cNvSpPr>
            <a:spLocks noGrp="1"/>
          </p:cNvSpPr>
          <p:nvPr>
            <p:ph type="body" sz="quarter" idx="16"/>
          </p:nvPr>
        </p:nvSpPr>
        <p:spPr>
          <a:xfrm>
            <a:off x="1127124" y="1319034"/>
            <a:ext cx="4858587" cy="4948773"/>
          </a:xfrm>
        </p:spPr>
        <p:txBody>
          <a:bodyPr numCol="1" spcCol="108000" anchor="ctr">
            <a:normAutofit/>
          </a:bodyPr>
          <a:lstStyle>
            <a:lvl1pPr marL="0" indent="0">
              <a:lnSpc>
                <a:spcPct val="90000"/>
              </a:lnSpc>
              <a:spcBef>
                <a:spcPts val="0"/>
              </a:spcBef>
              <a:buFont typeface="System Font Regular"/>
              <a:buNone/>
              <a:defRPr sz="4400" b="0" i="0">
                <a:solidFill>
                  <a:schemeClr val="accent1"/>
                </a:solidFill>
                <a:latin typeface="HelveticaNeueLT Pro 65 Md" panose="020B0604020202020204" pitchFamily="34" charset="77"/>
              </a:defRPr>
            </a:lvl1pPr>
          </a:lstStyle>
          <a:p>
            <a:pPr lvl="0"/>
            <a:r>
              <a:rPr lang="en-GB"/>
              <a:t>Click to edit Master text styles</a:t>
            </a:r>
          </a:p>
        </p:txBody>
      </p:sp>
      <p:sp>
        <p:nvSpPr>
          <p:cNvPr id="4" name="Title 3">
            <a:extLst>
              <a:ext uri="{FF2B5EF4-FFF2-40B4-BE49-F238E27FC236}">
                <a16:creationId xmlns:a16="http://schemas.microsoft.com/office/drawing/2014/main" id="{362EF8F0-D842-0652-91F7-7F6EC9E141D4}"/>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17060649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Icon, Subtitle + Text x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9703"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4"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6" name="Picture Placeholder 8">
            <a:extLst>
              <a:ext uri="{FF2B5EF4-FFF2-40B4-BE49-F238E27FC236}">
                <a16:creationId xmlns:a16="http://schemas.microsoft.com/office/drawing/2014/main" id="{0C934DAF-3320-A441-BF71-3B408818BCE5}"/>
              </a:ext>
            </a:extLst>
          </p:cNvPr>
          <p:cNvSpPr>
            <a:spLocks noGrp="1"/>
          </p:cNvSpPr>
          <p:nvPr>
            <p:ph type="pic" sz="quarter" idx="18" hasCustomPrompt="1"/>
          </p:nvPr>
        </p:nvSpPr>
        <p:spPr>
          <a:xfrm>
            <a:off x="6700478"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7" name="Text Placeholder 4">
            <a:extLst>
              <a:ext uri="{FF2B5EF4-FFF2-40B4-BE49-F238E27FC236}">
                <a16:creationId xmlns:a16="http://schemas.microsoft.com/office/drawing/2014/main" id="{CBE1F572-C96F-134C-8C9C-858F4774AA48}"/>
              </a:ext>
            </a:extLst>
          </p:cNvPr>
          <p:cNvSpPr>
            <a:spLocks noGrp="1"/>
          </p:cNvSpPr>
          <p:nvPr>
            <p:ph type="body" sz="quarter" idx="19"/>
          </p:nvPr>
        </p:nvSpPr>
        <p:spPr>
          <a:xfrm>
            <a:off x="6700478"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8" name="Text Placeholder 4">
            <a:extLst>
              <a:ext uri="{FF2B5EF4-FFF2-40B4-BE49-F238E27FC236}">
                <a16:creationId xmlns:a16="http://schemas.microsoft.com/office/drawing/2014/main" id="{588F0185-B842-4843-95D3-C15B2956E364}"/>
              </a:ext>
            </a:extLst>
          </p:cNvPr>
          <p:cNvSpPr>
            <a:spLocks noGrp="1"/>
          </p:cNvSpPr>
          <p:nvPr>
            <p:ph type="body" sz="quarter" idx="20"/>
          </p:nvPr>
        </p:nvSpPr>
        <p:spPr>
          <a:xfrm>
            <a:off x="1727859"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09A2F74B-3E43-5C4F-9267-E658741B1F21}"/>
              </a:ext>
            </a:extLst>
          </p:cNvPr>
          <p:cNvSpPr>
            <a:spLocks noGrp="1"/>
          </p:cNvSpPr>
          <p:nvPr>
            <p:ph type="body" sz="quarter" idx="21"/>
          </p:nvPr>
        </p:nvSpPr>
        <p:spPr>
          <a:xfrm>
            <a:off x="7298634"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4" name="Text Placeholder 15">
            <a:extLst>
              <a:ext uri="{FF2B5EF4-FFF2-40B4-BE49-F238E27FC236}">
                <a16:creationId xmlns:a16="http://schemas.microsoft.com/office/drawing/2014/main" id="{79B2DE84-16FC-F844-B989-9563B7F109D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6DDA5A32-4223-964E-91B5-0B996D0BAF9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37DD206-4E94-E34A-AE5E-35B643EBC2DA}"/>
              </a:ext>
            </a:extLst>
          </p:cNvPr>
          <p:cNvSpPr>
            <a:spLocks noGrp="1"/>
          </p:cNvSpPr>
          <p:nvPr>
            <p:ph type="body" sz="quarter" idx="22" hasCustomPrompt="1"/>
          </p:nvPr>
        </p:nvSpPr>
        <p:spPr>
          <a:xfrm>
            <a:off x="1127125" y="252613"/>
            <a:ext cx="1051559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9585997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Icon, Subtitle + Text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p:nvPr>
        </p:nvSpPr>
        <p:spPr>
          <a:xfrm>
            <a:off x="1727861"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p:nvPr>
        </p:nvSpPr>
        <p:spPr>
          <a:xfrm>
            <a:off x="8994706"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393969"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393970"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p:nvPr>
        </p:nvSpPr>
        <p:spPr>
          <a:xfrm>
            <a:off x="5361282"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760545"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760546"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16" name="Text Placeholder 15">
            <a:extLst>
              <a:ext uri="{FF2B5EF4-FFF2-40B4-BE49-F238E27FC236}">
                <a16:creationId xmlns:a16="http://schemas.microsoft.com/office/drawing/2014/main" id="{5D002358-0B41-CF4B-90EB-3B46CDB6B76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69383276-1BA9-FA4B-8C5E-830EA907BE5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9" name="Text Placeholder 2">
            <a:extLst>
              <a:ext uri="{FF2B5EF4-FFF2-40B4-BE49-F238E27FC236}">
                <a16:creationId xmlns:a16="http://schemas.microsoft.com/office/drawing/2014/main" id="{55D351ED-44B9-8D43-9145-3261FD9E7699}"/>
              </a:ext>
            </a:extLst>
          </p:cNvPr>
          <p:cNvSpPr>
            <a:spLocks noGrp="1"/>
          </p:cNvSpPr>
          <p:nvPr>
            <p:ph type="body" sz="quarter" idx="23"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2353617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ext + Icon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572778"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697341"/>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849951"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16835"/>
            <a:ext cx="10515600" cy="865959"/>
          </a:xfrm>
        </p:spPr>
        <p:txBody>
          <a:bodyPr>
            <a:normAutofit/>
          </a:bodyPr>
          <a:lstStyle>
            <a:lvl1pPr marL="0" indent="0">
              <a:buNone/>
              <a:defRPr sz="1800"/>
            </a:lvl1pPr>
            <a:lvl2pPr marL="457200" indent="0">
              <a:buNone/>
              <a:defRPr/>
            </a:lvl2pPr>
          </a:lstStyle>
          <a:p>
            <a:pPr lvl="0"/>
            <a:r>
              <a:rPr lang="en-GB"/>
              <a:t>Click to edit Master text styles</a:t>
            </a:r>
          </a:p>
        </p:txBody>
      </p:sp>
      <p:sp>
        <p:nvSpPr>
          <p:cNvPr id="18" name="Text Placeholder 15">
            <a:extLst>
              <a:ext uri="{FF2B5EF4-FFF2-40B4-BE49-F238E27FC236}">
                <a16:creationId xmlns:a16="http://schemas.microsoft.com/office/drawing/2014/main" id="{8281D669-8F2B-9549-A453-33DD0A34D37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9" name="Title 10">
            <a:extLst>
              <a:ext uri="{FF2B5EF4-FFF2-40B4-BE49-F238E27FC236}">
                <a16:creationId xmlns:a16="http://schemas.microsoft.com/office/drawing/2014/main" id="{1C88659F-428B-9045-A747-E6D26E03458E}"/>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7AF0F7CB-B73D-6843-90A6-AFF18EEA0C44}"/>
              </a:ext>
            </a:extLst>
          </p:cNvPr>
          <p:cNvSpPr>
            <a:spLocks noGrp="1"/>
          </p:cNvSpPr>
          <p:nvPr>
            <p:ph type="body" sz="quarter" idx="24"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3388802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 Icon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905600"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905600"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6" name="Text Placeholder 4">
            <a:extLst>
              <a:ext uri="{FF2B5EF4-FFF2-40B4-BE49-F238E27FC236}">
                <a16:creationId xmlns:a16="http://schemas.microsoft.com/office/drawing/2014/main" id="{77130CE5-E52E-F44F-824F-4FBDE6532158}"/>
              </a:ext>
            </a:extLst>
          </p:cNvPr>
          <p:cNvSpPr>
            <a:spLocks noGrp="1"/>
          </p:cNvSpPr>
          <p:nvPr>
            <p:ph type="body" sz="quarter" idx="17" hasCustomPrompt="1"/>
          </p:nvPr>
        </p:nvSpPr>
        <p:spPr>
          <a:xfrm>
            <a:off x="1905600"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7" name="Picture Placeholder 8">
            <a:extLst>
              <a:ext uri="{FF2B5EF4-FFF2-40B4-BE49-F238E27FC236}">
                <a16:creationId xmlns:a16="http://schemas.microsoft.com/office/drawing/2014/main" id="{D199EC5A-ED2C-294F-A090-75A5AA5CB541}"/>
              </a:ext>
            </a:extLst>
          </p:cNvPr>
          <p:cNvSpPr>
            <a:spLocks noGrp="1"/>
          </p:cNvSpPr>
          <p:nvPr>
            <p:ph type="pic" sz="quarter" idx="18" hasCustomPrompt="1"/>
          </p:nvPr>
        </p:nvSpPr>
        <p:spPr>
          <a:xfrm>
            <a:off x="1127124"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8" name="Text Placeholder 4">
            <a:extLst>
              <a:ext uri="{FF2B5EF4-FFF2-40B4-BE49-F238E27FC236}">
                <a16:creationId xmlns:a16="http://schemas.microsoft.com/office/drawing/2014/main" id="{EBAF0019-424D-274C-99A1-BF1E82168C10}"/>
              </a:ext>
            </a:extLst>
          </p:cNvPr>
          <p:cNvSpPr>
            <a:spLocks noGrp="1"/>
          </p:cNvSpPr>
          <p:nvPr>
            <p:ph type="body" sz="quarter" idx="19"/>
          </p:nvPr>
        </p:nvSpPr>
        <p:spPr>
          <a:xfrm>
            <a:off x="1905600"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2B7BDEE4-E2CF-334D-9D64-CE7E8C97CAF5}"/>
              </a:ext>
            </a:extLst>
          </p:cNvPr>
          <p:cNvSpPr>
            <a:spLocks noGrp="1"/>
          </p:cNvSpPr>
          <p:nvPr>
            <p:ph type="body" sz="quarter" idx="20" hasCustomPrompt="1"/>
          </p:nvPr>
        </p:nvSpPr>
        <p:spPr>
          <a:xfrm>
            <a:off x="7530582"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6" name="Picture Placeholder 8">
            <a:extLst>
              <a:ext uri="{FF2B5EF4-FFF2-40B4-BE49-F238E27FC236}">
                <a16:creationId xmlns:a16="http://schemas.microsoft.com/office/drawing/2014/main" id="{C8E94CAF-0103-ED4E-8D92-034136A92B0B}"/>
              </a:ext>
            </a:extLst>
          </p:cNvPr>
          <p:cNvSpPr>
            <a:spLocks noGrp="1"/>
          </p:cNvSpPr>
          <p:nvPr>
            <p:ph type="pic" sz="quarter" idx="21" hasCustomPrompt="1"/>
          </p:nvPr>
        </p:nvSpPr>
        <p:spPr>
          <a:xfrm>
            <a:off x="6752106"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7" name="Text Placeholder 4">
            <a:extLst>
              <a:ext uri="{FF2B5EF4-FFF2-40B4-BE49-F238E27FC236}">
                <a16:creationId xmlns:a16="http://schemas.microsoft.com/office/drawing/2014/main" id="{A39F1211-C0AE-CA4E-924A-A8AFB3C7F310}"/>
              </a:ext>
            </a:extLst>
          </p:cNvPr>
          <p:cNvSpPr>
            <a:spLocks noGrp="1"/>
          </p:cNvSpPr>
          <p:nvPr>
            <p:ph type="body" sz="quarter" idx="22"/>
          </p:nvPr>
        </p:nvSpPr>
        <p:spPr>
          <a:xfrm>
            <a:off x="7530582"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8" name="Text Placeholder 4">
            <a:extLst>
              <a:ext uri="{FF2B5EF4-FFF2-40B4-BE49-F238E27FC236}">
                <a16:creationId xmlns:a16="http://schemas.microsoft.com/office/drawing/2014/main" id="{3479A229-4D6F-6C41-A627-E27FD0C21B7B}"/>
              </a:ext>
            </a:extLst>
          </p:cNvPr>
          <p:cNvSpPr>
            <a:spLocks noGrp="1"/>
          </p:cNvSpPr>
          <p:nvPr>
            <p:ph type="body" sz="quarter" idx="23" hasCustomPrompt="1"/>
          </p:nvPr>
        </p:nvSpPr>
        <p:spPr>
          <a:xfrm>
            <a:off x="7530582"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9" name="Picture Placeholder 8">
            <a:extLst>
              <a:ext uri="{FF2B5EF4-FFF2-40B4-BE49-F238E27FC236}">
                <a16:creationId xmlns:a16="http://schemas.microsoft.com/office/drawing/2014/main" id="{D207C8AF-EB51-CD4F-AE9B-1752900C23D0}"/>
              </a:ext>
            </a:extLst>
          </p:cNvPr>
          <p:cNvSpPr>
            <a:spLocks noGrp="1"/>
          </p:cNvSpPr>
          <p:nvPr>
            <p:ph type="pic" sz="quarter" idx="24" hasCustomPrompt="1"/>
          </p:nvPr>
        </p:nvSpPr>
        <p:spPr>
          <a:xfrm>
            <a:off x="6752106"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30" name="Text Placeholder 4">
            <a:extLst>
              <a:ext uri="{FF2B5EF4-FFF2-40B4-BE49-F238E27FC236}">
                <a16:creationId xmlns:a16="http://schemas.microsoft.com/office/drawing/2014/main" id="{2ABDAD47-554F-7844-9D32-A2F0E00E8B02}"/>
              </a:ext>
            </a:extLst>
          </p:cNvPr>
          <p:cNvSpPr>
            <a:spLocks noGrp="1"/>
          </p:cNvSpPr>
          <p:nvPr>
            <p:ph type="body" sz="quarter" idx="25"/>
          </p:nvPr>
        </p:nvSpPr>
        <p:spPr>
          <a:xfrm>
            <a:off x="7530582"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15">
            <a:extLst>
              <a:ext uri="{FF2B5EF4-FFF2-40B4-BE49-F238E27FC236}">
                <a16:creationId xmlns:a16="http://schemas.microsoft.com/office/drawing/2014/main" id="{C3A8F31E-0BAE-A745-A28B-718A204D670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C4AB65CF-F30D-B34D-8A9F-87E33FEE5BB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F0C4EB04-40BD-5642-96DA-0114441AC72A}"/>
              </a:ext>
            </a:extLst>
          </p:cNvPr>
          <p:cNvSpPr>
            <a:spLocks noGrp="1"/>
          </p:cNvSpPr>
          <p:nvPr>
            <p:ph type="body" sz="quarter" idx="26"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4629455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Key Sta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935862"/>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32229"/>
            <a:ext cx="10515600" cy="1212648"/>
          </a:xfrm>
        </p:spPr>
        <p:txBody>
          <a:bodyPr>
            <a:normAutofit/>
          </a:bodyPr>
          <a:lstStyle>
            <a:lvl1pPr marL="0" indent="0">
              <a:buNone/>
              <a:defRPr sz="1600"/>
            </a:lvl1pPr>
            <a:lvl2pPr marL="457200" indent="0">
              <a:buNone/>
              <a:defRPr/>
            </a:lvl2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4"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8" name="Text Placeholder 4">
            <a:extLst>
              <a:ext uri="{FF2B5EF4-FFF2-40B4-BE49-F238E27FC236}">
                <a16:creationId xmlns:a16="http://schemas.microsoft.com/office/drawing/2014/main" id="{DE0E53AE-DAEF-D847-B264-3BE0F052507A}"/>
              </a:ext>
            </a:extLst>
          </p:cNvPr>
          <p:cNvSpPr>
            <a:spLocks noGrp="1"/>
          </p:cNvSpPr>
          <p:nvPr>
            <p:ph type="body" sz="quarter" idx="25" hasCustomPrompt="1"/>
          </p:nvPr>
        </p:nvSpPr>
        <p:spPr>
          <a:xfrm>
            <a:off x="4847038"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9" name="Text Placeholder 4">
            <a:extLst>
              <a:ext uri="{FF2B5EF4-FFF2-40B4-BE49-F238E27FC236}">
                <a16:creationId xmlns:a16="http://schemas.microsoft.com/office/drawing/2014/main" id="{D73335FE-0535-E644-88C1-F8C9BD0167F2}"/>
              </a:ext>
            </a:extLst>
          </p:cNvPr>
          <p:cNvSpPr>
            <a:spLocks noGrp="1"/>
          </p:cNvSpPr>
          <p:nvPr>
            <p:ph type="body" sz="quarter" idx="26" hasCustomPrompt="1"/>
          </p:nvPr>
        </p:nvSpPr>
        <p:spPr>
          <a:xfrm>
            <a:off x="8572780"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21" name="Text Placeholder 15">
            <a:extLst>
              <a:ext uri="{FF2B5EF4-FFF2-40B4-BE49-F238E27FC236}">
                <a16:creationId xmlns:a16="http://schemas.microsoft.com/office/drawing/2014/main" id="{3550C2B9-8583-304B-8E77-237EBCA661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29C740F1-E160-9449-B8B5-798EB644BE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9" name="Text Placeholder 2">
            <a:extLst>
              <a:ext uri="{FF2B5EF4-FFF2-40B4-BE49-F238E27FC236}">
                <a16:creationId xmlns:a16="http://schemas.microsoft.com/office/drawing/2014/main" id="{F4A09D2D-5291-044F-B940-4BBA40091041}"/>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6357988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Key Stat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5"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6"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3"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2" name="Text Placeholder 4">
            <a:extLst>
              <a:ext uri="{FF2B5EF4-FFF2-40B4-BE49-F238E27FC236}">
                <a16:creationId xmlns:a16="http://schemas.microsoft.com/office/drawing/2014/main" id="{64875FFA-3E11-A342-BAD8-D14524C46787}"/>
              </a:ext>
            </a:extLst>
          </p:cNvPr>
          <p:cNvSpPr>
            <a:spLocks noGrp="1"/>
          </p:cNvSpPr>
          <p:nvPr>
            <p:ph type="body" sz="quarter" idx="25" hasCustomPrompt="1"/>
          </p:nvPr>
        </p:nvSpPr>
        <p:spPr>
          <a:xfrm>
            <a:off x="3282170"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3" name="Text Placeholder 4">
            <a:extLst>
              <a:ext uri="{FF2B5EF4-FFF2-40B4-BE49-F238E27FC236}">
                <a16:creationId xmlns:a16="http://schemas.microsoft.com/office/drawing/2014/main" id="{9D9116CE-948B-8E4A-9766-085AE4B599EA}"/>
              </a:ext>
            </a:extLst>
          </p:cNvPr>
          <p:cNvSpPr>
            <a:spLocks noGrp="1"/>
          </p:cNvSpPr>
          <p:nvPr>
            <p:ph type="body" sz="quarter" idx="26"/>
          </p:nvPr>
        </p:nvSpPr>
        <p:spPr>
          <a:xfrm>
            <a:off x="3282170"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4" name="Text Placeholder 4">
            <a:extLst>
              <a:ext uri="{FF2B5EF4-FFF2-40B4-BE49-F238E27FC236}">
                <a16:creationId xmlns:a16="http://schemas.microsoft.com/office/drawing/2014/main" id="{338D051A-A85D-1E4B-AA6B-B3579775B084}"/>
              </a:ext>
            </a:extLst>
          </p:cNvPr>
          <p:cNvSpPr>
            <a:spLocks noGrp="1"/>
          </p:cNvSpPr>
          <p:nvPr>
            <p:ph type="body" sz="quarter" idx="27" hasCustomPrompt="1"/>
          </p:nvPr>
        </p:nvSpPr>
        <p:spPr>
          <a:xfrm>
            <a:off x="3282170"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5" name="Text Placeholder 4">
            <a:extLst>
              <a:ext uri="{FF2B5EF4-FFF2-40B4-BE49-F238E27FC236}">
                <a16:creationId xmlns:a16="http://schemas.microsoft.com/office/drawing/2014/main" id="{0C536230-7669-584D-838D-D25A9D32FAF6}"/>
              </a:ext>
            </a:extLst>
          </p:cNvPr>
          <p:cNvSpPr>
            <a:spLocks noGrp="1"/>
          </p:cNvSpPr>
          <p:nvPr>
            <p:ph type="body" sz="quarter" idx="28" hasCustomPrompt="1"/>
          </p:nvPr>
        </p:nvSpPr>
        <p:spPr>
          <a:xfrm>
            <a:off x="5443787"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6" name="Text Placeholder 4">
            <a:extLst>
              <a:ext uri="{FF2B5EF4-FFF2-40B4-BE49-F238E27FC236}">
                <a16:creationId xmlns:a16="http://schemas.microsoft.com/office/drawing/2014/main" id="{8A83794A-B996-1040-93E3-B09D2F1DCF6C}"/>
              </a:ext>
            </a:extLst>
          </p:cNvPr>
          <p:cNvSpPr>
            <a:spLocks noGrp="1"/>
          </p:cNvSpPr>
          <p:nvPr>
            <p:ph type="body" sz="quarter" idx="29"/>
          </p:nvPr>
        </p:nvSpPr>
        <p:spPr>
          <a:xfrm>
            <a:off x="5443787"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7" name="Text Placeholder 4">
            <a:extLst>
              <a:ext uri="{FF2B5EF4-FFF2-40B4-BE49-F238E27FC236}">
                <a16:creationId xmlns:a16="http://schemas.microsoft.com/office/drawing/2014/main" id="{1632DF1C-02F9-9842-8556-79564A2A0F97}"/>
              </a:ext>
            </a:extLst>
          </p:cNvPr>
          <p:cNvSpPr>
            <a:spLocks noGrp="1"/>
          </p:cNvSpPr>
          <p:nvPr>
            <p:ph type="body" sz="quarter" idx="30" hasCustomPrompt="1"/>
          </p:nvPr>
        </p:nvSpPr>
        <p:spPr>
          <a:xfrm>
            <a:off x="5443787"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8" name="Text Placeholder 4">
            <a:extLst>
              <a:ext uri="{FF2B5EF4-FFF2-40B4-BE49-F238E27FC236}">
                <a16:creationId xmlns:a16="http://schemas.microsoft.com/office/drawing/2014/main" id="{C374E8AD-F4FF-C443-93C6-C190E13AD7F7}"/>
              </a:ext>
            </a:extLst>
          </p:cNvPr>
          <p:cNvSpPr>
            <a:spLocks noGrp="1"/>
          </p:cNvSpPr>
          <p:nvPr>
            <p:ph type="body" sz="quarter" idx="31" hasCustomPrompt="1"/>
          </p:nvPr>
        </p:nvSpPr>
        <p:spPr>
          <a:xfrm>
            <a:off x="7605404"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9" name="Text Placeholder 4">
            <a:extLst>
              <a:ext uri="{FF2B5EF4-FFF2-40B4-BE49-F238E27FC236}">
                <a16:creationId xmlns:a16="http://schemas.microsoft.com/office/drawing/2014/main" id="{26FD2C1C-795B-E349-9936-93C7B7A2DAB8}"/>
              </a:ext>
            </a:extLst>
          </p:cNvPr>
          <p:cNvSpPr>
            <a:spLocks noGrp="1"/>
          </p:cNvSpPr>
          <p:nvPr>
            <p:ph type="body" sz="quarter" idx="32"/>
          </p:nvPr>
        </p:nvSpPr>
        <p:spPr>
          <a:xfrm>
            <a:off x="7605404"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0" name="Text Placeholder 4">
            <a:extLst>
              <a:ext uri="{FF2B5EF4-FFF2-40B4-BE49-F238E27FC236}">
                <a16:creationId xmlns:a16="http://schemas.microsoft.com/office/drawing/2014/main" id="{323F9706-BE33-AA42-8B16-F2E0A0544B35}"/>
              </a:ext>
            </a:extLst>
          </p:cNvPr>
          <p:cNvSpPr>
            <a:spLocks noGrp="1"/>
          </p:cNvSpPr>
          <p:nvPr>
            <p:ph type="body" sz="quarter" idx="33" hasCustomPrompt="1"/>
          </p:nvPr>
        </p:nvSpPr>
        <p:spPr>
          <a:xfrm>
            <a:off x="7605404"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41" name="Text Placeholder 4">
            <a:extLst>
              <a:ext uri="{FF2B5EF4-FFF2-40B4-BE49-F238E27FC236}">
                <a16:creationId xmlns:a16="http://schemas.microsoft.com/office/drawing/2014/main" id="{38E9D3B3-2DD9-5647-A41D-5E8D418A786F}"/>
              </a:ext>
            </a:extLst>
          </p:cNvPr>
          <p:cNvSpPr>
            <a:spLocks noGrp="1"/>
          </p:cNvSpPr>
          <p:nvPr>
            <p:ph type="body" sz="quarter" idx="34" hasCustomPrompt="1"/>
          </p:nvPr>
        </p:nvSpPr>
        <p:spPr>
          <a:xfrm>
            <a:off x="9773594"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42" name="Text Placeholder 4">
            <a:extLst>
              <a:ext uri="{FF2B5EF4-FFF2-40B4-BE49-F238E27FC236}">
                <a16:creationId xmlns:a16="http://schemas.microsoft.com/office/drawing/2014/main" id="{3435B6A0-7307-324A-A22A-42C26E2D25DB}"/>
              </a:ext>
            </a:extLst>
          </p:cNvPr>
          <p:cNvSpPr>
            <a:spLocks noGrp="1"/>
          </p:cNvSpPr>
          <p:nvPr>
            <p:ph type="body" sz="quarter" idx="35"/>
          </p:nvPr>
        </p:nvSpPr>
        <p:spPr>
          <a:xfrm>
            <a:off x="9773595"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3" name="Text Placeholder 4">
            <a:extLst>
              <a:ext uri="{FF2B5EF4-FFF2-40B4-BE49-F238E27FC236}">
                <a16:creationId xmlns:a16="http://schemas.microsoft.com/office/drawing/2014/main" id="{91FDB0D4-BCEF-0E4C-A678-5DD05A65F376}"/>
              </a:ext>
            </a:extLst>
          </p:cNvPr>
          <p:cNvSpPr>
            <a:spLocks noGrp="1"/>
          </p:cNvSpPr>
          <p:nvPr>
            <p:ph type="body" sz="quarter" idx="36" hasCustomPrompt="1"/>
          </p:nvPr>
        </p:nvSpPr>
        <p:spPr>
          <a:xfrm>
            <a:off x="9767022"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23" name="Text Placeholder 15">
            <a:extLst>
              <a:ext uri="{FF2B5EF4-FFF2-40B4-BE49-F238E27FC236}">
                <a16:creationId xmlns:a16="http://schemas.microsoft.com/office/drawing/2014/main" id="{AF8595EE-5C74-434B-8ADB-FF271D17C94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BE9F6BF2-7B63-7749-9530-606E39648FD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41F43ECF-175B-6846-8B17-BD0FC7044699}"/>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5" name="Text Placeholder 13">
            <a:extLst>
              <a:ext uri="{FF2B5EF4-FFF2-40B4-BE49-F238E27FC236}">
                <a16:creationId xmlns:a16="http://schemas.microsoft.com/office/drawing/2014/main" id="{2DF6FA37-67F7-AE06-8AD7-227562BC925E}"/>
              </a:ext>
            </a:extLst>
          </p:cNvPr>
          <p:cNvSpPr>
            <a:spLocks noGrp="1"/>
          </p:cNvSpPr>
          <p:nvPr>
            <p:ph type="body" sz="quarter" idx="23"/>
          </p:nvPr>
        </p:nvSpPr>
        <p:spPr>
          <a:xfrm>
            <a:off x="1127125" y="1432228"/>
            <a:ext cx="10515600" cy="1293609"/>
          </a:xfrm>
        </p:spPr>
        <p:txBody>
          <a:bodyPr>
            <a:normAutofit/>
          </a:bodyPr>
          <a:lstStyle>
            <a:lvl1pPr marL="0" indent="0">
              <a:buNone/>
              <a:defRPr sz="1600"/>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38049975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xt + Image + Box">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2" y="3429000"/>
            <a:ext cx="4088967" cy="3429000"/>
          </a:xfrm>
          <a:prstGeom prst="rect">
            <a:avLst/>
          </a:prstGeom>
          <a:solidFill>
            <a:schemeClr val="bg2"/>
          </a:solidFill>
        </p:spPr>
        <p:txBody>
          <a:bodyPr lIns="216000" tIns="180000" rIns="216000" bIns="18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1" name="Text Placeholder 15">
            <a:extLst>
              <a:ext uri="{FF2B5EF4-FFF2-40B4-BE49-F238E27FC236}">
                <a16:creationId xmlns:a16="http://schemas.microsoft.com/office/drawing/2014/main" id="{CB99DC5F-6F4F-4C41-9C9C-0E9C3CD1979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844B0BE4-54E8-C34E-9D36-494054BC000D}"/>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33CC8FFB-FEC4-D444-B644-8EF6FDC7225B}"/>
              </a:ext>
            </a:extLst>
          </p:cNvPr>
          <p:cNvSpPr>
            <a:spLocks noGrp="1"/>
          </p:cNvSpPr>
          <p:nvPr>
            <p:ph type="body" sz="quarter" idx="17"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0743480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xt + Image + Quot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1" y="0"/>
            <a:ext cx="4088967" cy="3429000"/>
          </a:xfrm>
          <a:prstGeom prst="rect">
            <a:avLst/>
          </a:prstGeom>
          <a:solidFill>
            <a:schemeClr val="accent1"/>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3" name="Text Placeholder 13">
            <a:extLst>
              <a:ext uri="{FF2B5EF4-FFF2-40B4-BE49-F238E27FC236}">
                <a16:creationId xmlns:a16="http://schemas.microsoft.com/office/drawing/2014/main" id="{61255940-7260-AE4D-93A8-1B3EB691ACB6}"/>
              </a:ext>
            </a:extLst>
          </p:cNvPr>
          <p:cNvSpPr>
            <a:spLocks noGrp="1"/>
          </p:cNvSpPr>
          <p:nvPr>
            <p:ph type="body" sz="quarter" idx="17" hasCustomPrompt="1"/>
          </p:nvPr>
        </p:nvSpPr>
        <p:spPr>
          <a:xfrm>
            <a:off x="8414785" y="67417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1" name="Text Placeholder 13">
            <a:extLst>
              <a:ext uri="{FF2B5EF4-FFF2-40B4-BE49-F238E27FC236}">
                <a16:creationId xmlns:a16="http://schemas.microsoft.com/office/drawing/2014/main" id="{46540912-F9E9-7E48-99A1-CB3D6825C072}"/>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7" name="Text Placeholder 15">
            <a:extLst>
              <a:ext uri="{FF2B5EF4-FFF2-40B4-BE49-F238E27FC236}">
                <a16:creationId xmlns:a16="http://schemas.microsoft.com/office/drawing/2014/main" id="{E2E0AF82-AF5D-1542-AB8F-34A56120781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8" name="Title 10">
            <a:extLst>
              <a:ext uri="{FF2B5EF4-FFF2-40B4-BE49-F238E27FC236}">
                <a16:creationId xmlns:a16="http://schemas.microsoft.com/office/drawing/2014/main" id="{5314FB61-E495-584B-996F-EE415BA27941}"/>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1" name="Text Placeholder 2">
            <a:extLst>
              <a:ext uri="{FF2B5EF4-FFF2-40B4-BE49-F238E27FC236}">
                <a16:creationId xmlns:a16="http://schemas.microsoft.com/office/drawing/2014/main" id="{B276CFA0-5AA7-114C-BBFD-B8598BF01AAB}"/>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8870498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ext + Image + Sta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hasCustomPrompt="1"/>
          </p:nvPr>
        </p:nvSpPr>
        <p:spPr>
          <a:xfrm>
            <a:off x="8103032" y="0"/>
            <a:ext cx="4088967" cy="3429000"/>
          </a:xfrm>
          <a:prstGeom prst="rect">
            <a:avLst/>
          </a:prstGeom>
          <a:solidFill>
            <a:schemeClr val="bg2"/>
          </a:solidFill>
        </p:spPr>
        <p:txBody>
          <a:bodyPr lIns="324000" tIns="251999" rIns="180000" bIns="251999">
            <a:normAutofit/>
          </a:bodyPr>
          <a:lstStyle>
            <a:lvl1pPr marL="0" indent="0">
              <a:lnSpc>
                <a:spcPct val="90000"/>
              </a:lnSpc>
              <a:spcBef>
                <a:spcPts val="0"/>
              </a:spcBef>
              <a:buFont typeface="System Font Regular"/>
              <a:buNone/>
              <a:tabLst/>
              <a:defRPr sz="13800">
                <a:solidFill>
                  <a:srgbClr val="008CF0"/>
                </a:solidFill>
              </a:defRPr>
            </a:lvl1pPr>
            <a:lvl2pPr marL="492125" indent="-225425">
              <a:lnSpc>
                <a:spcPct val="120000"/>
              </a:lnSpc>
              <a:tabLst/>
              <a:defRPr sz="1400"/>
            </a:lvl2pPr>
          </a:lstStyle>
          <a:p>
            <a:pPr lvl="0"/>
            <a:r>
              <a:rPr lang="en-GB"/>
              <a:t>XXX</a:t>
            </a:r>
          </a:p>
        </p:txBody>
      </p:sp>
      <p:sp>
        <p:nvSpPr>
          <p:cNvPr id="3" name="Text Placeholder 2">
            <a:extLst>
              <a:ext uri="{FF2B5EF4-FFF2-40B4-BE49-F238E27FC236}">
                <a16:creationId xmlns:a16="http://schemas.microsoft.com/office/drawing/2014/main" id="{8465B442-ACC3-BE42-AE54-EDF421927E7C}"/>
              </a:ext>
            </a:extLst>
          </p:cNvPr>
          <p:cNvSpPr>
            <a:spLocks noGrp="1"/>
          </p:cNvSpPr>
          <p:nvPr>
            <p:ph type="body" sz="quarter" idx="17"/>
          </p:nvPr>
        </p:nvSpPr>
        <p:spPr>
          <a:xfrm>
            <a:off x="8428652" y="2143125"/>
            <a:ext cx="3212485" cy="1057275"/>
          </a:xfrm>
        </p:spPr>
        <p:txBody>
          <a:bodyPr>
            <a:normAutofit/>
          </a:bodyPr>
          <a:lstStyle>
            <a:lvl1pPr marL="0" indent="0">
              <a:lnSpc>
                <a:spcPct val="110000"/>
              </a:lnSpc>
              <a:spcBef>
                <a:spcPts val="0"/>
              </a:spcBef>
              <a:buNone/>
              <a:defRPr sz="1400">
                <a:solidFill>
                  <a:schemeClr val="tx2"/>
                </a:solidFill>
              </a:defRPr>
            </a:lvl1pPr>
          </a:lstStyle>
          <a:p>
            <a:pPr lvl="0"/>
            <a:r>
              <a:rPr lang="en-GB"/>
              <a:t>Click to edit Master text styles</a:t>
            </a:r>
          </a:p>
        </p:txBody>
      </p:sp>
      <p:sp>
        <p:nvSpPr>
          <p:cNvPr id="11" name="Text Placeholder 13">
            <a:extLst>
              <a:ext uri="{FF2B5EF4-FFF2-40B4-BE49-F238E27FC236}">
                <a16:creationId xmlns:a16="http://schemas.microsoft.com/office/drawing/2014/main" id="{805B4D03-A222-D341-81DE-DA9241976BDC}"/>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6" name="Text Placeholder 15">
            <a:extLst>
              <a:ext uri="{FF2B5EF4-FFF2-40B4-BE49-F238E27FC236}">
                <a16:creationId xmlns:a16="http://schemas.microsoft.com/office/drawing/2014/main" id="{EF4CEB91-C5CC-D348-BE59-86014962AC9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E0FB9B08-3682-BC4D-9118-F0083BE59A37}"/>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7C7CBEEF-D032-2042-8B05-04F8C7CDB840}"/>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9117329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ext + Key Stat Boxes x5">
    <p:spTree>
      <p:nvGrpSpPr>
        <p:cNvPr id="1" name=""/>
        <p:cNvGrpSpPr/>
        <p:nvPr/>
      </p:nvGrpSpPr>
      <p:grpSpPr>
        <a:xfrm>
          <a:off x="0" y="0"/>
          <a:ext cx="0" cy="0"/>
          <a:chOff x="0" y="0"/>
          <a:chExt cx="0" cy="0"/>
        </a:xfrm>
      </p:grpSpPr>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683317"/>
            <a:ext cx="4261825"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5" y="2389366"/>
            <a:ext cx="2713260" cy="4468634"/>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082180" y="3436459"/>
            <a:ext cx="2169905" cy="2187849"/>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560574" y="2393342"/>
            <a:ext cx="4315713"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560574" y="4683317"/>
            <a:ext cx="4315713"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93342"/>
            <a:ext cx="4261825"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21206"/>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3778411" y="3436460"/>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3778411" y="5683943"/>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60"/>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683943"/>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2873880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ext + Key Stat Boxes x6">
    <p:spTree>
      <p:nvGrpSpPr>
        <p:cNvPr id="1" name=""/>
        <p:cNvGrpSpPr/>
        <p:nvPr/>
      </p:nvGrpSpPr>
      <p:grpSpPr>
        <a:xfrm>
          <a:off x="0" y="0"/>
          <a:ext cx="0" cy="0"/>
          <a:chOff x="0" y="0"/>
          <a:chExt cx="0" cy="0"/>
        </a:xfrm>
      </p:grpSpPr>
      <p:sp>
        <p:nvSpPr>
          <p:cNvPr id="29" name="Text Placeholder 8">
            <a:extLst>
              <a:ext uri="{FF2B5EF4-FFF2-40B4-BE49-F238E27FC236}">
                <a16:creationId xmlns:a16="http://schemas.microsoft.com/office/drawing/2014/main" id="{FD255D00-60F3-084E-9553-BEC0C01A06B0}"/>
              </a:ext>
            </a:extLst>
          </p:cNvPr>
          <p:cNvSpPr>
            <a:spLocks noGrp="1"/>
          </p:cNvSpPr>
          <p:nvPr>
            <p:ph type="body" sz="quarter" idx="26" hasCustomPrompt="1"/>
          </p:nvPr>
        </p:nvSpPr>
        <p:spPr>
          <a:xfrm>
            <a:off x="793424" y="2389365"/>
            <a:ext cx="2963587" cy="1817577"/>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103925"/>
            <a:ext cx="4261825" cy="2754073"/>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3" y="4278128"/>
            <a:ext cx="2967703" cy="2579872"/>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105230" y="5317762"/>
            <a:ext cx="2441052" cy="13129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815016" y="2393342"/>
            <a:ext cx="4061271"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815017" y="4683317"/>
            <a:ext cx="4061270"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89366"/>
            <a:ext cx="4261825" cy="1654924"/>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53807"/>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4032853" y="3436460"/>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4032853" y="5683943"/>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59"/>
            <a:ext cx="3576547" cy="506590"/>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104551"/>
            <a:ext cx="3576547" cy="15008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8" name="Text Placeholder 2">
            <a:extLst>
              <a:ext uri="{FF2B5EF4-FFF2-40B4-BE49-F238E27FC236}">
                <a16:creationId xmlns:a16="http://schemas.microsoft.com/office/drawing/2014/main" id="{17ADF97A-6952-1343-B5A1-799EE38D4D4A}"/>
              </a:ext>
            </a:extLst>
          </p:cNvPr>
          <p:cNvSpPr>
            <a:spLocks noGrp="1"/>
          </p:cNvSpPr>
          <p:nvPr>
            <p:ph type="body" sz="quarter" idx="27"/>
          </p:nvPr>
        </p:nvSpPr>
        <p:spPr>
          <a:xfrm>
            <a:off x="1105230" y="3378020"/>
            <a:ext cx="2441052" cy="642068"/>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Tree>
    <p:extLst>
      <p:ext uri="{BB962C8B-B14F-4D97-AF65-F5344CB8AC3E}">
        <p14:creationId xmlns:p14="http://schemas.microsoft.com/office/powerpoint/2010/main" val="143536344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ext + Imag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B6FF25A-C300-1C48-8FBF-4FFA052AED4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C972024-1D25-8E42-9C6E-0E20B7B36202}"/>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928CD9DB-7DE3-DF44-B1FE-F587E6951CC8}"/>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6393869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ext + Image x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3384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56364" y="3419999"/>
            <a:ext cx="28800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D4458BF8-0DD8-7040-9D25-DC187FAE11E0}"/>
              </a:ext>
            </a:extLst>
          </p:cNvPr>
          <p:cNvSpPr>
            <a:spLocks noGrp="1"/>
          </p:cNvSpPr>
          <p:nvPr>
            <p:ph type="pic" sz="quarter" idx="17"/>
          </p:nvPr>
        </p:nvSpPr>
        <p:spPr>
          <a:xfrm>
            <a:off x="9370800" y="3419999"/>
            <a:ext cx="28212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1" name="Text Placeholder 15">
            <a:extLst>
              <a:ext uri="{FF2B5EF4-FFF2-40B4-BE49-F238E27FC236}">
                <a16:creationId xmlns:a16="http://schemas.microsoft.com/office/drawing/2014/main" id="{4A994324-F3CD-C245-A73A-152C0E92B88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2" name="Title 10">
            <a:extLst>
              <a:ext uri="{FF2B5EF4-FFF2-40B4-BE49-F238E27FC236}">
                <a16:creationId xmlns:a16="http://schemas.microsoft.com/office/drawing/2014/main" id="{4033B77F-BB23-174E-9B29-198079500CF4}"/>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23062D88-97E0-484A-98FE-9107E3A7CF23}"/>
              </a:ext>
            </a:extLst>
          </p:cNvPr>
          <p:cNvSpPr>
            <a:spLocks noGrp="1"/>
          </p:cNvSpPr>
          <p:nvPr>
            <p:ph type="body" sz="quarter" idx="18"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8599080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ext + Image x4">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1"/>
            <a:ext cx="5735636" cy="2232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64268" y="2268000"/>
            <a:ext cx="2844000" cy="4598504"/>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B1B60050-E428-B941-8525-201732DA9D36}"/>
              </a:ext>
            </a:extLst>
          </p:cNvPr>
          <p:cNvSpPr>
            <a:spLocks noGrp="1"/>
          </p:cNvSpPr>
          <p:nvPr>
            <p:ph type="pic" sz="quarter" idx="18"/>
          </p:nvPr>
        </p:nvSpPr>
        <p:spPr>
          <a:xfrm>
            <a:off x="9345600" y="2268000"/>
            <a:ext cx="2846400" cy="230977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63ADB203-772C-814E-817F-1A0F31E82805}"/>
              </a:ext>
            </a:extLst>
          </p:cNvPr>
          <p:cNvSpPr>
            <a:spLocks noGrp="1"/>
          </p:cNvSpPr>
          <p:nvPr>
            <p:ph type="pic" sz="quarter" idx="19"/>
          </p:nvPr>
        </p:nvSpPr>
        <p:spPr>
          <a:xfrm>
            <a:off x="9345600" y="4613770"/>
            <a:ext cx="2846399" cy="225273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ext Placeholder 13">
            <a:extLst>
              <a:ext uri="{FF2B5EF4-FFF2-40B4-BE49-F238E27FC236}">
                <a16:creationId xmlns:a16="http://schemas.microsoft.com/office/drawing/2014/main" id="{20C01FCC-9473-B34B-B04E-03E36AD25623}"/>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9" name="Text Placeholder 15">
            <a:extLst>
              <a:ext uri="{FF2B5EF4-FFF2-40B4-BE49-F238E27FC236}">
                <a16:creationId xmlns:a16="http://schemas.microsoft.com/office/drawing/2014/main" id="{3BFC8524-5F4B-A84D-978A-151A95D98BC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1F73023A-2C65-A64E-86A4-0A30F3C926CF}"/>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862D3FAA-E55B-9D49-9169-4A01DE30590F}"/>
              </a:ext>
            </a:extLst>
          </p:cNvPr>
          <p:cNvSpPr>
            <a:spLocks noGrp="1"/>
          </p:cNvSpPr>
          <p:nvPr>
            <p:ph type="body" sz="quarter" idx="20"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53749698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ext + Imag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6" name="Picture Placeholder 2">
            <a:extLst>
              <a:ext uri="{FF2B5EF4-FFF2-40B4-BE49-F238E27FC236}">
                <a16:creationId xmlns:a16="http://schemas.microsoft.com/office/drawing/2014/main" id="{0FEA7CD5-DACF-0B4E-8852-CBC4DCB159BC}"/>
              </a:ext>
            </a:extLst>
          </p:cNvPr>
          <p:cNvSpPr>
            <a:spLocks noGrp="1"/>
          </p:cNvSpPr>
          <p:nvPr>
            <p:ph type="pic" sz="quarter" idx="19"/>
          </p:nvPr>
        </p:nvSpPr>
        <p:spPr>
          <a:xfrm>
            <a:off x="6456363" y="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7" name="Picture Placeholder 2">
            <a:extLst>
              <a:ext uri="{FF2B5EF4-FFF2-40B4-BE49-F238E27FC236}">
                <a16:creationId xmlns:a16="http://schemas.microsoft.com/office/drawing/2014/main" id="{6BC7189F-C38F-094A-A346-F636C780D1BE}"/>
              </a:ext>
            </a:extLst>
          </p:cNvPr>
          <p:cNvSpPr>
            <a:spLocks noGrp="1"/>
          </p:cNvSpPr>
          <p:nvPr>
            <p:ph type="pic" sz="quarter" idx="20"/>
          </p:nvPr>
        </p:nvSpPr>
        <p:spPr>
          <a:xfrm>
            <a:off x="8067600" y="-1"/>
            <a:ext cx="4124400" cy="35295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3578398"/>
            <a:ext cx="2623200" cy="32796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9" name="Picture Placeholder 2">
            <a:extLst>
              <a:ext uri="{FF2B5EF4-FFF2-40B4-BE49-F238E27FC236}">
                <a16:creationId xmlns:a16="http://schemas.microsoft.com/office/drawing/2014/main" id="{8B67BA24-514E-7740-8B21-B0A4E670D982}"/>
              </a:ext>
            </a:extLst>
          </p:cNvPr>
          <p:cNvSpPr>
            <a:spLocks noGrp="1"/>
          </p:cNvSpPr>
          <p:nvPr>
            <p:ph type="pic" sz="quarter" idx="22"/>
          </p:nvPr>
        </p:nvSpPr>
        <p:spPr>
          <a:xfrm>
            <a:off x="6456363" y="178920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3578400"/>
            <a:ext cx="3075343" cy="32796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83B26AB7-9DA0-7141-9C5C-9828F6766381}"/>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5" name="Text Placeholder 15">
            <a:extLst>
              <a:ext uri="{FF2B5EF4-FFF2-40B4-BE49-F238E27FC236}">
                <a16:creationId xmlns:a16="http://schemas.microsoft.com/office/drawing/2014/main" id="{606B15CD-11F2-8A49-9F38-8C9D94C8E78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9342527A-03FA-6745-B84B-EBA0D15A6CD7}"/>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BFB866CA-02F2-9C41-B60D-532ACE154249}"/>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9045692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ext + Image Horizontal">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9775" y="3429000"/>
            <a:ext cx="11452225"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Text Placeholder 13">
            <a:extLst>
              <a:ext uri="{FF2B5EF4-FFF2-40B4-BE49-F238E27FC236}">
                <a16:creationId xmlns:a16="http://schemas.microsoft.com/office/drawing/2014/main" id="{7926EB47-1D9B-C04B-BFFD-D68382EFE85D}"/>
              </a:ext>
            </a:extLst>
          </p:cNvPr>
          <p:cNvSpPr>
            <a:spLocks noGrp="1"/>
          </p:cNvSpPr>
          <p:nvPr>
            <p:ph type="body" sz="quarter" idx="14"/>
          </p:nvPr>
        </p:nvSpPr>
        <p:spPr>
          <a:xfrm>
            <a:off x="1127125" y="1412875"/>
            <a:ext cx="10514012" cy="1716580"/>
          </a:xfrm>
        </p:spPr>
        <p:txBody>
          <a:bodyPr numCol="1" spcCol="288000">
            <a:normAutofit/>
          </a:bodyPr>
          <a:lstStyle>
            <a:lvl1pPr marL="0" indent="0">
              <a:buNone/>
              <a:defRPr sz="18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9" name="Text Placeholder 15">
            <a:extLst>
              <a:ext uri="{FF2B5EF4-FFF2-40B4-BE49-F238E27FC236}">
                <a16:creationId xmlns:a16="http://schemas.microsoft.com/office/drawing/2014/main" id="{3A7D6780-284E-5343-9668-9C522FF67ED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FE48E78-ADA7-0146-B931-42BAE37F4CF2}"/>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4BEC1A1E-1FC2-3647-AC59-5F7D2A8184F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1178255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ext + Image Horizontal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7282800" y="3005593"/>
            <a:ext cx="490920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4170363" y="3005593"/>
            <a:ext cx="3075343" cy="174197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4170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FD72CC27-1EB9-B142-A694-BB003FC55FE9}"/>
              </a:ext>
            </a:extLst>
          </p:cNvPr>
          <p:cNvSpPr>
            <a:spLocks noGrp="1"/>
          </p:cNvSpPr>
          <p:nvPr>
            <p:ph type="pic" sz="quarter" idx="25"/>
          </p:nvPr>
        </p:nvSpPr>
        <p:spPr>
          <a:xfrm>
            <a:off x="731839" y="3005593"/>
            <a:ext cx="340143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D7FFE77A-D59C-C047-A56B-D676CAA60726}"/>
              </a:ext>
            </a:extLst>
          </p:cNvPr>
          <p:cNvSpPr>
            <a:spLocks noGrp="1"/>
          </p:cNvSpPr>
          <p:nvPr>
            <p:ph type="body" sz="quarter" idx="14"/>
          </p:nvPr>
        </p:nvSpPr>
        <p:spPr>
          <a:xfrm>
            <a:off x="1127125" y="1412875"/>
            <a:ext cx="10514012" cy="1393387"/>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5" name="Text Placeholder 15">
            <a:extLst>
              <a:ext uri="{FF2B5EF4-FFF2-40B4-BE49-F238E27FC236}">
                <a16:creationId xmlns:a16="http://schemas.microsoft.com/office/drawing/2014/main" id="{3CBBFB50-31E4-CE4D-996D-C3A85D00926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E5E6EFDC-E8FD-2944-B656-8C4A9961D706}"/>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6A4DEE6-E7B4-3040-A022-C2B5A1AC4B8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65444662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ext + Image Horizontal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2725836"/>
            <a:ext cx="26232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2725837"/>
            <a:ext cx="3075343"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6456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1838" y="2725836"/>
            <a:ext cx="1659878"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0D1FBB25-F361-DF46-8C58-2C724AE746C0}"/>
              </a:ext>
            </a:extLst>
          </p:cNvPr>
          <p:cNvSpPr>
            <a:spLocks noGrp="1"/>
          </p:cNvSpPr>
          <p:nvPr>
            <p:ph type="pic" sz="quarter" idx="26"/>
          </p:nvPr>
        </p:nvSpPr>
        <p:spPr>
          <a:xfrm>
            <a:off x="731838" y="4784400"/>
            <a:ext cx="1659878"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1" name="Picture Placeholder 2">
            <a:extLst>
              <a:ext uri="{FF2B5EF4-FFF2-40B4-BE49-F238E27FC236}">
                <a16:creationId xmlns:a16="http://schemas.microsoft.com/office/drawing/2014/main" id="{B66AD0B3-ECA4-AE49-94D6-D2EE31C367F6}"/>
              </a:ext>
            </a:extLst>
          </p:cNvPr>
          <p:cNvSpPr>
            <a:spLocks noGrp="1"/>
          </p:cNvSpPr>
          <p:nvPr>
            <p:ph type="pic" sz="quarter" idx="27"/>
          </p:nvPr>
        </p:nvSpPr>
        <p:spPr>
          <a:xfrm>
            <a:off x="2429044" y="2725836"/>
            <a:ext cx="39907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4" name="Text Placeholder 13">
            <a:extLst>
              <a:ext uri="{FF2B5EF4-FFF2-40B4-BE49-F238E27FC236}">
                <a16:creationId xmlns:a16="http://schemas.microsoft.com/office/drawing/2014/main" id="{F67236B9-2E90-0E44-B68A-7ADAAC65815E}"/>
              </a:ext>
            </a:extLst>
          </p:cNvPr>
          <p:cNvSpPr>
            <a:spLocks noGrp="1"/>
          </p:cNvSpPr>
          <p:nvPr>
            <p:ph type="body" sz="quarter" idx="14"/>
          </p:nvPr>
        </p:nvSpPr>
        <p:spPr>
          <a:xfrm>
            <a:off x="1127125" y="1412875"/>
            <a:ext cx="10514012" cy="1038663"/>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6" name="Text Placeholder 15">
            <a:extLst>
              <a:ext uri="{FF2B5EF4-FFF2-40B4-BE49-F238E27FC236}">
                <a16:creationId xmlns:a16="http://schemas.microsoft.com/office/drawing/2014/main" id="{932804D0-79D1-5549-BBA1-B746AD8B29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BBE88A6E-348D-9644-B300-90BD0362FDC7}"/>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5" name="Text Placeholder 2">
            <a:extLst>
              <a:ext uri="{FF2B5EF4-FFF2-40B4-BE49-F238E27FC236}">
                <a16:creationId xmlns:a16="http://schemas.microsoft.com/office/drawing/2014/main" id="{036F988D-978B-6A47-83A4-00EB352ECC5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11893439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tat + Image + Box">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5" y="365125"/>
            <a:ext cx="4878260" cy="1803486"/>
          </a:xfrm>
        </p:spPr>
        <p:txBody>
          <a:bodyPr>
            <a:normAutofit/>
          </a:bodyPr>
          <a:lstStyle>
            <a:lvl1pPr>
              <a:defRPr sz="16600" b="0" i="0">
                <a:solidFill>
                  <a:schemeClr val="accent1"/>
                </a:solidFill>
                <a:latin typeface="HelveticaNeueLT Pro 45 Lt" panose="020B0403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2607276"/>
            <a:ext cx="4878260" cy="3024188"/>
          </a:xfrm>
        </p:spPr>
        <p:txBody>
          <a:bodyPr>
            <a:normAutofit/>
          </a:bodyPr>
          <a:lstStyle>
            <a:lvl1pPr marL="0" indent="0">
              <a:buNone/>
              <a:defRPr sz="1600"/>
            </a:lvl1pPr>
            <a:lvl2pPr>
              <a:defRPr sz="1600"/>
            </a:lvl2pPr>
            <a:lvl3pPr>
              <a:defRPr sz="1400"/>
            </a:lvl3pPr>
            <a:lvl4pPr>
              <a:defRPr sz="1200"/>
            </a:lvl4pPr>
            <a:lvl5pPr>
              <a:defRPr sz="1200"/>
            </a:lvl5pPr>
          </a:lstStyle>
          <a:p>
            <a:pPr lvl="0"/>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6456362" y="3429000"/>
            <a:ext cx="5735637" cy="3429000"/>
          </a:xfrm>
          <a:prstGeom prst="rect">
            <a:avLst/>
          </a:prstGeom>
          <a:solidFill>
            <a:schemeClr val="accent1">
              <a:lumMod val="40000"/>
              <a:lumOff val="60000"/>
            </a:schemeClr>
          </a:solidFill>
        </p:spPr>
        <p:txBody>
          <a:bodyPr lIns="288000" tIns="288000" rIns="288000" bIns="36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5" name="Text Placeholder 15">
            <a:extLst>
              <a:ext uri="{FF2B5EF4-FFF2-40B4-BE49-F238E27FC236}">
                <a16:creationId xmlns:a16="http://schemas.microsoft.com/office/drawing/2014/main" id="{3C26A0D1-9777-6748-9EF6-D58DF336398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88569162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Stat + Image + Long Quot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4" y="3699996"/>
            <a:ext cx="6295652" cy="1045323"/>
          </a:xfrm>
        </p:spPr>
        <p:txBody>
          <a:bodyPr>
            <a:noAutofit/>
          </a:bodyPr>
          <a:lstStyle>
            <a:lvl1pPr>
              <a:defRPr sz="8000" b="0" i="0">
                <a:latin typeface="HelveticaNeueLT Pro 65 Md" panose="020B0604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4" y="4852099"/>
            <a:ext cx="5329239" cy="1601089"/>
          </a:xfrm>
        </p:spPr>
        <p:txBody>
          <a:bodyPr>
            <a:normAutofit/>
          </a:bodyPr>
          <a:lstStyle>
            <a:lvl1pPr marL="0" marR="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sz="1400"/>
            </a:lvl1pPr>
            <a:lvl2pPr>
              <a:defRPr sz="1600"/>
            </a:lvl2pPr>
            <a:lvl3pPr>
              <a:defRPr sz="1400"/>
            </a:lvl3pPr>
            <a:lvl4pPr>
              <a:defRPr sz="1200"/>
            </a:lvl4pPr>
            <a:lvl5pPr>
              <a:defRPr sz="1200"/>
            </a:lvl5pPr>
          </a:lstStyle>
          <a:p>
            <a:pPr marL="0" marR="0" lvl="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a:pPr>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1838" y="0"/>
            <a:ext cx="7371193"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8">
            <a:extLst>
              <a:ext uri="{FF2B5EF4-FFF2-40B4-BE49-F238E27FC236}">
                <a16:creationId xmlns:a16="http://schemas.microsoft.com/office/drawing/2014/main" id="{05CDF02E-24EE-0844-B49F-C3802DEEA83F}"/>
              </a:ext>
            </a:extLst>
          </p:cNvPr>
          <p:cNvSpPr>
            <a:spLocks noGrp="1"/>
          </p:cNvSpPr>
          <p:nvPr>
            <p:ph type="body" sz="quarter" idx="16"/>
          </p:nvPr>
        </p:nvSpPr>
        <p:spPr>
          <a:xfrm>
            <a:off x="8103031" y="0"/>
            <a:ext cx="4088967" cy="6858000"/>
          </a:xfrm>
          <a:prstGeom prst="rect">
            <a:avLst/>
          </a:prstGeom>
          <a:solidFill>
            <a:schemeClr val="tx2"/>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6" name="Text Placeholder 13">
            <a:extLst>
              <a:ext uri="{FF2B5EF4-FFF2-40B4-BE49-F238E27FC236}">
                <a16:creationId xmlns:a16="http://schemas.microsoft.com/office/drawing/2014/main" id="{B4ED3E64-514B-2640-8DD2-B88EF8108CB4}"/>
              </a:ext>
            </a:extLst>
          </p:cNvPr>
          <p:cNvSpPr>
            <a:spLocks noGrp="1"/>
          </p:cNvSpPr>
          <p:nvPr>
            <p:ph type="body" sz="quarter" idx="17" hasCustomPrompt="1"/>
          </p:nvPr>
        </p:nvSpPr>
        <p:spPr>
          <a:xfrm>
            <a:off x="8414785" y="67417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15">
            <a:extLst>
              <a:ext uri="{FF2B5EF4-FFF2-40B4-BE49-F238E27FC236}">
                <a16:creationId xmlns:a16="http://schemas.microsoft.com/office/drawing/2014/main" id="{87A202DF-C1CB-3246-BE75-B8E2EDEBB8A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5241364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Quote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5" y="69224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1284941"/>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Text Placeholder 15">
            <a:extLst>
              <a:ext uri="{FF2B5EF4-FFF2-40B4-BE49-F238E27FC236}">
                <a16:creationId xmlns:a16="http://schemas.microsoft.com/office/drawing/2014/main" id="{941DC303-EF72-A549-9262-8DAA56916A2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00589755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Quote + Headsho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27125" y="1628775"/>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Picture Placeholder 9">
            <a:extLst>
              <a:ext uri="{FF2B5EF4-FFF2-40B4-BE49-F238E27FC236}">
                <a16:creationId xmlns:a16="http://schemas.microsoft.com/office/drawing/2014/main" id="{34D0C5B3-AAE1-4B40-964C-BEC2A79962DE}"/>
              </a:ext>
            </a:extLst>
          </p:cNvPr>
          <p:cNvSpPr>
            <a:spLocks noGrp="1"/>
          </p:cNvSpPr>
          <p:nvPr>
            <p:ph type="pic" sz="quarter" idx="20" hasCustomPrompt="1"/>
          </p:nvPr>
        </p:nvSpPr>
        <p:spPr>
          <a:xfrm>
            <a:off x="1146161" y="445928"/>
            <a:ext cx="885063" cy="88506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2" name="Text Placeholder 13">
            <a:extLst>
              <a:ext uri="{FF2B5EF4-FFF2-40B4-BE49-F238E27FC236}">
                <a16:creationId xmlns:a16="http://schemas.microsoft.com/office/drawing/2014/main" id="{22EA10A6-DEFC-EE46-8609-C81C84C83053}"/>
              </a:ext>
            </a:extLst>
          </p:cNvPr>
          <p:cNvSpPr>
            <a:spLocks noGrp="1"/>
          </p:cNvSpPr>
          <p:nvPr>
            <p:ph type="body" sz="quarter" idx="14" hasCustomPrompt="1"/>
          </p:nvPr>
        </p:nvSpPr>
        <p:spPr>
          <a:xfrm>
            <a:off x="1127125" y="5344010"/>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3" name="Text Placeholder 15">
            <a:extLst>
              <a:ext uri="{FF2B5EF4-FFF2-40B4-BE49-F238E27FC236}">
                <a16:creationId xmlns:a16="http://schemas.microsoft.com/office/drawing/2014/main" id="{D4000B2D-296D-E84A-B713-0AD28A5BBCBA}"/>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81224304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Quotes + Headsho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1127125"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3">
            <a:extLst>
              <a:ext uri="{FF2B5EF4-FFF2-40B4-BE49-F238E27FC236}">
                <a16:creationId xmlns:a16="http://schemas.microsoft.com/office/drawing/2014/main" id="{F78BC2C6-F178-5845-86E0-AF3C82354910}"/>
              </a:ext>
            </a:extLst>
          </p:cNvPr>
          <p:cNvSpPr>
            <a:spLocks noGrp="1"/>
          </p:cNvSpPr>
          <p:nvPr>
            <p:ph type="body" sz="quarter" idx="30" hasCustomPrompt="1"/>
          </p:nvPr>
        </p:nvSpPr>
        <p:spPr>
          <a:xfrm>
            <a:off x="1127124"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6" name="Text Placeholder 15">
            <a:extLst>
              <a:ext uri="{FF2B5EF4-FFF2-40B4-BE49-F238E27FC236}">
                <a16:creationId xmlns:a16="http://schemas.microsoft.com/office/drawing/2014/main" id="{5EC9F523-374F-0F43-BAF0-83F42B4895BE}"/>
              </a:ext>
            </a:extLst>
          </p:cNvPr>
          <p:cNvSpPr>
            <a:spLocks noGrp="1"/>
          </p:cNvSpPr>
          <p:nvPr>
            <p:ph type="body" sz="quarter" idx="31" hasCustomPrompt="1"/>
          </p:nvPr>
        </p:nvSpPr>
        <p:spPr>
          <a:xfrm>
            <a:off x="1127125"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27" name="Picture Placeholder 9">
            <a:extLst>
              <a:ext uri="{FF2B5EF4-FFF2-40B4-BE49-F238E27FC236}">
                <a16:creationId xmlns:a16="http://schemas.microsoft.com/office/drawing/2014/main" id="{44058788-6E72-7448-A7AC-3BE2BB3FC23C}"/>
              </a:ext>
            </a:extLst>
          </p:cNvPr>
          <p:cNvSpPr>
            <a:spLocks noGrp="1"/>
          </p:cNvSpPr>
          <p:nvPr>
            <p:ph type="pic" sz="quarter" idx="32" hasCustomPrompt="1"/>
          </p:nvPr>
        </p:nvSpPr>
        <p:spPr>
          <a:xfrm>
            <a:off x="4839687"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8" name="Text Placeholder 15">
            <a:extLst>
              <a:ext uri="{FF2B5EF4-FFF2-40B4-BE49-F238E27FC236}">
                <a16:creationId xmlns:a16="http://schemas.microsoft.com/office/drawing/2014/main" id="{A0FF2B1A-6003-DF4C-9B43-FC681E828153}"/>
              </a:ext>
            </a:extLst>
          </p:cNvPr>
          <p:cNvSpPr>
            <a:spLocks noGrp="1"/>
          </p:cNvSpPr>
          <p:nvPr>
            <p:ph type="body" sz="quarter" idx="33"/>
          </p:nvPr>
        </p:nvSpPr>
        <p:spPr>
          <a:xfrm>
            <a:off x="4839688"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Text Placeholder 13">
            <a:extLst>
              <a:ext uri="{FF2B5EF4-FFF2-40B4-BE49-F238E27FC236}">
                <a16:creationId xmlns:a16="http://schemas.microsoft.com/office/drawing/2014/main" id="{A048A900-5432-6346-A12B-1B1EC57C2601}"/>
              </a:ext>
            </a:extLst>
          </p:cNvPr>
          <p:cNvSpPr>
            <a:spLocks noGrp="1"/>
          </p:cNvSpPr>
          <p:nvPr>
            <p:ph type="body" sz="quarter" idx="34" hasCustomPrompt="1"/>
          </p:nvPr>
        </p:nvSpPr>
        <p:spPr>
          <a:xfrm>
            <a:off x="4839687"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0" name="Text Placeholder 15">
            <a:extLst>
              <a:ext uri="{FF2B5EF4-FFF2-40B4-BE49-F238E27FC236}">
                <a16:creationId xmlns:a16="http://schemas.microsoft.com/office/drawing/2014/main" id="{6BBBF442-A5B1-AC4D-B879-F9DAF5860029}"/>
              </a:ext>
            </a:extLst>
          </p:cNvPr>
          <p:cNvSpPr>
            <a:spLocks noGrp="1"/>
          </p:cNvSpPr>
          <p:nvPr>
            <p:ph type="body" sz="quarter" idx="35" hasCustomPrompt="1"/>
          </p:nvPr>
        </p:nvSpPr>
        <p:spPr>
          <a:xfrm>
            <a:off x="4839688"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31" name="Picture Placeholder 9">
            <a:extLst>
              <a:ext uri="{FF2B5EF4-FFF2-40B4-BE49-F238E27FC236}">
                <a16:creationId xmlns:a16="http://schemas.microsoft.com/office/drawing/2014/main" id="{D2611F7E-DDF4-454B-B303-7FB46799D0E2}"/>
              </a:ext>
            </a:extLst>
          </p:cNvPr>
          <p:cNvSpPr>
            <a:spLocks noGrp="1"/>
          </p:cNvSpPr>
          <p:nvPr>
            <p:ph type="pic" sz="quarter" idx="36" hasCustomPrompt="1"/>
          </p:nvPr>
        </p:nvSpPr>
        <p:spPr>
          <a:xfrm>
            <a:off x="8552250"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32" name="Text Placeholder 15">
            <a:extLst>
              <a:ext uri="{FF2B5EF4-FFF2-40B4-BE49-F238E27FC236}">
                <a16:creationId xmlns:a16="http://schemas.microsoft.com/office/drawing/2014/main" id="{4772BDD8-A3EB-1C46-8046-EB054D3EB75F}"/>
              </a:ext>
            </a:extLst>
          </p:cNvPr>
          <p:cNvSpPr>
            <a:spLocks noGrp="1"/>
          </p:cNvSpPr>
          <p:nvPr>
            <p:ph type="body" sz="quarter" idx="37"/>
          </p:nvPr>
        </p:nvSpPr>
        <p:spPr>
          <a:xfrm>
            <a:off x="8552251"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Text Placeholder 13">
            <a:extLst>
              <a:ext uri="{FF2B5EF4-FFF2-40B4-BE49-F238E27FC236}">
                <a16:creationId xmlns:a16="http://schemas.microsoft.com/office/drawing/2014/main" id="{4F8F4B08-4E86-7E43-98DD-8D401A96A11F}"/>
              </a:ext>
            </a:extLst>
          </p:cNvPr>
          <p:cNvSpPr>
            <a:spLocks noGrp="1"/>
          </p:cNvSpPr>
          <p:nvPr>
            <p:ph type="body" sz="quarter" idx="38" hasCustomPrompt="1"/>
          </p:nvPr>
        </p:nvSpPr>
        <p:spPr>
          <a:xfrm>
            <a:off x="8552250"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4" name="Text Placeholder 15">
            <a:extLst>
              <a:ext uri="{FF2B5EF4-FFF2-40B4-BE49-F238E27FC236}">
                <a16:creationId xmlns:a16="http://schemas.microsoft.com/office/drawing/2014/main" id="{1BD78BDF-CD7D-404E-BCB0-C7212DD4A1B9}"/>
              </a:ext>
            </a:extLst>
          </p:cNvPr>
          <p:cNvSpPr>
            <a:spLocks noGrp="1"/>
          </p:cNvSpPr>
          <p:nvPr>
            <p:ph type="body" sz="quarter" idx="39" hasCustomPrompt="1"/>
          </p:nvPr>
        </p:nvSpPr>
        <p:spPr>
          <a:xfrm>
            <a:off x="8552251"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19" name="Text Placeholder 15">
            <a:extLst>
              <a:ext uri="{FF2B5EF4-FFF2-40B4-BE49-F238E27FC236}">
                <a16:creationId xmlns:a16="http://schemas.microsoft.com/office/drawing/2014/main" id="{24FA05F5-F04C-1546-8022-38F88F21A34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B9D7266-1A26-7B4F-A56F-99499925701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0A61234A-30D6-4744-8CF6-6DE228AFF7C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72153727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Headshot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6456363"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8136805"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6456363"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8136805"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2799603"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597665C6-608F-154F-AB71-6D3E3F3B8CFF}"/>
              </a:ext>
            </a:extLst>
          </p:cNvPr>
          <p:cNvSpPr>
            <a:spLocks noGrp="1"/>
          </p:cNvSpPr>
          <p:nvPr>
            <p:ph type="body" sz="quarter" idx="30"/>
          </p:nvPr>
        </p:nvSpPr>
        <p:spPr>
          <a:xfrm>
            <a:off x="2799603"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5">
            <a:extLst>
              <a:ext uri="{FF2B5EF4-FFF2-40B4-BE49-F238E27FC236}">
                <a16:creationId xmlns:a16="http://schemas.microsoft.com/office/drawing/2014/main" id="{D3A94798-CC50-2D41-AAF2-F0F629042A1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71B16A98-D491-564F-B519-5E822C027E1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ADDDC45D-3A23-8F40-A21F-093D73CB3EE8}"/>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4218464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Headshots x9">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402038" y="170464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2"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6095999"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8"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846365"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402038" y="343122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2"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6095999"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8"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846365"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4"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402038" y="5157805"/>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2"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6095999"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8"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846365"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FCA92873-75C8-5F47-A27E-76CFE080C3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6" name="Title 10">
            <a:extLst>
              <a:ext uri="{FF2B5EF4-FFF2-40B4-BE49-F238E27FC236}">
                <a16:creationId xmlns:a16="http://schemas.microsoft.com/office/drawing/2014/main" id="{E19AE85C-FD34-4346-89AB-0AF90810E34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EDA94729-C79E-694A-BCFB-BF291A90807D}"/>
              </a:ext>
            </a:extLst>
          </p:cNvPr>
          <p:cNvSpPr>
            <a:spLocks noGrp="1"/>
          </p:cNvSpPr>
          <p:nvPr>
            <p:ph type="body" sz="quarter" idx="3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69146403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Headshots x1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5"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156634" y="1713991"/>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3"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5842631"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9"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592997"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5"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156634" y="2985874"/>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3"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5842631"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9"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592997"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5" y="4257757"/>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156634" y="4257756"/>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3"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5842631"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9"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592997"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9" name="Picture Placeholder 9">
            <a:extLst>
              <a:ext uri="{FF2B5EF4-FFF2-40B4-BE49-F238E27FC236}">
                <a16:creationId xmlns:a16="http://schemas.microsoft.com/office/drawing/2014/main" id="{B62F7736-DE5B-9F45-B8A3-7C6E4C7538D4}"/>
              </a:ext>
            </a:extLst>
          </p:cNvPr>
          <p:cNvSpPr>
            <a:spLocks noGrp="1"/>
          </p:cNvSpPr>
          <p:nvPr>
            <p:ph type="pic" sz="quarter" idx="37" hasCustomPrompt="1"/>
          </p:nvPr>
        </p:nvSpPr>
        <p:spPr>
          <a:xfrm>
            <a:off x="1127125"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0" name="Text Placeholder 15">
            <a:extLst>
              <a:ext uri="{FF2B5EF4-FFF2-40B4-BE49-F238E27FC236}">
                <a16:creationId xmlns:a16="http://schemas.microsoft.com/office/drawing/2014/main" id="{9F9D7FE7-58E1-A344-BEEF-55FD3E69C1AD}"/>
              </a:ext>
            </a:extLst>
          </p:cNvPr>
          <p:cNvSpPr>
            <a:spLocks noGrp="1"/>
          </p:cNvSpPr>
          <p:nvPr>
            <p:ph type="body" sz="quarter" idx="38"/>
          </p:nvPr>
        </p:nvSpPr>
        <p:spPr>
          <a:xfrm>
            <a:off x="2156634" y="5529639"/>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1" name="Picture Placeholder 9">
            <a:extLst>
              <a:ext uri="{FF2B5EF4-FFF2-40B4-BE49-F238E27FC236}">
                <a16:creationId xmlns:a16="http://schemas.microsoft.com/office/drawing/2014/main" id="{0CCEA55F-478C-D748-9418-86A3F2E7420E}"/>
              </a:ext>
            </a:extLst>
          </p:cNvPr>
          <p:cNvSpPr>
            <a:spLocks noGrp="1"/>
          </p:cNvSpPr>
          <p:nvPr>
            <p:ph type="pic" sz="quarter" idx="39" hasCustomPrompt="1"/>
          </p:nvPr>
        </p:nvSpPr>
        <p:spPr>
          <a:xfrm>
            <a:off x="4813123"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2" name="Text Placeholder 15">
            <a:extLst>
              <a:ext uri="{FF2B5EF4-FFF2-40B4-BE49-F238E27FC236}">
                <a16:creationId xmlns:a16="http://schemas.microsoft.com/office/drawing/2014/main" id="{17E23F01-AC1A-8A48-9123-CAD46510BBEF}"/>
              </a:ext>
            </a:extLst>
          </p:cNvPr>
          <p:cNvSpPr>
            <a:spLocks noGrp="1"/>
          </p:cNvSpPr>
          <p:nvPr>
            <p:ph type="body" sz="quarter" idx="40"/>
          </p:nvPr>
        </p:nvSpPr>
        <p:spPr>
          <a:xfrm>
            <a:off x="5842631"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3" name="Picture Placeholder 9">
            <a:extLst>
              <a:ext uri="{FF2B5EF4-FFF2-40B4-BE49-F238E27FC236}">
                <a16:creationId xmlns:a16="http://schemas.microsoft.com/office/drawing/2014/main" id="{688E0FEC-510C-5E40-A9D7-32B8490DE556}"/>
              </a:ext>
            </a:extLst>
          </p:cNvPr>
          <p:cNvSpPr>
            <a:spLocks noGrp="1"/>
          </p:cNvSpPr>
          <p:nvPr>
            <p:ph type="pic" sz="quarter" idx="41" hasCustomPrompt="1"/>
          </p:nvPr>
        </p:nvSpPr>
        <p:spPr>
          <a:xfrm>
            <a:off x="8563489"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4" name="Text Placeholder 15">
            <a:extLst>
              <a:ext uri="{FF2B5EF4-FFF2-40B4-BE49-F238E27FC236}">
                <a16:creationId xmlns:a16="http://schemas.microsoft.com/office/drawing/2014/main" id="{7B813816-384E-A94B-BA99-965E2AA3AAE4}"/>
              </a:ext>
            </a:extLst>
          </p:cNvPr>
          <p:cNvSpPr>
            <a:spLocks noGrp="1"/>
          </p:cNvSpPr>
          <p:nvPr>
            <p:ph type="body" sz="quarter" idx="42"/>
          </p:nvPr>
        </p:nvSpPr>
        <p:spPr>
          <a:xfrm>
            <a:off x="9592997"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Text Placeholder 15">
            <a:extLst>
              <a:ext uri="{FF2B5EF4-FFF2-40B4-BE49-F238E27FC236}">
                <a16:creationId xmlns:a16="http://schemas.microsoft.com/office/drawing/2014/main" id="{5A917761-A074-F24A-9952-B205EE1921E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Title 10">
            <a:extLst>
              <a:ext uri="{FF2B5EF4-FFF2-40B4-BE49-F238E27FC236}">
                <a16:creationId xmlns:a16="http://schemas.microsoft.com/office/drawing/2014/main" id="{624895A7-F4D0-8342-82FF-D651359EBB9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3" name="Text Placeholder 2">
            <a:extLst>
              <a:ext uri="{FF2B5EF4-FFF2-40B4-BE49-F238E27FC236}">
                <a16:creationId xmlns:a16="http://schemas.microsoft.com/office/drawing/2014/main" id="{637773C9-44B2-B348-993C-03000EEAAF9C}"/>
              </a:ext>
            </a:extLst>
          </p:cNvPr>
          <p:cNvSpPr>
            <a:spLocks noGrp="1"/>
          </p:cNvSpPr>
          <p:nvPr>
            <p:ph type="body" sz="quarter" idx="43"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03216958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Headshots x2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9">
            <a:extLst>
              <a:ext uri="{FF2B5EF4-FFF2-40B4-BE49-F238E27FC236}">
                <a16:creationId xmlns:a16="http://schemas.microsoft.com/office/drawing/2014/main" id="{11D85FBB-17CB-EA4B-8F2D-39CA6B2F31D6}"/>
              </a:ext>
            </a:extLst>
          </p:cNvPr>
          <p:cNvSpPr>
            <a:spLocks noGrp="1"/>
          </p:cNvSpPr>
          <p:nvPr>
            <p:ph type="pic" sz="quarter" idx="14" hasCustomPrompt="1"/>
          </p:nvPr>
        </p:nvSpPr>
        <p:spPr>
          <a:xfrm>
            <a:off x="112712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16" name="Text Placeholder 15">
            <a:extLst>
              <a:ext uri="{FF2B5EF4-FFF2-40B4-BE49-F238E27FC236}">
                <a16:creationId xmlns:a16="http://schemas.microsoft.com/office/drawing/2014/main" id="{D8F07920-99FE-394D-BD8A-846081026975}"/>
              </a:ext>
            </a:extLst>
          </p:cNvPr>
          <p:cNvSpPr>
            <a:spLocks noGrp="1"/>
          </p:cNvSpPr>
          <p:nvPr>
            <p:ph type="body" sz="quarter" idx="15"/>
          </p:nvPr>
        </p:nvSpPr>
        <p:spPr>
          <a:xfrm>
            <a:off x="193351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Picture Placeholder 9">
            <a:extLst>
              <a:ext uri="{FF2B5EF4-FFF2-40B4-BE49-F238E27FC236}">
                <a16:creationId xmlns:a16="http://schemas.microsoft.com/office/drawing/2014/main" id="{2E4CE9D1-ED4D-0C43-A1DD-88584767AC26}"/>
              </a:ext>
            </a:extLst>
          </p:cNvPr>
          <p:cNvSpPr>
            <a:spLocks noGrp="1"/>
          </p:cNvSpPr>
          <p:nvPr>
            <p:ph type="pic" sz="quarter" idx="16" hasCustomPrompt="1"/>
          </p:nvPr>
        </p:nvSpPr>
        <p:spPr>
          <a:xfrm>
            <a:off x="9715071"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6" name="Text Placeholder 15">
            <a:extLst>
              <a:ext uri="{FF2B5EF4-FFF2-40B4-BE49-F238E27FC236}">
                <a16:creationId xmlns:a16="http://schemas.microsoft.com/office/drawing/2014/main" id="{F3AD2DA9-145E-D347-92BA-7F575BD0E3BE}"/>
              </a:ext>
            </a:extLst>
          </p:cNvPr>
          <p:cNvSpPr>
            <a:spLocks noGrp="1"/>
          </p:cNvSpPr>
          <p:nvPr>
            <p:ph type="body" sz="quarter" idx="17"/>
          </p:nvPr>
        </p:nvSpPr>
        <p:spPr>
          <a:xfrm>
            <a:off x="10521457"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7" name="Picture Placeholder 9">
            <a:extLst>
              <a:ext uri="{FF2B5EF4-FFF2-40B4-BE49-F238E27FC236}">
                <a16:creationId xmlns:a16="http://schemas.microsoft.com/office/drawing/2014/main" id="{E781484A-C027-3B42-ABA5-95967F36AF57}"/>
              </a:ext>
            </a:extLst>
          </p:cNvPr>
          <p:cNvSpPr>
            <a:spLocks noGrp="1"/>
          </p:cNvSpPr>
          <p:nvPr>
            <p:ph type="pic" sz="quarter" idx="18" hasCustomPrompt="1"/>
          </p:nvPr>
        </p:nvSpPr>
        <p:spPr>
          <a:xfrm>
            <a:off x="327044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8" name="Text Placeholder 15">
            <a:extLst>
              <a:ext uri="{FF2B5EF4-FFF2-40B4-BE49-F238E27FC236}">
                <a16:creationId xmlns:a16="http://schemas.microsoft.com/office/drawing/2014/main" id="{D999F51A-D1D9-F442-8A35-FFD4C84FB1ED}"/>
              </a:ext>
            </a:extLst>
          </p:cNvPr>
          <p:cNvSpPr>
            <a:spLocks noGrp="1"/>
          </p:cNvSpPr>
          <p:nvPr>
            <p:ph type="body" sz="quarter" idx="19"/>
          </p:nvPr>
        </p:nvSpPr>
        <p:spPr>
          <a:xfrm>
            <a:off x="407683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Picture Placeholder 9">
            <a:extLst>
              <a:ext uri="{FF2B5EF4-FFF2-40B4-BE49-F238E27FC236}">
                <a16:creationId xmlns:a16="http://schemas.microsoft.com/office/drawing/2014/main" id="{EF5EEBBC-14D3-C440-B350-081AEFE9D354}"/>
              </a:ext>
            </a:extLst>
          </p:cNvPr>
          <p:cNvSpPr>
            <a:spLocks noGrp="1"/>
          </p:cNvSpPr>
          <p:nvPr>
            <p:ph type="pic" sz="quarter" idx="20" hasCustomPrompt="1"/>
          </p:nvPr>
        </p:nvSpPr>
        <p:spPr>
          <a:xfrm>
            <a:off x="5414340"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0" name="Text Placeholder 15">
            <a:extLst>
              <a:ext uri="{FF2B5EF4-FFF2-40B4-BE49-F238E27FC236}">
                <a16:creationId xmlns:a16="http://schemas.microsoft.com/office/drawing/2014/main" id="{CDD2BC45-11FB-FA43-8E50-19039A879796}"/>
              </a:ext>
            </a:extLst>
          </p:cNvPr>
          <p:cNvSpPr>
            <a:spLocks noGrp="1"/>
          </p:cNvSpPr>
          <p:nvPr>
            <p:ph type="body" sz="quarter" idx="21"/>
          </p:nvPr>
        </p:nvSpPr>
        <p:spPr>
          <a:xfrm>
            <a:off x="6220726"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Picture Placeholder 9">
            <a:extLst>
              <a:ext uri="{FF2B5EF4-FFF2-40B4-BE49-F238E27FC236}">
                <a16:creationId xmlns:a16="http://schemas.microsoft.com/office/drawing/2014/main" id="{3FC4ED7A-62B8-0245-8DDF-4626F2B0C30E}"/>
              </a:ext>
            </a:extLst>
          </p:cNvPr>
          <p:cNvSpPr>
            <a:spLocks noGrp="1"/>
          </p:cNvSpPr>
          <p:nvPr>
            <p:ph type="pic" sz="quarter" idx="22" hasCustomPrompt="1"/>
          </p:nvPr>
        </p:nvSpPr>
        <p:spPr>
          <a:xfrm>
            <a:off x="7558238"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2" name="Text Placeholder 15">
            <a:extLst>
              <a:ext uri="{FF2B5EF4-FFF2-40B4-BE49-F238E27FC236}">
                <a16:creationId xmlns:a16="http://schemas.microsoft.com/office/drawing/2014/main" id="{26023683-CB7F-9140-A831-21942C3898AC}"/>
              </a:ext>
            </a:extLst>
          </p:cNvPr>
          <p:cNvSpPr>
            <a:spLocks noGrp="1"/>
          </p:cNvSpPr>
          <p:nvPr>
            <p:ph type="body" sz="quarter" idx="23"/>
          </p:nvPr>
        </p:nvSpPr>
        <p:spPr>
          <a:xfrm>
            <a:off x="8364624"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Picture Placeholder 9">
            <a:extLst>
              <a:ext uri="{FF2B5EF4-FFF2-40B4-BE49-F238E27FC236}">
                <a16:creationId xmlns:a16="http://schemas.microsoft.com/office/drawing/2014/main" id="{E3F92658-5CA5-D046-9735-699DEEC4AD4D}"/>
              </a:ext>
            </a:extLst>
          </p:cNvPr>
          <p:cNvSpPr>
            <a:spLocks noGrp="1"/>
          </p:cNvSpPr>
          <p:nvPr>
            <p:ph type="pic" sz="quarter" idx="24" hasCustomPrompt="1"/>
          </p:nvPr>
        </p:nvSpPr>
        <p:spPr>
          <a:xfrm>
            <a:off x="112712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4" name="Text Placeholder 15">
            <a:extLst>
              <a:ext uri="{FF2B5EF4-FFF2-40B4-BE49-F238E27FC236}">
                <a16:creationId xmlns:a16="http://schemas.microsoft.com/office/drawing/2014/main" id="{4204378A-ABF7-FF42-9FF9-2F3A587B2DF7}"/>
              </a:ext>
            </a:extLst>
          </p:cNvPr>
          <p:cNvSpPr>
            <a:spLocks noGrp="1"/>
          </p:cNvSpPr>
          <p:nvPr>
            <p:ph type="body" sz="quarter" idx="25"/>
          </p:nvPr>
        </p:nvSpPr>
        <p:spPr>
          <a:xfrm>
            <a:off x="193351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5" name="Picture Placeholder 9">
            <a:extLst>
              <a:ext uri="{FF2B5EF4-FFF2-40B4-BE49-F238E27FC236}">
                <a16:creationId xmlns:a16="http://schemas.microsoft.com/office/drawing/2014/main" id="{E7B5283E-9361-8B4E-B688-B9EE2105FA4E}"/>
              </a:ext>
            </a:extLst>
          </p:cNvPr>
          <p:cNvSpPr>
            <a:spLocks noGrp="1"/>
          </p:cNvSpPr>
          <p:nvPr>
            <p:ph type="pic" sz="quarter" idx="26" hasCustomPrompt="1"/>
          </p:nvPr>
        </p:nvSpPr>
        <p:spPr>
          <a:xfrm>
            <a:off x="9715071"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6" name="Text Placeholder 15">
            <a:extLst>
              <a:ext uri="{FF2B5EF4-FFF2-40B4-BE49-F238E27FC236}">
                <a16:creationId xmlns:a16="http://schemas.microsoft.com/office/drawing/2014/main" id="{4955E3EC-10CE-1E46-845B-5CB0D1F39245}"/>
              </a:ext>
            </a:extLst>
          </p:cNvPr>
          <p:cNvSpPr>
            <a:spLocks noGrp="1"/>
          </p:cNvSpPr>
          <p:nvPr>
            <p:ph type="body" sz="quarter" idx="27"/>
          </p:nvPr>
        </p:nvSpPr>
        <p:spPr>
          <a:xfrm>
            <a:off x="10521457"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7" name="Picture Placeholder 9">
            <a:extLst>
              <a:ext uri="{FF2B5EF4-FFF2-40B4-BE49-F238E27FC236}">
                <a16:creationId xmlns:a16="http://schemas.microsoft.com/office/drawing/2014/main" id="{496BFD48-0416-C848-8175-C12E26BBE2D8}"/>
              </a:ext>
            </a:extLst>
          </p:cNvPr>
          <p:cNvSpPr>
            <a:spLocks noGrp="1"/>
          </p:cNvSpPr>
          <p:nvPr>
            <p:ph type="pic" sz="quarter" idx="28" hasCustomPrompt="1"/>
          </p:nvPr>
        </p:nvSpPr>
        <p:spPr>
          <a:xfrm>
            <a:off x="327044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8" name="Text Placeholder 15">
            <a:extLst>
              <a:ext uri="{FF2B5EF4-FFF2-40B4-BE49-F238E27FC236}">
                <a16:creationId xmlns:a16="http://schemas.microsoft.com/office/drawing/2014/main" id="{41042442-477A-0C46-A9D8-65BAEC5C2B60}"/>
              </a:ext>
            </a:extLst>
          </p:cNvPr>
          <p:cNvSpPr>
            <a:spLocks noGrp="1"/>
          </p:cNvSpPr>
          <p:nvPr>
            <p:ph type="body" sz="quarter" idx="29"/>
          </p:nvPr>
        </p:nvSpPr>
        <p:spPr>
          <a:xfrm>
            <a:off x="407683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9" name="Picture Placeholder 9">
            <a:extLst>
              <a:ext uri="{FF2B5EF4-FFF2-40B4-BE49-F238E27FC236}">
                <a16:creationId xmlns:a16="http://schemas.microsoft.com/office/drawing/2014/main" id="{A598BD14-9430-6F4F-A992-B89CFDC6C89E}"/>
              </a:ext>
            </a:extLst>
          </p:cNvPr>
          <p:cNvSpPr>
            <a:spLocks noGrp="1"/>
          </p:cNvSpPr>
          <p:nvPr>
            <p:ph type="pic" sz="quarter" idx="30" hasCustomPrompt="1"/>
          </p:nvPr>
        </p:nvSpPr>
        <p:spPr>
          <a:xfrm>
            <a:off x="5414340"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0" name="Text Placeholder 15">
            <a:extLst>
              <a:ext uri="{FF2B5EF4-FFF2-40B4-BE49-F238E27FC236}">
                <a16:creationId xmlns:a16="http://schemas.microsoft.com/office/drawing/2014/main" id="{3C7CCA33-FF48-EA48-9CF0-799C91870B2B}"/>
              </a:ext>
            </a:extLst>
          </p:cNvPr>
          <p:cNvSpPr>
            <a:spLocks noGrp="1"/>
          </p:cNvSpPr>
          <p:nvPr>
            <p:ph type="body" sz="quarter" idx="31"/>
          </p:nvPr>
        </p:nvSpPr>
        <p:spPr>
          <a:xfrm>
            <a:off x="6220726"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1" name="Picture Placeholder 9">
            <a:extLst>
              <a:ext uri="{FF2B5EF4-FFF2-40B4-BE49-F238E27FC236}">
                <a16:creationId xmlns:a16="http://schemas.microsoft.com/office/drawing/2014/main" id="{78407257-1650-AB40-9213-646DFFDA742F}"/>
              </a:ext>
            </a:extLst>
          </p:cNvPr>
          <p:cNvSpPr>
            <a:spLocks noGrp="1"/>
          </p:cNvSpPr>
          <p:nvPr>
            <p:ph type="pic" sz="quarter" idx="32" hasCustomPrompt="1"/>
          </p:nvPr>
        </p:nvSpPr>
        <p:spPr>
          <a:xfrm>
            <a:off x="7558238"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2" name="Text Placeholder 15">
            <a:extLst>
              <a:ext uri="{FF2B5EF4-FFF2-40B4-BE49-F238E27FC236}">
                <a16:creationId xmlns:a16="http://schemas.microsoft.com/office/drawing/2014/main" id="{D0CD7518-4361-4247-8973-1340099A8DD1}"/>
              </a:ext>
            </a:extLst>
          </p:cNvPr>
          <p:cNvSpPr>
            <a:spLocks noGrp="1"/>
          </p:cNvSpPr>
          <p:nvPr>
            <p:ph type="body" sz="quarter" idx="33"/>
          </p:nvPr>
        </p:nvSpPr>
        <p:spPr>
          <a:xfrm>
            <a:off x="8364624"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3" name="Picture Placeholder 9">
            <a:extLst>
              <a:ext uri="{FF2B5EF4-FFF2-40B4-BE49-F238E27FC236}">
                <a16:creationId xmlns:a16="http://schemas.microsoft.com/office/drawing/2014/main" id="{BA807414-15C9-EF4C-8BB8-533BF115A330}"/>
              </a:ext>
            </a:extLst>
          </p:cNvPr>
          <p:cNvSpPr>
            <a:spLocks noGrp="1"/>
          </p:cNvSpPr>
          <p:nvPr>
            <p:ph type="pic" sz="quarter" idx="34" hasCustomPrompt="1"/>
          </p:nvPr>
        </p:nvSpPr>
        <p:spPr>
          <a:xfrm>
            <a:off x="112712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4" name="Text Placeholder 15">
            <a:extLst>
              <a:ext uri="{FF2B5EF4-FFF2-40B4-BE49-F238E27FC236}">
                <a16:creationId xmlns:a16="http://schemas.microsoft.com/office/drawing/2014/main" id="{9BEC1247-38F1-8843-8112-4E403EBF0FDC}"/>
              </a:ext>
            </a:extLst>
          </p:cNvPr>
          <p:cNvSpPr>
            <a:spLocks noGrp="1"/>
          </p:cNvSpPr>
          <p:nvPr>
            <p:ph type="body" sz="quarter" idx="35"/>
          </p:nvPr>
        </p:nvSpPr>
        <p:spPr>
          <a:xfrm>
            <a:off x="193351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5" name="Picture Placeholder 9">
            <a:extLst>
              <a:ext uri="{FF2B5EF4-FFF2-40B4-BE49-F238E27FC236}">
                <a16:creationId xmlns:a16="http://schemas.microsoft.com/office/drawing/2014/main" id="{5AB1BD12-2386-8447-BBE8-8E28FFED937B}"/>
              </a:ext>
            </a:extLst>
          </p:cNvPr>
          <p:cNvSpPr>
            <a:spLocks noGrp="1"/>
          </p:cNvSpPr>
          <p:nvPr>
            <p:ph type="pic" sz="quarter" idx="36" hasCustomPrompt="1"/>
          </p:nvPr>
        </p:nvSpPr>
        <p:spPr>
          <a:xfrm>
            <a:off x="9715071"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6" name="Text Placeholder 15">
            <a:extLst>
              <a:ext uri="{FF2B5EF4-FFF2-40B4-BE49-F238E27FC236}">
                <a16:creationId xmlns:a16="http://schemas.microsoft.com/office/drawing/2014/main" id="{CF55B2B8-BB79-6443-82D1-F77CE07CDB41}"/>
              </a:ext>
            </a:extLst>
          </p:cNvPr>
          <p:cNvSpPr>
            <a:spLocks noGrp="1"/>
          </p:cNvSpPr>
          <p:nvPr>
            <p:ph type="body" sz="quarter" idx="37"/>
          </p:nvPr>
        </p:nvSpPr>
        <p:spPr>
          <a:xfrm>
            <a:off x="10521457"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7" name="Picture Placeholder 9">
            <a:extLst>
              <a:ext uri="{FF2B5EF4-FFF2-40B4-BE49-F238E27FC236}">
                <a16:creationId xmlns:a16="http://schemas.microsoft.com/office/drawing/2014/main" id="{AC696CFC-DDB6-B149-B35D-BDB4A83AF238}"/>
              </a:ext>
            </a:extLst>
          </p:cNvPr>
          <p:cNvSpPr>
            <a:spLocks noGrp="1"/>
          </p:cNvSpPr>
          <p:nvPr>
            <p:ph type="pic" sz="quarter" idx="38" hasCustomPrompt="1"/>
          </p:nvPr>
        </p:nvSpPr>
        <p:spPr>
          <a:xfrm>
            <a:off x="327044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8" name="Text Placeholder 15">
            <a:extLst>
              <a:ext uri="{FF2B5EF4-FFF2-40B4-BE49-F238E27FC236}">
                <a16:creationId xmlns:a16="http://schemas.microsoft.com/office/drawing/2014/main" id="{16856273-D15E-C74F-8E92-CF2313BBC425}"/>
              </a:ext>
            </a:extLst>
          </p:cNvPr>
          <p:cNvSpPr>
            <a:spLocks noGrp="1"/>
          </p:cNvSpPr>
          <p:nvPr>
            <p:ph type="body" sz="quarter" idx="39"/>
          </p:nvPr>
        </p:nvSpPr>
        <p:spPr>
          <a:xfrm>
            <a:off x="407683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9" name="Picture Placeholder 9">
            <a:extLst>
              <a:ext uri="{FF2B5EF4-FFF2-40B4-BE49-F238E27FC236}">
                <a16:creationId xmlns:a16="http://schemas.microsoft.com/office/drawing/2014/main" id="{C43CE71C-56AC-8440-9082-D23431CE5D3B}"/>
              </a:ext>
            </a:extLst>
          </p:cNvPr>
          <p:cNvSpPr>
            <a:spLocks noGrp="1"/>
          </p:cNvSpPr>
          <p:nvPr>
            <p:ph type="pic" sz="quarter" idx="40" hasCustomPrompt="1"/>
          </p:nvPr>
        </p:nvSpPr>
        <p:spPr>
          <a:xfrm>
            <a:off x="5414340"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0" name="Text Placeholder 15">
            <a:extLst>
              <a:ext uri="{FF2B5EF4-FFF2-40B4-BE49-F238E27FC236}">
                <a16:creationId xmlns:a16="http://schemas.microsoft.com/office/drawing/2014/main" id="{8DF77B95-A551-7740-ACB2-69D96173CB45}"/>
              </a:ext>
            </a:extLst>
          </p:cNvPr>
          <p:cNvSpPr>
            <a:spLocks noGrp="1"/>
          </p:cNvSpPr>
          <p:nvPr>
            <p:ph type="body" sz="quarter" idx="41"/>
          </p:nvPr>
        </p:nvSpPr>
        <p:spPr>
          <a:xfrm>
            <a:off x="6220726"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1" name="Picture Placeholder 9">
            <a:extLst>
              <a:ext uri="{FF2B5EF4-FFF2-40B4-BE49-F238E27FC236}">
                <a16:creationId xmlns:a16="http://schemas.microsoft.com/office/drawing/2014/main" id="{E9142730-612E-4A47-9409-DE45BF246A54}"/>
              </a:ext>
            </a:extLst>
          </p:cNvPr>
          <p:cNvSpPr>
            <a:spLocks noGrp="1"/>
          </p:cNvSpPr>
          <p:nvPr>
            <p:ph type="pic" sz="quarter" idx="42" hasCustomPrompt="1"/>
          </p:nvPr>
        </p:nvSpPr>
        <p:spPr>
          <a:xfrm>
            <a:off x="7558238"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2" name="Text Placeholder 15">
            <a:extLst>
              <a:ext uri="{FF2B5EF4-FFF2-40B4-BE49-F238E27FC236}">
                <a16:creationId xmlns:a16="http://schemas.microsoft.com/office/drawing/2014/main" id="{FBC4BB45-5CBF-B44F-85F2-0C02266EFCE0}"/>
              </a:ext>
            </a:extLst>
          </p:cNvPr>
          <p:cNvSpPr>
            <a:spLocks noGrp="1"/>
          </p:cNvSpPr>
          <p:nvPr>
            <p:ph type="body" sz="quarter" idx="43"/>
          </p:nvPr>
        </p:nvSpPr>
        <p:spPr>
          <a:xfrm>
            <a:off x="8364624"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3" name="Picture Placeholder 9">
            <a:extLst>
              <a:ext uri="{FF2B5EF4-FFF2-40B4-BE49-F238E27FC236}">
                <a16:creationId xmlns:a16="http://schemas.microsoft.com/office/drawing/2014/main" id="{E38FEEA2-4B23-D949-8425-C3EC9DA3238F}"/>
              </a:ext>
            </a:extLst>
          </p:cNvPr>
          <p:cNvSpPr>
            <a:spLocks noGrp="1"/>
          </p:cNvSpPr>
          <p:nvPr>
            <p:ph type="pic" sz="quarter" idx="44" hasCustomPrompt="1"/>
          </p:nvPr>
        </p:nvSpPr>
        <p:spPr>
          <a:xfrm>
            <a:off x="112712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4" name="Text Placeholder 15">
            <a:extLst>
              <a:ext uri="{FF2B5EF4-FFF2-40B4-BE49-F238E27FC236}">
                <a16:creationId xmlns:a16="http://schemas.microsoft.com/office/drawing/2014/main" id="{4A744CAF-1957-DE46-A7F7-3758AA8C50DF}"/>
              </a:ext>
            </a:extLst>
          </p:cNvPr>
          <p:cNvSpPr>
            <a:spLocks noGrp="1"/>
          </p:cNvSpPr>
          <p:nvPr>
            <p:ph type="body" sz="quarter" idx="45"/>
          </p:nvPr>
        </p:nvSpPr>
        <p:spPr>
          <a:xfrm>
            <a:off x="193351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5" name="Picture Placeholder 9">
            <a:extLst>
              <a:ext uri="{FF2B5EF4-FFF2-40B4-BE49-F238E27FC236}">
                <a16:creationId xmlns:a16="http://schemas.microsoft.com/office/drawing/2014/main" id="{79E2A2E4-75C1-544D-AA3D-A2F3DFCE3C5D}"/>
              </a:ext>
            </a:extLst>
          </p:cNvPr>
          <p:cNvSpPr>
            <a:spLocks noGrp="1"/>
          </p:cNvSpPr>
          <p:nvPr>
            <p:ph type="pic" sz="quarter" idx="46" hasCustomPrompt="1"/>
          </p:nvPr>
        </p:nvSpPr>
        <p:spPr>
          <a:xfrm>
            <a:off x="9715071"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6" name="Text Placeholder 15">
            <a:extLst>
              <a:ext uri="{FF2B5EF4-FFF2-40B4-BE49-F238E27FC236}">
                <a16:creationId xmlns:a16="http://schemas.microsoft.com/office/drawing/2014/main" id="{EC19FE9A-1F66-7C46-9380-1CE62154633A}"/>
              </a:ext>
            </a:extLst>
          </p:cNvPr>
          <p:cNvSpPr>
            <a:spLocks noGrp="1"/>
          </p:cNvSpPr>
          <p:nvPr>
            <p:ph type="body" sz="quarter" idx="47"/>
          </p:nvPr>
        </p:nvSpPr>
        <p:spPr>
          <a:xfrm>
            <a:off x="10521457"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7" name="Picture Placeholder 9">
            <a:extLst>
              <a:ext uri="{FF2B5EF4-FFF2-40B4-BE49-F238E27FC236}">
                <a16:creationId xmlns:a16="http://schemas.microsoft.com/office/drawing/2014/main" id="{CFCDF397-AB53-7541-BBE9-E279C4F6B7F3}"/>
              </a:ext>
            </a:extLst>
          </p:cNvPr>
          <p:cNvSpPr>
            <a:spLocks noGrp="1"/>
          </p:cNvSpPr>
          <p:nvPr>
            <p:ph type="pic" sz="quarter" idx="48" hasCustomPrompt="1"/>
          </p:nvPr>
        </p:nvSpPr>
        <p:spPr>
          <a:xfrm>
            <a:off x="327044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8" name="Text Placeholder 15">
            <a:extLst>
              <a:ext uri="{FF2B5EF4-FFF2-40B4-BE49-F238E27FC236}">
                <a16:creationId xmlns:a16="http://schemas.microsoft.com/office/drawing/2014/main" id="{B7AECDC3-1663-BC42-AFCB-E83C972C03A1}"/>
              </a:ext>
            </a:extLst>
          </p:cNvPr>
          <p:cNvSpPr>
            <a:spLocks noGrp="1"/>
          </p:cNvSpPr>
          <p:nvPr>
            <p:ph type="body" sz="quarter" idx="49"/>
          </p:nvPr>
        </p:nvSpPr>
        <p:spPr>
          <a:xfrm>
            <a:off x="407683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9" name="Picture Placeholder 9">
            <a:extLst>
              <a:ext uri="{FF2B5EF4-FFF2-40B4-BE49-F238E27FC236}">
                <a16:creationId xmlns:a16="http://schemas.microsoft.com/office/drawing/2014/main" id="{6C16363A-6A21-7E4D-AAFC-CBB9F97CD06A}"/>
              </a:ext>
            </a:extLst>
          </p:cNvPr>
          <p:cNvSpPr>
            <a:spLocks noGrp="1"/>
          </p:cNvSpPr>
          <p:nvPr>
            <p:ph type="pic" sz="quarter" idx="50" hasCustomPrompt="1"/>
          </p:nvPr>
        </p:nvSpPr>
        <p:spPr>
          <a:xfrm>
            <a:off x="5414340"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0" name="Text Placeholder 15">
            <a:extLst>
              <a:ext uri="{FF2B5EF4-FFF2-40B4-BE49-F238E27FC236}">
                <a16:creationId xmlns:a16="http://schemas.microsoft.com/office/drawing/2014/main" id="{5C9640C4-5AC1-A04B-A297-D7FF45C4F726}"/>
              </a:ext>
            </a:extLst>
          </p:cNvPr>
          <p:cNvSpPr>
            <a:spLocks noGrp="1"/>
          </p:cNvSpPr>
          <p:nvPr>
            <p:ph type="body" sz="quarter" idx="51"/>
          </p:nvPr>
        </p:nvSpPr>
        <p:spPr>
          <a:xfrm>
            <a:off x="6220726"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1" name="Picture Placeholder 9">
            <a:extLst>
              <a:ext uri="{FF2B5EF4-FFF2-40B4-BE49-F238E27FC236}">
                <a16:creationId xmlns:a16="http://schemas.microsoft.com/office/drawing/2014/main" id="{7B8E273A-3A5A-C844-AE25-0292B327B586}"/>
              </a:ext>
            </a:extLst>
          </p:cNvPr>
          <p:cNvSpPr>
            <a:spLocks noGrp="1"/>
          </p:cNvSpPr>
          <p:nvPr>
            <p:ph type="pic" sz="quarter" idx="52" hasCustomPrompt="1"/>
          </p:nvPr>
        </p:nvSpPr>
        <p:spPr>
          <a:xfrm>
            <a:off x="7558238"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2" name="Text Placeholder 15">
            <a:extLst>
              <a:ext uri="{FF2B5EF4-FFF2-40B4-BE49-F238E27FC236}">
                <a16:creationId xmlns:a16="http://schemas.microsoft.com/office/drawing/2014/main" id="{FCA9DDC6-F014-214B-AF41-E6D407685045}"/>
              </a:ext>
            </a:extLst>
          </p:cNvPr>
          <p:cNvSpPr>
            <a:spLocks noGrp="1"/>
          </p:cNvSpPr>
          <p:nvPr>
            <p:ph type="body" sz="quarter" idx="53"/>
          </p:nvPr>
        </p:nvSpPr>
        <p:spPr>
          <a:xfrm>
            <a:off x="8364624"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3" name="Picture Placeholder 9">
            <a:extLst>
              <a:ext uri="{FF2B5EF4-FFF2-40B4-BE49-F238E27FC236}">
                <a16:creationId xmlns:a16="http://schemas.microsoft.com/office/drawing/2014/main" id="{147B2FD6-7D2D-714F-8CBC-6EA7C26E8DC1}"/>
              </a:ext>
            </a:extLst>
          </p:cNvPr>
          <p:cNvSpPr>
            <a:spLocks noGrp="1"/>
          </p:cNvSpPr>
          <p:nvPr>
            <p:ph type="pic" sz="quarter" idx="54" hasCustomPrompt="1"/>
          </p:nvPr>
        </p:nvSpPr>
        <p:spPr>
          <a:xfrm>
            <a:off x="112712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4" name="Text Placeholder 15">
            <a:extLst>
              <a:ext uri="{FF2B5EF4-FFF2-40B4-BE49-F238E27FC236}">
                <a16:creationId xmlns:a16="http://schemas.microsoft.com/office/drawing/2014/main" id="{34519368-9B45-304B-9FFC-B42E40633DD1}"/>
              </a:ext>
            </a:extLst>
          </p:cNvPr>
          <p:cNvSpPr>
            <a:spLocks noGrp="1"/>
          </p:cNvSpPr>
          <p:nvPr>
            <p:ph type="body" sz="quarter" idx="55"/>
          </p:nvPr>
        </p:nvSpPr>
        <p:spPr>
          <a:xfrm>
            <a:off x="193351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5" name="Picture Placeholder 9">
            <a:extLst>
              <a:ext uri="{FF2B5EF4-FFF2-40B4-BE49-F238E27FC236}">
                <a16:creationId xmlns:a16="http://schemas.microsoft.com/office/drawing/2014/main" id="{006817F6-738D-CB45-AFCF-6ED67F01C230}"/>
              </a:ext>
            </a:extLst>
          </p:cNvPr>
          <p:cNvSpPr>
            <a:spLocks noGrp="1"/>
          </p:cNvSpPr>
          <p:nvPr>
            <p:ph type="pic" sz="quarter" idx="56" hasCustomPrompt="1"/>
          </p:nvPr>
        </p:nvSpPr>
        <p:spPr>
          <a:xfrm>
            <a:off x="9715071"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6" name="Text Placeholder 15">
            <a:extLst>
              <a:ext uri="{FF2B5EF4-FFF2-40B4-BE49-F238E27FC236}">
                <a16:creationId xmlns:a16="http://schemas.microsoft.com/office/drawing/2014/main" id="{31A8DDF3-C379-EF41-93B4-BCCDC64343C7}"/>
              </a:ext>
            </a:extLst>
          </p:cNvPr>
          <p:cNvSpPr>
            <a:spLocks noGrp="1"/>
          </p:cNvSpPr>
          <p:nvPr>
            <p:ph type="body" sz="quarter" idx="57"/>
          </p:nvPr>
        </p:nvSpPr>
        <p:spPr>
          <a:xfrm>
            <a:off x="10521457"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7" name="Picture Placeholder 9">
            <a:extLst>
              <a:ext uri="{FF2B5EF4-FFF2-40B4-BE49-F238E27FC236}">
                <a16:creationId xmlns:a16="http://schemas.microsoft.com/office/drawing/2014/main" id="{34FAA47E-88BD-7748-A754-E60D0B2EC92C}"/>
              </a:ext>
            </a:extLst>
          </p:cNvPr>
          <p:cNvSpPr>
            <a:spLocks noGrp="1"/>
          </p:cNvSpPr>
          <p:nvPr>
            <p:ph type="pic" sz="quarter" idx="58" hasCustomPrompt="1"/>
          </p:nvPr>
        </p:nvSpPr>
        <p:spPr>
          <a:xfrm>
            <a:off x="327044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8" name="Text Placeholder 15">
            <a:extLst>
              <a:ext uri="{FF2B5EF4-FFF2-40B4-BE49-F238E27FC236}">
                <a16:creationId xmlns:a16="http://schemas.microsoft.com/office/drawing/2014/main" id="{330075AB-828C-4548-B1C9-565904E1A284}"/>
              </a:ext>
            </a:extLst>
          </p:cNvPr>
          <p:cNvSpPr>
            <a:spLocks noGrp="1"/>
          </p:cNvSpPr>
          <p:nvPr>
            <p:ph type="body" sz="quarter" idx="59"/>
          </p:nvPr>
        </p:nvSpPr>
        <p:spPr>
          <a:xfrm>
            <a:off x="407683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9" name="Picture Placeholder 9">
            <a:extLst>
              <a:ext uri="{FF2B5EF4-FFF2-40B4-BE49-F238E27FC236}">
                <a16:creationId xmlns:a16="http://schemas.microsoft.com/office/drawing/2014/main" id="{70FD429C-9FFF-464D-A38A-B19E03B489B7}"/>
              </a:ext>
            </a:extLst>
          </p:cNvPr>
          <p:cNvSpPr>
            <a:spLocks noGrp="1"/>
          </p:cNvSpPr>
          <p:nvPr>
            <p:ph type="pic" sz="quarter" idx="60" hasCustomPrompt="1"/>
          </p:nvPr>
        </p:nvSpPr>
        <p:spPr>
          <a:xfrm>
            <a:off x="5414340"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0" name="Text Placeholder 15">
            <a:extLst>
              <a:ext uri="{FF2B5EF4-FFF2-40B4-BE49-F238E27FC236}">
                <a16:creationId xmlns:a16="http://schemas.microsoft.com/office/drawing/2014/main" id="{39A7E412-6F38-E94D-936D-840A868DE17E}"/>
              </a:ext>
            </a:extLst>
          </p:cNvPr>
          <p:cNvSpPr>
            <a:spLocks noGrp="1"/>
          </p:cNvSpPr>
          <p:nvPr>
            <p:ph type="body" sz="quarter" idx="61"/>
          </p:nvPr>
        </p:nvSpPr>
        <p:spPr>
          <a:xfrm>
            <a:off x="6220726"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1" name="Picture Placeholder 9">
            <a:extLst>
              <a:ext uri="{FF2B5EF4-FFF2-40B4-BE49-F238E27FC236}">
                <a16:creationId xmlns:a16="http://schemas.microsoft.com/office/drawing/2014/main" id="{FC23059E-4BC3-264B-993B-3D5727104FF8}"/>
              </a:ext>
            </a:extLst>
          </p:cNvPr>
          <p:cNvSpPr>
            <a:spLocks noGrp="1"/>
          </p:cNvSpPr>
          <p:nvPr>
            <p:ph type="pic" sz="quarter" idx="62" hasCustomPrompt="1"/>
          </p:nvPr>
        </p:nvSpPr>
        <p:spPr>
          <a:xfrm>
            <a:off x="7558238"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2" name="Text Placeholder 15">
            <a:extLst>
              <a:ext uri="{FF2B5EF4-FFF2-40B4-BE49-F238E27FC236}">
                <a16:creationId xmlns:a16="http://schemas.microsoft.com/office/drawing/2014/main" id="{25A0C320-E413-6C49-A79E-BC3A9495A8B3}"/>
              </a:ext>
            </a:extLst>
          </p:cNvPr>
          <p:cNvSpPr>
            <a:spLocks noGrp="1"/>
          </p:cNvSpPr>
          <p:nvPr>
            <p:ph type="body" sz="quarter" idx="63"/>
          </p:nvPr>
        </p:nvSpPr>
        <p:spPr>
          <a:xfrm>
            <a:off x="8364624"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5" name="Text Placeholder 15">
            <a:extLst>
              <a:ext uri="{FF2B5EF4-FFF2-40B4-BE49-F238E27FC236}">
                <a16:creationId xmlns:a16="http://schemas.microsoft.com/office/drawing/2014/main" id="{3236F238-B3B0-DC4A-A3C2-6B8CD816C85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76" name="Title 10">
            <a:extLst>
              <a:ext uri="{FF2B5EF4-FFF2-40B4-BE49-F238E27FC236}">
                <a16:creationId xmlns:a16="http://schemas.microsoft.com/office/drawing/2014/main" id="{6E3F4A9B-EA51-C64A-B691-E2469AB1D35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77" name="Text Placeholder 2">
            <a:extLst>
              <a:ext uri="{FF2B5EF4-FFF2-40B4-BE49-F238E27FC236}">
                <a16:creationId xmlns:a16="http://schemas.microsoft.com/office/drawing/2014/main" id="{E221F894-09AB-5046-898B-C23D9C2C6AC4}"/>
              </a:ext>
            </a:extLst>
          </p:cNvPr>
          <p:cNvSpPr>
            <a:spLocks noGrp="1"/>
          </p:cNvSpPr>
          <p:nvPr>
            <p:ph type="body" sz="quarter" idx="64"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73824560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1412875"/>
            <a:ext cx="10515600" cy="5035552"/>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4466989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able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2829909"/>
            <a:ext cx="10515600" cy="3618517"/>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97128002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1125539" y="1466722"/>
            <a:ext cx="10515599" cy="4986466"/>
          </a:xfrm>
        </p:spPr>
        <p:txBody>
          <a:bodyPr anchor="ctr">
            <a:normAutofit/>
          </a:bodyPr>
          <a:lstStyle>
            <a:lvl1pPr marL="0" indent="0" algn="ctr">
              <a:buNone/>
              <a:defRPr sz="16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78918782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hart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
        <p:nvSpPr>
          <p:cNvPr id="3" name="Chart Placeholder 2">
            <a:extLst>
              <a:ext uri="{FF2B5EF4-FFF2-40B4-BE49-F238E27FC236}">
                <a16:creationId xmlns:a16="http://schemas.microsoft.com/office/drawing/2014/main" id="{1523A567-9F14-C348-309B-BCD91D199FFB}"/>
              </a:ext>
            </a:extLst>
          </p:cNvPr>
          <p:cNvSpPr>
            <a:spLocks noGrp="1"/>
          </p:cNvSpPr>
          <p:nvPr>
            <p:ph type="chart" sz="quarter" idx="18"/>
          </p:nvPr>
        </p:nvSpPr>
        <p:spPr>
          <a:xfrm>
            <a:off x="1127125" y="2830513"/>
            <a:ext cx="10514012" cy="3617912"/>
          </a:xfrm>
        </p:spPr>
        <p:txBody>
          <a:bodyPr anchor="ctr">
            <a:normAutofit/>
          </a:bodyPr>
          <a:lstStyle>
            <a:lvl1pPr marL="0" marR="0" indent="0" algn="ctr" defTabSz="914400" rtl="0" eaLnBrk="1" fontAlgn="auto" latinLnBrk="0" hangingPunct="1">
              <a:lnSpc>
                <a:spcPct val="120000"/>
              </a:lnSpc>
              <a:spcBef>
                <a:spcPts val="1000"/>
              </a:spcBef>
              <a:spcAft>
                <a:spcPts val="600"/>
              </a:spcAft>
              <a:buClr>
                <a:srgbClr val="000000">
                  <a:lumMod val="85000"/>
                  <a:lumOff val="15000"/>
                </a:srgbClr>
              </a:buClr>
              <a:buSzPct val="100000"/>
              <a:buFont typeface="Arial" panose="020B0604020202020204" pitchFamily="34" charset="0"/>
              <a:buNone/>
              <a:tabLst/>
              <a:defRPr sz="1600">
                <a:solidFill>
                  <a:schemeClr val="bg1">
                    <a:lumMod val="50000"/>
                  </a:schemeClr>
                </a:solidFill>
              </a:defRPr>
            </a:lvl1pPr>
          </a:lstStyle>
          <a:p>
            <a:r>
              <a:rPr lang="en-GB"/>
              <a:t>Click icon to add chart</a:t>
            </a:r>
          </a:p>
        </p:txBody>
      </p:sp>
    </p:spTree>
    <p:extLst>
      <p:ext uri="{BB962C8B-B14F-4D97-AF65-F5344CB8AC3E}">
        <p14:creationId xmlns:p14="http://schemas.microsoft.com/office/powerpoint/2010/main" val="116957569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ext + Chart Spli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5329238"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44712EB-BADA-7D44-8E10-CEC133C91D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F86F3B3F-3A83-1142-8F4D-6EB940FB35A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0090B37-94E2-D640-B4BD-E141597C6987}"/>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27156382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ext + Chart + Key Sta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5"/>
            <a:ext cx="5329238" cy="33981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4" name="Table Placeholder 3">
            <a:extLst>
              <a:ext uri="{FF2B5EF4-FFF2-40B4-BE49-F238E27FC236}">
                <a16:creationId xmlns:a16="http://schemas.microsoft.com/office/drawing/2014/main" id="{B618AFE2-E8F7-834D-9DDE-629D87EEA9C1}"/>
              </a:ext>
            </a:extLst>
          </p:cNvPr>
          <p:cNvSpPr>
            <a:spLocks noGrp="1"/>
          </p:cNvSpPr>
          <p:nvPr>
            <p:ph type="tbl" sz="quarter" idx="16" hasCustomPrompt="1"/>
          </p:nvPr>
        </p:nvSpPr>
        <p:spPr>
          <a:xfrm>
            <a:off x="1127125" y="4996330"/>
            <a:ext cx="5329238" cy="1466384"/>
          </a:xfrm>
        </p:spPr>
        <p:txBody>
          <a:bodyPr anchor="ctr">
            <a:normAutofit/>
          </a:bodyPr>
          <a:lstStyle>
            <a:lvl1pPr marL="0" indent="0" algn="ctr">
              <a:buNone/>
              <a:defRPr sz="1400"/>
            </a:lvl1pPr>
          </a:lstStyle>
          <a:p>
            <a:r>
              <a:rPr lang="en-GB"/>
              <a:t>Click to add table for key statistics from chart</a:t>
            </a:r>
          </a:p>
        </p:txBody>
      </p:sp>
      <p:sp>
        <p:nvSpPr>
          <p:cNvPr id="11" name="Text Placeholder 15">
            <a:extLst>
              <a:ext uri="{FF2B5EF4-FFF2-40B4-BE49-F238E27FC236}">
                <a16:creationId xmlns:a16="http://schemas.microsoft.com/office/drawing/2014/main" id="{E85DF872-509A-0143-9960-A5F3F8F8F7A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BA0C908D-74C8-7C4B-994F-DAD861EED49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5" name="Text Placeholder 2">
            <a:extLst>
              <a:ext uri="{FF2B5EF4-FFF2-40B4-BE49-F238E27FC236}">
                <a16:creationId xmlns:a16="http://schemas.microsoft.com/office/drawing/2014/main" id="{A86E43A4-D34A-2D4E-BF3B-CEFD286E31DD}"/>
              </a:ext>
            </a:extLst>
          </p:cNvPr>
          <p:cNvSpPr>
            <a:spLocks noGrp="1"/>
          </p:cNvSpPr>
          <p:nvPr>
            <p:ph type="body" sz="quarter" idx="1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240382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meline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559612968"/>
              </p:ext>
            </p:extLst>
          </p:nvPr>
        </p:nvGraphicFramePr>
        <p:xfrm>
          <a:off x="1127125" y="1954226"/>
          <a:ext cx="10514012" cy="4424037"/>
        </p:xfrm>
        <a:graphic>
          <a:graphicData uri="http://schemas.openxmlformats.org/drawingml/2006/table">
            <a:tbl>
              <a:tblPr bandCol="1">
                <a:tableStyleId>{2D5ABB26-0587-4C30-8999-92F81FD0307C}</a:tableStyleId>
              </a:tblPr>
              <a:tblGrid>
                <a:gridCol w="2628503">
                  <a:extLst>
                    <a:ext uri="{9D8B030D-6E8A-4147-A177-3AD203B41FA5}">
                      <a16:colId xmlns:a16="http://schemas.microsoft.com/office/drawing/2014/main" val="4151945498"/>
                    </a:ext>
                  </a:extLst>
                </a:gridCol>
                <a:gridCol w="2628503">
                  <a:extLst>
                    <a:ext uri="{9D8B030D-6E8A-4147-A177-3AD203B41FA5}">
                      <a16:colId xmlns:a16="http://schemas.microsoft.com/office/drawing/2014/main" val="1382627474"/>
                    </a:ext>
                  </a:extLst>
                </a:gridCol>
                <a:gridCol w="2628503">
                  <a:extLst>
                    <a:ext uri="{9D8B030D-6E8A-4147-A177-3AD203B41FA5}">
                      <a16:colId xmlns:a16="http://schemas.microsoft.com/office/drawing/2014/main" val="2312284562"/>
                    </a:ext>
                  </a:extLst>
                </a:gridCol>
                <a:gridCol w="2628503">
                  <a:extLst>
                    <a:ext uri="{9D8B030D-6E8A-4147-A177-3AD203B41FA5}">
                      <a16:colId xmlns:a16="http://schemas.microsoft.com/office/drawing/2014/main" val="380964293"/>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6" y="1509401"/>
            <a:ext cx="2539065"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5" y="2191775"/>
            <a:ext cx="2620415" cy="234423"/>
          </a:xfrm>
        </p:spPr>
        <p:txBody>
          <a:bodyPr wrap="square" lIns="0" rIns="72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763717"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763716"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755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3B017D52-DE7F-7470-9769-BB78F262FE23}"/>
              </a:ext>
            </a:extLst>
          </p:cNvPr>
          <p:cNvSpPr>
            <a:spLocks noGrp="1"/>
          </p:cNvSpPr>
          <p:nvPr>
            <p:ph type="body" sz="quarter" idx="20" hasCustomPrompt="1"/>
          </p:nvPr>
        </p:nvSpPr>
        <p:spPr>
          <a:xfrm>
            <a:off x="6383126"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12F91DAB-62DC-7214-C8DA-BAF8DFBE4E43}"/>
              </a:ext>
            </a:extLst>
          </p:cNvPr>
          <p:cNvSpPr>
            <a:spLocks noGrp="1"/>
          </p:cNvSpPr>
          <p:nvPr>
            <p:ph type="body" sz="quarter" idx="21"/>
          </p:nvPr>
        </p:nvSpPr>
        <p:spPr>
          <a:xfrm>
            <a:off x="6383125"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F80E7468-F05F-C07C-1280-04933437A009}"/>
              </a:ext>
            </a:extLst>
          </p:cNvPr>
          <p:cNvCxnSpPr>
            <a:cxnSpLocks/>
          </p:cNvCxnSpPr>
          <p:nvPr userDrawn="1"/>
        </p:nvCxnSpPr>
        <p:spPr>
          <a:xfrm flipH="1">
            <a:off x="6380884"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B320F7D7-6CEE-C8F7-F85A-A469E5BBCD31}"/>
              </a:ext>
            </a:extLst>
          </p:cNvPr>
          <p:cNvSpPr>
            <a:spLocks noGrp="1"/>
          </p:cNvSpPr>
          <p:nvPr>
            <p:ph type="body" sz="quarter" idx="22" hasCustomPrompt="1"/>
          </p:nvPr>
        </p:nvSpPr>
        <p:spPr>
          <a:xfrm>
            <a:off x="9012132" y="1509401"/>
            <a:ext cx="2620414"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ED35D730-3761-49FA-9B14-8CD67CF0D9EB}"/>
              </a:ext>
            </a:extLst>
          </p:cNvPr>
          <p:cNvSpPr>
            <a:spLocks noGrp="1"/>
          </p:cNvSpPr>
          <p:nvPr>
            <p:ph type="body" sz="quarter" idx="23"/>
          </p:nvPr>
        </p:nvSpPr>
        <p:spPr>
          <a:xfrm>
            <a:off x="9012131"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20E77ECB-FB8D-8A52-B23C-7D981796F366}"/>
              </a:ext>
            </a:extLst>
          </p:cNvPr>
          <p:cNvCxnSpPr>
            <a:cxnSpLocks/>
          </p:cNvCxnSpPr>
          <p:nvPr userDrawn="1"/>
        </p:nvCxnSpPr>
        <p:spPr>
          <a:xfrm flipH="1">
            <a:off x="900989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93354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melin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4066148832"/>
              </p:ext>
            </p:extLst>
          </p:nvPr>
        </p:nvGraphicFramePr>
        <p:xfrm>
          <a:off x="1127125" y="1954226"/>
          <a:ext cx="10514010" cy="4424037"/>
        </p:xfrm>
        <a:graphic>
          <a:graphicData uri="http://schemas.openxmlformats.org/drawingml/2006/table">
            <a:tbl>
              <a:tblPr bandCol="1">
                <a:tableStyleId>{2D5ABB26-0587-4C30-8999-92F81FD0307C}</a:tableStyleId>
              </a:tblPr>
              <a:tblGrid>
                <a:gridCol w="2102802">
                  <a:extLst>
                    <a:ext uri="{9D8B030D-6E8A-4147-A177-3AD203B41FA5}">
                      <a16:colId xmlns:a16="http://schemas.microsoft.com/office/drawing/2014/main" val="4151945498"/>
                    </a:ext>
                  </a:extLst>
                </a:gridCol>
                <a:gridCol w="2102802">
                  <a:extLst>
                    <a:ext uri="{9D8B030D-6E8A-4147-A177-3AD203B41FA5}">
                      <a16:colId xmlns:a16="http://schemas.microsoft.com/office/drawing/2014/main" val="1382627474"/>
                    </a:ext>
                  </a:extLst>
                </a:gridCol>
                <a:gridCol w="2102802">
                  <a:extLst>
                    <a:ext uri="{9D8B030D-6E8A-4147-A177-3AD203B41FA5}">
                      <a16:colId xmlns:a16="http://schemas.microsoft.com/office/drawing/2014/main" val="2312284562"/>
                    </a:ext>
                  </a:extLst>
                </a:gridCol>
                <a:gridCol w="2102802">
                  <a:extLst>
                    <a:ext uri="{9D8B030D-6E8A-4147-A177-3AD203B41FA5}">
                      <a16:colId xmlns:a16="http://schemas.microsoft.com/office/drawing/2014/main" val="380964293"/>
                    </a:ext>
                  </a:extLst>
                </a:gridCol>
                <a:gridCol w="2102802">
                  <a:extLst>
                    <a:ext uri="{9D8B030D-6E8A-4147-A177-3AD203B41FA5}">
                      <a16:colId xmlns:a16="http://schemas.microsoft.com/office/drawing/2014/main" val="688104628"/>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2006290"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2070570" cy="199670"/>
          </a:xfrm>
        </p:spPr>
        <p:txBody>
          <a:bodyPr wrap="square" lIns="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240541"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240541"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231949"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71">
            <a:extLst>
              <a:ext uri="{FF2B5EF4-FFF2-40B4-BE49-F238E27FC236}">
                <a16:creationId xmlns:a16="http://schemas.microsoft.com/office/drawing/2014/main" id="{19760215-0CDA-0B7C-E085-173D81288F50}"/>
              </a:ext>
            </a:extLst>
          </p:cNvPr>
          <p:cNvSpPr>
            <a:spLocks noGrp="1"/>
          </p:cNvSpPr>
          <p:nvPr>
            <p:ph type="body" sz="quarter" idx="24" hasCustomPrompt="1"/>
          </p:nvPr>
        </p:nvSpPr>
        <p:spPr>
          <a:xfrm>
            <a:off x="5341195"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2" name="Text Placeholder 71">
            <a:extLst>
              <a:ext uri="{FF2B5EF4-FFF2-40B4-BE49-F238E27FC236}">
                <a16:creationId xmlns:a16="http://schemas.microsoft.com/office/drawing/2014/main" id="{FAF31C01-550B-C329-BEB8-C5B713E7E35B}"/>
              </a:ext>
            </a:extLst>
          </p:cNvPr>
          <p:cNvSpPr>
            <a:spLocks noGrp="1"/>
          </p:cNvSpPr>
          <p:nvPr>
            <p:ph type="body" sz="quarter" idx="25"/>
          </p:nvPr>
        </p:nvSpPr>
        <p:spPr>
          <a:xfrm>
            <a:off x="5341195"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3" name="Straight Connector 22">
            <a:extLst>
              <a:ext uri="{FF2B5EF4-FFF2-40B4-BE49-F238E27FC236}">
                <a16:creationId xmlns:a16="http://schemas.microsoft.com/office/drawing/2014/main" id="{948DF492-CBB4-E70E-6E7D-CA29D64F9D1E}"/>
              </a:ext>
            </a:extLst>
          </p:cNvPr>
          <p:cNvCxnSpPr>
            <a:cxnSpLocks/>
          </p:cNvCxnSpPr>
          <p:nvPr userDrawn="1"/>
        </p:nvCxnSpPr>
        <p:spPr>
          <a:xfrm flipH="1">
            <a:off x="5332603"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71">
            <a:extLst>
              <a:ext uri="{FF2B5EF4-FFF2-40B4-BE49-F238E27FC236}">
                <a16:creationId xmlns:a16="http://schemas.microsoft.com/office/drawing/2014/main" id="{4E21B39C-C473-8D3D-CB6E-B0BE98EDA35B}"/>
              </a:ext>
            </a:extLst>
          </p:cNvPr>
          <p:cNvSpPr>
            <a:spLocks noGrp="1"/>
          </p:cNvSpPr>
          <p:nvPr>
            <p:ph type="body" sz="quarter" idx="26" hasCustomPrompt="1"/>
          </p:nvPr>
        </p:nvSpPr>
        <p:spPr>
          <a:xfrm>
            <a:off x="7445024"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5" name="Text Placeholder 71">
            <a:extLst>
              <a:ext uri="{FF2B5EF4-FFF2-40B4-BE49-F238E27FC236}">
                <a16:creationId xmlns:a16="http://schemas.microsoft.com/office/drawing/2014/main" id="{08B3728F-8909-B190-C482-A89D8AEB1DF3}"/>
              </a:ext>
            </a:extLst>
          </p:cNvPr>
          <p:cNvSpPr>
            <a:spLocks noGrp="1"/>
          </p:cNvSpPr>
          <p:nvPr>
            <p:ph type="body" sz="quarter" idx="27"/>
          </p:nvPr>
        </p:nvSpPr>
        <p:spPr>
          <a:xfrm>
            <a:off x="7445024"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7" name="Straight Connector 26">
            <a:extLst>
              <a:ext uri="{FF2B5EF4-FFF2-40B4-BE49-F238E27FC236}">
                <a16:creationId xmlns:a16="http://schemas.microsoft.com/office/drawing/2014/main" id="{83203078-33BC-6599-14D3-7F6047B5781A}"/>
              </a:ext>
            </a:extLst>
          </p:cNvPr>
          <p:cNvCxnSpPr>
            <a:cxnSpLocks/>
          </p:cNvCxnSpPr>
          <p:nvPr userDrawn="1"/>
        </p:nvCxnSpPr>
        <p:spPr>
          <a:xfrm flipH="1">
            <a:off x="743643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9" name="Text Placeholder 71">
            <a:extLst>
              <a:ext uri="{FF2B5EF4-FFF2-40B4-BE49-F238E27FC236}">
                <a16:creationId xmlns:a16="http://schemas.microsoft.com/office/drawing/2014/main" id="{2CADF4A6-A720-9DC2-A2EF-FA5DF5788BE1}"/>
              </a:ext>
            </a:extLst>
          </p:cNvPr>
          <p:cNvSpPr>
            <a:spLocks noGrp="1"/>
          </p:cNvSpPr>
          <p:nvPr>
            <p:ph type="body" sz="quarter" idx="28" hasCustomPrompt="1"/>
          </p:nvPr>
        </p:nvSpPr>
        <p:spPr>
          <a:xfrm>
            <a:off x="9546932"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0" name="Text Placeholder 71">
            <a:extLst>
              <a:ext uri="{FF2B5EF4-FFF2-40B4-BE49-F238E27FC236}">
                <a16:creationId xmlns:a16="http://schemas.microsoft.com/office/drawing/2014/main" id="{AD76C836-5AEB-F4D0-2087-8C524C7EEC9B}"/>
              </a:ext>
            </a:extLst>
          </p:cNvPr>
          <p:cNvSpPr>
            <a:spLocks noGrp="1"/>
          </p:cNvSpPr>
          <p:nvPr>
            <p:ph type="body" sz="quarter" idx="29"/>
          </p:nvPr>
        </p:nvSpPr>
        <p:spPr>
          <a:xfrm>
            <a:off x="9546932"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41" name="Straight Connector 40">
            <a:extLst>
              <a:ext uri="{FF2B5EF4-FFF2-40B4-BE49-F238E27FC236}">
                <a16:creationId xmlns:a16="http://schemas.microsoft.com/office/drawing/2014/main" id="{6D4896E7-AC12-4761-CBB5-3456E38C35C7}"/>
              </a:ext>
            </a:extLst>
          </p:cNvPr>
          <p:cNvCxnSpPr>
            <a:cxnSpLocks/>
          </p:cNvCxnSpPr>
          <p:nvPr userDrawn="1"/>
        </p:nvCxnSpPr>
        <p:spPr>
          <a:xfrm flipH="1">
            <a:off x="953834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71511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meline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715411507"/>
              </p:ext>
            </p:extLst>
          </p:nvPr>
        </p:nvGraphicFramePr>
        <p:xfrm>
          <a:off x="1127125" y="1954226"/>
          <a:ext cx="10514010" cy="4424037"/>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526058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meline x12">
    <p:spTree>
      <p:nvGrpSpPr>
        <p:cNvPr id="1" name=""/>
        <p:cNvGrpSpPr/>
        <p:nvPr/>
      </p:nvGrpSpPr>
      <p:grpSpPr>
        <a:xfrm>
          <a:off x="0" y="0"/>
          <a:ext cx="0" cy="0"/>
          <a:chOff x="0" y="0"/>
          <a:chExt cx="0" cy="0"/>
        </a:xfrm>
      </p:grpSpPr>
      <p:graphicFrame>
        <p:nvGraphicFramePr>
          <p:cNvPr id="83" name="Table 82">
            <a:extLst>
              <a:ext uri="{FF2B5EF4-FFF2-40B4-BE49-F238E27FC236}">
                <a16:creationId xmlns:a16="http://schemas.microsoft.com/office/drawing/2014/main" id="{B96D1CAB-5350-CE01-34A2-58F055C21784}"/>
              </a:ext>
            </a:extLst>
          </p:cNvPr>
          <p:cNvGraphicFramePr>
            <a:graphicFrameLocks noGrp="1"/>
          </p:cNvGraphicFramePr>
          <p:nvPr userDrawn="1">
            <p:extLst>
              <p:ext uri="{D42A27DB-BD31-4B8C-83A1-F6EECF244321}">
                <p14:modId xmlns:p14="http://schemas.microsoft.com/office/powerpoint/2010/main" val="229437262"/>
              </p:ext>
            </p:extLst>
          </p:nvPr>
        </p:nvGraphicFramePr>
        <p:xfrm>
          <a:off x="1127125" y="4563989"/>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1428376801"/>
              </p:ext>
            </p:extLst>
          </p:nvPr>
        </p:nvGraphicFramePr>
        <p:xfrm>
          <a:off x="1127125" y="1954227"/>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369"/>
            <a:ext cx="1683308" cy="301493"/>
          </a:xfrm>
        </p:spPr>
        <p:txBody>
          <a:bodyPr wrap="square" lIns="0" rIns="72000" anchor="ctr" anchorCtr="0">
            <a:spAutoFit/>
          </a:bodyPr>
          <a:lstStyle>
            <a:lvl1pPr marL="0" marR="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800" b="0" i="0">
                <a:latin typeface="HelveticaNeueLT Pro 65 Md" panose="020B0604020202020204" pitchFamily="34" charset="77"/>
                <a:cs typeface="Poppins SemiBold" pitchFamily="2" charset="77"/>
              </a:defRPr>
            </a:lvl1pPr>
          </a:lstStyle>
          <a:p>
            <a:pPr marL="0" marR="0" lvl="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Month</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71">
            <a:extLst>
              <a:ext uri="{FF2B5EF4-FFF2-40B4-BE49-F238E27FC236}">
                <a16:creationId xmlns:a16="http://schemas.microsoft.com/office/drawing/2014/main" id="{26D55C60-0829-FB86-2D4E-B47EE51D98CF}"/>
              </a:ext>
            </a:extLst>
          </p:cNvPr>
          <p:cNvSpPr>
            <a:spLocks noGrp="1"/>
          </p:cNvSpPr>
          <p:nvPr>
            <p:ph type="body" sz="quarter" idx="38" hasCustomPrompt="1"/>
          </p:nvPr>
        </p:nvSpPr>
        <p:spPr>
          <a:xfrm>
            <a:off x="1127127"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5" name="Text Placeholder 71">
            <a:extLst>
              <a:ext uri="{FF2B5EF4-FFF2-40B4-BE49-F238E27FC236}">
                <a16:creationId xmlns:a16="http://schemas.microsoft.com/office/drawing/2014/main" id="{9DC9CC29-0BE9-E000-E688-3476A9897FC3}"/>
              </a:ext>
            </a:extLst>
          </p:cNvPr>
          <p:cNvSpPr>
            <a:spLocks noGrp="1"/>
          </p:cNvSpPr>
          <p:nvPr>
            <p:ph type="body" sz="quarter" idx="39"/>
          </p:nvPr>
        </p:nvSpPr>
        <p:spPr>
          <a:xfrm>
            <a:off x="1127126" y="4801537"/>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66" name="Straight Connector 65">
            <a:extLst>
              <a:ext uri="{FF2B5EF4-FFF2-40B4-BE49-F238E27FC236}">
                <a16:creationId xmlns:a16="http://schemas.microsoft.com/office/drawing/2014/main" id="{916AE242-5812-C6D0-0B33-4FED38F1BE51}"/>
              </a:ext>
            </a:extLst>
          </p:cNvPr>
          <p:cNvCxnSpPr>
            <a:cxnSpLocks/>
          </p:cNvCxnSpPr>
          <p:nvPr userDrawn="1"/>
        </p:nvCxnSpPr>
        <p:spPr>
          <a:xfrm flipH="1">
            <a:off x="1127125" y="4563989"/>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44E973BA-A6F5-646A-58E0-74CBF3A351C6}"/>
              </a:ext>
            </a:extLst>
          </p:cNvPr>
          <p:cNvCxnSpPr>
            <a:cxnSpLocks/>
          </p:cNvCxnSpPr>
          <p:nvPr userDrawn="1"/>
        </p:nvCxnSpPr>
        <p:spPr>
          <a:xfrm flipH="1">
            <a:off x="1127125"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8" name="Text Placeholder 71">
            <a:extLst>
              <a:ext uri="{FF2B5EF4-FFF2-40B4-BE49-F238E27FC236}">
                <a16:creationId xmlns:a16="http://schemas.microsoft.com/office/drawing/2014/main" id="{6B3AABBA-0D72-5B03-AC6B-02874BA72FD0}"/>
              </a:ext>
            </a:extLst>
          </p:cNvPr>
          <p:cNvSpPr>
            <a:spLocks noGrp="1"/>
          </p:cNvSpPr>
          <p:nvPr>
            <p:ph type="body" sz="quarter" idx="40" hasCustomPrompt="1"/>
          </p:nvPr>
        </p:nvSpPr>
        <p:spPr>
          <a:xfrm>
            <a:off x="288684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9" name="Text Placeholder 71">
            <a:extLst>
              <a:ext uri="{FF2B5EF4-FFF2-40B4-BE49-F238E27FC236}">
                <a16:creationId xmlns:a16="http://schemas.microsoft.com/office/drawing/2014/main" id="{D98B7CE1-C4BD-9AE7-C88B-945615D0AFF4}"/>
              </a:ext>
            </a:extLst>
          </p:cNvPr>
          <p:cNvSpPr>
            <a:spLocks noGrp="1"/>
          </p:cNvSpPr>
          <p:nvPr>
            <p:ph type="body" sz="quarter" idx="41"/>
          </p:nvPr>
        </p:nvSpPr>
        <p:spPr>
          <a:xfrm>
            <a:off x="287825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0" name="Straight Connector 69">
            <a:extLst>
              <a:ext uri="{FF2B5EF4-FFF2-40B4-BE49-F238E27FC236}">
                <a16:creationId xmlns:a16="http://schemas.microsoft.com/office/drawing/2014/main" id="{A3FA5B9A-A672-98C1-2855-026D2057C83E}"/>
              </a:ext>
            </a:extLst>
          </p:cNvPr>
          <p:cNvCxnSpPr>
            <a:cxnSpLocks/>
          </p:cNvCxnSpPr>
          <p:nvPr userDrawn="1"/>
        </p:nvCxnSpPr>
        <p:spPr>
          <a:xfrm flipH="1">
            <a:off x="287825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1" name="Text Placeholder 71">
            <a:extLst>
              <a:ext uri="{FF2B5EF4-FFF2-40B4-BE49-F238E27FC236}">
                <a16:creationId xmlns:a16="http://schemas.microsoft.com/office/drawing/2014/main" id="{482B82DE-79C9-CDE6-9649-614749EEC8B0}"/>
              </a:ext>
            </a:extLst>
          </p:cNvPr>
          <p:cNvSpPr>
            <a:spLocks noGrp="1"/>
          </p:cNvSpPr>
          <p:nvPr>
            <p:ph type="body" sz="quarter" idx="42" hasCustomPrompt="1"/>
          </p:nvPr>
        </p:nvSpPr>
        <p:spPr>
          <a:xfrm>
            <a:off x="4640200"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2" name="Text Placeholder 71">
            <a:extLst>
              <a:ext uri="{FF2B5EF4-FFF2-40B4-BE49-F238E27FC236}">
                <a16:creationId xmlns:a16="http://schemas.microsoft.com/office/drawing/2014/main" id="{752A5000-E1C4-E18A-5E19-27BBEB4359AF}"/>
              </a:ext>
            </a:extLst>
          </p:cNvPr>
          <p:cNvSpPr>
            <a:spLocks noGrp="1"/>
          </p:cNvSpPr>
          <p:nvPr>
            <p:ph type="body" sz="quarter" idx="43"/>
          </p:nvPr>
        </p:nvSpPr>
        <p:spPr>
          <a:xfrm>
            <a:off x="4631607"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3" name="Straight Connector 72">
            <a:extLst>
              <a:ext uri="{FF2B5EF4-FFF2-40B4-BE49-F238E27FC236}">
                <a16:creationId xmlns:a16="http://schemas.microsoft.com/office/drawing/2014/main" id="{87D3EC13-AC04-71DA-1041-AC7D4B35E695}"/>
              </a:ext>
            </a:extLst>
          </p:cNvPr>
          <p:cNvCxnSpPr>
            <a:cxnSpLocks/>
          </p:cNvCxnSpPr>
          <p:nvPr userDrawn="1"/>
        </p:nvCxnSpPr>
        <p:spPr>
          <a:xfrm flipH="1">
            <a:off x="4631607"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71">
            <a:extLst>
              <a:ext uri="{FF2B5EF4-FFF2-40B4-BE49-F238E27FC236}">
                <a16:creationId xmlns:a16="http://schemas.microsoft.com/office/drawing/2014/main" id="{53444E43-A0D7-5A41-A9D6-1C4973F0163F}"/>
              </a:ext>
            </a:extLst>
          </p:cNvPr>
          <p:cNvSpPr>
            <a:spLocks noGrp="1"/>
          </p:cNvSpPr>
          <p:nvPr>
            <p:ph type="body" sz="quarter" idx="44" hasCustomPrompt="1"/>
          </p:nvPr>
        </p:nvSpPr>
        <p:spPr>
          <a:xfrm>
            <a:off x="6391945"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5" name="Text Placeholder 71">
            <a:extLst>
              <a:ext uri="{FF2B5EF4-FFF2-40B4-BE49-F238E27FC236}">
                <a16:creationId xmlns:a16="http://schemas.microsoft.com/office/drawing/2014/main" id="{2B8A46F4-A861-AC3C-8E76-605A34A016F5}"/>
              </a:ext>
            </a:extLst>
          </p:cNvPr>
          <p:cNvSpPr>
            <a:spLocks noGrp="1"/>
          </p:cNvSpPr>
          <p:nvPr>
            <p:ph type="body" sz="quarter" idx="45"/>
          </p:nvPr>
        </p:nvSpPr>
        <p:spPr>
          <a:xfrm>
            <a:off x="6383352"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6" name="Straight Connector 75">
            <a:extLst>
              <a:ext uri="{FF2B5EF4-FFF2-40B4-BE49-F238E27FC236}">
                <a16:creationId xmlns:a16="http://schemas.microsoft.com/office/drawing/2014/main" id="{2A6B217A-D8DB-F64D-638D-A54C4A3F6F4F}"/>
              </a:ext>
            </a:extLst>
          </p:cNvPr>
          <p:cNvCxnSpPr>
            <a:cxnSpLocks/>
          </p:cNvCxnSpPr>
          <p:nvPr userDrawn="1"/>
        </p:nvCxnSpPr>
        <p:spPr>
          <a:xfrm flipH="1">
            <a:off x="6383352"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Text Placeholder 71">
            <a:extLst>
              <a:ext uri="{FF2B5EF4-FFF2-40B4-BE49-F238E27FC236}">
                <a16:creationId xmlns:a16="http://schemas.microsoft.com/office/drawing/2014/main" id="{E5DF6A30-19C0-A3F8-90E2-0146DED97D61}"/>
              </a:ext>
            </a:extLst>
          </p:cNvPr>
          <p:cNvSpPr>
            <a:spLocks noGrp="1"/>
          </p:cNvSpPr>
          <p:nvPr>
            <p:ph type="body" sz="quarter" idx="46" hasCustomPrompt="1"/>
          </p:nvPr>
        </p:nvSpPr>
        <p:spPr>
          <a:xfrm>
            <a:off x="8144599"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8" name="Text Placeholder 71">
            <a:extLst>
              <a:ext uri="{FF2B5EF4-FFF2-40B4-BE49-F238E27FC236}">
                <a16:creationId xmlns:a16="http://schemas.microsoft.com/office/drawing/2014/main" id="{E63BD6BF-C643-FB9E-F95C-5C8360D19198}"/>
              </a:ext>
            </a:extLst>
          </p:cNvPr>
          <p:cNvSpPr>
            <a:spLocks noGrp="1"/>
          </p:cNvSpPr>
          <p:nvPr>
            <p:ph type="body" sz="quarter" idx="47"/>
          </p:nvPr>
        </p:nvSpPr>
        <p:spPr>
          <a:xfrm>
            <a:off x="8136006"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9" name="Straight Connector 78">
            <a:extLst>
              <a:ext uri="{FF2B5EF4-FFF2-40B4-BE49-F238E27FC236}">
                <a16:creationId xmlns:a16="http://schemas.microsoft.com/office/drawing/2014/main" id="{23CFD5BD-3B89-223C-1EA3-2F38F79DB35A}"/>
              </a:ext>
            </a:extLst>
          </p:cNvPr>
          <p:cNvCxnSpPr>
            <a:cxnSpLocks/>
          </p:cNvCxnSpPr>
          <p:nvPr userDrawn="1"/>
        </p:nvCxnSpPr>
        <p:spPr>
          <a:xfrm flipH="1">
            <a:off x="8136006"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0" name="Text Placeholder 71">
            <a:extLst>
              <a:ext uri="{FF2B5EF4-FFF2-40B4-BE49-F238E27FC236}">
                <a16:creationId xmlns:a16="http://schemas.microsoft.com/office/drawing/2014/main" id="{B07A293C-CF60-CFA2-616E-AE0B15D3A9AE}"/>
              </a:ext>
            </a:extLst>
          </p:cNvPr>
          <p:cNvSpPr>
            <a:spLocks noGrp="1"/>
          </p:cNvSpPr>
          <p:nvPr>
            <p:ph type="body" sz="quarter" idx="48" hasCustomPrompt="1"/>
          </p:nvPr>
        </p:nvSpPr>
        <p:spPr>
          <a:xfrm>
            <a:off x="989725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81" name="Text Placeholder 71">
            <a:extLst>
              <a:ext uri="{FF2B5EF4-FFF2-40B4-BE49-F238E27FC236}">
                <a16:creationId xmlns:a16="http://schemas.microsoft.com/office/drawing/2014/main" id="{C742719E-0805-D779-5C97-CE1052B2BC79}"/>
              </a:ext>
            </a:extLst>
          </p:cNvPr>
          <p:cNvSpPr>
            <a:spLocks noGrp="1"/>
          </p:cNvSpPr>
          <p:nvPr>
            <p:ph type="body" sz="quarter" idx="49"/>
          </p:nvPr>
        </p:nvSpPr>
        <p:spPr>
          <a:xfrm>
            <a:off x="988866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82" name="Straight Connector 81">
            <a:extLst>
              <a:ext uri="{FF2B5EF4-FFF2-40B4-BE49-F238E27FC236}">
                <a16:creationId xmlns:a16="http://schemas.microsoft.com/office/drawing/2014/main" id="{3C5C6434-7A2C-D1B3-8F49-0DE2B2CBF752}"/>
              </a:ext>
            </a:extLst>
          </p:cNvPr>
          <p:cNvCxnSpPr>
            <a:cxnSpLocks/>
          </p:cNvCxnSpPr>
          <p:nvPr userDrawn="1"/>
        </p:nvCxnSpPr>
        <p:spPr>
          <a:xfrm flipH="1">
            <a:off x="988866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864181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World Map">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pic>
        <p:nvPicPr>
          <p:cNvPr id="7" name="Graphic 6">
            <a:extLst>
              <a:ext uri="{FF2B5EF4-FFF2-40B4-BE49-F238E27FC236}">
                <a16:creationId xmlns:a16="http://schemas.microsoft.com/office/drawing/2014/main" id="{D1FAD87D-9304-0154-C04C-29321C770C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95706" y="1552623"/>
            <a:ext cx="9776849" cy="4825650"/>
          </a:xfrm>
          <a:prstGeom prst="rect">
            <a:avLst/>
          </a:prstGeom>
        </p:spPr>
      </p:pic>
      <p:sp>
        <p:nvSpPr>
          <p:cNvPr id="3" name="Text Placeholder 2">
            <a:extLst>
              <a:ext uri="{FF2B5EF4-FFF2-40B4-BE49-F238E27FC236}">
                <a16:creationId xmlns:a16="http://schemas.microsoft.com/office/drawing/2014/main" id="{1A5B1187-77D0-6A74-2910-E6FF1617FC6B}"/>
              </a:ext>
            </a:extLst>
          </p:cNvPr>
          <p:cNvSpPr>
            <a:spLocks noGrp="1"/>
          </p:cNvSpPr>
          <p:nvPr>
            <p:ph type="body" sz="quarter" idx="17" hasCustomPrompt="1"/>
          </p:nvPr>
        </p:nvSpPr>
        <p:spPr>
          <a:xfrm>
            <a:off x="527728" y="8281570"/>
            <a:ext cx="1985963" cy="215444"/>
          </a:xfrm>
        </p:spPr>
        <p:txBody>
          <a:bodyPr>
            <a:spAutoFit/>
          </a:bodyPr>
          <a:lstStyle>
            <a:lvl1pPr marL="273050" marR="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lvl1pPr>
          </a:lstStyle>
          <a:p>
            <a:pPr marL="273050" marR="0" lvl="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pPr>
            <a:r>
              <a:rPr kumimoji="0" lang="en-GB" sz="1400" b="0" i="0" u="none" strike="noStrike" kern="1200" cap="none" spc="0" normalizeH="0" baseline="0" noProof="0">
                <a:ln>
                  <a:noFill/>
                </a:ln>
                <a:solidFill>
                  <a:srgbClr val="62B2EC"/>
                </a:solidFill>
                <a:effectLst/>
                <a:uLnTx/>
                <a:uFillTx/>
                <a:latin typeface="HelveticaNeueLT Pro 65 Md" panose="020B0604020202020204" pitchFamily="34" charset="77"/>
                <a:ea typeface="+mn-ea"/>
                <a:cs typeface="+mn-cs"/>
              </a:rPr>
              <a:t>Map point</a:t>
            </a:r>
          </a:p>
        </p:txBody>
      </p:sp>
      <p:sp>
        <p:nvSpPr>
          <p:cNvPr id="5" name="Text Placeholder 4">
            <a:extLst>
              <a:ext uri="{FF2B5EF4-FFF2-40B4-BE49-F238E27FC236}">
                <a16:creationId xmlns:a16="http://schemas.microsoft.com/office/drawing/2014/main" id="{586D7E23-0F81-EBC9-C3F1-D8980E2FE08D}"/>
              </a:ext>
            </a:extLst>
          </p:cNvPr>
          <p:cNvSpPr>
            <a:spLocks noGrp="1"/>
          </p:cNvSpPr>
          <p:nvPr>
            <p:ph type="body" sz="quarter" idx="19" hasCustomPrompt="1"/>
          </p:nvPr>
        </p:nvSpPr>
        <p:spPr>
          <a:xfrm>
            <a:off x="1127125" y="5368925"/>
            <a:ext cx="1985963" cy="234423"/>
          </a:xfrm>
        </p:spPr>
        <p:txBody>
          <a:bodyPr>
            <a:spAutoFit/>
          </a:bodyPr>
          <a:lstStyle>
            <a:lvl1pPr marL="268288" indent="-268288">
              <a:buClr>
                <a:schemeClr val="accent2"/>
              </a:buClr>
              <a:buSzPct val="150000"/>
              <a:buFont typeface="STIXGeneral-Regular" pitchFamily="2" charset="2"/>
              <a:buChar char="⫯"/>
              <a:defRPr sz="1400" b="0" i="0">
                <a:solidFill>
                  <a:schemeClr val="accent2"/>
                </a:solidFill>
                <a:latin typeface="HelveticaNeueLT Pro 65 Md" panose="020B0604020202020204" pitchFamily="34" charset="77"/>
              </a:defRPr>
            </a:lvl1pPr>
          </a:lstStyle>
          <a:p>
            <a:pPr lvl="0"/>
            <a:r>
              <a:rPr lang="en-GB"/>
              <a:t>Key</a:t>
            </a:r>
          </a:p>
        </p:txBody>
      </p:sp>
      <p:sp>
        <p:nvSpPr>
          <p:cNvPr id="20" name="Text Placeholder 4">
            <a:extLst>
              <a:ext uri="{FF2B5EF4-FFF2-40B4-BE49-F238E27FC236}">
                <a16:creationId xmlns:a16="http://schemas.microsoft.com/office/drawing/2014/main" id="{76F2A108-15D9-390E-11BC-162012CAB949}"/>
              </a:ext>
            </a:extLst>
          </p:cNvPr>
          <p:cNvSpPr>
            <a:spLocks noGrp="1"/>
          </p:cNvSpPr>
          <p:nvPr>
            <p:ph type="body" sz="quarter" idx="20" hasCustomPrompt="1"/>
          </p:nvPr>
        </p:nvSpPr>
        <p:spPr>
          <a:xfrm>
            <a:off x="1127125" y="5742550"/>
            <a:ext cx="1985963" cy="234423"/>
          </a:xfrm>
        </p:spPr>
        <p:txBody>
          <a:bodyPr>
            <a:spAutoFit/>
          </a:bodyPr>
          <a:lstStyle>
            <a:lvl1pPr marL="268288" indent="-268288">
              <a:buClr>
                <a:schemeClr val="accent3"/>
              </a:buClr>
              <a:buSzPct val="150000"/>
              <a:buFont typeface="STIXGeneral-Regular" pitchFamily="2" charset="2"/>
              <a:buChar char="⫯"/>
              <a:defRPr sz="1400" b="0" i="0">
                <a:solidFill>
                  <a:schemeClr val="accent3"/>
                </a:solidFill>
                <a:latin typeface="HelveticaNeueLT Pro 65 Md" panose="020B0604020202020204" pitchFamily="34" charset="77"/>
              </a:defRPr>
            </a:lvl1pPr>
          </a:lstStyle>
          <a:p>
            <a:pPr lvl="0"/>
            <a:r>
              <a:rPr lang="en-GB"/>
              <a:t>Key</a:t>
            </a:r>
          </a:p>
        </p:txBody>
      </p:sp>
      <p:sp>
        <p:nvSpPr>
          <p:cNvPr id="21" name="Text Placeholder 4">
            <a:extLst>
              <a:ext uri="{FF2B5EF4-FFF2-40B4-BE49-F238E27FC236}">
                <a16:creationId xmlns:a16="http://schemas.microsoft.com/office/drawing/2014/main" id="{DE9A33DB-B121-6EB4-0354-115E8D749648}"/>
              </a:ext>
            </a:extLst>
          </p:cNvPr>
          <p:cNvSpPr>
            <a:spLocks noGrp="1"/>
          </p:cNvSpPr>
          <p:nvPr>
            <p:ph type="body" sz="quarter" idx="21" hasCustomPrompt="1"/>
          </p:nvPr>
        </p:nvSpPr>
        <p:spPr>
          <a:xfrm>
            <a:off x="1127125" y="6116176"/>
            <a:ext cx="1985963" cy="234423"/>
          </a:xfrm>
        </p:spPr>
        <p:txBody>
          <a:bodyPr>
            <a:spAutoFit/>
          </a:bodyPr>
          <a:lstStyle>
            <a:lvl1pPr marL="268288" indent="-268288">
              <a:buClr>
                <a:schemeClr val="accent5"/>
              </a:buClr>
              <a:buSzPct val="150000"/>
              <a:buFont typeface="STIXGeneral-Regular" pitchFamily="2" charset="2"/>
              <a:buChar char="⫯"/>
              <a:defRPr sz="1400" b="0" i="0">
                <a:solidFill>
                  <a:schemeClr val="accent5"/>
                </a:solidFill>
                <a:latin typeface="HelveticaNeueLT Pro 65 Md" panose="020B0604020202020204" pitchFamily="34" charset="77"/>
              </a:defRPr>
            </a:lvl1pPr>
          </a:lstStyle>
          <a:p>
            <a:pPr lvl="0"/>
            <a:r>
              <a:rPr lang="en-GB"/>
              <a:t>Key</a:t>
            </a:r>
          </a:p>
        </p:txBody>
      </p:sp>
      <p:sp>
        <p:nvSpPr>
          <p:cNvPr id="13" name="Text Placeholder 4">
            <a:extLst>
              <a:ext uri="{FF2B5EF4-FFF2-40B4-BE49-F238E27FC236}">
                <a16:creationId xmlns:a16="http://schemas.microsoft.com/office/drawing/2014/main" id="{9360CA6E-7202-8063-1BCF-C39257BB0872}"/>
              </a:ext>
            </a:extLst>
          </p:cNvPr>
          <p:cNvSpPr>
            <a:spLocks noGrp="1"/>
          </p:cNvSpPr>
          <p:nvPr>
            <p:ph type="body" sz="quarter" idx="22" hasCustomPrompt="1"/>
          </p:nvPr>
        </p:nvSpPr>
        <p:spPr>
          <a:xfrm>
            <a:off x="4293771" y="4436746"/>
            <a:ext cx="1985963" cy="175882"/>
          </a:xfrm>
        </p:spPr>
        <p:txBody>
          <a:bodyPr>
            <a:spAutoFit/>
          </a:bodyPr>
          <a:lstStyle>
            <a:lvl1pPr marL="177800" indent="-177800">
              <a:buClr>
                <a:schemeClr val="accent2"/>
              </a:buClr>
              <a:buSzPct val="150000"/>
              <a:buFont typeface="STIXGeneral-Regular" pitchFamily="2" charset="2"/>
              <a:buChar char="⫯"/>
              <a:tabLst/>
              <a:defRPr sz="1050" b="0" i="0">
                <a:solidFill>
                  <a:schemeClr val="accent2"/>
                </a:solidFill>
                <a:latin typeface="HelveticaNeueLT Pro 65 Md" panose="020B0604020202020204" pitchFamily="34" charset="77"/>
              </a:defRPr>
            </a:lvl1pPr>
          </a:lstStyle>
          <a:p>
            <a:pPr lvl="0"/>
            <a:r>
              <a:rPr lang="en-GB"/>
              <a:t>Map point</a:t>
            </a:r>
          </a:p>
        </p:txBody>
      </p:sp>
      <p:sp>
        <p:nvSpPr>
          <p:cNvPr id="15" name="Text Placeholder 4">
            <a:extLst>
              <a:ext uri="{FF2B5EF4-FFF2-40B4-BE49-F238E27FC236}">
                <a16:creationId xmlns:a16="http://schemas.microsoft.com/office/drawing/2014/main" id="{F2E4B25F-B204-DCA0-CF6A-C3A37954216A}"/>
              </a:ext>
            </a:extLst>
          </p:cNvPr>
          <p:cNvSpPr>
            <a:spLocks noGrp="1"/>
          </p:cNvSpPr>
          <p:nvPr>
            <p:ph type="body" sz="quarter" idx="23" hasCustomPrompt="1"/>
          </p:nvPr>
        </p:nvSpPr>
        <p:spPr>
          <a:xfrm>
            <a:off x="9160343" y="3789566"/>
            <a:ext cx="1985963" cy="175882"/>
          </a:xfrm>
        </p:spPr>
        <p:txBody>
          <a:bodyPr>
            <a:spAutoFit/>
          </a:bodyPr>
          <a:lstStyle>
            <a:lvl1pPr marL="177800" indent="-177800">
              <a:buClr>
                <a:schemeClr val="accent3"/>
              </a:buClr>
              <a:buSzPct val="150000"/>
              <a:buFont typeface="STIXGeneral-Regular" pitchFamily="2" charset="2"/>
              <a:buChar char="⫯"/>
              <a:tabLst/>
              <a:defRPr sz="1050" b="0" i="0">
                <a:solidFill>
                  <a:schemeClr val="accent3"/>
                </a:solidFill>
                <a:latin typeface="HelveticaNeueLT Pro 65 Md" panose="020B0604020202020204" pitchFamily="34" charset="77"/>
              </a:defRPr>
            </a:lvl1pPr>
          </a:lstStyle>
          <a:p>
            <a:pPr lvl="0"/>
            <a:r>
              <a:rPr lang="en-GB"/>
              <a:t>Map point</a:t>
            </a:r>
          </a:p>
        </p:txBody>
      </p:sp>
      <p:sp>
        <p:nvSpPr>
          <p:cNvPr id="16" name="Text Placeholder 4">
            <a:extLst>
              <a:ext uri="{FF2B5EF4-FFF2-40B4-BE49-F238E27FC236}">
                <a16:creationId xmlns:a16="http://schemas.microsoft.com/office/drawing/2014/main" id="{0746FE2F-9310-5754-4CA4-DA0E85AEDE77}"/>
              </a:ext>
            </a:extLst>
          </p:cNvPr>
          <p:cNvSpPr>
            <a:spLocks noGrp="1"/>
          </p:cNvSpPr>
          <p:nvPr>
            <p:ph type="body" sz="quarter" idx="24" hasCustomPrompt="1"/>
          </p:nvPr>
        </p:nvSpPr>
        <p:spPr>
          <a:xfrm>
            <a:off x="6183941" y="3176753"/>
            <a:ext cx="1985963" cy="175882"/>
          </a:xfrm>
        </p:spPr>
        <p:txBody>
          <a:bodyPr>
            <a:spAutoFit/>
          </a:bodyPr>
          <a:lstStyle>
            <a:lvl1pPr marL="177800" indent="-177800">
              <a:buClr>
                <a:schemeClr val="accent5"/>
              </a:buClr>
              <a:buSzPct val="150000"/>
              <a:buFont typeface="STIXGeneral-Regular" pitchFamily="2" charset="2"/>
              <a:buChar char="⫯"/>
              <a:tabLst/>
              <a:defRPr sz="1050" b="0" i="0">
                <a:solidFill>
                  <a:schemeClr val="accent5"/>
                </a:solidFill>
                <a:latin typeface="HelveticaNeueLT Pro 65 Md" panose="020B0604020202020204" pitchFamily="34" charset="77"/>
              </a:defRPr>
            </a:lvl1pPr>
          </a:lstStyle>
          <a:p>
            <a:pPr lvl="0"/>
            <a:r>
              <a:rPr lang="en-GB"/>
              <a:t>Map point</a:t>
            </a:r>
          </a:p>
        </p:txBody>
      </p:sp>
    </p:spTree>
    <p:extLst>
      <p:ext uri="{BB962C8B-B14F-4D97-AF65-F5344CB8AC3E}">
        <p14:creationId xmlns:p14="http://schemas.microsoft.com/office/powerpoint/2010/main" val="156834354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s Only">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1806815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Your engagement with the World Economic Forum</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26628310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Section Slide 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1"/>
            <a:ext cx="11455784" cy="3429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9" name="Text Placeholder 13">
            <a:extLst>
              <a:ext uri="{FF2B5EF4-FFF2-40B4-BE49-F238E27FC236}">
                <a16:creationId xmlns:a16="http://schemas.microsoft.com/office/drawing/2014/main" id="{594CF9CA-ECD4-B24B-BD5D-E60D6C1DED52}"/>
              </a:ext>
            </a:extLst>
          </p:cNvPr>
          <p:cNvSpPr>
            <a:spLocks noGrp="1"/>
          </p:cNvSpPr>
          <p:nvPr>
            <p:ph type="body" sz="quarter" idx="14" hasCustomPrompt="1"/>
          </p:nvPr>
        </p:nvSpPr>
        <p:spPr>
          <a:xfrm>
            <a:off x="1127124" y="6043689"/>
            <a:ext cx="10673365" cy="448235"/>
          </a:xfrm>
        </p:spPr>
        <p:txBody>
          <a:bodyPr>
            <a:normAutofit/>
          </a:bodyPr>
          <a:lstStyle>
            <a:lvl1pPr marL="0" indent="0">
              <a:buNone/>
              <a:defRPr sz="1200" spc="300">
                <a:solidFill>
                  <a:schemeClr val="accent1"/>
                </a:solidFill>
              </a:defRPr>
            </a:lvl1pPr>
            <a:lvl2pPr>
              <a:defRPr sz="1600"/>
            </a:lvl2pPr>
            <a:lvl3pPr>
              <a:defRPr sz="1400"/>
            </a:lvl3pPr>
            <a:lvl4pPr>
              <a:defRPr sz="1200"/>
            </a:lvl4pPr>
            <a:lvl5pPr>
              <a:defRPr sz="1200"/>
            </a:lvl5pPr>
          </a:lstStyle>
          <a:p>
            <a:pPr lvl="0"/>
            <a:r>
              <a:rPr lang="en-GB"/>
              <a:t>SUBTITLE GOES HERE – TYPE IN CAPITALS</a:t>
            </a:r>
          </a:p>
        </p:txBody>
      </p:sp>
      <p:sp>
        <p:nvSpPr>
          <p:cNvPr id="20" name="Title 10">
            <a:extLst>
              <a:ext uri="{FF2B5EF4-FFF2-40B4-BE49-F238E27FC236}">
                <a16:creationId xmlns:a16="http://schemas.microsoft.com/office/drawing/2014/main" id="{D0FC04B8-6050-FE41-BAA5-83572DF6ADE2}"/>
              </a:ext>
            </a:extLst>
          </p:cNvPr>
          <p:cNvSpPr>
            <a:spLocks noGrp="1"/>
          </p:cNvSpPr>
          <p:nvPr>
            <p:ph type="title"/>
          </p:nvPr>
        </p:nvSpPr>
        <p:spPr>
          <a:xfrm>
            <a:off x="1127125" y="4478318"/>
            <a:ext cx="10673365" cy="1470780"/>
          </a:xfrm>
        </p:spPr>
        <p:txBody>
          <a:bodyPr wrap="square" anchor="b">
            <a:normAutofit/>
          </a:bodyPr>
          <a:lstStyle>
            <a:lvl1pPr>
              <a:defRPr sz="5400">
                <a:solidFill>
                  <a:schemeClr val="tx1">
                    <a:lumMod val="95000"/>
                    <a:lumOff val="5000"/>
                  </a:schemeClr>
                </a:solidFill>
              </a:defRPr>
            </a:lvl1pPr>
          </a:lstStyle>
          <a:p>
            <a:r>
              <a:rPr lang="en-GB"/>
              <a:t>Click to edit Master title style</a:t>
            </a:r>
          </a:p>
        </p:txBody>
      </p:sp>
      <p:sp>
        <p:nvSpPr>
          <p:cNvPr id="21" name="Text Placeholder 8">
            <a:extLst>
              <a:ext uri="{FF2B5EF4-FFF2-40B4-BE49-F238E27FC236}">
                <a16:creationId xmlns:a16="http://schemas.microsoft.com/office/drawing/2014/main" id="{D57D2999-F65D-3743-89FE-1F97D047CC3C}"/>
              </a:ext>
            </a:extLst>
          </p:cNvPr>
          <p:cNvSpPr>
            <a:spLocks noGrp="1"/>
          </p:cNvSpPr>
          <p:nvPr>
            <p:ph type="body" sz="quarter" idx="16" hasCustomPrompt="1"/>
          </p:nvPr>
        </p:nvSpPr>
        <p:spPr>
          <a:xfrm>
            <a:off x="1127124" y="3823573"/>
            <a:ext cx="668636" cy="431090"/>
          </a:xfrm>
        </p:spPr>
        <p:txBody>
          <a:bodyPr>
            <a:noAutofit/>
          </a:bodyPr>
          <a:lstStyle>
            <a:lvl1pPr marL="0" indent="0">
              <a:buNone/>
              <a:defRPr sz="3200" b="0" i="0">
                <a:solidFill>
                  <a:schemeClr val="accent1"/>
                </a:solidFill>
                <a:latin typeface="HelveticaNeueLT Pro 65 Md" panose="020B0604020202020204" pitchFamily="34" charset="77"/>
              </a:defRPr>
            </a:lvl1pPr>
          </a:lstStyle>
          <a:p>
            <a:pPr lvl="0"/>
            <a:r>
              <a:rPr lang="en-GB"/>
              <a:t>XX</a:t>
            </a:r>
          </a:p>
        </p:txBody>
      </p:sp>
      <p:cxnSp>
        <p:nvCxnSpPr>
          <p:cNvPr id="22" name="Straight Connector 21">
            <a:extLst>
              <a:ext uri="{FF2B5EF4-FFF2-40B4-BE49-F238E27FC236}">
                <a16:creationId xmlns:a16="http://schemas.microsoft.com/office/drawing/2014/main" id="{F7786B51-DBD7-DF47-A89F-F6EF87D37BDD}"/>
              </a:ext>
            </a:extLst>
          </p:cNvPr>
          <p:cNvCxnSpPr>
            <a:cxnSpLocks/>
          </p:cNvCxnSpPr>
          <p:nvPr userDrawn="1"/>
        </p:nvCxnSpPr>
        <p:spPr>
          <a:xfrm flipH="1">
            <a:off x="1127123" y="3759761"/>
            <a:ext cx="2140699"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04FF7DC-83CF-2841-9381-A382DEAE079C}"/>
              </a:ext>
            </a:extLst>
          </p:cNvPr>
          <p:cNvCxnSpPr>
            <a:cxnSpLocks/>
          </p:cNvCxnSpPr>
          <p:nvPr userDrawn="1"/>
        </p:nvCxnSpPr>
        <p:spPr>
          <a:xfrm flipH="1">
            <a:off x="1127123" y="3785530"/>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01C1C863-028E-D139-6894-761C1035C082}"/>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5143301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Section Slide 2 – Black">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9" name="Text Placeholder 13">
            <a:extLst>
              <a:ext uri="{FF2B5EF4-FFF2-40B4-BE49-F238E27FC236}">
                <a16:creationId xmlns:a16="http://schemas.microsoft.com/office/drawing/2014/main" id="{E6076C02-F952-234C-BBFC-8175F1D32E34}"/>
              </a:ext>
            </a:extLst>
          </p:cNvPr>
          <p:cNvSpPr>
            <a:spLocks noGrp="1"/>
          </p:cNvSpPr>
          <p:nvPr>
            <p:ph type="body" sz="quarter" idx="14" hasCustomPrompt="1"/>
          </p:nvPr>
        </p:nvSpPr>
        <p:spPr>
          <a:xfrm>
            <a:off x="1127124" y="3940270"/>
            <a:ext cx="4635173" cy="421269"/>
          </a:xfrm>
        </p:spPr>
        <p:txBody>
          <a:bodyPr wrap="square">
            <a:spAutoFit/>
          </a:bodyPr>
          <a:lstStyle>
            <a:lvl1pPr marL="0" indent="0">
              <a:buNone/>
              <a:defRPr sz="1200" spc="300">
                <a:solidFill>
                  <a:schemeClr val="bg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1" name="Title 10">
            <a:extLst>
              <a:ext uri="{FF2B5EF4-FFF2-40B4-BE49-F238E27FC236}">
                <a16:creationId xmlns:a16="http://schemas.microsoft.com/office/drawing/2014/main" id="{BB2AE8D2-EB5B-6C41-8BAD-DC7958322B26}"/>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12" name="Text Placeholder 8">
            <a:extLst>
              <a:ext uri="{FF2B5EF4-FFF2-40B4-BE49-F238E27FC236}">
                <a16:creationId xmlns:a16="http://schemas.microsoft.com/office/drawing/2014/main" id="{17CEE252-7A6B-264E-A2B9-2E100B983DEB}"/>
              </a:ext>
            </a:extLst>
          </p:cNvPr>
          <p:cNvSpPr>
            <a:spLocks noGrp="1"/>
          </p:cNvSpPr>
          <p:nvPr>
            <p:ph type="body" sz="quarter" idx="18"/>
          </p:nvPr>
        </p:nvSpPr>
        <p:spPr>
          <a:xfrm>
            <a:off x="1127124" y="3155078"/>
            <a:ext cx="4635172" cy="581698"/>
          </a:xfrm>
        </p:spPr>
        <p:txBody>
          <a:bodyPr anchor="b">
            <a:spAutoFit/>
          </a:bodyPr>
          <a:lstStyle>
            <a:lvl1pPr marL="0" indent="0">
              <a:lnSpc>
                <a:spcPct val="90000"/>
              </a:lnSpc>
              <a:spcBef>
                <a:spcPts val="0"/>
              </a:spcBef>
              <a:buNone/>
              <a:defRPr sz="4200" b="0" i="0">
                <a:solidFill>
                  <a:schemeClr val="bg1"/>
                </a:solidFill>
                <a:latin typeface="HelveticaNeueLT Pro 65 Md" panose="020B0604020202020204" pitchFamily="34" charset="77"/>
              </a:defRPr>
            </a:lvl1pPr>
          </a:lstStyle>
          <a:p>
            <a:pPr lvl="0"/>
            <a:r>
              <a:rPr lang="en-GB"/>
              <a:t>Click to edit Master text styles</a:t>
            </a:r>
          </a:p>
        </p:txBody>
      </p:sp>
      <p:sp>
        <p:nvSpPr>
          <p:cNvPr id="13" name="Slide Number Placeholder 5">
            <a:extLst>
              <a:ext uri="{FF2B5EF4-FFF2-40B4-BE49-F238E27FC236}">
                <a16:creationId xmlns:a16="http://schemas.microsoft.com/office/drawing/2014/main" id="{587C5373-612C-EEDC-CEEC-4617904976E9}"/>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42883127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Title Slide – Dark Image (Cyan)">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tx1">
              <a:lumMod val="85000"/>
              <a:lumOff val="15000"/>
            </a:schemeClr>
          </a:solidFill>
        </p:spPr>
        <p:txBody>
          <a:bodyPr tIns="3816000">
            <a:normAutofit/>
          </a:bodyPr>
          <a:lstStyle>
            <a:lvl1pPr marL="0" indent="0" algn="ctr">
              <a:buNone/>
              <a:defRPr sz="1800" b="0" i="0">
                <a:solidFill>
                  <a:schemeClr val="bg1">
                    <a:lumMod val="65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accent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38248124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s Lis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40" name="Text Placeholder 8">
            <a:extLst>
              <a:ext uri="{FF2B5EF4-FFF2-40B4-BE49-F238E27FC236}">
                <a16:creationId xmlns:a16="http://schemas.microsoft.com/office/drawing/2014/main" id="{8FADE3F8-69F3-9086-195D-91C3EB08D4F9}"/>
              </a:ext>
            </a:extLst>
          </p:cNvPr>
          <p:cNvSpPr>
            <a:spLocks noGrp="1"/>
          </p:cNvSpPr>
          <p:nvPr>
            <p:ph type="body" sz="quarter" idx="18" hasCustomPrompt="1"/>
          </p:nvPr>
        </p:nvSpPr>
        <p:spPr>
          <a:xfrm>
            <a:off x="1127124" y="150162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01</a:t>
            </a:r>
          </a:p>
        </p:txBody>
      </p:sp>
      <p:sp>
        <p:nvSpPr>
          <p:cNvPr id="41" name="Text Placeholder 8">
            <a:extLst>
              <a:ext uri="{FF2B5EF4-FFF2-40B4-BE49-F238E27FC236}">
                <a16:creationId xmlns:a16="http://schemas.microsoft.com/office/drawing/2014/main" id="{5560F0CC-CCA6-6D1F-2A79-11F8E6DBC142}"/>
              </a:ext>
            </a:extLst>
          </p:cNvPr>
          <p:cNvSpPr>
            <a:spLocks noGrp="1"/>
          </p:cNvSpPr>
          <p:nvPr>
            <p:ph type="body" sz="quarter" idx="20" hasCustomPrompt="1"/>
          </p:nvPr>
        </p:nvSpPr>
        <p:spPr>
          <a:xfrm>
            <a:off x="1127124" y="2368319"/>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02</a:t>
            </a:r>
          </a:p>
        </p:txBody>
      </p:sp>
      <p:sp>
        <p:nvSpPr>
          <p:cNvPr id="42" name="Text Placeholder 8">
            <a:extLst>
              <a:ext uri="{FF2B5EF4-FFF2-40B4-BE49-F238E27FC236}">
                <a16:creationId xmlns:a16="http://schemas.microsoft.com/office/drawing/2014/main" id="{998B0182-B631-BF85-6B98-7E72FE3A5BEB}"/>
              </a:ext>
            </a:extLst>
          </p:cNvPr>
          <p:cNvSpPr>
            <a:spLocks noGrp="1"/>
          </p:cNvSpPr>
          <p:nvPr>
            <p:ph type="body" sz="quarter" idx="22" hasCustomPrompt="1"/>
          </p:nvPr>
        </p:nvSpPr>
        <p:spPr>
          <a:xfrm>
            <a:off x="1127124" y="3235011"/>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03</a:t>
            </a:r>
          </a:p>
        </p:txBody>
      </p:sp>
      <p:sp>
        <p:nvSpPr>
          <p:cNvPr id="43" name="Text Placeholder 8">
            <a:extLst>
              <a:ext uri="{FF2B5EF4-FFF2-40B4-BE49-F238E27FC236}">
                <a16:creationId xmlns:a16="http://schemas.microsoft.com/office/drawing/2014/main" id="{5AB1573A-9989-0B01-8DFE-45140F616F09}"/>
              </a:ext>
            </a:extLst>
          </p:cNvPr>
          <p:cNvSpPr>
            <a:spLocks noGrp="1"/>
          </p:cNvSpPr>
          <p:nvPr>
            <p:ph type="body" sz="quarter" idx="24" hasCustomPrompt="1"/>
          </p:nvPr>
        </p:nvSpPr>
        <p:spPr>
          <a:xfrm>
            <a:off x="1127124" y="4101703"/>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04</a:t>
            </a:r>
          </a:p>
        </p:txBody>
      </p:sp>
      <p:sp>
        <p:nvSpPr>
          <p:cNvPr id="44" name="Text Placeholder 8">
            <a:extLst>
              <a:ext uri="{FF2B5EF4-FFF2-40B4-BE49-F238E27FC236}">
                <a16:creationId xmlns:a16="http://schemas.microsoft.com/office/drawing/2014/main" id="{8614C983-9A6A-4270-703A-F21EB7B68536}"/>
              </a:ext>
            </a:extLst>
          </p:cNvPr>
          <p:cNvSpPr>
            <a:spLocks noGrp="1"/>
          </p:cNvSpPr>
          <p:nvPr>
            <p:ph type="body" sz="quarter" idx="26" hasCustomPrompt="1"/>
          </p:nvPr>
        </p:nvSpPr>
        <p:spPr>
          <a:xfrm>
            <a:off x="1127124" y="4968395"/>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05</a:t>
            </a:r>
          </a:p>
        </p:txBody>
      </p:sp>
      <p:sp>
        <p:nvSpPr>
          <p:cNvPr id="45" name="Text Placeholder 8">
            <a:extLst>
              <a:ext uri="{FF2B5EF4-FFF2-40B4-BE49-F238E27FC236}">
                <a16:creationId xmlns:a16="http://schemas.microsoft.com/office/drawing/2014/main" id="{C65E7A8C-F874-196A-212D-21B5CC54AB64}"/>
              </a:ext>
            </a:extLst>
          </p:cNvPr>
          <p:cNvSpPr>
            <a:spLocks noGrp="1"/>
          </p:cNvSpPr>
          <p:nvPr>
            <p:ph type="body" sz="quarter" idx="28" hasCustomPrompt="1"/>
          </p:nvPr>
        </p:nvSpPr>
        <p:spPr>
          <a:xfrm>
            <a:off x="1127124" y="583508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06</a:t>
            </a:r>
          </a:p>
        </p:txBody>
      </p:sp>
    </p:spTree>
    <p:extLst>
      <p:ext uri="{BB962C8B-B14F-4D97-AF65-F5344CB8AC3E}">
        <p14:creationId xmlns:p14="http://schemas.microsoft.com/office/powerpoint/2010/main" val="285158017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s List (Detailed)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516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185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321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7990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854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660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524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329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193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7998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862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667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97918988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s List (Detail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2618"/>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9310"/>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6002"/>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2694"/>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9386"/>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6078"/>
            <a:ext cx="4968875" cy="18000"/>
          </a:xfrm>
          <a:solidFill>
            <a:schemeClr val="tx1"/>
          </a:solidFill>
        </p:spPr>
        <p:txBody>
          <a:bodyPr/>
          <a:lstStyle>
            <a:lvl1pPr marL="0" indent="0">
              <a:buNone/>
              <a:defRPr/>
            </a:lvl1pPr>
          </a:lstStyle>
          <a:p>
            <a:pPr lvl="0"/>
            <a:r>
              <a:rPr lang="en-GB"/>
              <a:t> </a:t>
            </a:r>
          </a:p>
        </p:txBody>
      </p:sp>
      <p:sp>
        <p:nvSpPr>
          <p:cNvPr id="70" name="Text Placeholder 8">
            <a:extLst>
              <a:ext uri="{FF2B5EF4-FFF2-40B4-BE49-F238E27FC236}">
                <a16:creationId xmlns:a16="http://schemas.microsoft.com/office/drawing/2014/main" id="{11E66725-6297-504D-83DF-25623E28A8D9}"/>
              </a:ext>
            </a:extLst>
          </p:cNvPr>
          <p:cNvSpPr>
            <a:spLocks noGrp="1"/>
          </p:cNvSpPr>
          <p:nvPr>
            <p:ph type="body" sz="quarter" idx="57" hasCustomPrompt="1"/>
          </p:nvPr>
        </p:nvSpPr>
        <p:spPr>
          <a:xfrm>
            <a:off x="6655151"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07</a:t>
            </a:r>
          </a:p>
        </p:txBody>
      </p:sp>
      <p:sp>
        <p:nvSpPr>
          <p:cNvPr id="71" name="Text Placeholder 8">
            <a:extLst>
              <a:ext uri="{FF2B5EF4-FFF2-40B4-BE49-F238E27FC236}">
                <a16:creationId xmlns:a16="http://schemas.microsoft.com/office/drawing/2014/main" id="{3E42E13C-D839-4C45-9E1B-3A1F97850660}"/>
              </a:ext>
            </a:extLst>
          </p:cNvPr>
          <p:cNvSpPr>
            <a:spLocks noGrp="1"/>
          </p:cNvSpPr>
          <p:nvPr>
            <p:ph type="body" sz="quarter" idx="58" hasCustomPrompt="1"/>
          </p:nvPr>
        </p:nvSpPr>
        <p:spPr>
          <a:xfrm>
            <a:off x="10910495"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2" name="Text Placeholder 8">
            <a:extLst>
              <a:ext uri="{FF2B5EF4-FFF2-40B4-BE49-F238E27FC236}">
                <a16:creationId xmlns:a16="http://schemas.microsoft.com/office/drawing/2014/main" id="{60A3DCF3-031E-614F-B5E9-DC17C9C5EC40}"/>
              </a:ext>
            </a:extLst>
          </p:cNvPr>
          <p:cNvSpPr>
            <a:spLocks noGrp="1"/>
          </p:cNvSpPr>
          <p:nvPr>
            <p:ph type="body" sz="quarter" idx="59" hasCustomPrompt="1"/>
          </p:nvPr>
        </p:nvSpPr>
        <p:spPr>
          <a:xfrm>
            <a:off x="6655151"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08</a:t>
            </a:r>
          </a:p>
        </p:txBody>
      </p:sp>
      <p:sp>
        <p:nvSpPr>
          <p:cNvPr id="73" name="Text Placeholder 8">
            <a:extLst>
              <a:ext uri="{FF2B5EF4-FFF2-40B4-BE49-F238E27FC236}">
                <a16:creationId xmlns:a16="http://schemas.microsoft.com/office/drawing/2014/main" id="{ACB0165D-6AEF-8349-8310-1D27A1AA89C5}"/>
              </a:ext>
            </a:extLst>
          </p:cNvPr>
          <p:cNvSpPr>
            <a:spLocks noGrp="1"/>
          </p:cNvSpPr>
          <p:nvPr>
            <p:ph type="body" sz="quarter" idx="60" hasCustomPrompt="1"/>
          </p:nvPr>
        </p:nvSpPr>
        <p:spPr>
          <a:xfrm>
            <a:off x="6655151"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4" name="Text Placeholder 3">
            <a:extLst>
              <a:ext uri="{FF2B5EF4-FFF2-40B4-BE49-F238E27FC236}">
                <a16:creationId xmlns:a16="http://schemas.microsoft.com/office/drawing/2014/main" id="{CD09F114-AF68-FB46-A683-039CDD034C02}"/>
              </a:ext>
            </a:extLst>
          </p:cNvPr>
          <p:cNvSpPr>
            <a:spLocks noGrp="1"/>
          </p:cNvSpPr>
          <p:nvPr>
            <p:ph type="body" sz="quarter" idx="61" hasCustomPrompt="1"/>
          </p:nvPr>
        </p:nvSpPr>
        <p:spPr>
          <a:xfrm>
            <a:off x="6655151" y="1422618"/>
            <a:ext cx="4968875" cy="18000"/>
          </a:xfrm>
          <a:solidFill>
            <a:schemeClr val="tx1"/>
          </a:solidFill>
        </p:spPr>
        <p:txBody>
          <a:bodyPr/>
          <a:lstStyle>
            <a:lvl1pPr marL="0" indent="0">
              <a:buNone/>
              <a:defRPr/>
            </a:lvl1pPr>
          </a:lstStyle>
          <a:p>
            <a:pPr lvl="0"/>
            <a:r>
              <a:rPr lang="en-GB"/>
              <a:t> </a:t>
            </a:r>
          </a:p>
        </p:txBody>
      </p:sp>
      <p:sp>
        <p:nvSpPr>
          <p:cNvPr id="75" name="Text Placeholder 8">
            <a:extLst>
              <a:ext uri="{FF2B5EF4-FFF2-40B4-BE49-F238E27FC236}">
                <a16:creationId xmlns:a16="http://schemas.microsoft.com/office/drawing/2014/main" id="{89A4CE05-3943-D141-8E23-17E80F6CD303}"/>
              </a:ext>
            </a:extLst>
          </p:cNvPr>
          <p:cNvSpPr>
            <a:spLocks noGrp="1"/>
          </p:cNvSpPr>
          <p:nvPr>
            <p:ph type="body" sz="quarter" idx="62" hasCustomPrompt="1"/>
          </p:nvPr>
        </p:nvSpPr>
        <p:spPr>
          <a:xfrm>
            <a:off x="10910495"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6" name="Text Placeholder 8">
            <a:extLst>
              <a:ext uri="{FF2B5EF4-FFF2-40B4-BE49-F238E27FC236}">
                <a16:creationId xmlns:a16="http://schemas.microsoft.com/office/drawing/2014/main" id="{9BD139AC-8331-7642-A9E0-BD0823F3A365}"/>
              </a:ext>
            </a:extLst>
          </p:cNvPr>
          <p:cNvSpPr>
            <a:spLocks noGrp="1"/>
          </p:cNvSpPr>
          <p:nvPr>
            <p:ph type="body" sz="quarter" idx="63" hasCustomPrompt="1"/>
          </p:nvPr>
        </p:nvSpPr>
        <p:spPr>
          <a:xfrm>
            <a:off x="6655151"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7" name="Text Placeholder 3">
            <a:extLst>
              <a:ext uri="{FF2B5EF4-FFF2-40B4-BE49-F238E27FC236}">
                <a16:creationId xmlns:a16="http://schemas.microsoft.com/office/drawing/2014/main" id="{959E9BF0-4C07-B24E-A656-545B2EAD15B3}"/>
              </a:ext>
            </a:extLst>
          </p:cNvPr>
          <p:cNvSpPr>
            <a:spLocks noGrp="1"/>
          </p:cNvSpPr>
          <p:nvPr>
            <p:ph type="body" sz="quarter" idx="64" hasCustomPrompt="1"/>
          </p:nvPr>
        </p:nvSpPr>
        <p:spPr>
          <a:xfrm>
            <a:off x="6655151" y="2289310"/>
            <a:ext cx="4968875" cy="18000"/>
          </a:xfrm>
          <a:solidFill>
            <a:schemeClr val="tx1"/>
          </a:solidFill>
        </p:spPr>
        <p:txBody>
          <a:bodyPr/>
          <a:lstStyle>
            <a:lvl1pPr marL="0" indent="0">
              <a:buNone/>
              <a:defRPr/>
            </a:lvl1pPr>
          </a:lstStyle>
          <a:p>
            <a:pPr lvl="0"/>
            <a:r>
              <a:rPr lang="en-GB"/>
              <a:t> </a:t>
            </a:r>
          </a:p>
        </p:txBody>
      </p:sp>
      <p:sp>
        <p:nvSpPr>
          <p:cNvPr id="78" name="Text Placeholder 8">
            <a:extLst>
              <a:ext uri="{FF2B5EF4-FFF2-40B4-BE49-F238E27FC236}">
                <a16:creationId xmlns:a16="http://schemas.microsoft.com/office/drawing/2014/main" id="{74EEB92F-B7A2-D843-828A-942BE7B4B918}"/>
              </a:ext>
            </a:extLst>
          </p:cNvPr>
          <p:cNvSpPr>
            <a:spLocks noGrp="1"/>
          </p:cNvSpPr>
          <p:nvPr>
            <p:ph type="body" sz="quarter" idx="65" hasCustomPrompt="1"/>
          </p:nvPr>
        </p:nvSpPr>
        <p:spPr>
          <a:xfrm>
            <a:off x="6655151"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09</a:t>
            </a:r>
          </a:p>
        </p:txBody>
      </p:sp>
      <p:sp>
        <p:nvSpPr>
          <p:cNvPr id="79" name="Text Placeholder 8">
            <a:extLst>
              <a:ext uri="{FF2B5EF4-FFF2-40B4-BE49-F238E27FC236}">
                <a16:creationId xmlns:a16="http://schemas.microsoft.com/office/drawing/2014/main" id="{F460204E-DED2-6349-857B-F8F4DC211490}"/>
              </a:ext>
            </a:extLst>
          </p:cNvPr>
          <p:cNvSpPr>
            <a:spLocks noGrp="1"/>
          </p:cNvSpPr>
          <p:nvPr>
            <p:ph type="body" sz="quarter" idx="66" hasCustomPrompt="1"/>
          </p:nvPr>
        </p:nvSpPr>
        <p:spPr>
          <a:xfrm>
            <a:off x="10910495"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0" name="Text Placeholder 8">
            <a:extLst>
              <a:ext uri="{FF2B5EF4-FFF2-40B4-BE49-F238E27FC236}">
                <a16:creationId xmlns:a16="http://schemas.microsoft.com/office/drawing/2014/main" id="{657DC052-08BB-5A48-ABB0-FB34B9DB38D3}"/>
              </a:ext>
            </a:extLst>
          </p:cNvPr>
          <p:cNvSpPr>
            <a:spLocks noGrp="1"/>
          </p:cNvSpPr>
          <p:nvPr>
            <p:ph type="body" sz="quarter" idx="67" hasCustomPrompt="1"/>
          </p:nvPr>
        </p:nvSpPr>
        <p:spPr>
          <a:xfrm>
            <a:off x="6655151"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1" name="Text Placeholder 3">
            <a:extLst>
              <a:ext uri="{FF2B5EF4-FFF2-40B4-BE49-F238E27FC236}">
                <a16:creationId xmlns:a16="http://schemas.microsoft.com/office/drawing/2014/main" id="{8CF033DF-6937-0545-B2D2-46378CED9A9E}"/>
              </a:ext>
            </a:extLst>
          </p:cNvPr>
          <p:cNvSpPr>
            <a:spLocks noGrp="1"/>
          </p:cNvSpPr>
          <p:nvPr>
            <p:ph type="body" sz="quarter" idx="68" hasCustomPrompt="1"/>
          </p:nvPr>
        </p:nvSpPr>
        <p:spPr>
          <a:xfrm>
            <a:off x="6655151" y="3156002"/>
            <a:ext cx="4968875" cy="18000"/>
          </a:xfrm>
          <a:solidFill>
            <a:schemeClr val="tx1"/>
          </a:solidFill>
        </p:spPr>
        <p:txBody>
          <a:bodyPr/>
          <a:lstStyle>
            <a:lvl1pPr marL="0" indent="0">
              <a:buNone/>
              <a:defRPr/>
            </a:lvl1pPr>
          </a:lstStyle>
          <a:p>
            <a:pPr lvl="0"/>
            <a:r>
              <a:rPr lang="en-GB"/>
              <a:t> </a:t>
            </a:r>
          </a:p>
        </p:txBody>
      </p:sp>
      <p:sp>
        <p:nvSpPr>
          <p:cNvPr id="82" name="Text Placeholder 8">
            <a:extLst>
              <a:ext uri="{FF2B5EF4-FFF2-40B4-BE49-F238E27FC236}">
                <a16:creationId xmlns:a16="http://schemas.microsoft.com/office/drawing/2014/main" id="{80020218-EF90-B245-877C-BED5626FA553}"/>
              </a:ext>
            </a:extLst>
          </p:cNvPr>
          <p:cNvSpPr>
            <a:spLocks noGrp="1"/>
          </p:cNvSpPr>
          <p:nvPr>
            <p:ph type="body" sz="quarter" idx="69" hasCustomPrompt="1"/>
          </p:nvPr>
        </p:nvSpPr>
        <p:spPr>
          <a:xfrm>
            <a:off x="6655151"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10</a:t>
            </a:r>
          </a:p>
        </p:txBody>
      </p:sp>
      <p:sp>
        <p:nvSpPr>
          <p:cNvPr id="83" name="Text Placeholder 8">
            <a:extLst>
              <a:ext uri="{FF2B5EF4-FFF2-40B4-BE49-F238E27FC236}">
                <a16:creationId xmlns:a16="http://schemas.microsoft.com/office/drawing/2014/main" id="{A1A889DB-98A8-5242-B395-7758693A85B8}"/>
              </a:ext>
            </a:extLst>
          </p:cNvPr>
          <p:cNvSpPr>
            <a:spLocks noGrp="1"/>
          </p:cNvSpPr>
          <p:nvPr>
            <p:ph type="body" sz="quarter" idx="70" hasCustomPrompt="1"/>
          </p:nvPr>
        </p:nvSpPr>
        <p:spPr>
          <a:xfrm>
            <a:off x="10910495"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BC4BFA55-6E45-4C48-8399-A45F00A05DEC}"/>
              </a:ext>
            </a:extLst>
          </p:cNvPr>
          <p:cNvSpPr>
            <a:spLocks noGrp="1"/>
          </p:cNvSpPr>
          <p:nvPr>
            <p:ph type="body" sz="quarter" idx="71" hasCustomPrompt="1"/>
          </p:nvPr>
        </p:nvSpPr>
        <p:spPr>
          <a:xfrm>
            <a:off x="6655151"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5" name="Text Placeholder 3">
            <a:extLst>
              <a:ext uri="{FF2B5EF4-FFF2-40B4-BE49-F238E27FC236}">
                <a16:creationId xmlns:a16="http://schemas.microsoft.com/office/drawing/2014/main" id="{041404E1-6A67-6A48-AD43-9E213009D647}"/>
              </a:ext>
            </a:extLst>
          </p:cNvPr>
          <p:cNvSpPr>
            <a:spLocks noGrp="1"/>
          </p:cNvSpPr>
          <p:nvPr>
            <p:ph type="body" sz="quarter" idx="72" hasCustomPrompt="1"/>
          </p:nvPr>
        </p:nvSpPr>
        <p:spPr>
          <a:xfrm>
            <a:off x="6655151" y="4022694"/>
            <a:ext cx="4968875" cy="18000"/>
          </a:xfrm>
          <a:solidFill>
            <a:schemeClr val="tx1"/>
          </a:solidFill>
        </p:spPr>
        <p:txBody>
          <a:bodyPr/>
          <a:lstStyle>
            <a:lvl1pPr marL="0" indent="0">
              <a:buNone/>
              <a:defRPr/>
            </a:lvl1pPr>
          </a:lstStyle>
          <a:p>
            <a:pPr lvl="0"/>
            <a:r>
              <a:rPr lang="en-GB"/>
              <a:t> </a:t>
            </a:r>
          </a:p>
        </p:txBody>
      </p:sp>
      <p:sp>
        <p:nvSpPr>
          <p:cNvPr id="86" name="Text Placeholder 8">
            <a:extLst>
              <a:ext uri="{FF2B5EF4-FFF2-40B4-BE49-F238E27FC236}">
                <a16:creationId xmlns:a16="http://schemas.microsoft.com/office/drawing/2014/main" id="{D09CE8F8-9A4E-164C-A5C9-62997E740BC4}"/>
              </a:ext>
            </a:extLst>
          </p:cNvPr>
          <p:cNvSpPr>
            <a:spLocks noGrp="1"/>
          </p:cNvSpPr>
          <p:nvPr>
            <p:ph type="body" sz="quarter" idx="73" hasCustomPrompt="1"/>
          </p:nvPr>
        </p:nvSpPr>
        <p:spPr>
          <a:xfrm>
            <a:off x="6655151"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11</a:t>
            </a:r>
          </a:p>
        </p:txBody>
      </p:sp>
      <p:sp>
        <p:nvSpPr>
          <p:cNvPr id="87" name="Text Placeholder 8">
            <a:extLst>
              <a:ext uri="{FF2B5EF4-FFF2-40B4-BE49-F238E27FC236}">
                <a16:creationId xmlns:a16="http://schemas.microsoft.com/office/drawing/2014/main" id="{A1C3BC38-9836-3C45-A711-70D79F5578CD}"/>
              </a:ext>
            </a:extLst>
          </p:cNvPr>
          <p:cNvSpPr>
            <a:spLocks noGrp="1"/>
          </p:cNvSpPr>
          <p:nvPr>
            <p:ph type="body" sz="quarter" idx="74" hasCustomPrompt="1"/>
          </p:nvPr>
        </p:nvSpPr>
        <p:spPr>
          <a:xfrm>
            <a:off x="10910495"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8" name="Text Placeholder 8">
            <a:extLst>
              <a:ext uri="{FF2B5EF4-FFF2-40B4-BE49-F238E27FC236}">
                <a16:creationId xmlns:a16="http://schemas.microsoft.com/office/drawing/2014/main" id="{42A66C71-350D-3A40-A613-B3157A38ABAA}"/>
              </a:ext>
            </a:extLst>
          </p:cNvPr>
          <p:cNvSpPr>
            <a:spLocks noGrp="1"/>
          </p:cNvSpPr>
          <p:nvPr>
            <p:ph type="body" sz="quarter" idx="75" hasCustomPrompt="1"/>
          </p:nvPr>
        </p:nvSpPr>
        <p:spPr>
          <a:xfrm>
            <a:off x="6655151"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9" name="Text Placeholder 3">
            <a:extLst>
              <a:ext uri="{FF2B5EF4-FFF2-40B4-BE49-F238E27FC236}">
                <a16:creationId xmlns:a16="http://schemas.microsoft.com/office/drawing/2014/main" id="{68CE98FE-696D-3648-A2F0-B90018260097}"/>
              </a:ext>
            </a:extLst>
          </p:cNvPr>
          <p:cNvSpPr>
            <a:spLocks noGrp="1"/>
          </p:cNvSpPr>
          <p:nvPr>
            <p:ph type="body" sz="quarter" idx="76" hasCustomPrompt="1"/>
          </p:nvPr>
        </p:nvSpPr>
        <p:spPr>
          <a:xfrm>
            <a:off x="6655151" y="4889386"/>
            <a:ext cx="4968875" cy="18000"/>
          </a:xfrm>
          <a:solidFill>
            <a:schemeClr val="tx1"/>
          </a:solidFill>
        </p:spPr>
        <p:txBody>
          <a:bodyPr/>
          <a:lstStyle>
            <a:lvl1pPr marL="0" indent="0">
              <a:buNone/>
              <a:defRPr/>
            </a:lvl1pPr>
          </a:lstStyle>
          <a:p>
            <a:pPr lvl="0"/>
            <a:r>
              <a:rPr lang="en-GB"/>
              <a:t> </a:t>
            </a:r>
          </a:p>
        </p:txBody>
      </p:sp>
      <p:sp>
        <p:nvSpPr>
          <p:cNvPr id="90" name="Text Placeholder 8">
            <a:extLst>
              <a:ext uri="{FF2B5EF4-FFF2-40B4-BE49-F238E27FC236}">
                <a16:creationId xmlns:a16="http://schemas.microsoft.com/office/drawing/2014/main" id="{E4CC8DD3-0392-1846-8646-18FBE5FDCAA5}"/>
              </a:ext>
            </a:extLst>
          </p:cNvPr>
          <p:cNvSpPr>
            <a:spLocks noGrp="1"/>
          </p:cNvSpPr>
          <p:nvPr>
            <p:ph type="body" sz="quarter" idx="77" hasCustomPrompt="1"/>
          </p:nvPr>
        </p:nvSpPr>
        <p:spPr>
          <a:xfrm>
            <a:off x="6655151"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12</a:t>
            </a:r>
          </a:p>
        </p:txBody>
      </p:sp>
      <p:sp>
        <p:nvSpPr>
          <p:cNvPr id="91" name="Text Placeholder 8">
            <a:extLst>
              <a:ext uri="{FF2B5EF4-FFF2-40B4-BE49-F238E27FC236}">
                <a16:creationId xmlns:a16="http://schemas.microsoft.com/office/drawing/2014/main" id="{1ADA9F7F-FE93-5441-8F10-77C605D0A95C}"/>
              </a:ext>
            </a:extLst>
          </p:cNvPr>
          <p:cNvSpPr>
            <a:spLocks noGrp="1"/>
          </p:cNvSpPr>
          <p:nvPr>
            <p:ph type="body" sz="quarter" idx="78" hasCustomPrompt="1"/>
          </p:nvPr>
        </p:nvSpPr>
        <p:spPr>
          <a:xfrm>
            <a:off x="10910495"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D2124786-FAED-404D-91DD-4F51CAB828F7}"/>
              </a:ext>
            </a:extLst>
          </p:cNvPr>
          <p:cNvSpPr>
            <a:spLocks noGrp="1"/>
          </p:cNvSpPr>
          <p:nvPr>
            <p:ph type="body" sz="quarter" idx="79" hasCustomPrompt="1"/>
          </p:nvPr>
        </p:nvSpPr>
        <p:spPr>
          <a:xfrm>
            <a:off x="6655151"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93" name="Text Placeholder 3">
            <a:extLst>
              <a:ext uri="{FF2B5EF4-FFF2-40B4-BE49-F238E27FC236}">
                <a16:creationId xmlns:a16="http://schemas.microsoft.com/office/drawing/2014/main" id="{215126FF-E963-7442-9998-A99DCF7D8658}"/>
              </a:ext>
            </a:extLst>
          </p:cNvPr>
          <p:cNvSpPr>
            <a:spLocks noGrp="1"/>
          </p:cNvSpPr>
          <p:nvPr>
            <p:ph type="body" sz="quarter" idx="80" hasCustomPrompt="1"/>
          </p:nvPr>
        </p:nvSpPr>
        <p:spPr>
          <a:xfrm>
            <a:off x="6655151" y="5756078"/>
            <a:ext cx="4968875" cy="18000"/>
          </a:xfrm>
          <a:solidFill>
            <a:schemeClr val="tx1"/>
          </a:solidFill>
        </p:spPr>
        <p:txBody>
          <a:bodyPr/>
          <a:lstStyle>
            <a:lvl1pPr marL="0" indent="0">
              <a:buNone/>
              <a:defRPr/>
            </a:lvl1pPr>
          </a:lstStyle>
          <a:p>
            <a:pPr lvl="0"/>
            <a:r>
              <a:rPr lang="en-GB"/>
              <a:t> </a:t>
            </a:r>
          </a:p>
        </p:txBody>
      </p:sp>
      <p:sp>
        <p:nvSpPr>
          <p:cNvPr id="95" name="Title 10">
            <a:extLst>
              <a:ext uri="{FF2B5EF4-FFF2-40B4-BE49-F238E27FC236}">
                <a16:creationId xmlns:a16="http://schemas.microsoft.com/office/drawing/2014/main" id="{A866C724-2DD9-B44D-8926-2A895CA633DA}"/>
              </a:ext>
            </a:extLst>
          </p:cNvPr>
          <p:cNvSpPr>
            <a:spLocks noGrp="1"/>
          </p:cNvSpPr>
          <p:nvPr>
            <p:ph type="title" hasCustomPrompt="1"/>
          </p:nvPr>
        </p:nvSpPr>
        <p:spPr>
          <a:xfrm>
            <a:off x="1127124" y="622405"/>
            <a:ext cx="10428999" cy="502072"/>
          </a:xfrm>
        </p:spPr>
        <p:txBody>
          <a:bodyPr>
            <a:normAutofit/>
          </a:bodyPr>
          <a:lstStyle>
            <a:lvl1pPr>
              <a:defRPr sz="4000"/>
            </a:lvl1pPr>
          </a:lstStyle>
          <a:p>
            <a:r>
              <a:rPr lang="en-GB"/>
              <a:t>Contents</a:t>
            </a:r>
          </a:p>
        </p:txBody>
      </p:sp>
      <p:sp>
        <p:nvSpPr>
          <p:cNvPr id="96" name="Text Placeholder 15">
            <a:extLst>
              <a:ext uri="{FF2B5EF4-FFF2-40B4-BE49-F238E27FC236}">
                <a16:creationId xmlns:a16="http://schemas.microsoft.com/office/drawing/2014/main" id="{9C1D960D-072C-EE46-88B8-FB5F55E372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7547894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s + Image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26" name="Picture Placeholder 3">
            <a:extLst>
              <a:ext uri="{FF2B5EF4-FFF2-40B4-BE49-F238E27FC236}">
                <a16:creationId xmlns:a16="http://schemas.microsoft.com/office/drawing/2014/main" id="{6276ABFD-9973-E14D-9BA6-67F840017CAC}"/>
              </a:ext>
            </a:extLst>
          </p:cNvPr>
          <p:cNvSpPr>
            <a:spLocks noGrp="1"/>
          </p:cNvSpPr>
          <p:nvPr>
            <p:ph type="pic" sz="quarter" idx="20"/>
          </p:nvPr>
        </p:nvSpPr>
        <p:spPr>
          <a:xfrm>
            <a:off x="4720460" y="1532738"/>
            <a:ext cx="3327343" cy="1559934"/>
          </a:xfrm>
          <a:solidFill>
            <a:schemeClr val="bg2"/>
          </a:solidFill>
        </p:spPr>
        <p:txBody>
          <a:bodyPr anchor="ctr">
            <a:normAutofit/>
          </a:bodyPr>
          <a:lstStyle>
            <a:lvl1pPr marL="0" marR="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400"/>
            </a:lvl1pPr>
          </a:lstStyle>
          <a:p>
            <a:pPr marL="0" marR="0" lvl="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Click icon to add picture</a:t>
            </a:r>
          </a:p>
        </p:txBody>
      </p:sp>
      <p:sp>
        <p:nvSpPr>
          <p:cNvPr id="27" name="Picture Placeholder 3">
            <a:extLst>
              <a:ext uri="{FF2B5EF4-FFF2-40B4-BE49-F238E27FC236}">
                <a16:creationId xmlns:a16="http://schemas.microsoft.com/office/drawing/2014/main" id="{FBEA1398-B96D-9E40-AB92-8B9B3A7CD8AF}"/>
              </a:ext>
            </a:extLst>
          </p:cNvPr>
          <p:cNvSpPr>
            <a:spLocks noGrp="1"/>
          </p:cNvSpPr>
          <p:nvPr>
            <p:ph type="pic" sz="quarter" idx="21"/>
          </p:nvPr>
        </p:nvSpPr>
        <p:spPr>
          <a:xfrm>
            <a:off x="831379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grpSp>
        <p:nvGrpSpPr>
          <p:cNvPr id="2" name="Group 1">
            <a:extLst>
              <a:ext uri="{FF2B5EF4-FFF2-40B4-BE49-F238E27FC236}">
                <a16:creationId xmlns:a16="http://schemas.microsoft.com/office/drawing/2014/main" id="{CABB7029-D0BA-4B45-A42E-F40F2084AA6B}"/>
              </a:ext>
            </a:extLst>
          </p:cNvPr>
          <p:cNvGrpSpPr/>
          <p:nvPr userDrawn="1"/>
        </p:nvGrpSpPr>
        <p:grpSpPr>
          <a:xfrm>
            <a:off x="4587464" y="2261753"/>
            <a:ext cx="3593335" cy="4116519"/>
            <a:chOff x="4587464" y="1532738"/>
            <a:chExt cx="3593335" cy="4920450"/>
          </a:xfrm>
        </p:grpSpPr>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4587464"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C33C49-E4FC-9E46-8F36-ABF7E3B3BC34}"/>
                </a:ext>
              </a:extLst>
            </p:cNvPr>
            <p:cNvCxnSpPr>
              <a:cxnSpLocks/>
            </p:cNvCxnSpPr>
            <p:nvPr userDrawn="1"/>
          </p:nvCxnSpPr>
          <p:spPr>
            <a:xfrm>
              <a:off x="818079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29" name="Text Placeholder 8">
            <a:extLst>
              <a:ext uri="{FF2B5EF4-FFF2-40B4-BE49-F238E27FC236}">
                <a16:creationId xmlns:a16="http://schemas.microsoft.com/office/drawing/2014/main" id="{97ADB608-C30E-5B4D-AC74-11BE5A916428}"/>
              </a:ext>
            </a:extLst>
          </p:cNvPr>
          <p:cNvSpPr>
            <a:spLocks noGrp="1"/>
          </p:cNvSpPr>
          <p:nvPr>
            <p:ph type="body" sz="quarter" idx="22"/>
          </p:nvPr>
        </p:nvSpPr>
        <p:spPr>
          <a:xfrm>
            <a:off x="4720460"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0" name="Text Placeholder 8">
            <a:extLst>
              <a:ext uri="{FF2B5EF4-FFF2-40B4-BE49-F238E27FC236}">
                <a16:creationId xmlns:a16="http://schemas.microsoft.com/office/drawing/2014/main" id="{1FFBE15D-6EDF-F94F-91BE-AB2DB50DE851}"/>
              </a:ext>
            </a:extLst>
          </p:cNvPr>
          <p:cNvSpPr>
            <a:spLocks noGrp="1"/>
          </p:cNvSpPr>
          <p:nvPr>
            <p:ph type="body" sz="quarter" idx="23"/>
          </p:nvPr>
        </p:nvSpPr>
        <p:spPr>
          <a:xfrm>
            <a:off x="4720460"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1" name="Text Placeholder 8">
            <a:extLst>
              <a:ext uri="{FF2B5EF4-FFF2-40B4-BE49-F238E27FC236}">
                <a16:creationId xmlns:a16="http://schemas.microsoft.com/office/drawing/2014/main" id="{6C47DA3E-E9BC-F446-B6E4-3251F66BE189}"/>
              </a:ext>
            </a:extLst>
          </p:cNvPr>
          <p:cNvSpPr>
            <a:spLocks noGrp="1"/>
          </p:cNvSpPr>
          <p:nvPr>
            <p:ph type="body" sz="quarter" idx="24"/>
          </p:nvPr>
        </p:nvSpPr>
        <p:spPr>
          <a:xfrm>
            <a:off x="8313795"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2" name="Text Placeholder 8">
            <a:extLst>
              <a:ext uri="{FF2B5EF4-FFF2-40B4-BE49-F238E27FC236}">
                <a16:creationId xmlns:a16="http://schemas.microsoft.com/office/drawing/2014/main" id="{D18B1043-1D4D-D64B-8A9A-B027232025B0}"/>
              </a:ext>
            </a:extLst>
          </p:cNvPr>
          <p:cNvSpPr>
            <a:spLocks noGrp="1"/>
          </p:cNvSpPr>
          <p:nvPr>
            <p:ph type="body" sz="quarter" idx="25"/>
          </p:nvPr>
        </p:nvSpPr>
        <p:spPr>
          <a:xfrm>
            <a:off x="8313795"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3" name="Text Placeholder 8">
            <a:extLst>
              <a:ext uri="{FF2B5EF4-FFF2-40B4-BE49-F238E27FC236}">
                <a16:creationId xmlns:a16="http://schemas.microsoft.com/office/drawing/2014/main" id="{0D2D1AB9-2B5F-784C-8A75-3F761E5774A0}"/>
              </a:ext>
            </a:extLst>
          </p:cNvPr>
          <p:cNvSpPr>
            <a:spLocks noGrp="1"/>
          </p:cNvSpPr>
          <p:nvPr>
            <p:ph type="body" sz="quarter" idx="26" hasCustomPrompt="1"/>
          </p:nvPr>
        </p:nvSpPr>
        <p:spPr>
          <a:xfrm>
            <a:off x="4720460"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34" name="Text Placeholder 8">
            <a:extLst>
              <a:ext uri="{FF2B5EF4-FFF2-40B4-BE49-F238E27FC236}">
                <a16:creationId xmlns:a16="http://schemas.microsoft.com/office/drawing/2014/main" id="{50FAD795-496F-2D49-B283-98BAD9DC8897}"/>
              </a:ext>
            </a:extLst>
          </p:cNvPr>
          <p:cNvSpPr>
            <a:spLocks noGrp="1"/>
          </p:cNvSpPr>
          <p:nvPr>
            <p:ph type="body" sz="quarter" idx="27" hasCustomPrompt="1"/>
          </p:nvPr>
        </p:nvSpPr>
        <p:spPr>
          <a:xfrm>
            <a:off x="831379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20" name="Title 10">
            <a:extLst>
              <a:ext uri="{FF2B5EF4-FFF2-40B4-BE49-F238E27FC236}">
                <a16:creationId xmlns:a16="http://schemas.microsoft.com/office/drawing/2014/main" id="{BBC4554C-16C2-0B4D-9484-4DBA88D27B4D}"/>
              </a:ext>
            </a:extLst>
          </p:cNvPr>
          <p:cNvSpPr>
            <a:spLocks noGrp="1"/>
          </p:cNvSpPr>
          <p:nvPr>
            <p:ph type="title" hasCustomPrompt="1"/>
          </p:nvPr>
        </p:nvSpPr>
        <p:spPr>
          <a:xfrm>
            <a:off x="1127124" y="622405"/>
            <a:ext cx="10514007" cy="502072"/>
          </a:xfrm>
        </p:spPr>
        <p:txBody>
          <a:bodyPr>
            <a:normAutofit/>
          </a:bodyPr>
          <a:lstStyle>
            <a:lvl1pPr>
              <a:defRPr sz="4000"/>
            </a:lvl1pPr>
          </a:lstStyle>
          <a:p>
            <a:r>
              <a:rPr lang="en-GB"/>
              <a:t>Contents</a:t>
            </a:r>
          </a:p>
        </p:txBody>
      </p:sp>
      <p:sp>
        <p:nvSpPr>
          <p:cNvPr id="21" name="Text Placeholder 15">
            <a:extLst>
              <a:ext uri="{FF2B5EF4-FFF2-40B4-BE49-F238E27FC236}">
                <a16:creationId xmlns:a16="http://schemas.microsoft.com/office/drawing/2014/main" id="{E3E8756D-5377-124A-BEE8-8DD0F3535B8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21000649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ntents + Image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5"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5"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675245"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A61061C-7090-244D-9FCD-930D4776A202}"/>
              </a:ext>
            </a:extLst>
          </p:cNvPr>
          <p:cNvCxnSpPr>
            <a:cxnSpLocks/>
          </p:cNvCxnSpPr>
          <p:nvPr userDrawn="1"/>
        </p:nvCxnSpPr>
        <p:spPr>
          <a:xfrm>
            <a:off x="6384132"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4D57F96D-382B-BA47-8ACC-6012DEECD461}"/>
              </a:ext>
            </a:extLst>
          </p:cNvPr>
          <p:cNvCxnSpPr>
            <a:cxnSpLocks/>
          </p:cNvCxnSpPr>
          <p:nvPr userDrawn="1"/>
        </p:nvCxnSpPr>
        <p:spPr>
          <a:xfrm>
            <a:off x="909301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3" name="Text Placeholder 8">
            <a:extLst>
              <a:ext uri="{FF2B5EF4-FFF2-40B4-BE49-F238E27FC236}">
                <a16:creationId xmlns:a16="http://schemas.microsoft.com/office/drawing/2014/main" id="{9DF065E7-86AC-634B-B004-9123380B2287}"/>
              </a:ext>
            </a:extLst>
          </p:cNvPr>
          <p:cNvSpPr>
            <a:spLocks noGrp="1"/>
          </p:cNvSpPr>
          <p:nvPr>
            <p:ph type="body" sz="quarter" idx="20" hasCustomPrompt="1"/>
          </p:nvPr>
        </p:nvSpPr>
        <p:spPr>
          <a:xfrm>
            <a:off x="3836013"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DED40AAE-AA52-FD49-8CBB-DBD500D3C449}"/>
              </a:ext>
            </a:extLst>
          </p:cNvPr>
          <p:cNvSpPr>
            <a:spLocks noGrp="1"/>
          </p:cNvSpPr>
          <p:nvPr>
            <p:ph type="body" sz="quarter" idx="21"/>
          </p:nvPr>
        </p:nvSpPr>
        <p:spPr>
          <a:xfrm>
            <a:off x="3836013"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5" name="Text Placeholder 8">
            <a:extLst>
              <a:ext uri="{FF2B5EF4-FFF2-40B4-BE49-F238E27FC236}">
                <a16:creationId xmlns:a16="http://schemas.microsoft.com/office/drawing/2014/main" id="{C12F94E8-3F0D-DC45-813E-5F66B64A4F85}"/>
              </a:ext>
            </a:extLst>
          </p:cNvPr>
          <p:cNvSpPr>
            <a:spLocks noGrp="1"/>
          </p:cNvSpPr>
          <p:nvPr>
            <p:ph type="body" sz="quarter" idx="22"/>
          </p:nvPr>
        </p:nvSpPr>
        <p:spPr>
          <a:xfrm>
            <a:off x="3836013"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6" name="Text Placeholder 8">
            <a:extLst>
              <a:ext uri="{FF2B5EF4-FFF2-40B4-BE49-F238E27FC236}">
                <a16:creationId xmlns:a16="http://schemas.microsoft.com/office/drawing/2014/main" id="{E47C16D2-57C5-6C44-B058-62DFA2E989BE}"/>
              </a:ext>
            </a:extLst>
          </p:cNvPr>
          <p:cNvSpPr>
            <a:spLocks noGrp="1"/>
          </p:cNvSpPr>
          <p:nvPr>
            <p:ph type="body" sz="quarter" idx="23" hasCustomPrompt="1"/>
          </p:nvPr>
        </p:nvSpPr>
        <p:spPr>
          <a:xfrm>
            <a:off x="6544900"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7" name="Text Placeholder 8">
            <a:extLst>
              <a:ext uri="{FF2B5EF4-FFF2-40B4-BE49-F238E27FC236}">
                <a16:creationId xmlns:a16="http://schemas.microsoft.com/office/drawing/2014/main" id="{216F3167-0F2E-2342-88E9-E324FBCEF81E}"/>
              </a:ext>
            </a:extLst>
          </p:cNvPr>
          <p:cNvSpPr>
            <a:spLocks noGrp="1"/>
          </p:cNvSpPr>
          <p:nvPr>
            <p:ph type="body" sz="quarter" idx="24"/>
          </p:nvPr>
        </p:nvSpPr>
        <p:spPr>
          <a:xfrm>
            <a:off x="6544900"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8" name="Text Placeholder 8">
            <a:extLst>
              <a:ext uri="{FF2B5EF4-FFF2-40B4-BE49-F238E27FC236}">
                <a16:creationId xmlns:a16="http://schemas.microsoft.com/office/drawing/2014/main" id="{ACE586D7-822C-D846-978C-753165BAA369}"/>
              </a:ext>
            </a:extLst>
          </p:cNvPr>
          <p:cNvSpPr>
            <a:spLocks noGrp="1"/>
          </p:cNvSpPr>
          <p:nvPr>
            <p:ph type="body" sz="quarter" idx="25"/>
          </p:nvPr>
        </p:nvSpPr>
        <p:spPr>
          <a:xfrm>
            <a:off x="6544900"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9" name="Text Placeholder 8">
            <a:extLst>
              <a:ext uri="{FF2B5EF4-FFF2-40B4-BE49-F238E27FC236}">
                <a16:creationId xmlns:a16="http://schemas.microsoft.com/office/drawing/2014/main" id="{FD407E5C-BC93-B244-9A51-F089BE985607}"/>
              </a:ext>
            </a:extLst>
          </p:cNvPr>
          <p:cNvSpPr>
            <a:spLocks noGrp="1"/>
          </p:cNvSpPr>
          <p:nvPr>
            <p:ph type="body" sz="quarter" idx="26" hasCustomPrompt="1"/>
          </p:nvPr>
        </p:nvSpPr>
        <p:spPr>
          <a:xfrm>
            <a:off x="9253787"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0" name="Text Placeholder 8">
            <a:extLst>
              <a:ext uri="{FF2B5EF4-FFF2-40B4-BE49-F238E27FC236}">
                <a16:creationId xmlns:a16="http://schemas.microsoft.com/office/drawing/2014/main" id="{DE1C5CF8-0DCD-F64D-BA27-7EBE0BB4B427}"/>
              </a:ext>
            </a:extLst>
          </p:cNvPr>
          <p:cNvSpPr>
            <a:spLocks noGrp="1"/>
          </p:cNvSpPr>
          <p:nvPr>
            <p:ph type="body" sz="quarter" idx="27"/>
          </p:nvPr>
        </p:nvSpPr>
        <p:spPr>
          <a:xfrm>
            <a:off x="9253787"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91" name="Text Placeholder 8">
            <a:extLst>
              <a:ext uri="{FF2B5EF4-FFF2-40B4-BE49-F238E27FC236}">
                <a16:creationId xmlns:a16="http://schemas.microsoft.com/office/drawing/2014/main" id="{774E526C-2109-2746-81F6-610D556E5609}"/>
              </a:ext>
            </a:extLst>
          </p:cNvPr>
          <p:cNvSpPr>
            <a:spLocks noGrp="1"/>
          </p:cNvSpPr>
          <p:nvPr>
            <p:ph type="body" sz="quarter" idx="28"/>
          </p:nvPr>
        </p:nvSpPr>
        <p:spPr>
          <a:xfrm>
            <a:off x="9253787"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25" name="Title 10">
            <a:extLst>
              <a:ext uri="{FF2B5EF4-FFF2-40B4-BE49-F238E27FC236}">
                <a16:creationId xmlns:a16="http://schemas.microsoft.com/office/drawing/2014/main" id="{CFC14063-B3BB-F745-BA8D-3932DA5A3C5C}"/>
              </a:ext>
            </a:extLst>
          </p:cNvPr>
          <p:cNvSpPr>
            <a:spLocks noGrp="1"/>
          </p:cNvSpPr>
          <p:nvPr>
            <p:ph type="title" hasCustomPrompt="1"/>
          </p:nvPr>
        </p:nvSpPr>
        <p:spPr>
          <a:xfrm>
            <a:off x="1127124" y="622405"/>
            <a:ext cx="10514013" cy="502072"/>
          </a:xfrm>
        </p:spPr>
        <p:txBody>
          <a:bodyPr>
            <a:normAutofit/>
          </a:bodyPr>
          <a:lstStyle>
            <a:lvl1pPr>
              <a:defRPr sz="4000"/>
            </a:lvl1pPr>
          </a:lstStyle>
          <a:p>
            <a:r>
              <a:rPr lang="en-GB"/>
              <a:t>Contents</a:t>
            </a:r>
          </a:p>
        </p:txBody>
      </p:sp>
      <p:sp>
        <p:nvSpPr>
          <p:cNvPr id="26" name="Text Placeholder 15">
            <a:extLst>
              <a:ext uri="{FF2B5EF4-FFF2-40B4-BE49-F238E27FC236}">
                <a16:creationId xmlns:a16="http://schemas.microsoft.com/office/drawing/2014/main" id="{E79BFF11-6967-5848-A91C-26E8E1B3503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7" name="Picture Placeholder 3">
            <a:extLst>
              <a:ext uri="{FF2B5EF4-FFF2-40B4-BE49-F238E27FC236}">
                <a16:creationId xmlns:a16="http://schemas.microsoft.com/office/drawing/2014/main" id="{D8988B0F-89A2-8B42-A7F9-0892E98355C6}"/>
              </a:ext>
            </a:extLst>
          </p:cNvPr>
          <p:cNvSpPr>
            <a:spLocks noGrp="1"/>
          </p:cNvSpPr>
          <p:nvPr>
            <p:ph type="pic" sz="quarter" idx="29"/>
          </p:nvPr>
        </p:nvSpPr>
        <p:spPr>
          <a:xfrm>
            <a:off x="3836012"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8" name="Picture Placeholder 3">
            <a:extLst>
              <a:ext uri="{FF2B5EF4-FFF2-40B4-BE49-F238E27FC236}">
                <a16:creationId xmlns:a16="http://schemas.microsoft.com/office/drawing/2014/main" id="{273C2758-8A8D-9345-8688-BDDE3BD1922F}"/>
              </a:ext>
            </a:extLst>
          </p:cNvPr>
          <p:cNvSpPr>
            <a:spLocks noGrp="1"/>
          </p:cNvSpPr>
          <p:nvPr>
            <p:ph type="pic" sz="quarter" idx="30"/>
          </p:nvPr>
        </p:nvSpPr>
        <p:spPr>
          <a:xfrm>
            <a:off x="6544900"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9" name="Picture Placeholder 3">
            <a:extLst>
              <a:ext uri="{FF2B5EF4-FFF2-40B4-BE49-F238E27FC236}">
                <a16:creationId xmlns:a16="http://schemas.microsoft.com/office/drawing/2014/main" id="{C10175CE-EFE8-614A-903B-BBF6C7BA5126}"/>
              </a:ext>
            </a:extLst>
          </p:cNvPr>
          <p:cNvSpPr>
            <a:spLocks noGrp="1"/>
          </p:cNvSpPr>
          <p:nvPr>
            <p:ph type="pic" sz="quarter" idx="31"/>
          </p:nvPr>
        </p:nvSpPr>
        <p:spPr>
          <a:xfrm>
            <a:off x="925378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Tree>
    <p:extLst>
      <p:ext uri="{BB962C8B-B14F-4D97-AF65-F5344CB8AC3E}">
        <p14:creationId xmlns:p14="http://schemas.microsoft.com/office/powerpoint/2010/main" val="12096556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ntents + Image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150226"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6D84757-7435-C646-A8CD-18F70464ED4C}"/>
              </a:ext>
            </a:extLst>
          </p:cNvPr>
          <p:cNvCxnSpPr>
            <a:cxnSpLocks/>
          </p:cNvCxnSpPr>
          <p:nvPr userDrawn="1"/>
        </p:nvCxnSpPr>
        <p:spPr>
          <a:xfrm>
            <a:off x="5308123"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2D1B0FBD-B062-5341-A5E2-35EED6DD3B4A}"/>
              </a:ext>
            </a:extLst>
          </p:cNvPr>
          <p:cNvCxnSpPr>
            <a:cxnSpLocks/>
          </p:cNvCxnSpPr>
          <p:nvPr userDrawn="1"/>
        </p:nvCxnSpPr>
        <p:spPr>
          <a:xfrm>
            <a:off x="7466020"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E3CCDFC-FD2A-7642-B899-583B86EE394C}"/>
              </a:ext>
            </a:extLst>
          </p:cNvPr>
          <p:cNvCxnSpPr>
            <a:cxnSpLocks/>
          </p:cNvCxnSpPr>
          <p:nvPr userDrawn="1"/>
        </p:nvCxnSpPr>
        <p:spPr>
          <a:xfrm>
            <a:off x="9623917"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A474BBB-E525-7E46-8625-BD6BEC441A96}"/>
              </a:ext>
            </a:extLst>
          </p:cNvPr>
          <p:cNvSpPr>
            <a:spLocks noGrp="1"/>
          </p:cNvSpPr>
          <p:nvPr>
            <p:ph type="body" sz="quarter" idx="33" hasCustomPrompt="1"/>
          </p:nvPr>
        </p:nvSpPr>
        <p:spPr>
          <a:xfrm>
            <a:off x="32850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757F4731-9FEC-3A41-B37B-6B44EDD9A336}"/>
              </a:ext>
            </a:extLst>
          </p:cNvPr>
          <p:cNvSpPr>
            <a:spLocks noGrp="1"/>
          </p:cNvSpPr>
          <p:nvPr>
            <p:ph type="body" sz="quarter" idx="34"/>
          </p:nvPr>
        </p:nvSpPr>
        <p:spPr>
          <a:xfrm>
            <a:off x="32850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7C024809-FDB8-8445-A9DC-B14A9C985C82}"/>
              </a:ext>
            </a:extLst>
          </p:cNvPr>
          <p:cNvSpPr>
            <a:spLocks noGrp="1"/>
          </p:cNvSpPr>
          <p:nvPr>
            <p:ph type="body" sz="quarter" idx="35"/>
          </p:nvPr>
        </p:nvSpPr>
        <p:spPr>
          <a:xfrm>
            <a:off x="32850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72" name="Text Placeholder 8">
            <a:extLst>
              <a:ext uri="{FF2B5EF4-FFF2-40B4-BE49-F238E27FC236}">
                <a16:creationId xmlns:a16="http://schemas.microsoft.com/office/drawing/2014/main" id="{94C4689A-FE40-FB47-9BED-7EB849347E51}"/>
              </a:ext>
            </a:extLst>
          </p:cNvPr>
          <p:cNvSpPr>
            <a:spLocks noGrp="1"/>
          </p:cNvSpPr>
          <p:nvPr>
            <p:ph type="body" sz="quarter" idx="36" hasCustomPrompt="1"/>
          </p:nvPr>
        </p:nvSpPr>
        <p:spPr>
          <a:xfrm>
            <a:off x="54429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69EFE29C-629A-6D4C-A388-357C61FD97C7}"/>
              </a:ext>
            </a:extLst>
          </p:cNvPr>
          <p:cNvSpPr>
            <a:spLocks noGrp="1"/>
          </p:cNvSpPr>
          <p:nvPr>
            <p:ph type="body" sz="quarter" idx="37"/>
          </p:nvPr>
        </p:nvSpPr>
        <p:spPr>
          <a:xfrm>
            <a:off x="54429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3" name="Text Placeholder 8">
            <a:extLst>
              <a:ext uri="{FF2B5EF4-FFF2-40B4-BE49-F238E27FC236}">
                <a16:creationId xmlns:a16="http://schemas.microsoft.com/office/drawing/2014/main" id="{66E999E3-7935-8542-A92B-4B279FC04AE1}"/>
              </a:ext>
            </a:extLst>
          </p:cNvPr>
          <p:cNvSpPr>
            <a:spLocks noGrp="1"/>
          </p:cNvSpPr>
          <p:nvPr>
            <p:ph type="body" sz="quarter" idx="38"/>
          </p:nvPr>
        </p:nvSpPr>
        <p:spPr>
          <a:xfrm>
            <a:off x="54429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4" name="Text Placeholder 8">
            <a:extLst>
              <a:ext uri="{FF2B5EF4-FFF2-40B4-BE49-F238E27FC236}">
                <a16:creationId xmlns:a16="http://schemas.microsoft.com/office/drawing/2014/main" id="{0B28F6B6-E6DD-134D-AFA5-D87ECCA50B2B}"/>
              </a:ext>
            </a:extLst>
          </p:cNvPr>
          <p:cNvSpPr>
            <a:spLocks noGrp="1"/>
          </p:cNvSpPr>
          <p:nvPr>
            <p:ph type="body" sz="quarter" idx="39" hasCustomPrompt="1"/>
          </p:nvPr>
        </p:nvSpPr>
        <p:spPr>
          <a:xfrm>
            <a:off x="7600818"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5" name="Text Placeholder 8">
            <a:extLst>
              <a:ext uri="{FF2B5EF4-FFF2-40B4-BE49-F238E27FC236}">
                <a16:creationId xmlns:a16="http://schemas.microsoft.com/office/drawing/2014/main" id="{E54E4C9C-1FD0-EF47-A6A4-B655DAA21B00}"/>
              </a:ext>
            </a:extLst>
          </p:cNvPr>
          <p:cNvSpPr>
            <a:spLocks noGrp="1"/>
          </p:cNvSpPr>
          <p:nvPr>
            <p:ph type="body" sz="quarter" idx="40"/>
          </p:nvPr>
        </p:nvSpPr>
        <p:spPr>
          <a:xfrm>
            <a:off x="7600817"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6" name="Text Placeholder 8">
            <a:extLst>
              <a:ext uri="{FF2B5EF4-FFF2-40B4-BE49-F238E27FC236}">
                <a16:creationId xmlns:a16="http://schemas.microsoft.com/office/drawing/2014/main" id="{C2FFACCD-210A-7C4A-A990-30145E0AA17B}"/>
              </a:ext>
            </a:extLst>
          </p:cNvPr>
          <p:cNvSpPr>
            <a:spLocks noGrp="1"/>
          </p:cNvSpPr>
          <p:nvPr>
            <p:ph type="body" sz="quarter" idx="41"/>
          </p:nvPr>
        </p:nvSpPr>
        <p:spPr>
          <a:xfrm>
            <a:off x="7600817"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7" name="Text Placeholder 8">
            <a:extLst>
              <a:ext uri="{FF2B5EF4-FFF2-40B4-BE49-F238E27FC236}">
                <a16:creationId xmlns:a16="http://schemas.microsoft.com/office/drawing/2014/main" id="{2F37E49B-24A4-D94D-BAEC-131DCE1E1C08}"/>
              </a:ext>
            </a:extLst>
          </p:cNvPr>
          <p:cNvSpPr>
            <a:spLocks noGrp="1"/>
          </p:cNvSpPr>
          <p:nvPr>
            <p:ph type="body" sz="quarter" idx="42" hasCustomPrompt="1"/>
          </p:nvPr>
        </p:nvSpPr>
        <p:spPr>
          <a:xfrm>
            <a:off x="9758716"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44C68F7F-83EC-104E-B774-FFD680A10976}"/>
              </a:ext>
            </a:extLst>
          </p:cNvPr>
          <p:cNvSpPr>
            <a:spLocks noGrp="1"/>
          </p:cNvSpPr>
          <p:nvPr>
            <p:ph type="body" sz="quarter" idx="43"/>
          </p:nvPr>
        </p:nvSpPr>
        <p:spPr>
          <a:xfrm>
            <a:off x="9758715"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33511D19-13DF-5748-AC69-EE31559FF83E}"/>
              </a:ext>
            </a:extLst>
          </p:cNvPr>
          <p:cNvSpPr>
            <a:spLocks noGrp="1"/>
          </p:cNvSpPr>
          <p:nvPr>
            <p:ph type="body" sz="quarter" idx="44"/>
          </p:nvPr>
        </p:nvSpPr>
        <p:spPr>
          <a:xfrm>
            <a:off x="9758715"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0" name="Title 10">
            <a:extLst>
              <a:ext uri="{FF2B5EF4-FFF2-40B4-BE49-F238E27FC236}">
                <a16:creationId xmlns:a16="http://schemas.microsoft.com/office/drawing/2014/main" id="{46EC77C5-D36A-8B43-B210-252339658920}"/>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1" name="Text Placeholder 15">
            <a:extLst>
              <a:ext uri="{FF2B5EF4-FFF2-40B4-BE49-F238E27FC236}">
                <a16:creationId xmlns:a16="http://schemas.microsoft.com/office/drawing/2014/main" id="{6BA4AA69-3119-2A42-B0CD-8829C554B1C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Picture Placeholder 3">
            <a:extLst>
              <a:ext uri="{FF2B5EF4-FFF2-40B4-BE49-F238E27FC236}">
                <a16:creationId xmlns:a16="http://schemas.microsoft.com/office/drawing/2014/main" id="{B075A532-A4C1-0F4D-A52E-16ABE1A150BB}"/>
              </a:ext>
            </a:extLst>
          </p:cNvPr>
          <p:cNvSpPr>
            <a:spLocks noGrp="1"/>
          </p:cNvSpPr>
          <p:nvPr>
            <p:ph type="pic" sz="quarter" idx="45"/>
          </p:nvPr>
        </p:nvSpPr>
        <p:spPr>
          <a:xfrm>
            <a:off x="112712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3" name="Picture Placeholder 3">
            <a:extLst>
              <a:ext uri="{FF2B5EF4-FFF2-40B4-BE49-F238E27FC236}">
                <a16:creationId xmlns:a16="http://schemas.microsoft.com/office/drawing/2014/main" id="{2E22F3CF-1A78-8A44-B255-9ECDD154DA5A}"/>
              </a:ext>
            </a:extLst>
          </p:cNvPr>
          <p:cNvSpPr>
            <a:spLocks noGrp="1"/>
          </p:cNvSpPr>
          <p:nvPr>
            <p:ph type="pic" sz="quarter" idx="46"/>
          </p:nvPr>
        </p:nvSpPr>
        <p:spPr>
          <a:xfrm>
            <a:off x="3280771"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4" name="Picture Placeholder 3">
            <a:extLst>
              <a:ext uri="{FF2B5EF4-FFF2-40B4-BE49-F238E27FC236}">
                <a16:creationId xmlns:a16="http://schemas.microsoft.com/office/drawing/2014/main" id="{2A6E907D-6C9F-2941-A6F0-921CC446980A}"/>
              </a:ext>
            </a:extLst>
          </p:cNvPr>
          <p:cNvSpPr>
            <a:spLocks noGrp="1"/>
          </p:cNvSpPr>
          <p:nvPr>
            <p:ph type="pic" sz="quarter" idx="47"/>
          </p:nvPr>
        </p:nvSpPr>
        <p:spPr>
          <a:xfrm>
            <a:off x="543866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5" name="Picture Placeholder 3">
            <a:extLst>
              <a:ext uri="{FF2B5EF4-FFF2-40B4-BE49-F238E27FC236}">
                <a16:creationId xmlns:a16="http://schemas.microsoft.com/office/drawing/2014/main" id="{5AA64D49-2A32-EC4F-A1CA-455AD3C97215}"/>
              </a:ext>
            </a:extLst>
          </p:cNvPr>
          <p:cNvSpPr>
            <a:spLocks noGrp="1"/>
          </p:cNvSpPr>
          <p:nvPr>
            <p:ph type="pic" sz="quarter" idx="48"/>
          </p:nvPr>
        </p:nvSpPr>
        <p:spPr>
          <a:xfrm>
            <a:off x="7600818"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6" name="Picture Placeholder 3">
            <a:extLst>
              <a:ext uri="{FF2B5EF4-FFF2-40B4-BE49-F238E27FC236}">
                <a16:creationId xmlns:a16="http://schemas.microsoft.com/office/drawing/2014/main" id="{00583354-2F4F-1745-AB24-190A4CC4D83B}"/>
              </a:ext>
            </a:extLst>
          </p:cNvPr>
          <p:cNvSpPr>
            <a:spLocks noGrp="1"/>
          </p:cNvSpPr>
          <p:nvPr>
            <p:ph type="pic" sz="quarter" idx="49"/>
          </p:nvPr>
        </p:nvSpPr>
        <p:spPr>
          <a:xfrm>
            <a:off x="9752840"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Tree>
    <p:extLst>
      <p:ext uri="{BB962C8B-B14F-4D97-AF65-F5344CB8AC3E}">
        <p14:creationId xmlns:p14="http://schemas.microsoft.com/office/powerpoint/2010/main" val="25224589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ntents Grid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675536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6755365"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6755365"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6755366"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675536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675536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6755365"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6755365"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6755366"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675536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6622180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08494488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7" name="Straight Connector 76">
            <a:extLst>
              <a:ext uri="{FF2B5EF4-FFF2-40B4-BE49-F238E27FC236}">
                <a16:creationId xmlns:a16="http://schemas.microsoft.com/office/drawing/2014/main" id="{A1676EDF-F6A9-B445-AF4D-1800EB77DB6C}"/>
              </a:ext>
            </a:extLst>
          </p:cNvPr>
          <p:cNvCxnSpPr>
            <a:cxnSpLocks/>
          </p:cNvCxnSpPr>
          <p:nvPr userDrawn="1"/>
        </p:nvCxnSpPr>
        <p:spPr>
          <a:xfrm flipH="1">
            <a:off x="8490033"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3EE9934-8C7B-1D43-B12A-1656BD18ED7F}"/>
              </a:ext>
            </a:extLst>
          </p:cNvPr>
          <p:cNvCxnSpPr>
            <a:cxnSpLocks/>
          </p:cNvCxnSpPr>
          <p:nvPr userDrawn="1"/>
        </p:nvCxnSpPr>
        <p:spPr>
          <a:xfrm flipH="1">
            <a:off x="8490033"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56271845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ents Grid x8">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5" name="Text Placeholder 8">
            <a:extLst>
              <a:ext uri="{FF2B5EF4-FFF2-40B4-BE49-F238E27FC236}">
                <a16:creationId xmlns:a16="http://schemas.microsoft.com/office/drawing/2014/main" id="{8BBF2080-C0B3-9246-85FA-61FE1092CD02}"/>
              </a:ext>
            </a:extLst>
          </p:cNvPr>
          <p:cNvSpPr>
            <a:spLocks noGrp="1"/>
          </p:cNvSpPr>
          <p:nvPr>
            <p:ph type="body" sz="quarter" idx="14" hasCustomPrompt="1"/>
          </p:nvPr>
        </p:nvSpPr>
        <p:spPr>
          <a:xfrm>
            <a:off x="1127125"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26" name="Text Placeholder 8">
            <a:extLst>
              <a:ext uri="{FF2B5EF4-FFF2-40B4-BE49-F238E27FC236}">
                <a16:creationId xmlns:a16="http://schemas.microsoft.com/office/drawing/2014/main" id="{6D44A0C9-5B4C-E146-B057-E3D4A81FA7C1}"/>
              </a:ext>
            </a:extLst>
          </p:cNvPr>
          <p:cNvSpPr>
            <a:spLocks noGrp="1"/>
          </p:cNvSpPr>
          <p:nvPr>
            <p:ph type="body" sz="quarter" idx="15"/>
          </p:nvPr>
        </p:nvSpPr>
        <p:spPr>
          <a:xfrm>
            <a:off x="1127125"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27" name="Text Placeholder 8">
            <a:extLst>
              <a:ext uri="{FF2B5EF4-FFF2-40B4-BE49-F238E27FC236}">
                <a16:creationId xmlns:a16="http://schemas.microsoft.com/office/drawing/2014/main" id="{6590F807-22BC-6943-8B6F-76DA6A1C80B5}"/>
              </a:ext>
            </a:extLst>
          </p:cNvPr>
          <p:cNvSpPr>
            <a:spLocks noGrp="1"/>
          </p:cNvSpPr>
          <p:nvPr>
            <p:ph type="body" sz="quarter" idx="16"/>
          </p:nvPr>
        </p:nvSpPr>
        <p:spPr>
          <a:xfrm>
            <a:off x="1127125"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28" name="Straight Connector 27">
            <a:extLst>
              <a:ext uri="{FF2B5EF4-FFF2-40B4-BE49-F238E27FC236}">
                <a16:creationId xmlns:a16="http://schemas.microsoft.com/office/drawing/2014/main" id="{971B08CB-836F-CE4F-9500-35A49E449846}"/>
              </a:ext>
            </a:extLst>
          </p:cNvPr>
          <p:cNvCxnSpPr>
            <a:cxnSpLocks/>
          </p:cNvCxnSpPr>
          <p:nvPr userDrawn="1"/>
        </p:nvCxnSpPr>
        <p:spPr>
          <a:xfrm flipH="1">
            <a:off x="1127124"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647DACE-D2E1-8C46-871E-E53CD0E28DF4}"/>
              </a:ext>
            </a:extLst>
          </p:cNvPr>
          <p:cNvCxnSpPr>
            <a:cxnSpLocks/>
          </p:cNvCxnSpPr>
          <p:nvPr userDrawn="1"/>
        </p:nvCxnSpPr>
        <p:spPr>
          <a:xfrm flipH="1">
            <a:off x="1127124"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2" name="Text Placeholder 8">
            <a:extLst>
              <a:ext uri="{FF2B5EF4-FFF2-40B4-BE49-F238E27FC236}">
                <a16:creationId xmlns:a16="http://schemas.microsoft.com/office/drawing/2014/main" id="{E4A046F6-4119-BC42-B7BA-FDB1F0816EC1}"/>
              </a:ext>
            </a:extLst>
          </p:cNvPr>
          <p:cNvSpPr>
            <a:spLocks noGrp="1"/>
          </p:cNvSpPr>
          <p:nvPr>
            <p:ph type="body" sz="quarter" idx="17" hasCustomPrompt="1"/>
          </p:nvPr>
        </p:nvSpPr>
        <p:spPr>
          <a:xfrm>
            <a:off x="3846471"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3" name="Text Placeholder 8">
            <a:extLst>
              <a:ext uri="{FF2B5EF4-FFF2-40B4-BE49-F238E27FC236}">
                <a16:creationId xmlns:a16="http://schemas.microsoft.com/office/drawing/2014/main" id="{F34B5FF9-7EDC-A44F-91A6-A2E6A44DC0AF}"/>
              </a:ext>
            </a:extLst>
          </p:cNvPr>
          <p:cNvSpPr>
            <a:spLocks noGrp="1"/>
          </p:cNvSpPr>
          <p:nvPr>
            <p:ph type="body" sz="quarter" idx="18"/>
          </p:nvPr>
        </p:nvSpPr>
        <p:spPr>
          <a:xfrm>
            <a:off x="3846471"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4" name="Text Placeholder 8">
            <a:extLst>
              <a:ext uri="{FF2B5EF4-FFF2-40B4-BE49-F238E27FC236}">
                <a16:creationId xmlns:a16="http://schemas.microsoft.com/office/drawing/2014/main" id="{20163CE5-94AC-C241-853C-46F1E4C716BC}"/>
              </a:ext>
            </a:extLst>
          </p:cNvPr>
          <p:cNvSpPr>
            <a:spLocks noGrp="1"/>
          </p:cNvSpPr>
          <p:nvPr>
            <p:ph type="body" sz="quarter" idx="19"/>
          </p:nvPr>
        </p:nvSpPr>
        <p:spPr>
          <a:xfrm>
            <a:off x="3846471"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95" name="Straight Connector 94">
            <a:extLst>
              <a:ext uri="{FF2B5EF4-FFF2-40B4-BE49-F238E27FC236}">
                <a16:creationId xmlns:a16="http://schemas.microsoft.com/office/drawing/2014/main" id="{EA6241CC-6D87-084B-ABFB-F6EA412293A8}"/>
              </a:ext>
            </a:extLst>
          </p:cNvPr>
          <p:cNvCxnSpPr>
            <a:cxnSpLocks/>
          </p:cNvCxnSpPr>
          <p:nvPr userDrawn="1"/>
        </p:nvCxnSpPr>
        <p:spPr>
          <a:xfrm flipH="1">
            <a:off x="3846470"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28204F0-E41B-0A48-A898-CCF3E632665A}"/>
              </a:ext>
            </a:extLst>
          </p:cNvPr>
          <p:cNvCxnSpPr>
            <a:cxnSpLocks/>
          </p:cNvCxnSpPr>
          <p:nvPr userDrawn="1"/>
        </p:nvCxnSpPr>
        <p:spPr>
          <a:xfrm flipH="1">
            <a:off x="3846470"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7" name="Text Placeholder 8">
            <a:extLst>
              <a:ext uri="{FF2B5EF4-FFF2-40B4-BE49-F238E27FC236}">
                <a16:creationId xmlns:a16="http://schemas.microsoft.com/office/drawing/2014/main" id="{80B8872F-1F58-6E44-93A8-704E133241A7}"/>
              </a:ext>
            </a:extLst>
          </p:cNvPr>
          <p:cNvSpPr>
            <a:spLocks noGrp="1"/>
          </p:cNvSpPr>
          <p:nvPr>
            <p:ph type="body" sz="quarter" idx="20" hasCustomPrompt="1"/>
          </p:nvPr>
        </p:nvSpPr>
        <p:spPr>
          <a:xfrm>
            <a:off x="656581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F8799F16-BA21-5447-BD9E-B1E11CD691F0}"/>
              </a:ext>
            </a:extLst>
          </p:cNvPr>
          <p:cNvSpPr>
            <a:spLocks noGrp="1"/>
          </p:cNvSpPr>
          <p:nvPr>
            <p:ph type="body" sz="quarter" idx="21"/>
          </p:nvPr>
        </p:nvSpPr>
        <p:spPr>
          <a:xfrm>
            <a:off x="6565817"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F21AA3D6-528F-0742-8E9F-102CE62EFDA5}"/>
              </a:ext>
            </a:extLst>
          </p:cNvPr>
          <p:cNvSpPr>
            <a:spLocks noGrp="1"/>
          </p:cNvSpPr>
          <p:nvPr>
            <p:ph type="body" sz="quarter" idx="22"/>
          </p:nvPr>
        </p:nvSpPr>
        <p:spPr>
          <a:xfrm>
            <a:off x="6565817"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0" name="Straight Connector 99">
            <a:extLst>
              <a:ext uri="{FF2B5EF4-FFF2-40B4-BE49-F238E27FC236}">
                <a16:creationId xmlns:a16="http://schemas.microsoft.com/office/drawing/2014/main" id="{2B334901-712E-E545-A8F3-50ADE6FCF1A5}"/>
              </a:ext>
            </a:extLst>
          </p:cNvPr>
          <p:cNvCxnSpPr>
            <a:cxnSpLocks/>
          </p:cNvCxnSpPr>
          <p:nvPr userDrawn="1"/>
        </p:nvCxnSpPr>
        <p:spPr>
          <a:xfrm flipH="1">
            <a:off x="6565816"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89E6E8F-2BCE-9B43-B016-3B7585C60F5C}"/>
              </a:ext>
            </a:extLst>
          </p:cNvPr>
          <p:cNvCxnSpPr>
            <a:cxnSpLocks/>
          </p:cNvCxnSpPr>
          <p:nvPr userDrawn="1"/>
        </p:nvCxnSpPr>
        <p:spPr>
          <a:xfrm flipH="1">
            <a:off x="656581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2" name="Text Placeholder 8">
            <a:extLst>
              <a:ext uri="{FF2B5EF4-FFF2-40B4-BE49-F238E27FC236}">
                <a16:creationId xmlns:a16="http://schemas.microsoft.com/office/drawing/2014/main" id="{9C491C1F-AA84-444E-9FD3-31331DDF7633}"/>
              </a:ext>
            </a:extLst>
          </p:cNvPr>
          <p:cNvSpPr>
            <a:spLocks noGrp="1"/>
          </p:cNvSpPr>
          <p:nvPr>
            <p:ph type="body" sz="quarter" idx="23" hasCustomPrompt="1"/>
          </p:nvPr>
        </p:nvSpPr>
        <p:spPr>
          <a:xfrm>
            <a:off x="9279908"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3" name="Text Placeholder 8">
            <a:extLst>
              <a:ext uri="{FF2B5EF4-FFF2-40B4-BE49-F238E27FC236}">
                <a16:creationId xmlns:a16="http://schemas.microsoft.com/office/drawing/2014/main" id="{3177BCC5-0D80-2343-89C3-0E175AF64D4A}"/>
              </a:ext>
            </a:extLst>
          </p:cNvPr>
          <p:cNvSpPr>
            <a:spLocks noGrp="1"/>
          </p:cNvSpPr>
          <p:nvPr>
            <p:ph type="body" sz="quarter" idx="24"/>
          </p:nvPr>
        </p:nvSpPr>
        <p:spPr>
          <a:xfrm>
            <a:off x="9279908"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4" name="Text Placeholder 8">
            <a:extLst>
              <a:ext uri="{FF2B5EF4-FFF2-40B4-BE49-F238E27FC236}">
                <a16:creationId xmlns:a16="http://schemas.microsoft.com/office/drawing/2014/main" id="{8043399B-30C8-7C49-93B1-097DA532D2B7}"/>
              </a:ext>
            </a:extLst>
          </p:cNvPr>
          <p:cNvSpPr>
            <a:spLocks noGrp="1"/>
          </p:cNvSpPr>
          <p:nvPr>
            <p:ph type="body" sz="quarter" idx="25"/>
          </p:nvPr>
        </p:nvSpPr>
        <p:spPr>
          <a:xfrm>
            <a:off x="9279908"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5" name="Straight Connector 104">
            <a:extLst>
              <a:ext uri="{FF2B5EF4-FFF2-40B4-BE49-F238E27FC236}">
                <a16:creationId xmlns:a16="http://schemas.microsoft.com/office/drawing/2014/main" id="{B9F89AFF-E5AF-674F-87BA-F830C19B67F5}"/>
              </a:ext>
            </a:extLst>
          </p:cNvPr>
          <p:cNvCxnSpPr>
            <a:cxnSpLocks/>
          </p:cNvCxnSpPr>
          <p:nvPr userDrawn="1"/>
        </p:nvCxnSpPr>
        <p:spPr>
          <a:xfrm flipH="1">
            <a:off x="9279907"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EE62025-1051-DB4A-80BE-4B634BDF0EF0}"/>
              </a:ext>
            </a:extLst>
          </p:cNvPr>
          <p:cNvCxnSpPr>
            <a:cxnSpLocks/>
          </p:cNvCxnSpPr>
          <p:nvPr userDrawn="1"/>
        </p:nvCxnSpPr>
        <p:spPr>
          <a:xfrm flipH="1">
            <a:off x="9279907"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 Placeholder 8">
            <a:extLst>
              <a:ext uri="{FF2B5EF4-FFF2-40B4-BE49-F238E27FC236}">
                <a16:creationId xmlns:a16="http://schemas.microsoft.com/office/drawing/2014/main" id="{70B428B5-7B08-0D4F-B3EC-5570C3D823A9}"/>
              </a:ext>
            </a:extLst>
          </p:cNvPr>
          <p:cNvSpPr>
            <a:spLocks noGrp="1"/>
          </p:cNvSpPr>
          <p:nvPr>
            <p:ph type="body" sz="quarter" idx="26" hasCustomPrompt="1"/>
          </p:nvPr>
        </p:nvSpPr>
        <p:spPr>
          <a:xfrm>
            <a:off x="1127125"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8" name="Text Placeholder 8">
            <a:extLst>
              <a:ext uri="{FF2B5EF4-FFF2-40B4-BE49-F238E27FC236}">
                <a16:creationId xmlns:a16="http://schemas.microsoft.com/office/drawing/2014/main" id="{EB7A4438-35C5-E24B-B147-DAF63B37E8A6}"/>
              </a:ext>
            </a:extLst>
          </p:cNvPr>
          <p:cNvSpPr>
            <a:spLocks noGrp="1"/>
          </p:cNvSpPr>
          <p:nvPr>
            <p:ph type="body" sz="quarter" idx="27"/>
          </p:nvPr>
        </p:nvSpPr>
        <p:spPr>
          <a:xfrm>
            <a:off x="1127125"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9" name="Text Placeholder 8">
            <a:extLst>
              <a:ext uri="{FF2B5EF4-FFF2-40B4-BE49-F238E27FC236}">
                <a16:creationId xmlns:a16="http://schemas.microsoft.com/office/drawing/2014/main" id="{FDA182A2-5516-0441-A9F0-FD2FF9CA6AD1}"/>
              </a:ext>
            </a:extLst>
          </p:cNvPr>
          <p:cNvSpPr>
            <a:spLocks noGrp="1"/>
          </p:cNvSpPr>
          <p:nvPr>
            <p:ph type="body" sz="quarter" idx="28"/>
          </p:nvPr>
        </p:nvSpPr>
        <p:spPr>
          <a:xfrm>
            <a:off x="1127125"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0" name="Straight Connector 109">
            <a:extLst>
              <a:ext uri="{FF2B5EF4-FFF2-40B4-BE49-F238E27FC236}">
                <a16:creationId xmlns:a16="http://schemas.microsoft.com/office/drawing/2014/main" id="{ADC11488-7D8C-3840-A318-6B5FD395EAD3}"/>
              </a:ext>
            </a:extLst>
          </p:cNvPr>
          <p:cNvCxnSpPr>
            <a:cxnSpLocks/>
          </p:cNvCxnSpPr>
          <p:nvPr userDrawn="1"/>
        </p:nvCxnSpPr>
        <p:spPr>
          <a:xfrm flipH="1">
            <a:off x="1127124"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6784242-BD7C-494B-B3DD-4CBE74DAEB92}"/>
              </a:ext>
            </a:extLst>
          </p:cNvPr>
          <p:cNvCxnSpPr>
            <a:cxnSpLocks/>
          </p:cNvCxnSpPr>
          <p:nvPr userDrawn="1"/>
        </p:nvCxnSpPr>
        <p:spPr>
          <a:xfrm flipH="1">
            <a:off x="1127124"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2" name="Text Placeholder 8">
            <a:extLst>
              <a:ext uri="{FF2B5EF4-FFF2-40B4-BE49-F238E27FC236}">
                <a16:creationId xmlns:a16="http://schemas.microsoft.com/office/drawing/2014/main" id="{967C37CA-49DF-4D4D-AB76-9EFA28C70EB7}"/>
              </a:ext>
            </a:extLst>
          </p:cNvPr>
          <p:cNvSpPr>
            <a:spLocks noGrp="1"/>
          </p:cNvSpPr>
          <p:nvPr>
            <p:ph type="body" sz="quarter" idx="29" hasCustomPrompt="1"/>
          </p:nvPr>
        </p:nvSpPr>
        <p:spPr>
          <a:xfrm>
            <a:off x="3846471"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3" name="Text Placeholder 8">
            <a:extLst>
              <a:ext uri="{FF2B5EF4-FFF2-40B4-BE49-F238E27FC236}">
                <a16:creationId xmlns:a16="http://schemas.microsoft.com/office/drawing/2014/main" id="{ADF4D42E-687A-B848-A9C7-9F0A3FC0E5A3}"/>
              </a:ext>
            </a:extLst>
          </p:cNvPr>
          <p:cNvSpPr>
            <a:spLocks noGrp="1"/>
          </p:cNvSpPr>
          <p:nvPr>
            <p:ph type="body" sz="quarter" idx="30"/>
          </p:nvPr>
        </p:nvSpPr>
        <p:spPr>
          <a:xfrm>
            <a:off x="3846471"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4" name="Text Placeholder 8">
            <a:extLst>
              <a:ext uri="{FF2B5EF4-FFF2-40B4-BE49-F238E27FC236}">
                <a16:creationId xmlns:a16="http://schemas.microsoft.com/office/drawing/2014/main" id="{0D29FAF5-7722-0A47-9C87-A170A69ED710}"/>
              </a:ext>
            </a:extLst>
          </p:cNvPr>
          <p:cNvSpPr>
            <a:spLocks noGrp="1"/>
          </p:cNvSpPr>
          <p:nvPr>
            <p:ph type="body" sz="quarter" idx="31"/>
          </p:nvPr>
        </p:nvSpPr>
        <p:spPr>
          <a:xfrm>
            <a:off x="3846471"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5" name="Straight Connector 114">
            <a:extLst>
              <a:ext uri="{FF2B5EF4-FFF2-40B4-BE49-F238E27FC236}">
                <a16:creationId xmlns:a16="http://schemas.microsoft.com/office/drawing/2014/main" id="{9568C017-D48C-FE41-ADBD-E93CE6795CC1}"/>
              </a:ext>
            </a:extLst>
          </p:cNvPr>
          <p:cNvCxnSpPr>
            <a:cxnSpLocks/>
          </p:cNvCxnSpPr>
          <p:nvPr userDrawn="1"/>
        </p:nvCxnSpPr>
        <p:spPr>
          <a:xfrm flipH="1">
            <a:off x="3846470"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9F113953-1941-D844-B9F5-569AC577EAC6}"/>
              </a:ext>
            </a:extLst>
          </p:cNvPr>
          <p:cNvCxnSpPr>
            <a:cxnSpLocks/>
          </p:cNvCxnSpPr>
          <p:nvPr userDrawn="1"/>
        </p:nvCxnSpPr>
        <p:spPr>
          <a:xfrm flipH="1">
            <a:off x="3846470"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7" name="Text Placeholder 8">
            <a:extLst>
              <a:ext uri="{FF2B5EF4-FFF2-40B4-BE49-F238E27FC236}">
                <a16:creationId xmlns:a16="http://schemas.microsoft.com/office/drawing/2014/main" id="{C1B968FB-D65B-8440-A13D-5715FA7A15E5}"/>
              </a:ext>
            </a:extLst>
          </p:cNvPr>
          <p:cNvSpPr>
            <a:spLocks noGrp="1"/>
          </p:cNvSpPr>
          <p:nvPr>
            <p:ph type="body" sz="quarter" idx="32" hasCustomPrompt="1"/>
          </p:nvPr>
        </p:nvSpPr>
        <p:spPr>
          <a:xfrm>
            <a:off x="656581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8" name="Text Placeholder 8">
            <a:extLst>
              <a:ext uri="{FF2B5EF4-FFF2-40B4-BE49-F238E27FC236}">
                <a16:creationId xmlns:a16="http://schemas.microsoft.com/office/drawing/2014/main" id="{8DF17C4F-6EEB-7D41-9975-B8F9CB07EBC0}"/>
              </a:ext>
            </a:extLst>
          </p:cNvPr>
          <p:cNvSpPr>
            <a:spLocks noGrp="1"/>
          </p:cNvSpPr>
          <p:nvPr>
            <p:ph type="body" sz="quarter" idx="33"/>
          </p:nvPr>
        </p:nvSpPr>
        <p:spPr>
          <a:xfrm>
            <a:off x="6565817"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9" name="Text Placeholder 8">
            <a:extLst>
              <a:ext uri="{FF2B5EF4-FFF2-40B4-BE49-F238E27FC236}">
                <a16:creationId xmlns:a16="http://schemas.microsoft.com/office/drawing/2014/main" id="{BD6FF321-D359-4640-95BA-EE35B42B92D5}"/>
              </a:ext>
            </a:extLst>
          </p:cNvPr>
          <p:cNvSpPr>
            <a:spLocks noGrp="1"/>
          </p:cNvSpPr>
          <p:nvPr>
            <p:ph type="body" sz="quarter" idx="34"/>
          </p:nvPr>
        </p:nvSpPr>
        <p:spPr>
          <a:xfrm>
            <a:off x="6565817"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0" name="Straight Connector 119">
            <a:extLst>
              <a:ext uri="{FF2B5EF4-FFF2-40B4-BE49-F238E27FC236}">
                <a16:creationId xmlns:a16="http://schemas.microsoft.com/office/drawing/2014/main" id="{30DDC796-3E0D-0A49-AF70-CDA4F725EBDA}"/>
              </a:ext>
            </a:extLst>
          </p:cNvPr>
          <p:cNvCxnSpPr>
            <a:cxnSpLocks/>
          </p:cNvCxnSpPr>
          <p:nvPr userDrawn="1"/>
        </p:nvCxnSpPr>
        <p:spPr>
          <a:xfrm flipH="1">
            <a:off x="6565816"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B804962F-A58E-0840-B296-F84525410A9E}"/>
              </a:ext>
            </a:extLst>
          </p:cNvPr>
          <p:cNvCxnSpPr>
            <a:cxnSpLocks/>
          </p:cNvCxnSpPr>
          <p:nvPr userDrawn="1"/>
        </p:nvCxnSpPr>
        <p:spPr>
          <a:xfrm flipH="1">
            <a:off x="656581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2" name="Text Placeholder 8">
            <a:extLst>
              <a:ext uri="{FF2B5EF4-FFF2-40B4-BE49-F238E27FC236}">
                <a16:creationId xmlns:a16="http://schemas.microsoft.com/office/drawing/2014/main" id="{4B30DA08-AF0A-4445-956C-DD35F374E218}"/>
              </a:ext>
            </a:extLst>
          </p:cNvPr>
          <p:cNvSpPr>
            <a:spLocks noGrp="1"/>
          </p:cNvSpPr>
          <p:nvPr>
            <p:ph type="body" sz="quarter" idx="35" hasCustomPrompt="1"/>
          </p:nvPr>
        </p:nvSpPr>
        <p:spPr>
          <a:xfrm>
            <a:off x="9279908"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23" name="Text Placeholder 8">
            <a:extLst>
              <a:ext uri="{FF2B5EF4-FFF2-40B4-BE49-F238E27FC236}">
                <a16:creationId xmlns:a16="http://schemas.microsoft.com/office/drawing/2014/main" id="{01285782-89CF-8540-8A8F-8F864D716EF7}"/>
              </a:ext>
            </a:extLst>
          </p:cNvPr>
          <p:cNvSpPr>
            <a:spLocks noGrp="1"/>
          </p:cNvSpPr>
          <p:nvPr>
            <p:ph type="body" sz="quarter" idx="36"/>
          </p:nvPr>
        </p:nvSpPr>
        <p:spPr>
          <a:xfrm>
            <a:off x="9279908"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24" name="Text Placeholder 8">
            <a:extLst>
              <a:ext uri="{FF2B5EF4-FFF2-40B4-BE49-F238E27FC236}">
                <a16:creationId xmlns:a16="http://schemas.microsoft.com/office/drawing/2014/main" id="{0432FF91-5950-B84E-B8B8-E9C5CDEE5352}"/>
              </a:ext>
            </a:extLst>
          </p:cNvPr>
          <p:cNvSpPr>
            <a:spLocks noGrp="1"/>
          </p:cNvSpPr>
          <p:nvPr>
            <p:ph type="body" sz="quarter" idx="37"/>
          </p:nvPr>
        </p:nvSpPr>
        <p:spPr>
          <a:xfrm>
            <a:off x="9279908"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5" name="Straight Connector 124">
            <a:extLst>
              <a:ext uri="{FF2B5EF4-FFF2-40B4-BE49-F238E27FC236}">
                <a16:creationId xmlns:a16="http://schemas.microsoft.com/office/drawing/2014/main" id="{F2F842C5-CAB5-B04C-B830-114FEB990108}"/>
              </a:ext>
            </a:extLst>
          </p:cNvPr>
          <p:cNvCxnSpPr>
            <a:cxnSpLocks/>
          </p:cNvCxnSpPr>
          <p:nvPr userDrawn="1"/>
        </p:nvCxnSpPr>
        <p:spPr>
          <a:xfrm flipH="1">
            <a:off x="9279907"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5CCE9077-0018-1D40-9A0C-D82B46F8DCD2}"/>
              </a:ext>
            </a:extLst>
          </p:cNvPr>
          <p:cNvCxnSpPr>
            <a:cxnSpLocks/>
          </p:cNvCxnSpPr>
          <p:nvPr userDrawn="1"/>
        </p:nvCxnSpPr>
        <p:spPr>
          <a:xfrm flipH="1">
            <a:off x="9279907"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6" name="Title 10">
            <a:extLst>
              <a:ext uri="{FF2B5EF4-FFF2-40B4-BE49-F238E27FC236}">
                <a16:creationId xmlns:a16="http://schemas.microsoft.com/office/drawing/2014/main" id="{A69E28B0-B2D2-0542-BF0C-7BF2EEF4B462}"/>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47" name="Text Placeholder 15">
            <a:extLst>
              <a:ext uri="{FF2B5EF4-FFF2-40B4-BE49-F238E27FC236}">
                <a16:creationId xmlns:a16="http://schemas.microsoft.com/office/drawing/2014/main" id="{DF35DCAB-ED6E-C841-AE00-20199BC93FF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36149287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7" name="Text Placeholder 15">
            <a:extLst>
              <a:ext uri="{FF2B5EF4-FFF2-40B4-BE49-F238E27FC236}">
                <a16:creationId xmlns:a16="http://schemas.microsoft.com/office/drawing/2014/main" id="{C1D3BD9E-45C3-BF43-8A17-33D649A253D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 name="Text Placeholder 2">
            <a:extLst>
              <a:ext uri="{FF2B5EF4-FFF2-40B4-BE49-F238E27FC236}">
                <a16:creationId xmlns:a16="http://schemas.microsoft.com/office/drawing/2014/main" id="{3EFCDA41-F12C-7E45-B6A2-96E3E5FE63E9}"/>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2" name="Text Placeholder 13">
            <a:extLst>
              <a:ext uri="{FF2B5EF4-FFF2-40B4-BE49-F238E27FC236}">
                <a16:creationId xmlns:a16="http://schemas.microsoft.com/office/drawing/2014/main" id="{A715DB36-3225-A54B-941F-632A8EE1CB6F}"/>
              </a:ext>
            </a:extLst>
          </p:cNvPr>
          <p:cNvSpPr>
            <a:spLocks noGrp="1"/>
          </p:cNvSpPr>
          <p:nvPr>
            <p:ph type="body" sz="quarter" idx="16"/>
          </p:nvPr>
        </p:nvSpPr>
        <p:spPr>
          <a:xfrm>
            <a:off x="1127124" y="1426029"/>
            <a:ext cx="10515600" cy="4934468"/>
          </a:xfrm>
        </p:spPr>
        <p:txBody>
          <a:bodyPr/>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407548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Bullets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Text Placeholder 15">
            <a:extLst>
              <a:ext uri="{FF2B5EF4-FFF2-40B4-BE49-F238E27FC236}">
                <a16:creationId xmlns:a16="http://schemas.microsoft.com/office/drawing/2014/main" id="{E3346A3C-7FEE-F748-8A2B-6B478245A4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5A8191FD-244A-3747-8A32-5FD4CB15C92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71A1DF44-42AD-C14F-BC0F-E11D9FAAD8EE}"/>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15343816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Numbered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FEA2534-12FF-8548-AC93-F66BE3342F2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C4F4B56E-2344-104B-AA77-196D0C2C36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28D8AB4B-27C1-F049-86B0-7B756F30F72B}"/>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08055303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 Column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8BF72675-FE69-7F43-AA61-5392B65B92F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4FAD86F-40DA-3F4D-9BA9-8B7542F0F660}"/>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73A2919-84A7-5746-9C02-2D52F5B8C287}"/>
              </a:ext>
            </a:extLst>
          </p:cNvPr>
          <p:cNvSpPr>
            <a:spLocks noGrp="1"/>
          </p:cNvSpPr>
          <p:nvPr>
            <p:ph type="body" sz="quarter" idx="15" hasCustomPrompt="1"/>
          </p:nvPr>
        </p:nvSpPr>
        <p:spPr>
          <a:xfrm>
            <a:off x="1127125" y="252613"/>
            <a:ext cx="10515599" cy="182999"/>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25571523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 Column Bulle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6078D9AB-C803-F241-8855-221CCD86295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D89910F7-6372-6741-8900-21AEB9C8ADA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5B07E1C-437B-8340-AAD0-6FAD0D7F5FFC}"/>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96483623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 Column Number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numCol="2" spcCol="288000"/>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A01142DD-1803-8F4D-BB26-D8FB42E5596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289EEC52-0F6F-B943-B134-20F404316458}"/>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B29D276D-FFA8-0C49-AA55-5E749B1DB99D}"/>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60759590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Large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6784137" y="1319034"/>
            <a:ext cx="4858587" cy="4948773"/>
          </a:xfrm>
        </p:spPr>
        <p:txBody>
          <a:bodyPr numCol="1" spcCol="108000" anchor="ctr"/>
          <a:lstStyle>
            <a:lvl1pPr marL="285750" indent="-285750">
              <a:buFont typeface="System Font Regular"/>
              <a:buChar char="–"/>
              <a:defRPr/>
            </a:lvl1pPr>
          </a:lstStyle>
          <a:p>
            <a:pPr lvl="0"/>
            <a:r>
              <a:rPr lang="en-GB"/>
              <a:t>Click to edit Master text styles</a:t>
            </a:r>
          </a:p>
        </p:txBody>
      </p:sp>
      <p:sp>
        <p:nvSpPr>
          <p:cNvPr id="12" name="Text Placeholder 15">
            <a:extLst>
              <a:ext uri="{FF2B5EF4-FFF2-40B4-BE49-F238E27FC236}">
                <a16:creationId xmlns:a16="http://schemas.microsoft.com/office/drawing/2014/main" id="{54BEB6D7-75A1-3944-BD55-676262760B2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ext Placeholder 2">
            <a:extLst>
              <a:ext uri="{FF2B5EF4-FFF2-40B4-BE49-F238E27FC236}">
                <a16:creationId xmlns:a16="http://schemas.microsoft.com/office/drawing/2014/main" id="{4A9B00E9-BD78-6E48-BDFE-46372C4CE4ED}"/>
              </a:ext>
            </a:extLst>
          </p:cNvPr>
          <p:cNvSpPr>
            <a:spLocks noGrp="1"/>
          </p:cNvSpPr>
          <p:nvPr>
            <p:ph type="body" sz="quarter" idx="15" hasCustomPrompt="1"/>
          </p:nvPr>
        </p:nvSpPr>
        <p:spPr>
          <a:xfrm>
            <a:off x="1127125" y="252613"/>
            <a:ext cx="10515599"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53326495-4F5D-44A9-6C0A-2A6F1CDE760C}"/>
              </a:ext>
            </a:extLst>
          </p:cNvPr>
          <p:cNvSpPr>
            <a:spLocks noGrp="1"/>
          </p:cNvSpPr>
          <p:nvPr>
            <p:ph type="body" sz="quarter" idx="16"/>
          </p:nvPr>
        </p:nvSpPr>
        <p:spPr>
          <a:xfrm>
            <a:off x="1127124" y="1319034"/>
            <a:ext cx="4858587" cy="4948773"/>
          </a:xfrm>
        </p:spPr>
        <p:txBody>
          <a:bodyPr numCol="1" spcCol="108000" anchor="ctr">
            <a:normAutofit/>
          </a:bodyPr>
          <a:lstStyle>
            <a:lvl1pPr marL="0" indent="0">
              <a:lnSpc>
                <a:spcPct val="90000"/>
              </a:lnSpc>
              <a:spcBef>
                <a:spcPts val="0"/>
              </a:spcBef>
              <a:buFont typeface="System Font Regular"/>
              <a:buNone/>
              <a:defRPr sz="4400" b="0" i="0">
                <a:solidFill>
                  <a:schemeClr val="accent1"/>
                </a:solidFill>
                <a:latin typeface="HelveticaNeueLT Pro 65 Md" panose="020B0604020202020204" pitchFamily="34" charset="77"/>
              </a:defRPr>
            </a:lvl1pPr>
          </a:lstStyle>
          <a:p>
            <a:pPr lvl="0"/>
            <a:r>
              <a:rPr lang="en-GB"/>
              <a:t>Click to edit Master text styles</a:t>
            </a:r>
          </a:p>
        </p:txBody>
      </p:sp>
      <p:sp>
        <p:nvSpPr>
          <p:cNvPr id="4" name="Title 3">
            <a:extLst>
              <a:ext uri="{FF2B5EF4-FFF2-40B4-BE49-F238E27FC236}">
                <a16:creationId xmlns:a16="http://schemas.microsoft.com/office/drawing/2014/main" id="{362EF8F0-D842-0652-91F7-7F6EC9E141D4}"/>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364357511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Icon, Subtitle + Text x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9703"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4"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6" name="Picture Placeholder 8">
            <a:extLst>
              <a:ext uri="{FF2B5EF4-FFF2-40B4-BE49-F238E27FC236}">
                <a16:creationId xmlns:a16="http://schemas.microsoft.com/office/drawing/2014/main" id="{0C934DAF-3320-A441-BF71-3B408818BCE5}"/>
              </a:ext>
            </a:extLst>
          </p:cNvPr>
          <p:cNvSpPr>
            <a:spLocks noGrp="1"/>
          </p:cNvSpPr>
          <p:nvPr>
            <p:ph type="pic" sz="quarter" idx="18" hasCustomPrompt="1"/>
          </p:nvPr>
        </p:nvSpPr>
        <p:spPr>
          <a:xfrm>
            <a:off x="6700478"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7" name="Text Placeholder 4">
            <a:extLst>
              <a:ext uri="{FF2B5EF4-FFF2-40B4-BE49-F238E27FC236}">
                <a16:creationId xmlns:a16="http://schemas.microsoft.com/office/drawing/2014/main" id="{CBE1F572-C96F-134C-8C9C-858F4774AA48}"/>
              </a:ext>
            </a:extLst>
          </p:cNvPr>
          <p:cNvSpPr>
            <a:spLocks noGrp="1"/>
          </p:cNvSpPr>
          <p:nvPr>
            <p:ph type="body" sz="quarter" idx="19"/>
          </p:nvPr>
        </p:nvSpPr>
        <p:spPr>
          <a:xfrm>
            <a:off x="6700478"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8" name="Text Placeholder 4">
            <a:extLst>
              <a:ext uri="{FF2B5EF4-FFF2-40B4-BE49-F238E27FC236}">
                <a16:creationId xmlns:a16="http://schemas.microsoft.com/office/drawing/2014/main" id="{588F0185-B842-4843-95D3-C15B2956E364}"/>
              </a:ext>
            </a:extLst>
          </p:cNvPr>
          <p:cNvSpPr>
            <a:spLocks noGrp="1"/>
          </p:cNvSpPr>
          <p:nvPr>
            <p:ph type="body" sz="quarter" idx="20"/>
          </p:nvPr>
        </p:nvSpPr>
        <p:spPr>
          <a:xfrm>
            <a:off x="1727859"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09A2F74B-3E43-5C4F-9267-E658741B1F21}"/>
              </a:ext>
            </a:extLst>
          </p:cNvPr>
          <p:cNvSpPr>
            <a:spLocks noGrp="1"/>
          </p:cNvSpPr>
          <p:nvPr>
            <p:ph type="body" sz="quarter" idx="21"/>
          </p:nvPr>
        </p:nvSpPr>
        <p:spPr>
          <a:xfrm>
            <a:off x="7298634"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4" name="Text Placeholder 15">
            <a:extLst>
              <a:ext uri="{FF2B5EF4-FFF2-40B4-BE49-F238E27FC236}">
                <a16:creationId xmlns:a16="http://schemas.microsoft.com/office/drawing/2014/main" id="{79B2DE84-16FC-F844-B989-9563B7F109D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6DDA5A32-4223-964E-91B5-0B996D0BAF9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37DD206-4E94-E34A-AE5E-35B643EBC2DA}"/>
              </a:ext>
            </a:extLst>
          </p:cNvPr>
          <p:cNvSpPr>
            <a:spLocks noGrp="1"/>
          </p:cNvSpPr>
          <p:nvPr>
            <p:ph type="body" sz="quarter" idx="22" hasCustomPrompt="1"/>
          </p:nvPr>
        </p:nvSpPr>
        <p:spPr>
          <a:xfrm>
            <a:off x="1127125" y="252613"/>
            <a:ext cx="1051559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55487322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con, Subtitle + Text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p:nvPr>
        </p:nvSpPr>
        <p:spPr>
          <a:xfrm>
            <a:off x="1727861"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p:nvPr>
        </p:nvSpPr>
        <p:spPr>
          <a:xfrm>
            <a:off x="8994706"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393969"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393970"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p:nvPr>
        </p:nvSpPr>
        <p:spPr>
          <a:xfrm>
            <a:off x="5361282"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760545"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760546"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16" name="Text Placeholder 15">
            <a:extLst>
              <a:ext uri="{FF2B5EF4-FFF2-40B4-BE49-F238E27FC236}">
                <a16:creationId xmlns:a16="http://schemas.microsoft.com/office/drawing/2014/main" id="{5D002358-0B41-CF4B-90EB-3B46CDB6B76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69383276-1BA9-FA4B-8C5E-830EA907BE5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9" name="Text Placeholder 2">
            <a:extLst>
              <a:ext uri="{FF2B5EF4-FFF2-40B4-BE49-F238E27FC236}">
                <a16:creationId xmlns:a16="http://schemas.microsoft.com/office/drawing/2014/main" id="{55D351ED-44B9-8D43-9145-3261FD9E7699}"/>
              </a:ext>
            </a:extLst>
          </p:cNvPr>
          <p:cNvSpPr>
            <a:spLocks noGrp="1"/>
          </p:cNvSpPr>
          <p:nvPr>
            <p:ph type="body" sz="quarter" idx="23"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7412819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ext + Icon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572778"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697341"/>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849951"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16835"/>
            <a:ext cx="10515600" cy="865959"/>
          </a:xfrm>
        </p:spPr>
        <p:txBody>
          <a:bodyPr>
            <a:normAutofit/>
          </a:bodyPr>
          <a:lstStyle>
            <a:lvl1pPr marL="0" indent="0">
              <a:buNone/>
              <a:defRPr sz="1800"/>
            </a:lvl1pPr>
            <a:lvl2pPr marL="457200" indent="0">
              <a:buNone/>
              <a:defRPr/>
            </a:lvl2pPr>
          </a:lstStyle>
          <a:p>
            <a:pPr lvl="0"/>
            <a:r>
              <a:rPr lang="en-GB"/>
              <a:t>Click to edit Master text styles</a:t>
            </a:r>
          </a:p>
        </p:txBody>
      </p:sp>
      <p:sp>
        <p:nvSpPr>
          <p:cNvPr id="18" name="Text Placeholder 15">
            <a:extLst>
              <a:ext uri="{FF2B5EF4-FFF2-40B4-BE49-F238E27FC236}">
                <a16:creationId xmlns:a16="http://schemas.microsoft.com/office/drawing/2014/main" id="{8281D669-8F2B-9549-A453-33DD0A34D37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9" name="Title 10">
            <a:extLst>
              <a:ext uri="{FF2B5EF4-FFF2-40B4-BE49-F238E27FC236}">
                <a16:creationId xmlns:a16="http://schemas.microsoft.com/office/drawing/2014/main" id="{1C88659F-428B-9045-A747-E6D26E03458E}"/>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7AF0F7CB-B73D-6843-90A6-AFF18EEA0C44}"/>
              </a:ext>
            </a:extLst>
          </p:cNvPr>
          <p:cNvSpPr>
            <a:spLocks noGrp="1"/>
          </p:cNvSpPr>
          <p:nvPr>
            <p:ph type="body" sz="quarter" idx="24"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34095171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ext + Icon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905600"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905600"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6" name="Text Placeholder 4">
            <a:extLst>
              <a:ext uri="{FF2B5EF4-FFF2-40B4-BE49-F238E27FC236}">
                <a16:creationId xmlns:a16="http://schemas.microsoft.com/office/drawing/2014/main" id="{77130CE5-E52E-F44F-824F-4FBDE6532158}"/>
              </a:ext>
            </a:extLst>
          </p:cNvPr>
          <p:cNvSpPr>
            <a:spLocks noGrp="1"/>
          </p:cNvSpPr>
          <p:nvPr>
            <p:ph type="body" sz="quarter" idx="17" hasCustomPrompt="1"/>
          </p:nvPr>
        </p:nvSpPr>
        <p:spPr>
          <a:xfrm>
            <a:off x="1905600"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7" name="Picture Placeholder 8">
            <a:extLst>
              <a:ext uri="{FF2B5EF4-FFF2-40B4-BE49-F238E27FC236}">
                <a16:creationId xmlns:a16="http://schemas.microsoft.com/office/drawing/2014/main" id="{D199EC5A-ED2C-294F-A090-75A5AA5CB541}"/>
              </a:ext>
            </a:extLst>
          </p:cNvPr>
          <p:cNvSpPr>
            <a:spLocks noGrp="1"/>
          </p:cNvSpPr>
          <p:nvPr>
            <p:ph type="pic" sz="quarter" idx="18" hasCustomPrompt="1"/>
          </p:nvPr>
        </p:nvSpPr>
        <p:spPr>
          <a:xfrm>
            <a:off x="1127124"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8" name="Text Placeholder 4">
            <a:extLst>
              <a:ext uri="{FF2B5EF4-FFF2-40B4-BE49-F238E27FC236}">
                <a16:creationId xmlns:a16="http://schemas.microsoft.com/office/drawing/2014/main" id="{EBAF0019-424D-274C-99A1-BF1E82168C10}"/>
              </a:ext>
            </a:extLst>
          </p:cNvPr>
          <p:cNvSpPr>
            <a:spLocks noGrp="1"/>
          </p:cNvSpPr>
          <p:nvPr>
            <p:ph type="body" sz="quarter" idx="19"/>
          </p:nvPr>
        </p:nvSpPr>
        <p:spPr>
          <a:xfrm>
            <a:off x="1905600"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2B7BDEE4-E2CF-334D-9D64-CE7E8C97CAF5}"/>
              </a:ext>
            </a:extLst>
          </p:cNvPr>
          <p:cNvSpPr>
            <a:spLocks noGrp="1"/>
          </p:cNvSpPr>
          <p:nvPr>
            <p:ph type="body" sz="quarter" idx="20" hasCustomPrompt="1"/>
          </p:nvPr>
        </p:nvSpPr>
        <p:spPr>
          <a:xfrm>
            <a:off x="7530582"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6" name="Picture Placeholder 8">
            <a:extLst>
              <a:ext uri="{FF2B5EF4-FFF2-40B4-BE49-F238E27FC236}">
                <a16:creationId xmlns:a16="http://schemas.microsoft.com/office/drawing/2014/main" id="{C8E94CAF-0103-ED4E-8D92-034136A92B0B}"/>
              </a:ext>
            </a:extLst>
          </p:cNvPr>
          <p:cNvSpPr>
            <a:spLocks noGrp="1"/>
          </p:cNvSpPr>
          <p:nvPr>
            <p:ph type="pic" sz="quarter" idx="21" hasCustomPrompt="1"/>
          </p:nvPr>
        </p:nvSpPr>
        <p:spPr>
          <a:xfrm>
            <a:off x="6752106"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7" name="Text Placeholder 4">
            <a:extLst>
              <a:ext uri="{FF2B5EF4-FFF2-40B4-BE49-F238E27FC236}">
                <a16:creationId xmlns:a16="http://schemas.microsoft.com/office/drawing/2014/main" id="{A39F1211-C0AE-CA4E-924A-A8AFB3C7F310}"/>
              </a:ext>
            </a:extLst>
          </p:cNvPr>
          <p:cNvSpPr>
            <a:spLocks noGrp="1"/>
          </p:cNvSpPr>
          <p:nvPr>
            <p:ph type="body" sz="quarter" idx="22"/>
          </p:nvPr>
        </p:nvSpPr>
        <p:spPr>
          <a:xfrm>
            <a:off x="7530582"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8" name="Text Placeholder 4">
            <a:extLst>
              <a:ext uri="{FF2B5EF4-FFF2-40B4-BE49-F238E27FC236}">
                <a16:creationId xmlns:a16="http://schemas.microsoft.com/office/drawing/2014/main" id="{3479A229-4D6F-6C41-A627-E27FD0C21B7B}"/>
              </a:ext>
            </a:extLst>
          </p:cNvPr>
          <p:cNvSpPr>
            <a:spLocks noGrp="1"/>
          </p:cNvSpPr>
          <p:nvPr>
            <p:ph type="body" sz="quarter" idx="23" hasCustomPrompt="1"/>
          </p:nvPr>
        </p:nvSpPr>
        <p:spPr>
          <a:xfrm>
            <a:off x="7530582"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9" name="Picture Placeholder 8">
            <a:extLst>
              <a:ext uri="{FF2B5EF4-FFF2-40B4-BE49-F238E27FC236}">
                <a16:creationId xmlns:a16="http://schemas.microsoft.com/office/drawing/2014/main" id="{D207C8AF-EB51-CD4F-AE9B-1752900C23D0}"/>
              </a:ext>
            </a:extLst>
          </p:cNvPr>
          <p:cNvSpPr>
            <a:spLocks noGrp="1"/>
          </p:cNvSpPr>
          <p:nvPr>
            <p:ph type="pic" sz="quarter" idx="24" hasCustomPrompt="1"/>
          </p:nvPr>
        </p:nvSpPr>
        <p:spPr>
          <a:xfrm>
            <a:off x="6752106"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30" name="Text Placeholder 4">
            <a:extLst>
              <a:ext uri="{FF2B5EF4-FFF2-40B4-BE49-F238E27FC236}">
                <a16:creationId xmlns:a16="http://schemas.microsoft.com/office/drawing/2014/main" id="{2ABDAD47-554F-7844-9D32-A2F0E00E8B02}"/>
              </a:ext>
            </a:extLst>
          </p:cNvPr>
          <p:cNvSpPr>
            <a:spLocks noGrp="1"/>
          </p:cNvSpPr>
          <p:nvPr>
            <p:ph type="body" sz="quarter" idx="25"/>
          </p:nvPr>
        </p:nvSpPr>
        <p:spPr>
          <a:xfrm>
            <a:off x="7530582"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15">
            <a:extLst>
              <a:ext uri="{FF2B5EF4-FFF2-40B4-BE49-F238E27FC236}">
                <a16:creationId xmlns:a16="http://schemas.microsoft.com/office/drawing/2014/main" id="{C3A8F31E-0BAE-A745-A28B-718A204D670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C4AB65CF-F30D-B34D-8A9F-87E33FEE5BB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F0C4EB04-40BD-5642-96DA-0114441AC72A}"/>
              </a:ext>
            </a:extLst>
          </p:cNvPr>
          <p:cNvSpPr>
            <a:spLocks noGrp="1"/>
          </p:cNvSpPr>
          <p:nvPr>
            <p:ph type="body" sz="quarter" idx="26"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83006118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Key Sta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935862"/>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32229"/>
            <a:ext cx="10515600" cy="1212648"/>
          </a:xfrm>
        </p:spPr>
        <p:txBody>
          <a:bodyPr>
            <a:normAutofit/>
          </a:bodyPr>
          <a:lstStyle>
            <a:lvl1pPr marL="0" indent="0">
              <a:buNone/>
              <a:defRPr sz="1600"/>
            </a:lvl1pPr>
            <a:lvl2pPr marL="457200" indent="0">
              <a:buNone/>
              <a:defRPr/>
            </a:lvl2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4"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8" name="Text Placeholder 4">
            <a:extLst>
              <a:ext uri="{FF2B5EF4-FFF2-40B4-BE49-F238E27FC236}">
                <a16:creationId xmlns:a16="http://schemas.microsoft.com/office/drawing/2014/main" id="{DE0E53AE-DAEF-D847-B264-3BE0F052507A}"/>
              </a:ext>
            </a:extLst>
          </p:cNvPr>
          <p:cNvSpPr>
            <a:spLocks noGrp="1"/>
          </p:cNvSpPr>
          <p:nvPr>
            <p:ph type="body" sz="quarter" idx="25" hasCustomPrompt="1"/>
          </p:nvPr>
        </p:nvSpPr>
        <p:spPr>
          <a:xfrm>
            <a:off x="4847038"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9" name="Text Placeholder 4">
            <a:extLst>
              <a:ext uri="{FF2B5EF4-FFF2-40B4-BE49-F238E27FC236}">
                <a16:creationId xmlns:a16="http://schemas.microsoft.com/office/drawing/2014/main" id="{D73335FE-0535-E644-88C1-F8C9BD0167F2}"/>
              </a:ext>
            </a:extLst>
          </p:cNvPr>
          <p:cNvSpPr>
            <a:spLocks noGrp="1"/>
          </p:cNvSpPr>
          <p:nvPr>
            <p:ph type="body" sz="quarter" idx="26" hasCustomPrompt="1"/>
          </p:nvPr>
        </p:nvSpPr>
        <p:spPr>
          <a:xfrm>
            <a:off x="8572780"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21" name="Text Placeholder 15">
            <a:extLst>
              <a:ext uri="{FF2B5EF4-FFF2-40B4-BE49-F238E27FC236}">
                <a16:creationId xmlns:a16="http://schemas.microsoft.com/office/drawing/2014/main" id="{3550C2B9-8583-304B-8E77-237EBCA661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29C740F1-E160-9449-B8B5-798EB644BE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9" name="Text Placeholder 2">
            <a:extLst>
              <a:ext uri="{FF2B5EF4-FFF2-40B4-BE49-F238E27FC236}">
                <a16:creationId xmlns:a16="http://schemas.microsoft.com/office/drawing/2014/main" id="{F4A09D2D-5291-044F-B940-4BBA40091041}"/>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35538081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Key Stat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5"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6"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3"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2" name="Text Placeholder 4">
            <a:extLst>
              <a:ext uri="{FF2B5EF4-FFF2-40B4-BE49-F238E27FC236}">
                <a16:creationId xmlns:a16="http://schemas.microsoft.com/office/drawing/2014/main" id="{64875FFA-3E11-A342-BAD8-D14524C46787}"/>
              </a:ext>
            </a:extLst>
          </p:cNvPr>
          <p:cNvSpPr>
            <a:spLocks noGrp="1"/>
          </p:cNvSpPr>
          <p:nvPr>
            <p:ph type="body" sz="quarter" idx="25" hasCustomPrompt="1"/>
          </p:nvPr>
        </p:nvSpPr>
        <p:spPr>
          <a:xfrm>
            <a:off x="3282170"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3" name="Text Placeholder 4">
            <a:extLst>
              <a:ext uri="{FF2B5EF4-FFF2-40B4-BE49-F238E27FC236}">
                <a16:creationId xmlns:a16="http://schemas.microsoft.com/office/drawing/2014/main" id="{9D9116CE-948B-8E4A-9766-085AE4B599EA}"/>
              </a:ext>
            </a:extLst>
          </p:cNvPr>
          <p:cNvSpPr>
            <a:spLocks noGrp="1"/>
          </p:cNvSpPr>
          <p:nvPr>
            <p:ph type="body" sz="quarter" idx="26"/>
          </p:nvPr>
        </p:nvSpPr>
        <p:spPr>
          <a:xfrm>
            <a:off x="3282170"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4" name="Text Placeholder 4">
            <a:extLst>
              <a:ext uri="{FF2B5EF4-FFF2-40B4-BE49-F238E27FC236}">
                <a16:creationId xmlns:a16="http://schemas.microsoft.com/office/drawing/2014/main" id="{338D051A-A85D-1E4B-AA6B-B3579775B084}"/>
              </a:ext>
            </a:extLst>
          </p:cNvPr>
          <p:cNvSpPr>
            <a:spLocks noGrp="1"/>
          </p:cNvSpPr>
          <p:nvPr>
            <p:ph type="body" sz="quarter" idx="27" hasCustomPrompt="1"/>
          </p:nvPr>
        </p:nvSpPr>
        <p:spPr>
          <a:xfrm>
            <a:off x="3282170"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5" name="Text Placeholder 4">
            <a:extLst>
              <a:ext uri="{FF2B5EF4-FFF2-40B4-BE49-F238E27FC236}">
                <a16:creationId xmlns:a16="http://schemas.microsoft.com/office/drawing/2014/main" id="{0C536230-7669-584D-838D-D25A9D32FAF6}"/>
              </a:ext>
            </a:extLst>
          </p:cNvPr>
          <p:cNvSpPr>
            <a:spLocks noGrp="1"/>
          </p:cNvSpPr>
          <p:nvPr>
            <p:ph type="body" sz="quarter" idx="28" hasCustomPrompt="1"/>
          </p:nvPr>
        </p:nvSpPr>
        <p:spPr>
          <a:xfrm>
            <a:off x="5443787"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6" name="Text Placeholder 4">
            <a:extLst>
              <a:ext uri="{FF2B5EF4-FFF2-40B4-BE49-F238E27FC236}">
                <a16:creationId xmlns:a16="http://schemas.microsoft.com/office/drawing/2014/main" id="{8A83794A-B996-1040-93E3-B09D2F1DCF6C}"/>
              </a:ext>
            </a:extLst>
          </p:cNvPr>
          <p:cNvSpPr>
            <a:spLocks noGrp="1"/>
          </p:cNvSpPr>
          <p:nvPr>
            <p:ph type="body" sz="quarter" idx="29"/>
          </p:nvPr>
        </p:nvSpPr>
        <p:spPr>
          <a:xfrm>
            <a:off x="5443787"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7" name="Text Placeholder 4">
            <a:extLst>
              <a:ext uri="{FF2B5EF4-FFF2-40B4-BE49-F238E27FC236}">
                <a16:creationId xmlns:a16="http://schemas.microsoft.com/office/drawing/2014/main" id="{1632DF1C-02F9-9842-8556-79564A2A0F97}"/>
              </a:ext>
            </a:extLst>
          </p:cNvPr>
          <p:cNvSpPr>
            <a:spLocks noGrp="1"/>
          </p:cNvSpPr>
          <p:nvPr>
            <p:ph type="body" sz="quarter" idx="30" hasCustomPrompt="1"/>
          </p:nvPr>
        </p:nvSpPr>
        <p:spPr>
          <a:xfrm>
            <a:off x="5443787"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8" name="Text Placeholder 4">
            <a:extLst>
              <a:ext uri="{FF2B5EF4-FFF2-40B4-BE49-F238E27FC236}">
                <a16:creationId xmlns:a16="http://schemas.microsoft.com/office/drawing/2014/main" id="{C374E8AD-F4FF-C443-93C6-C190E13AD7F7}"/>
              </a:ext>
            </a:extLst>
          </p:cNvPr>
          <p:cNvSpPr>
            <a:spLocks noGrp="1"/>
          </p:cNvSpPr>
          <p:nvPr>
            <p:ph type="body" sz="quarter" idx="31" hasCustomPrompt="1"/>
          </p:nvPr>
        </p:nvSpPr>
        <p:spPr>
          <a:xfrm>
            <a:off x="7605404"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9" name="Text Placeholder 4">
            <a:extLst>
              <a:ext uri="{FF2B5EF4-FFF2-40B4-BE49-F238E27FC236}">
                <a16:creationId xmlns:a16="http://schemas.microsoft.com/office/drawing/2014/main" id="{26FD2C1C-795B-E349-9936-93C7B7A2DAB8}"/>
              </a:ext>
            </a:extLst>
          </p:cNvPr>
          <p:cNvSpPr>
            <a:spLocks noGrp="1"/>
          </p:cNvSpPr>
          <p:nvPr>
            <p:ph type="body" sz="quarter" idx="32"/>
          </p:nvPr>
        </p:nvSpPr>
        <p:spPr>
          <a:xfrm>
            <a:off x="7605404"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0" name="Text Placeholder 4">
            <a:extLst>
              <a:ext uri="{FF2B5EF4-FFF2-40B4-BE49-F238E27FC236}">
                <a16:creationId xmlns:a16="http://schemas.microsoft.com/office/drawing/2014/main" id="{323F9706-BE33-AA42-8B16-F2E0A0544B35}"/>
              </a:ext>
            </a:extLst>
          </p:cNvPr>
          <p:cNvSpPr>
            <a:spLocks noGrp="1"/>
          </p:cNvSpPr>
          <p:nvPr>
            <p:ph type="body" sz="quarter" idx="33" hasCustomPrompt="1"/>
          </p:nvPr>
        </p:nvSpPr>
        <p:spPr>
          <a:xfrm>
            <a:off x="7605404"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41" name="Text Placeholder 4">
            <a:extLst>
              <a:ext uri="{FF2B5EF4-FFF2-40B4-BE49-F238E27FC236}">
                <a16:creationId xmlns:a16="http://schemas.microsoft.com/office/drawing/2014/main" id="{38E9D3B3-2DD9-5647-A41D-5E8D418A786F}"/>
              </a:ext>
            </a:extLst>
          </p:cNvPr>
          <p:cNvSpPr>
            <a:spLocks noGrp="1"/>
          </p:cNvSpPr>
          <p:nvPr>
            <p:ph type="body" sz="quarter" idx="34" hasCustomPrompt="1"/>
          </p:nvPr>
        </p:nvSpPr>
        <p:spPr>
          <a:xfrm>
            <a:off x="9773594"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42" name="Text Placeholder 4">
            <a:extLst>
              <a:ext uri="{FF2B5EF4-FFF2-40B4-BE49-F238E27FC236}">
                <a16:creationId xmlns:a16="http://schemas.microsoft.com/office/drawing/2014/main" id="{3435B6A0-7307-324A-A22A-42C26E2D25DB}"/>
              </a:ext>
            </a:extLst>
          </p:cNvPr>
          <p:cNvSpPr>
            <a:spLocks noGrp="1"/>
          </p:cNvSpPr>
          <p:nvPr>
            <p:ph type="body" sz="quarter" idx="35"/>
          </p:nvPr>
        </p:nvSpPr>
        <p:spPr>
          <a:xfrm>
            <a:off x="9773595"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3" name="Text Placeholder 4">
            <a:extLst>
              <a:ext uri="{FF2B5EF4-FFF2-40B4-BE49-F238E27FC236}">
                <a16:creationId xmlns:a16="http://schemas.microsoft.com/office/drawing/2014/main" id="{91FDB0D4-BCEF-0E4C-A678-5DD05A65F376}"/>
              </a:ext>
            </a:extLst>
          </p:cNvPr>
          <p:cNvSpPr>
            <a:spLocks noGrp="1"/>
          </p:cNvSpPr>
          <p:nvPr>
            <p:ph type="body" sz="quarter" idx="36" hasCustomPrompt="1"/>
          </p:nvPr>
        </p:nvSpPr>
        <p:spPr>
          <a:xfrm>
            <a:off x="9767022"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23" name="Text Placeholder 15">
            <a:extLst>
              <a:ext uri="{FF2B5EF4-FFF2-40B4-BE49-F238E27FC236}">
                <a16:creationId xmlns:a16="http://schemas.microsoft.com/office/drawing/2014/main" id="{AF8595EE-5C74-434B-8ADB-FF271D17C94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BE9F6BF2-7B63-7749-9530-606E39648FD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41F43ECF-175B-6846-8B17-BD0FC7044699}"/>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5" name="Text Placeholder 13">
            <a:extLst>
              <a:ext uri="{FF2B5EF4-FFF2-40B4-BE49-F238E27FC236}">
                <a16:creationId xmlns:a16="http://schemas.microsoft.com/office/drawing/2014/main" id="{2DF6FA37-67F7-AE06-8AD7-227562BC925E}"/>
              </a:ext>
            </a:extLst>
          </p:cNvPr>
          <p:cNvSpPr>
            <a:spLocks noGrp="1"/>
          </p:cNvSpPr>
          <p:nvPr>
            <p:ph type="body" sz="quarter" idx="23"/>
          </p:nvPr>
        </p:nvSpPr>
        <p:spPr>
          <a:xfrm>
            <a:off x="1127125" y="1432228"/>
            <a:ext cx="10515600" cy="1293609"/>
          </a:xfrm>
        </p:spPr>
        <p:txBody>
          <a:bodyPr>
            <a:normAutofit/>
          </a:bodyPr>
          <a:lstStyle>
            <a:lvl1pPr marL="0" indent="0">
              <a:buNone/>
              <a:defRPr sz="1600"/>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296941904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ext + Image + Box">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2" y="3429000"/>
            <a:ext cx="4088967" cy="3429000"/>
          </a:xfrm>
          <a:prstGeom prst="rect">
            <a:avLst/>
          </a:prstGeom>
          <a:solidFill>
            <a:schemeClr val="bg2"/>
          </a:solidFill>
        </p:spPr>
        <p:txBody>
          <a:bodyPr lIns="216000" tIns="180000" rIns="216000" bIns="18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1" name="Text Placeholder 15">
            <a:extLst>
              <a:ext uri="{FF2B5EF4-FFF2-40B4-BE49-F238E27FC236}">
                <a16:creationId xmlns:a16="http://schemas.microsoft.com/office/drawing/2014/main" id="{CB99DC5F-6F4F-4C41-9C9C-0E9C3CD1979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844B0BE4-54E8-C34E-9D36-494054BC000D}"/>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33CC8FFB-FEC4-D444-B644-8EF6FDC7225B}"/>
              </a:ext>
            </a:extLst>
          </p:cNvPr>
          <p:cNvSpPr>
            <a:spLocks noGrp="1"/>
          </p:cNvSpPr>
          <p:nvPr>
            <p:ph type="body" sz="quarter" idx="17"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89509595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ext + Image + Quot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1" y="0"/>
            <a:ext cx="4088967" cy="3429000"/>
          </a:xfrm>
          <a:prstGeom prst="rect">
            <a:avLst/>
          </a:prstGeom>
          <a:solidFill>
            <a:schemeClr val="accent1"/>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3" name="Text Placeholder 13">
            <a:extLst>
              <a:ext uri="{FF2B5EF4-FFF2-40B4-BE49-F238E27FC236}">
                <a16:creationId xmlns:a16="http://schemas.microsoft.com/office/drawing/2014/main" id="{61255940-7260-AE4D-93A8-1B3EB691ACB6}"/>
              </a:ext>
            </a:extLst>
          </p:cNvPr>
          <p:cNvSpPr>
            <a:spLocks noGrp="1"/>
          </p:cNvSpPr>
          <p:nvPr>
            <p:ph type="body" sz="quarter" idx="17" hasCustomPrompt="1"/>
          </p:nvPr>
        </p:nvSpPr>
        <p:spPr>
          <a:xfrm>
            <a:off x="8414785" y="674175"/>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1" name="Text Placeholder 13">
            <a:extLst>
              <a:ext uri="{FF2B5EF4-FFF2-40B4-BE49-F238E27FC236}">
                <a16:creationId xmlns:a16="http://schemas.microsoft.com/office/drawing/2014/main" id="{46540912-F9E9-7E48-99A1-CB3D6825C072}"/>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7" name="Text Placeholder 15">
            <a:extLst>
              <a:ext uri="{FF2B5EF4-FFF2-40B4-BE49-F238E27FC236}">
                <a16:creationId xmlns:a16="http://schemas.microsoft.com/office/drawing/2014/main" id="{E2E0AF82-AF5D-1542-AB8F-34A56120781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8" name="Title 10">
            <a:extLst>
              <a:ext uri="{FF2B5EF4-FFF2-40B4-BE49-F238E27FC236}">
                <a16:creationId xmlns:a16="http://schemas.microsoft.com/office/drawing/2014/main" id="{5314FB61-E495-584B-996F-EE415BA27941}"/>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1" name="Text Placeholder 2">
            <a:extLst>
              <a:ext uri="{FF2B5EF4-FFF2-40B4-BE49-F238E27FC236}">
                <a16:creationId xmlns:a16="http://schemas.microsoft.com/office/drawing/2014/main" id="{B276CFA0-5AA7-114C-BBFD-B8598BF01AAB}"/>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30738262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ext + Image + Sta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hasCustomPrompt="1"/>
          </p:nvPr>
        </p:nvSpPr>
        <p:spPr>
          <a:xfrm>
            <a:off x="8103032" y="0"/>
            <a:ext cx="4088967" cy="3429000"/>
          </a:xfrm>
          <a:prstGeom prst="rect">
            <a:avLst/>
          </a:prstGeom>
          <a:solidFill>
            <a:schemeClr val="bg2"/>
          </a:solidFill>
        </p:spPr>
        <p:txBody>
          <a:bodyPr lIns="324000" tIns="251999" rIns="180000" bIns="251999">
            <a:normAutofit/>
          </a:bodyPr>
          <a:lstStyle>
            <a:lvl1pPr marL="0" indent="0">
              <a:lnSpc>
                <a:spcPct val="90000"/>
              </a:lnSpc>
              <a:spcBef>
                <a:spcPts val="0"/>
              </a:spcBef>
              <a:buFont typeface="System Font Regular"/>
              <a:buNone/>
              <a:tabLst/>
              <a:defRPr sz="13800">
                <a:solidFill>
                  <a:srgbClr val="008CF0"/>
                </a:solidFill>
              </a:defRPr>
            </a:lvl1pPr>
            <a:lvl2pPr marL="492125" indent="-225425">
              <a:lnSpc>
                <a:spcPct val="120000"/>
              </a:lnSpc>
              <a:tabLst/>
              <a:defRPr sz="1400"/>
            </a:lvl2pPr>
          </a:lstStyle>
          <a:p>
            <a:pPr lvl="0"/>
            <a:r>
              <a:rPr lang="en-GB"/>
              <a:t>XXX</a:t>
            </a:r>
          </a:p>
        </p:txBody>
      </p:sp>
      <p:sp>
        <p:nvSpPr>
          <p:cNvPr id="3" name="Text Placeholder 2">
            <a:extLst>
              <a:ext uri="{FF2B5EF4-FFF2-40B4-BE49-F238E27FC236}">
                <a16:creationId xmlns:a16="http://schemas.microsoft.com/office/drawing/2014/main" id="{8465B442-ACC3-BE42-AE54-EDF421927E7C}"/>
              </a:ext>
            </a:extLst>
          </p:cNvPr>
          <p:cNvSpPr>
            <a:spLocks noGrp="1"/>
          </p:cNvSpPr>
          <p:nvPr>
            <p:ph type="body" sz="quarter" idx="17"/>
          </p:nvPr>
        </p:nvSpPr>
        <p:spPr>
          <a:xfrm>
            <a:off x="8428652" y="2143125"/>
            <a:ext cx="3212485" cy="1057275"/>
          </a:xfrm>
        </p:spPr>
        <p:txBody>
          <a:bodyPr>
            <a:normAutofit/>
          </a:bodyPr>
          <a:lstStyle>
            <a:lvl1pPr marL="0" indent="0">
              <a:lnSpc>
                <a:spcPct val="110000"/>
              </a:lnSpc>
              <a:spcBef>
                <a:spcPts val="0"/>
              </a:spcBef>
              <a:buNone/>
              <a:defRPr sz="1400">
                <a:solidFill>
                  <a:schemeClr val="tx2"/>
                </a:solidFill>
              </a:defRPr>
            </a:lvl1pPr>
          </a:lstStyle>
          <a:p>
            <a:pPr lvl="0"/>
            <a:r>
              <a:rPr lang="en-GB"/>
              <a:t>Click to edit Master text styles</a:t>
            </a:r>
          </a:p>
        </p:txBody>
      </p:sp>
      <p:sp>
        <p:nvSpPr>
          <p:cNvPr id="11" name="Text Placeholder 13">
            <a:extLst>
              <a:ext uri="{FF2B5EF4-FFF2-40B4-BE49-F238E27FC236}">
                <a16:creationId xmlns:a16="http://schemas.microsoft.com/office/drawing/2014/main" id="{805B4D03-A222-D341-81DE-DA9241976BDC}"/>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6" name="Text Placeholder 15">
            <a:extLst>
              <a:ext uri="{FF2B5EF4-FFF2-40B4-BE49-F238E27FC236}">
                <a16:creationId xmlns:a16="http://schemas.microsoft.com/office/drawing/2014/main" id="{EF4CEB91-C5CC-D348-BE59-86014962AC9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E0FB9B08-3682-BC4D-9118-F0083BE59A37}"/>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7C7CBEEF-D032-2042-8B05-04F8C7CDB840}"/>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59750605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ext + Key Stat Boxes x5">
    <p:spTree>
      <p:nvGrpSpPr>
        <p:cNvPr id="1" name=""/>
        <p:cNvGrpSpPr/>
        <p:nvPr/>
      </p:nvGrpSpPr>
      <p:grpSpPr>
        <a:xfrm>
          <a:off x="0" y="0"/>
          <a:ext cx="0" cy="0"/>
          <a:chOff x="0" y="0"/>
          <a:chExt cx="0" cy="0"/>
        </a:xfrm>
      </p:grpSpPr>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683317"/>
            <a:ext cx="4261825"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5" y="2389366"/>
            <a:ext cx="2713260" cy="4468634"/>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082180" y="3436459"/>
            <a:ext cx="2169905" cy="2187849"/>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560574" y="2393342"/>
            <a:ext cx="4315713"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560574" y="4683317"/>
            <a:ext cx="4315713"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93342"/>
            <a:ext cx="4261825"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21206"/>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3778411" y="3436460"/>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3778411" y="5683943"/>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60"/>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683943"/>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73909873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ext + Key Stat Boxes x6">
    <p:spTree>
      <p:nvGrpSpPr>
        <p:cNvPr id="1" name=""/>
        <p:cNvGrpSpPr/>
        <p:nvPr/>
      </p:nvGrpSpPr>
      <p:grpSpPr>
        <a:xfrm>
          <a:off x="0" y="0"/>
          <a:ext cx="0" cy="0"/>
          <a:chOff x="0" y="0"/>
          <a:chExt cx="0" cy="0"/>
        </a:xfrm>
      </p:grpSpPr>
      <p:sp>
        <p:nvSpPr>
          <p:cNvPr id="29" name="Text Placeholder 8">
            <a:extLst>
              <a:ext uri="{FF2B5EF4-FFF2-40B4-BE49-F238E27FC236}">
                <a16:creationId xmlns:a16="http://schemas.microsoft.com/office/drawing/2014/main" id="{FD255D00-60F3-084E-9553-BEC0C01A06B0}"/>
              </a:ext>
            </a:extLst>
          </p:cNvPr>
          <p:cNvSpPr>
            <a:spLocks noGrp="1"/>
          </p:cNvSpPr>
          <p:nvPr>
            <p:ph type="body" sz="quarter" idx="26" hasCustomPrompt="1"/>
          </p:nvPr>
        </p:nvSpPr>
        <p:spPr>
          <a:xfrm>
            <a:off x="793424" y="2389365"/>
            <a:ext cx="2963587" cy="1817577"/>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103925"/>
            <a:ext cx="4261825" cy="2754073"/>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3" y="4278128"/>
            <a:ext cx="2967703" cy="2579872"/>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105230" y="5317762"/>
            <a:ext cx="2441052" cy="13129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815016" y="2393342"/>
            <a:ext cx="4061271"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815017" y="4683317"/>
            <a:ext cx="4061270"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89366"/>
            <a:ext cx="4261825" cy="1654924"/>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53807"/>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4032853" y="3436460"/>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4032853" y="5683943"/>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59"/>
            <a:ext cx="3576547" cy="506590"/>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104551"/>
            <a:ext cx="3576547" cy="15008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8" name="Text Placeholder 2">
            <a:extLst>
              <a:ext uri="{FF2B5EF4-FFF2-40B4-BE49-F238E27FC236}">
                <a16:creationId xmlns:a16="http://schemas.microsoft.com/office/drawing/2014/main" id="{17ADF97A-6952-1343-B5A1-799EE38D4D4A}"/>
              </a:ext>
            </a:extLst>
          </p:cNvPr>
          <p:cNvSpPr>
            <a:spLocks noGrp="1"/>
          </p:cNvSpPr>
          <p:nvPr>
            <p:ph type="body" sz="quarter" idx="27"/>
          </p:nvPr>
        </p:nvSpPr>
        <p:spPr>
          <a:xfrm>
            <a:off x="1105230" y="3378020"/>
            <a:ext cx="2441052" cy="642068"/>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Tree>
    <p:extLst>
      <p:ext uri="{BB962C8B-B14F-4D97-AF65-F5344CB8AC3E}">
        <p14:creationId xmlns:p14="http://schemas.microsoft.com/office/powerpoint/2010/main" val="220626465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ext + Imag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B6FF25A-C300-1C48-8FBF-4FFA052AED4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C972024-1D25-8E42-9C6E-0E20B7B36202}"/>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928CD9DB-7DE3-DF44-B1FE-F587E6951CC8}"/>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72126762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ext + Image x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3384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56364" y="3419999"/>
            <a:ext cx="28800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D4458BF8-0DD8-7040-9D25-DC187FAE11E0}"/>
              </a:ext>
            </a:extLst>
          </p:cNvPr>
          <p:cNvSpPr>
            <a:spLocks noGrp="1"/>
          </p:cNvSpPr>
          <p:nvPr>
            <p:ph type="pic" sz="quarter" idx="17"/>
          </p:nvPr>
        </p:nvSpPr>
        <p:spPr>
          <a:xfrm>
            <a:off x="9370800" y="3419999"/>
            <a:ext cx="28212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1" name="Text Placeholder 15">
            <a:extLst>
              <a:ext uri="{FF2B5EF4-FFF2-40B4-BE49-F238E27FC236}">
                <a16:creationId xmlns:a16="http://schemas.microsoft.com/office/drawing/2014/main" id="{4A994324-F3CD-C245-A73A-152C0E92B88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2" name="Title 10">
            <a:extLst>
              <a:ext uri="{FF2B5EF4-FFF2-40B4-BE49-F238E27FC236}">
                <a16:creationId xmlns:a16="http://schemas.microsoft.com/office/drawing/2014/main" id="{4033B77F-BB23-174E-9B29-198079500CF4}"/>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23062D88-97E0-484A-98FE-9107E3A7CF23}"/>
              </a:ext>
            </a:extLst>
          </p:cNvPr>
          <p:cNvSpPr>
            <a:spLocks noGrp="1"/>
          </p:cNvSpPr>
          <p:nvPr>
            <p:ph type="body" sz="quarter" idx="18"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46349450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ext + Image x4">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1"/>
            <a:ext cx="5735636" cy="2232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64268" y="2268000"/>
            <a:ext cx="2844000" cy="4598504"/>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B1B60050-E428-B941-8525-201732DA9D36}"/>
              </a:ext>
            </a:extLst>
          </p:cNvPr>
          <p:cNvSpPr>
            <a:spLocks noGrp="1"/>
          </p:cNvSpPr>
          <p:nvPr>
            <p:ph type="pic" sz="quarter" idx="18"/>
          </p:nvPr>
        </p:nvSpPr>
        <p:spPr>
          <a:xfrm>
            <a:off x="9345600" y="2268000"/>
            <a:ext cx="2846400" cy="230977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63ADB203-772C-814E-817F-1A0F31E82805}"/>
              </a:ext>
            </a:extLst>
          </p:cNvPr>
          <p:cNvSpPr>
            <a:spLocks noGrp="1"/>
          </p:cNvSpPr>
          <p:nvPr>
            <p:ph type="pic" sz="quarter" idx="19"/>
          </p:nvPr>
        </p:nvSpPr>
        <p:spPr>
          <a:xfrm>
            <a:off x="9345600" y="4613770"/>
            <a:ext cx="2846399" cy="225273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ext Placeholder 13">
            <a:extLst>
              <a:ext uri="{FF2B5EF4-FFF2-40B4-BE49-F238E27FC236}">
                <a16:creationId xmlns:a16="http://schemas.microsoft.com/office/drawing/2014/main" id="{20C01FCC-9473-B34B-B04E-03E36AD25623}"/>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9" name="Text Placeholder 15">
            <a:extLst>
              <a:ext uri="{FF2B5EF4-FFF2-40B4-BE49-F238E27FC236}">
                <a16:creationId xmlns:a16="http://schemas.microsoft.com/office/drawing/2014/main" id="{3BFC8524-5F4B-A84D-978A-151A95D98BC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1F73023A-2C65-A64E-86A4-0A30F3C926CF}"/>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862D3FAA-E55B-9D49-9169-4A01DE30590F}"/>
              </a:ext>
            </a:extLst>
          </p:cNvPr>
          <p:cNvSpPr>
            <a:spLocks noGrp="1"/>
          </p:cNvSpPr>
          <p:nvPr>
            <p:ph type="body" sz="quarter" idx="20"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23713854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ext + Imag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6" name="Picture Placeholder 2">
            <a:extLst>
              <a:ext uri="{FF2B5EF4-FFF2-40B4-BE49-F238E27FC236}">
                <a16:creationId xmlns:a16="http://schemas.microsoft.com/office/drawing/2014/main" id="{0FEA7CD5-DACF-0B4E-8852-CBC4DCB159BC}"/>
              </a:ext>
            </a:extLst>
          </p:cNvPr>
          <p:cNvSpPr>
            <a:spLocks noGrp="1"/>
          </p:cNvSpPr>
          <p:nvPr>
            <p:ph type="pic" sz="quarter" idx="19"/>
          </p:nvPr>
        </p:nvSpPr>
        <p:spPr>
          <a:xfrm>
            <a:off x="6456363" y="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7" name="Picture Placeholder 2">
            <a:extLst>
              <a:ext uri="{FF2B5EF4-FFF2-40B4-BE49-F238E27FC236}">
                <a16:creationId xmlns:a16="http://schemas.microsoft.com/office/drawing/2014/main" id="{6BC7189F-C38F-094A-A346-F636C780D1BE}"/>
              </a:ext>
            </a:extLst>
          </p:cNvPr>
          <p:cNvSpPr>
            <a:spLocks noGrp="1"/>
          </p:cNvSpPr>
          <p:nvPr>
            <p:ph type="pic" sz="quarter" idx="20"/>
          </p:nvPr>
        </p:nvSpPr>
        <p:spPr>
          <a:xfrm>
            <a:off x="8067600" y="-1"/>
            <a:ext cx="4124400" cy="35295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3578398"/>
            <a:ext cx="2623200" cy="32796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9" name="Picture Placeholder 2">
            <a:extLst>
              <a:ext uri="{FF2B5EF4-FFF2-40B4-BE49-F238E27FC236}">
                <a16:creationId xmlns:a16="http://schemas.microsoft.com/office/drawing/2014/main" id="{8B67BA24-514E-7740-8B21-B0A4E670D982}"/>
              </a:ext>
            </a:extLst>
          </p:cNvPr>
          <p:cNvSpPr>
            <a:spLocks noGrp="1"/>
          </p:cNvSpPr>
          <p:nvPr>
            <p:ph type="pic" sz="quarter" idx="22"/>
          </p:nvPr>
        </p:nvSpPr>
        <p:spPr>
          <a:xfrm>
            <a:off x="6456363" y="178920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3578400"/>
            <a:ext cx="3075343" cy="32796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83B26AB7-9DA0-7141-9C5C-9828F6766381}"/>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5" name="Text Placeholder 15">
            <a:extLst>
              <a:ext uri="{FF2B5EF4-FFF2-40B4-BE49-F238E27FC236}">
                <a16:creationId xmlns:a16="http://schemas.microsoft.com/office/drawing/2014/main" id="{606B15CD-11F2-8A49-9F38-8C9D94C8E78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9342527A-03FA-6745-B84B-EBA0D15A6CD7}"/>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BFB866CA-02F2-9C41-B60D-532ACE154249}"/>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20781602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ext + Image Horizontal">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9775" y="3429000"/>
            <a:ext cx="11452225"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Text Placeholder 13">
            <a:extLst>
              <a:ext uri="{FF2B5EF4-FFF2-40B4-BE49-F238E27FC236}">
                <a16:creationId xmlns:a16="http://schemas.microsoft.com/office/drawing/2014/main" id="{7926EB47-1D9B-C04B-BFFD-D68382EFE85D}"/>
              </a:ext>
            </a:extLst>
          </p:cNvPr>
          <p:cNvSpPr>
            <a:spLocks noGrp="1"/>
          </p:cNvSpPr>
          <p:nvPr>
            <p:ph type="body" sz="quarter" idx="14"/>
          </p:nvPr>
        </p:nvSpPr>
        <p:spPr>
          <a:xfrm>
            <a:off x="1127125" y="1412875"/>
            <a:ext cx="10514012" cy="1716580"/>
          </a:xfrm>
        </p:spPr>
        <p:txBody>
          <a:bodyPr numCol="1" spcCol="288000">
            <a:normAutofit/>
          </a:bodyPr>
          <a:lstStyle>
            <a:lvl1pPr marL="0" indent="0">
              <a:buNone/>
              <a:defRPr sz="18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9" name="Text Placeholder 15">
            <a:extLst>
              <a:ext uri="{FF2B5EF4-FFF2-40B4-BE49-F238E27FC236}">
                <a16:creationId xmlns:a16="http://schemas.microsoft.com/office/drawing/2014/main" id="{3A7D6780-284E-5343-9668-9C522FF67ED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FE48E78-ADA7-0146-B931-42BAE37F4CF2}"/>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4BEC1A1E-1FC2-3647-AC59-5F7D2A8184F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04526794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ext + Image Horizontal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7282800" y="3005593"/>
            <a:ext cx="490920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4170363" y="3005593"/>
            <a:ext cx="3075343" cy="174197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4170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FD72CC27-1EB9-B142-A694-BB003FC55FE9}"/>
              </a:ext>
            </a:extLst>
          </p:cNvPr>
          <p:cNvSpPr>
            <a:spLocks noGrp="1"/>
          </p:cNvSpPr>
          <p:nvPr>
            <p:ph type="pic" sz="quarter" idx="25"/>
          </p:nvPr>
        </p:nvSpPr>
        <p:spPr>
          <a:xfrm>
            <a:off x="731839" y="3005593"/>
            <a:ext cx="340143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D7FFE77A-D59C-C047-A56B-D676CAA60726}"/>
              </a:ext>
            </a:extLst>
          </p:cNvPr>
          <p:cNvSpPr>
            <a:spLocks noGrp="1"/>
          </p:cNvSpPr>
          <p:nvPr>
            <p:ph type="body" sz="quarter" idx="14"/>
          </p:nvPr>
        </p:nvSpPr>
        <p:spPr>
          <a:xfrm>
            <a:off x="1127125" y="1412875"/>
            <a:ext cx="10514012" cy="1393387"/>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5" name="Text Placeholder 15">
            <a:extLst>
              <a:ext uri="{FF2B5EF4-FFF2-40B4-BE49-F238E27FC236}">
                <a16:creationId xmlns:a16="http://schemas.microsoft.com/office/drawing/2014/main" id="{3CBBFB50-31E4-CE4D-996D-C3A85D00926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E5E6EFDC-E8FD-2944-B656-8C4A9961D706}"/>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6A4DEE6-E7B4-3040-A022-C2B5A1AC4B8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32155967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ext + Image Horizontal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2725836"/>
            <a:ext cx="26232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2725837"/>
            <a:ext cx="3075343"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6456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1838" y="2725836"/>
            <a:ext cx="1659878"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0D1FBB25-F361-DF46-8C58-2C724AE746C0}"/>
              </a:ext>
            </a:extLst>
          </p:cNvPr>
          <p:cNvSpPr>
            <a:spLocks noGrp="1"/>
          </p:cNvSpPr>
          <p:nvPr>
            <p:ph type="pic" sz="quarter" idx="26"/>
          </p:nvPr>
        </p:nvSpPr>
        <p:spPr>
          <a:xfrm>
            <a:off x="731838" y="4784400"/>
            <a:ext cx="1659878"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1" name="Picture Placeholder 2">
            <a:extLst>
              <a:ext uri="{FF2B5EF4-FFF2-40B4-BE49-F238E27FC236}">
                <a16:creationId xmlns:a16="http://schemas.microsoft.com/office/drawing/2014/main" id="{B66AD0B3-ECA4-AE49-94D6-D2EE31C367F6}"/>
              </a:ext>
            </a:extLst>
          </p:cNvPr>
          <p:cNvSpPr>
            <a:spLocks noGrp="1"/>
          </p:cNvSpPr>
          <p:nvPr>
            <p:ph type="pic" sz="quarter" idx="27"/>
          </p:nvPr>
        </p:nvSpPr>
        <p:spPr>
          <a:xfrm>
            <a:off x="2429044" y="2725836"/>
            <a:ext cx="39907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4" name="Text Placeholder 13">
            <a:extLst>
              <a:ext uri="{FF2B5EF4-FFF2-40B4-BE49-F238E27FC236}">
                <a16:creationId xmlns:a16="http://schemas.microsoft.com/office/drawing/2014/main" id="{F67236B9-2E90-0E44-B68A-7ADAAC65815E}"/>
              </a:ext>
            </a:extLst>
          </p:cNvPr>
          <p:cNvSpPr>
            <a:spLocks noGrp="1"/>
          </p:cNvSpPr>
          <p:nvPr>
            <p:ph type="body" sz="quarter" idx="14"/>
          </p:nvPr>
        </p:nvSpPr>
        <p:spPr>
          <a:xfrm>
            <a:off x="1127125" y="1412875"/>
            <a:ext cx="10514012" cy="1038663"/>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6" name="Text Placeholder 15">
            <a:extLst>
              <a:ext uri="{FF2B5EF4-FFF2-40B4-BE49-F238E27FC236}">
                <a16:creationId xmlns:a16="http://schemas.microsoft.com/office/drawing/2014/main" id="{932804D0-79D1-5549-BBA1-B746AD8B29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BBE88A6E-348D-9644-B300-90BD0362FDC7}"/>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5" name="Text Placeholder 2">
            <a:extLst>
              <a:ext uri="{FF2B5EF4-FFF2-40B4-BE49-F238E27FC236}">
                <a16:creationId xmlns:a16="http://schemas.microsoft.com/office/drawing/2014/main" id="{036F988D-978B-6A47-83A4-00EB352ECC5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66743745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tat + Image + Box">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5" y="365125"/>
            <a:ext cx="4878260" cy="1803486"/>
          </a:xfrm>
        </p:spPr>
        <p:txBody>
          <a:bodyPr>
            <a:normAutofit/>
          </a:bodyPr>
          <a:lstStyle>
            <a:lvl1pPr>
              <a:defRPr sz="16600" b="0" i="0">
                <a:solidFill>
                  <a:schemeClr val="accent1"/>
                </a:solidFill>
                <a:latin typeface="HelveticaNeueLT Pro 45 Lt" panose="020B0403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2607276"/>
            <a:ext cx="4878260" cy="3024188"/>
          </a:xfrm>
        </p:spPr>
        <p:txBody>
          <a:bodyPr>
            <a:normAutofit/>
          </a:bodyPr>
          <a:lstStyle>
            <a:lvl1pPr marL="0" indent="0">
              <a:buNone/>
              <a:defRPr sz="1600"/>
            </a:lvl1pPr>
            <a:lvl2pPr>
              <a:defRPr sz="1600"/>
            </a:lvl2pPr>
            <a:lvl3pPr>
              <a:defRPr sz="1400"/>
            </a:lvl3pPr>
            <a:lvl4pPr>
              <a:defRPr sz="1200"/>
            </a:lvl4pPr>
            <a:lvl5pPr>
              <a:defRPr sz="1200"/>
            </a:lvl5pPr>
          </a:lstStyle>
          <a:p>
            <a:pPr lvl="0"/>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6456362" y="3429000"/>
            <a:ext cx="5735637" cy="3429000"/>
          </a:xfrm>
          <a:prstGeom prst="rect">
            <a:avLst/>
          </a:prstGeom>
          <a:solidFill>
            <a:schemeClr val="accent1">
              <a:lumMod val="40000"/>
              <a:lumOff val="60000"/>
            </a:schemeClr>
          </a:solidFill>
        </p:spPr>
        <p:txBody>
          <a:bodyPr lIns="288000" tIns="288000" rIns="288000" bIns="36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5" name="Text Placeholder 15">
            <a:extLst>
              <a:ext uri="{FF2B5EF4-FFF2-40B4-BE49-F238E27FC236}">
                <a16:creationId xmlns:a16="http://schemas.microsoft.com/office/drawing/2014/main" id="{3C26A0D1-9777-6748-9EF6-D58DF336398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6681572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tat + Image + Long Quot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4" y="3699996"/>
            <a:ext cx="6295652" cy="1045323"/>
          </a:xfrm>
        </p:spPr>
        <p:txBody>
          <a:bodyPr>
            <a:noAutofit/>
          </a:bodyPr>
          <a:lstStyle>
            <a:lvl1pPr>
              <a:defRPr sz="8000" b="0" i="0">
                <a:latin typeface="HelveticaNeueLT Pro 65 Md" panose="020B0604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4" y="4852099"/>
            <a:ext cx="5329239" cy="1601089"/>
          </a:xfrm>
        </p:spPr>
        <p:txBody>
          <a:bodyPr>
            <a:normAutofit/>
          </a:bodyPr>
          <a:lstStyle>
            <a:lvl1pPr marL="0" marR="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sz="1400"/>
            </a:lvl1pPr>
            <a:lvl2pPr>
              <a:defRPr sz="1600"/>
            </a:lvl2pPr>
            <a:lvl3pPr>
              <a:defRPr sz="1400"/>
            </a:lvl3pPr>
            <a:lvl4pPr>
              <a:defRPr sz="1200"/>
            </a:lvl4pPr>
            <a:lvl5pPr>
              <a:defRPr sz="1200"/>
            </a:lvl5pPr>
          </a:lstStyle>
          <a:p>
            <a:pPr marL="0" marR="0" lvl="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a:pPr>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1838" y="0"/>
            <a:ext cx="7371193"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8">
            <a:extLst>
              <a:ext uri="{FF2B5EF4-FFF2-40B4-BE49-F238E27FC236}">
                <a16:creationId xmlns:a16="http://schemas.microsoft.com/office/drawing/2014/main" id="{05CDF02E-24EE-0844-B49F-C3802DEEA83F}"/>
              </a:ext>
            </a:extLst>
          </p:cNvPr>
          <p:cNvSpPr>
            <a:spLocks noGrp="1"/>
          </p:cNvSpPr>
          <p:nvPr>
            <p:ph type="body" sz="quarter" idx="16"/>
          </p:nvPr>
        </p:nvSpPr>
        <p:spPr>
          <a:xfrm>
            <a:off x="8103031" y="0"/>
            <a:ext cx="4088967" cy="6858000"/>
          </a:xfrm>
          <a:prstGeom prst="rect">
            <a:avLst/>
          </a:prstGeom>
          <a:solidFill>
            <a:schemeClr val="tx2"/>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6" name="Text Placeholder 13">
            <a:extLst>
              <a:ext uri="{FF2B5EF4-FFF2-40B4-BE49-F238E27FC236}">
                <a16:creationId xmlns:a16="http://schemas.microsoft.com/office/drawing/2014/main" id="{B4ED3E64-514B-2640-8DD2-B88EF8108CB4}"/>
              </a:ext>
            </a:extLst>
          </p:cNvPr>
          <p:cNvSpPr>
            <a:spLocks noGrp="1"/>
          </p:cNvSpPr>
          <p:nvPr>
            <p:ph type="body" sz="quarter" idx="17" hasCustomPrompt="1"/>
          </p:nvPr>
        </p:nvSpPr>
        <p:spPr>
          <a:xfrm>
            <a:off x="8414785" y="674175"/>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15">
            <a:extLst>
              <a:ext uri="{FF2B5EF4-FFF2-40B4-BE49-F238E27FC236}">
                <a16:creationId xmlns:a16="http://schemas.microsoft.com/office/drawing/2014/main" id="{87A202DF-C1CB-3246-BE75-B8E2EDEBB8A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410644372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Quote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5" y="692245"/>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1284941"/>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Text Placeholder 15">
            <a:extLst>
              <a:ext uri="{FF2B5EF4-FFF2-40B4-BE49-F238E27FC236}">
                <a16:creationId xmlns:a16="http://schemas.microsoft.com/office/drawing/2014/main" id="{941DC303-EF72-A549-9262-8DAA56916A2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5084812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Quote + Headsho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27125" y="1628775"/>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Picture Placeholder 9">
            <a:extLst>
              <a:ext uri="{FF2B5EF4-FFF2-40B4-BE49-F238E27FC236}">
                <a16:creationId xmlns:a16="http://schemas.microsoft.com/office/drawing/2014/main" id="{34D0C5B3-AAE1-4B40-964C-BEC2A79962DE}"/>
              </a:ext>
            </a:extLst>
          </p:cNvPr>
          <p:cNvSpPr>
            <a:spLocks noGrp="1"/>
          </p:cNvSpPr>
          <p:nvPr>
            <p:ph type="pic" sz="quarter" idx="20" hasCustomPrompt="1"/>
          </p:nvPr>
        </p:nvSpPr>
        <p:spPr>
          <a:xfrm>
            <a:off x="1146161" y="445928"/>
            <a:ext cx="885063" cy="88506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2" name="Text Placeholder 13">
            <a:extLst>
              <a:ext uri="{FF2B5EF4-FFF2-40B4-BE49-F238E27FC236}">
                <a16:creationId xmlns:a16="http://schemas.microsoft.com/office/drawing/2014/main" id="{22EA10A6-DEFC-EE46-8609-C81C84C83053}"/>
              </a:ext>
            </a:extLst>
          </p:cNvPr>
          <p:cNvSpPr>
            <a:spLocks noGrp="1"/>
          </p:cNvSpPr>
          <p:nvPr>
            <p:ph type="body" sz="quarter" idx="14" hasCustomPrompt="1"/>
          </p:nvPr>
        </p:nvSpPr>
        <p:spPr>
          <a:xfrm>
            <a:off x="1127125" y="5344010"/>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3" name="Text Placeholder 15">
            <a:extLst>
              <a:ext uri="{FF2B5EF4-FFF2-40B4-BE49-F238E27FC236}">
                <a16:creationId xmlns:a16="http://schemas.microsoft.com/office/drawing/2014/main" id="{D4000B2D-296D-E84A-B713-0AD28A5BBCBA}"/>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414131999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Quotes + Headsho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1127125"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3">
            <a:extLst>
              <a:ext uri="{FF2B5EF4-FFF2-40B4-BE49-F238E27FC236}">
                <a16:creationId xmlns:a16="http://schemas.microsoft.com/office/drawing/2014/main" id="{F78BC2C6-F178-5845-86E0-AF3C82354910}"/>
              </a:ext>
            </a:extLst>
          </p:cNvPr>
          <p:cNvSpPr>
            <a:spLocks noGrp="1"/>
          </p:cNvSpPr>
          <p:nvPr>
            <p:ph type="body" sz="quarter" idx="30" hasCustomPrompt="1"/>
          </p:nvPr>
        </p:nvSpPr>
        <p:spPr>
          <a:xfrm>
            <a:off x="1127124" y="3355706"/>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6" name="Text Placeholder 15">
            <a:extLst>
              <a:ext uri="{FF2B5EF4-FFF2-40B4-BE49-F238E27FC236}">
                <a16:creationId xmlns:a16="http://schemas.microsoft.com/office/drawing/2014/main" id="{5EC9F523-374F-0F43-BAF0-83F42B4895BE}"/>
              </a:ext>
            </a:extLst>
          </p:cNvPr>
          <p:cNvSpPr>
            <a:spLocks noGrp="1"/>
          </p:cNvSpPr>
          <p:nvPr>
            <p:ph type="body" sz="quarter" idx="31" hasCustomPrompt="1"/>
          </p:nvPr>
        </p:nvSpPr>
        <p:spPr>
          <a:xfrm>
            <a:off x="1127125"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27" name="Picture Placeholder 9">
            <a:extLst>
              <a:ext uri="{FF2B5EF4-FFF2-40B4-BE49-F238E27FC236}">
                <a16:creationId xmlns:a16="http://schemas.microsoft.com/office/drawing/2014/main" id="{44058788-6E72-7448-A7AC-3BE2BB3FC23C}"/>
              </a:ext>
            </a:extLst>
          </p:cNvPr>
          <p:cNvSpPr>
            <a:spLocks noGrp="1"/>
          </p:cNvSpPr>
          <p:nvPr>
            <p:ph type="pic" sz="quarter" idx="32" hasCustomPrompt="1"/>
          </p:nvPr>
        </p:nvSpPr>
        <p:spPr>
          <a:xfrm>
            <a:off x="4839687"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8" name="Text Placeholder 15">
            <a:extLst>
              <a:ext uri="{FF2B5EF4-FFF2-40B4-BE49-F238E27FC236}">
                <a16:creationId xmlns:a16="http://schemas.microsoft.com/office/drawing/2014/main" id="{A0FF2B1A-6003-DF4C-9B43-FC681E828153}"/>
              </a:ext>
            </a:extLst>
          </p:cNvPr>
          <p:cNvSpPr>
            <a:spLocks noGrp="1"/>
          </p:cNvSpPr>
          <p:nvPr>
            <p:ph type="body" sz="quarter" idx="33"/>
          </p:nvPr>
        </p:nvSpPr>
        <p:spPr>
          <a:xfrm>
            <a:off x="4839688"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Text Placeholder 13">
            <a:extLst>
              <a:ext uri="{FF2B5EF4-FFF2-40B4-BE49-F238E27FC236}">
                <a16:creationId xmlns:a16="http://schemas.microsoft.com/office/drawing/2014/main" id="{A048A900-5432-6346-A12B-1B1EC57C2601}"/>
              </a:ext>
            </a:extLst>
          </p:cNvPr>
          <p:cNvSpPr>
            <a:spLocks noGrp="1"/>
          </p:cNvSpPr>
          <p:nvPr>
            <p:ph type="body" sz="quarter" idx="34" hasCustomPrompt="1"/>
          </p:nvPr>
        </p:nvSpPr>
        <p:spPr>
          <a:xfrm>
            <a:off x="4839687" y="3355706"/>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0" name="Text Placeholder 15">
            <a:extLst>
              <a:ext uri="{FF2B5EF4-FFF2-40B4-BE49-F238E27FC236}">
                <a16:creationId xmlns:a16="http://schemas.microsoft.com/office/drawing/2014/main" id="{6BBBF442-A5B1-AC4D-B879-F9DAF5860029}"/>
              </a:ext>
            </a:extLst>
          </p:cNvPr>
          <p:cNvSpPr>
            <a:spLocks noGrp="1"/>
          </p:cNvSpPr>
          <p:nvPr>
            <p:ph type="body" sz="quarter" idx="35" hasCustomPrompt="1"/>
          </p:nvPr>
        </p:nvSpPr>
        <p:spPr>
          <a:xfrm>
            <a:off x="4839688"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31" name="Picture Placeholder 9">
            <a:extLst>
              <a:ext uri="{FF2B5EF4-FFF2-40B4-BE49-F238E27FC236}">
                <a16:creationId xmlns:a16="http://schemas.microsoft.com/office/drawing/2014/main" id="{D2611F7E-DDF4-454B-B303-7FB46799D0E2}"/>
              </a:ext>
            </a:extLst>
          </p:cNvPr>
          <p:cNvSpPr>
            <a:spLocks noGrp="1"/>
          </p:cNvSpPr>
          <p:nvPr>
            <p:ph type="pic" sz="quarter" idx="36" hasCustomPrompt="1"/>
          </p:nvPr>
        </p:nvSpPr>
        <p:spPr>
          <a:xfrm>
            <a:off x="8552250"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32" name="Text Placeholder 15">
            <a:extLst>
              <a:ext uri="{FF2B5EF4-FFF2-40B4-BE49-F238E27FC236}">
                <a16:creationId xmlns:a16="http://schemas.microsoft.com/office/drawing/2014/main" id="{4772BDD8-A3EB-1C46-8046-EB054D3EB75F}"/>
              </a:ext>
            </a:extLst>
          </p:cNvPr>
          <p:cNvSpPr>
            <a:spLocks noGrp="1"/>
          </p:cNvSpPr>
          <p:nvPr>
            <p:ph type="body" sz="quarter" idx="37"/>
          </p:nvPr>
        </p:nvSpPr>
        <p:spPr>
          <a:xfrm>
            <a:off x="8552251"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Text Placeholder 13">
            <a:extLst>
              <a:ext uri="{FF2B5EF4-FFF2-40B4-BE49-F238E27FC236}">
                <a16:creationId xmlns:a16="http://schemas.microsoft.com/office/drawing/2014/main" id="{4F8F4B08-4E86-7E43-98DD-8D401A96A11F}"/>
              </a:ext>
            </a:extLst>
          </p:cNvPr>
          <p:cNvSpPr>
            <a:spLocks noGrp="1"/>
          </p:cNvSpPr>
          <p:nvPr>
            <p:ph type="body" sz="quarter" idx="38" hasCustomPrompt="1"/>
          </p:nvPr>
        </p:nvSpPr>
        <p:spPr>
          <a:xfrm>
            <a:off x="8552250" y="3355706"/>
            <a:ext cx="252000" cy="252000"/>
          </a:xfrm>
          <a: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4" name="Text Placeholder 15">
            <a:extLst>
              <a:ext uri="{FF2B5EF4-FFF2-40B4-BE49-F238E27FC236}">
                <a16:creationId xmlns:a16="http://schemas.microsoft.com/office/drawing/2014/main" id="{1BD78BDF-CD7D-404E-BCB0-C7212DD4A1B9}"/>
              </a:ext>
            </a:extLst>
          </p:cNvPr>
          <p:cNvSpPr>
            <a:spLocks noGrp="1"/>
          </p:cNvSpPr>
          <p:nvPr>
            <p:ph type="body" sz="quarter" idx="39" hasCustomPrompt="1"/>
          </p:nvPr>
        </p:nvSpPr>
        <p:spPr>
          <a:xfrm>
            <a:off x="8552251"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19" name="Text Placeholder 15">
            <a:extLst>
              <a:ext uri="{FF2B5EF4-FFF2-40B4-BE49-F238E27FC236}">
                <a16:creationId xmlns:a16="http://schemas.microsoft.com/office/drawing/2014/main" id="{24FA05F5-F04C-1546-8022-38F88F21A34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B9D7266-1A26-7B4F-A56F-99499925701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0A61234A-30D6-4744-8CF6-6DE228AFF7C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94326670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Headshot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6456363"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8136805"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6456363"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8136805"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2799603"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597665C6-608F-154F-AB71-6D3E3F3B8CFF}"/>
              </a:ext>
            </a:extLst>
          </p:cNvPr>
          <p:cNvSpPr>
            <a:spLocks noGrp="1"/>
          </p:cNvSpPr>
          <p:nvPr>
            <p:ph type="body" sz="quarter" idx="30"/>
          </p:nvPr>
        </p:nvSpPr>
        <p:spPr>
          <a:xfrm>
            <a:off x="2799603"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5">
            <a:extLst>
              <a:ext uri="{FF2B5EF4-FFF2-40B4-BE49-F238E27FC236}">
                <a16:creationId xmlns:a16="http://schemas.microsoft.com/office/drawing/2014/main" id="{D3A94798-CC50-2D41-AAF2-F0F629042A1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71B16A98-D491-564F-B519-5E822C027E1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ADDDC45D-3A23-8F40-A21F-093D73CB3EE8}"/>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28851554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Headshots x9">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402038" y="170464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2"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6095999"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8"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846365"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402038" y="343122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2"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6095999"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8"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846365"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4"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402038" y="5157805"/>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2"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6095999"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8"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846365"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FCA92873-75C8-5F47-A27E-76CFE080C3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6" name="Title 10">
            <a:extLst>
              <a:ext uri="{FF2B5EF4-FFF2-40B4-BE49-F238E27FC236}">
                <a16:creationId xmlns:a16="http://schemas.microsoft.com/office/drawing/2014/main" id="{E19AE85C-FD34-4346-89AB-0AF90810E34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EDA94729-C79E-694A-BCFB-BF291A90807D}"/>
              </a:ext>
            </a:extLst>
          </p:cNvPr>
          <p:cNvSpPr>
            <a:spLocks noGrp="1"/>
          </p:cNvSpPr>
          <p:nvPr>
            <p:ph type="body" sz="quarter" idx="3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4900511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Headshots x1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5"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156634" y="1713991"/>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3"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5842631"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9"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592997"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5"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156634" y="2985874"/>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3"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5842631"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9"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592997"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5" y="4257757"/>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156634" y="4257756"/>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3"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5842631"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9"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592997"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9" name="Picture Placeholder 9">
            <a:extLst>
              <a:ext uri="{FF2B5EF4-FFF2-40B4-BE49-F238E27FC236}">
                <a16:creationId xmlns:a16="http://schemas.microsoft.com/office/drawing/2014/main" id="{B62F7736-DE5B-9F45-B8A3-7C6E4C7538D4}"/>
              </a:ext>
            </a:extLst>
          </p:cNvPr>
          <p:cNvSpPr>
            <a:spLocks noGrp="1"/>
          </p:cNvSpPr>
          <p:nvPr>
            <p:ph type="pic" sz="quarter" idx="37" hasCustomPrompt="1"/>
          </p:nvPr>
        </p:nvSpPr>
        <p:spPr>
          <a:xfrm>
            <a:off x="1127125"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0" name="Text Placeholder 15">
            <a:extLst>
              <a:ext uri="{FF2B5EF4-FFF2-40B4-BE49-F238E27FC236}">
                <a16:creationId xmlns:a16="http://schemas.microsoft.com/office/drawing/2014/main" id="{9F9D7FE7-58E1-A344-BEEF-55FD3E69C1AD}"/>
              </a:ext>
            </a:extLst>
          </p:cNvPr>
          <p:cNvSpPr>
            <a:spLocks noGrp="1"/>
          </p:cNvSpPr>
          <p:nvPr>
            <p:ph type="body" sz="quarter" idx="38"/>
          </p:nvPr>
        </p:nvSpPr>
        <p:spPr>
          <a:xfrm>
            <a:off x="2156634" y="5529639"/>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1" name="Picture Placeholder 9">
            <a:extLst>
              <a:ext uri="{FF2B5EF4-FFF2-40B4-BE49-F238E27FC236}">
                <a16:creationId xmlns:a16="http://schemas.microsoft.com/office/drawing/2014/main" id="{0CCEA55F-478C-D748-9418-86A3F2E7420E}"/>
              </a:ext>
            </a:extLst>
          </p:cNvPr>
          <p:cNvSpPr>
            <a:spLocks noGrp="1"/>
          </p:cNvSpPr>
          <p:nvPr>
            <p:ph type="pic" sz="quarter" idx="39" hasCustomPrompt="1"/>
          </p:nvPr>
        </p:nvSpPr>
        <p:spPr>
          <a:xfrm>
            <a:off x="4813123"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2" name="Text Placeholder 15">
            <a:extLst>
              <a:ext uri="{FF2B5EF4-FFF2-40B4-BE49-F238E27FC236}">
                <a16:creationId xmlns:a16="http://schemas.microsoft.com/office/drawing/2014/main" id="{17E23F01-AC1A-8A48-9123-CAD46510BBEF}"/>
              </a:ext>
            </a:extLst>
          </p:cNvPr>
          <p:cNvSpPr>
            <a:spLocks noGrp="1"/>
          </p:cNvSpPr>
          <p:nvPr>
            <p:ph type="body" sz="quarter" idx="40"/>
          </p:nvPr>
        </p:nvSpPr>
        <p:spPr>
          <a:xfrm>
            <a:off x="5842631"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3" name="Picture Placeholder 9">
            <a:extLst>
              <a:ext uri="{FF2B5EF4-FFF2-40B4-BE49-F238E27FC236}">
                <a16:creationId xmlns:a16="http://schemas.microsoft.com/office/drawing/2014/main" id="{688E0FEC-510C-5E40-A9D7-32B8490DE556}"/>
              </a:ext>
            </a:extLst>
          </p:cNvPr>
          <p:cNvSpPr>
            <a:spLocks noGrp="1"/>
          </p:cNvSpPr>
          <p:nvPr>
            <p:ph type="pic" sz="quarter" idx="41" hasCustomPrompt="1"/>
          </p:nvPr>
        </p:nvSpPr>
        <p:spPr>
          <a:xfrm>
            <a:off x="8563489"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4" name="Text Placeholder 15">
            <a:extLst>
              <a:ext uri="{FF2B5EF4-FFF2-40B4-BE49-F238E27FC236}">
                <a16:creationId xmlns:a16="http://schemas.microsoft.com/office/drawing/2014/main" id="{7B813816-384E-A94B-BA99-965E2AA3AAE4}"/>
              </a:ext>
            </a:extLst>
          </p:cNvPr>
          <p:cNvSpPr>
            <a:spLocks noGrp="1"/>
          </p:cNvSpPr>
          <p:nvPr>
            <p:ph type="body" sz="quarter" idx="42"/>
          </p:nvPr>
        </p:nvSpPr>
        <p:spPr>
          <a:xfrm>
            <a:off x="9592997"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Text Placeholder 15">
            <a:extLst>
              <a:ext uri="{FF2B5EF4-FFF2-40B4-BE49-F238E27FC236}">
                <a16:creationId xmlns:a16="http://schemas.microsoft.com/office/drawing/2014/main" id="{5A917761-A074-F24A-9952-B205EE1921E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Title 10">
            <a:extLst>
              <a:ext uri="{FF2B5EF4-FFF2-40B4-BE49-F238E27FC236}">
                <a16:creationId xmlns:a16="http://schemas.microsoft.com/office/drawing/2014/main" id="{624895A7-F4D0-8342-82FF-D651359EBB9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3" name="Text Placeholder 2">
            <a:extLst>
              <a:ext uri="{FF2B5EF4-FFF2-40B4-BE49-F238E27FC236}">
                <a16:creationId xmlns:a16="http://schemas.microsoft.com/office/drawing/2014/main" id="{637773C9-44B2-B348-993C-03000EEAAF9C}"/>
              </a:ext>
            </a:extLst>
          </p:cNvPr>
          <p:cNvSpPr>
            <a:spLocks noGrp="1"/>
          </p:cNvSpPr>
          <p:nvPr>
            <p:ph type="body" sz="quarter" idx="43"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95562908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Headshots x2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9">
            <a:extLst>
              <a:ext uri="{FF2B5EF4-FFF2-40B4-BE49-F238E27FC236}">
                <a16:creationId xmlns:a16="http://schemas.microsoft.com/office/drawing/2014/main" id="{11D85FBB-17CB-EA4B-8F2D-39CA6B2F31D6}"/>
              </a:ext>
            </a:extLst>
          </p:cNvPr>
          <p:cNvSpPr>
            <a:spLocks noGrp="1"/>
          </p:cNvSpPr>
          <p:nvPr>
            <p:ph type="pic" sz="quarter" idx="14" hasCustomPrompt="1"/>
          </p:nvPr>
        </p:nvSpPr>
        <p:spPr>
          <a:xfrm>
            <a:off x="112712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16" name="Text Placeholder 15">
            <a:extLst>
              <a:ext uri="{FF2B5EF4-FFF2-40B4-BE49-F238E27FC236}">
                <a16:creationId xmlns:a16="http://schemas.microsoft.com/office/drawing/2014/main" id="{D8F07920-99FE-394D-BD8A-846081026975}"/>
              </a:ext>
            </a:extLst>
          </p:cNvPr>
          <p:cNvSpPr>
            <a:spLocks noGrp="1"/>
          </p:cNvSpPr>
          <p:nvPr>
            <p:ph type="body" sz="quarter" idx="15"/>
          </p:nvPr>
        </p:nvSpPr>
        <p:spPr>
          <a:xfrm>
            <a:off x="193351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Picture Placeholder 9">
            <a:extLst>
              <a:ext uri="{FF2B5EF4-FFF2-40B4-BE49-F238E27FC236}">
                <a16:creationId xmlns:a16="http://schemas.microsoft.com/office/drawing/2014/main" id="{2E4CE9D1-ED4D-0C43-A1DD-88584767AC26}"/>
              </a:ext>
            </a:extLst>
          </p:cNvPr>
          <p:cNvSpPr>
            <a:spLocks noGrp="1"/>
          </p:cNvSpPr>
          <p:nvPr>
            <p:ph type="pic" sz="quarter" idx="16" hasCustomPrompt="1"/>
          </p:nvPr>
        </p:nvSpPr>
        <p:spPr>
          <a:xfrm>
            <a:off x="9715071"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6" name="Text Placeholder 15">
            <a:extLst>
              <a:ext uri="{FF2B5EF4-FFF2-40B4-BE49-F238E27FC236}">
                <a16:creationId xmlns:a16="http://schemas.microsoft.com/office/drawing/2014/main" id="{F3AD2DA9-145E-D347-92BA-7F575BD0E3BE}"/>
              </a:ext>
            </a:extLst>
          </p:cNvPr>
          <p:cNvSpPr>
            <a:spLocks noGrp="1"/>
          </p:cNvSpPr>
          <p:nvPr>
            <p:ph type="body" sz="quarter" idx="17"/>
          </p:nvPr>
        </p:nvSpPr>
        <p:spPr>
          <a:xfrm>
            <a:off x="10521457"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7" name="Picture Placeholder 9">
            <a:extLst>
              <a:ext uri="{FF2B5EF4-FFF2-40B4-BE49-F238E27FC236}">
                <a16:creationId xmlns:a16="http://schemas.microsoft.com/office/drawing/2014/main" id="{E781484A-C027-3B42-ABA5-95967F36AF57}"/>
              </a:ext>
            </a:extLst>
          </p:cNvPr>
          <p:cNvSpPr>
            <a:spLocks noGrp="1"/>
          </p:cNvSpPr>
          <p:nvPr>
            <p:ph type="pic" sz="quarter" idx="18" hasCustomPrompt="1"/>
          </p:nvPr>
        </p:nvSpPr>
        <p:spPr>
          <a:xfrm>
            <a:off x="327044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8" name="Text Placeholder 15">
            <a:extLst>
              <a:ext uri="{FF2B5EF4-FFF2-40B4-BE49-F238E27FC236}">
                <a16:creationId xmlns:a16="http://schemas.microsoft.com/office/drawing/2014/main" id="{D999F51A-D1D9-F442-8A35-FFD4C84FB1ED}"/>
              </a:ext>
            </a:extLst>
          </p:cNvPr>
          <p:cNvSpPr>
            <a:spLocks noGrp="1"/>
          </p:cNvSpPr>
          <p:nvPr>
            <p:ph type="body" sz="quarter" idx="19"/>
          </p:nvPr>
        </p:nvSpPr>
        <p:spPr>
          <a:xfrm>
            <a:off x="407683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Picture Placeholder 9">
            <a:extLst>
              <a:ext uri="{FF2B5EF4-FFF2-40B4-BE49-F238E27FC236}">
                <a16:creationId xmlns:a16="http://schemas.microsoft.com/office/drawing/2014/main" id="{EF5EEBBC-14D3-C440-B350-081AEFE9D354}"/>
              </a:ext>
            </a:extLst>
          </p:cNvPr>
          <p:cNvSpPr>
            <a:spLocks noGrp="1"/>
          </p:cNvSpPr>
          <p:nvPr>
            <p:ph type="pic" sz="quarter" idx="20" hasCustomPrompt="1"/>
          </p:nvPr>
        </p:nvSpPr>
        <p:spPr>
          <a:xfrm>
            <a:off x="5414340"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0" name="Text Placeholder 15">
            <a:extLst>
              <a:ext uri="{FF2B5EF4-FFF2-40B4-BE49-F238E27FC236}">
                <a16:creationId xmlns:a16="http://schemas.microsoft.com/office/drawing/2014/main" id="{CDD2BC45-11FB-FA43-8E50-19039A879796}"/>
              </a:ext>
            </a:extLst>
          </p:cNvPr>
          <p:cNvSpPr>
            <a:spLocks noGrp="1"/>
          </p:cNvSpPr>
          <p:nvPr>
            <p:ph type="body" sz="quarter" idx="21"/>
          </p:nvPr>
        </p:nvSpPr>
        <p:spPr>
          <a:xfrm>
            <a:off x="6220726"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Picture Placeholder 9">
            <a:extLst>
              <a:ext uri="{FF2B5EF4-FFF2-40B4-BE49-F238E27FC236}">
                <a16:creationId xmlns:a16="http://schemas.microsoft.com/office/drawing/2014/main" id="{3FC4ED7A-62B8-0245-8DDF-4626F2B0C30E}"/>
              </a:ext>
            </a:extLst>
          </p:cNvPr>
          <p:cNvSpPr>
            <a:spLocks noGrp="1"/>
          </p:cNvSpPr>
          <p:nvPr>
            <p:ph type="pic" sz="quarter" idx="22" hasCustomPrompt="1"/>
          </p:nvPr>
        </p:nvSpPr>
        <p:spPr>
          <a:xfrm>
            <a:off x="7558238"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2" name="Text Placeholder 15">
            <a:extLst>
              <a:ext uri="{FF2B5EF4-FFF2-40B4-BE49-F238E27FC236}">
                <a16:creationId xmlns:a16="http://schemas.microsoft.com/office/drawing/2014/main" id="{26023683-CB7F-9140-A831-21942C3898AC}"/>
              </a:ext>
            </a:extLst>
          </p:cNvPr>
          <p:cNvSpPr>
            <a:spLocks noGrp="1"/>
          </p:cNvSpPr>
          <p:nvPr>
            <p:ph type="body" sz="quarter" idx="23"/>
          </p:nvPr>
        </p:nvSpPr>
        <p:spPr>
          <a:xfrm>
            <a:off x="8364624"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Picture Placeholder 9">
            <a:extLst>
              <a:ext uri="{FF2B5EF4-FFF2-40B4-BE49-F238E27FC236}">
                <a16:creationId xmlns:a16="http://schemas.microsoft.com/office/drawing/2014/main" id="{E3F92658-5CA5-D046-9735-699DEEC4AD4D}"/>
              </a:ext>
            </a:extLst>
          </p:cNvPr>
          <p:cNvSpPr>
            <a:spLocks noGrp="1"/>
          </p:cNvSpPr>
          <p:nvPr>
            <p:ph type="pic" sz="quarter" idx="24" hasCustomPrompt="1"/>
          </p:nvPr>
        </p:nvSpPr>
        <p:spPr>
          <a:xfrm>
            <a:off x="112712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4" name="Text Placeholder 15">
            <a:extLst>
              <a:ext uri="{FF2B5EF4-FFF2-40B4-BE49-F238E27FC236}">
                <a16:creationId xmlns:a16="http://schemas.microsoft.com/office/drawing/2014/main" id="{4204378A-ABF7-FF42-9FF9-2F3A587B2DF7}"/>
              </a:ext>
            </a:extLst>
          </p:cNvPr>
          <p:cNvSpPr>
            <a:spLocks noGrp="1"/>
          </p:cNvSpPr>
          <p:nvPr>
            <p:ph type="body" sz="quarter" idx="25"/>
          </p:nvPr>
        </p:nvSpPr>
        <p:spPr>
          <a:xfrm>
            <a:off x="193351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5" name="Picture Placeholder 9">
            <a:extLst>
              <a:ext uri="{FF2B5EF4-FFF2-40B4-BE49-F238E27FC236}">
                <a16:creationId xmlns:a16="http://schemas.microsoft.com/office/drawing/2014/main" id="{E7B5283E-9361-8B4E-B688-B9EE2105FA4E}"/>
              </a:ext>
            </a:extLst>
          </p:cNvPr>
          <p:cNvSpPr>
            <a:spLocks noGrp="1"/>
          </p:cNvSpPr>
          <p:nvPr>
            <p:ph type="pic" sz="quarter" idx="26" hasCustomPrompt="1"/>
          </p:nvPr>
        </p:nvSpPr>
        <p:spPr>
          <a:xfrm>
            <a:off x="9715071"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6" name="Text Placeholder 15">
            <a:extLst>
              <a:ext uri="{FF2B5EF4-FFF2-40B4-BE49-F238E27FC236}">
                <a16:creationId xmlns:a16="http://schemas.microsoft.com/office/drawing/2014/main" id="{4955E3EC-10CE-1E46-845B-5CB0D1F39245}"/>
              </a:ext>
            </a:extLst>
          </p:cNvPr>
          <p:cNvSpPr>
            <a:spLocks noGrp="1"/>
          </p:cNvSpPr>
          <p:nvPr>
            <p:ph type="body" sz="quarter" idx="27"/>
          </p:nvPr>
        </p:nvSpPr>
        <p:spPr>
          <a:xfrm>
            <a:off x="10521457"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7" name="Picture Placeholder 9">
            <a:extLst>
              <a:ext uri="{FF2B5EF4-FFF2-40B4-BE49-F238E27FC236}">
                <a16:creationId xmlns:a16="http://schemas.microsoft.com/office/drawing/2014/main" id="{496BFD48-0416-C848-8175-C12E26BBE2D8}"/>
              </a:ext>
            </a:extLst>
          </p:cNvPr>
          <p:cNvSpPr>
            <a:spLocks noGrp="1"/>
          </p:cNvSpPr>
          <p:nvPr>
            <p:ph type="pic" sz="quarter" idx="28" hasCustomPrompt="1"/>
          </p:nvPr>
        </p:nvSpPr>
        <p:spPr>
          <a:xfrm>
            <a:off x="327044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8" name="Text Placeholder 15">
            <a:extLst>
              <a:ext uri="{FF2B5EF4-FFF2-40B4-BE49-F238E27FC236}">
                <a16:creationId xmlns:a16="http://schemas.microsoft.com/office/drawing/2014/main" id="{41042442-477A-0C46-A9D8-65BAEC5C2B60}"/>
              </a:ext>
            </a:extLst>
          </p:cNvPr>
          <p:cNvSpPr>
            <a:spLocks noGrp="1"/>
          </p:cNvSpPr>
          <p:nvPr>
            <p:ph type="body" sz="quarter" idx="29"/>
          </p:nvPr>
        </p:nvSpPr>
        <p:spPr>
          <a:xfrm>
            <a:off x="407683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9" name="Picture Placeholder 9">
            <a:extLst>
              <a:ext uri="{FF2B5EF4-FFF2-40B4-BE49-F238E27FC236}">
                <a16:creationId xmlns:a16="http://schemas.microsoft.com/office/drawing/2014/main" id="{A598BD14-9430-6F4F-A992-B89CFDC6C89E}"/>
              </a:ext>
            </a:extLst>
          </p:cNvPr>
          <p:cNvSpPr>
            <a:spLocks noGrp="1"/>
          </p:cNvSpPr>
          <p:nvPr>
            <p:ph type="pic" sz="quarter" idx="30" hasCustomPrompt="1"/>
          </p:nvPr>
        </p:nvSpPr>
        <p:spPr>
          <a:xfrm>
            <a:off x="5414340"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0" name="Text Placeholder 15">
            <a:extLst>
              <a:ext uri="{FF2B5EF4-FFF2-40B4-BE49-F238E27FC236}">
                <a16:creationId xmlns:a16="http://schemas.microsoft.com/office/drawing/2014/main" id="{3C7CCA33-FF48-EA48-9CF0-799C91870B2B}"/>
              </a:ext>
            </a:extLst>
          </p:cNvPr>
          <p:cNvSpPr>
            <a:spLocks noGrp="1"/>
          </p:cNvSpPr>
          <p:nvPr>
            <p:ph type="body" sz="quarter" idx="31"/>
          </p:nvPr>
        </p:nvSpPr>
        <p:spPr>
          <a:xfrm>
            <a:off x="6220726"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1" name="Picture Placeholder 9">
            <a:extLst>
              <a:ext uri="{FF2B5EF4-FFF2-40B4-BE49-F238E27FC236}">
                <a16:creationId xmlns:a16="http://schemas.microsoft.com/office/drawing/2014/main" id="{78407257-1650-AB40-9213-646DFFDA742F}"/>
              </a:ext>
            </a:extLst>
          </p:cNvPr>
          <p:cNvSpPr>
            <a:spLocks noGrp="1"/>
          </p:cNvSpPr>
          <p:nvPr>
            <p:ph type="pic" sz="quarter" idx="32" hasCustomPrompt="1"/>
          </p:nvPr>
        </p:nvSpPr>
        <p:spPr>
          <a:xfrm>
            <a:off x="7558238"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2" name="Text Placeholder 15">
            <a:extLst>
              <a:ext uri="{FF2B5EF4-FFF2-40B4-BE49-F238E27FC236}">
                <a16:creationId xmlns:a16="http://schemas.microsoft.com/office/drawing/2014/main" id="{D0CD7518-4361-4247-8973-1340099A8DD1}"/>
              </a:ext>
            </a:extLst>
          </p:cNvPr>
          <p:cNvSpPr>
            <a:spLocks noGrp="1"/>
          </p:cNvSpPr>
          <p:nvPr>
            <p:ph type="body" sz="quarter" idx="33"/>
          </p:nvPr>
        </p:nvSpPr>
        <p:spPr>
          <a:xfrm>
            <a:off x="8364624"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3" name="Picture Placeholder 9">
            <a:extLst>
              <a:ext uri="{FF2B5EF4-FFF2-40B4-BE49-F238E27FC236}">
                <a16:creationId xmlns:a16="http://schemas.microsoft.com/office/drawing/2014/main" id="{BA807414-15C9-EF4C-8BB8-533BF115A330}"/>
              </a:ext>
            </a:extLst>
          </p:cNvPr>
          <p:cNvSpPr>
            <a:spLocks noGrp="1"/>
          </p:cNvSpPr>
          <p:nvPr>
            <p:ph type="pic" sz="quarter" idx="34" hasCustomPrompt="1"/>
          </p:nvPr>
        </p:nvSpPr>
        <p:spPr>
          <a:xfrm>
            <a:off x="112712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4" name="Text Placeholder 15">
            <a:extLst>
              <a:ext uri="{FF2B5EF4-FFF2-40B4-BE49-F238E27FC236}">
                <a16:creationId xmlns:a16="http://schemas.microsoft.com/office/drawing/2014/main" id="{9BEC1247-38F1-8843-8112-4E403EBF0FDC}"/>
              </a:ext>
            </a:extLst>
          </p:cNvPr>
          <p:cNvSpPr>
            <a:spLocks noGrp="1"/>
          </p:cNvSpPr>
          <p:nvPr>
            <p:ph type="body" sz="quarter" idx="35"/>
          </p:nvPr>
        </p:nvSpPr>
        <p:spPr>
          <a:xfrm>
            <a:off x="193351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5" name="Picture Placeholder 9">
            <a:extLst>
              <a:ext uri="{FF2B5EF4-FFF2-40B4-BE49-F238E27FC236}">
                <a16:creationId xmlns:a16="http://schemas.microsoft.com/office/drawing/2014/main" id="{5AB1BD12-2386-8447-BBE8-8E28FFED937B}"/>
              </a:ext>
            </a:extLst>
          </p:cNvPr>
          <p:cNvSpPr>
            <a:spLocks noGrp="1"/>
          </p:cNvSpPr>
          <p:nvPr>
            <p:ph type="pic" sz="quarter" idx="36" hasCustomPrompt="1"/>
          </p:nvPr>
        </p:nvSpPr>
        <p:spPr>
          <a:xfrm>
            <a:off x="9715071"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6" name="Text Placeholder 15">
            <a:extLst>
              <a:ext uri="{FF2B5EF4-FFF2-40B4-BE49-F238E27FC236}">
                <a16:creationId xmlns:a16="http://schemas.microsoft.com/office/drawing/2014/main" id="{CF55B2B8-BB79-6443-82D1-F77CE07CDB41}"/>
              </a:ext>
            </a:extLst>
          </p:cNvPr>
          <p:cNvSpPr>
            <a:spLocks noGrp="1"/>
          </p:cNvSpPr>
          <p:nvPr>
            <p:ph type="body" sz="quarter" idx="37"/>
          </p:nvPr>
        </p:nvSpPr>
        <p:spPr>
          <a:xfrm>
            <a:off x="10521457"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7" name="Picture Placeholder 9">
            <a:extLst>
              <a:ext uri="{FF2B5EF4-FFF2-40B4-BE49-F238E27FC236}">
                <a16:creationId xmlns:a16="http://schemas.microsoft.com/office/drawing/2014/main" id="{AC696CFC-DDB6-B149-B35D-BDB4A83AF238}"/>
              </a:ext>
            </a:extLst>
          </p:cNvPr>
          <p:cNvSpPr>
            <a:spLocks noGrp="1"/>
          </p:cNvSpPr>
          <p:nvPr>
            <p:ph type="pic" sz="quarter" idx="38" hasCustomPrompt="1"/>
          </p:nvPr>
        </p:nvSpPr>
        <p:spPr>
          <a:xfrm>
            <a:off x="327044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8" name="Text Placeholder 15">
            <a:extLst>
              <a:ext uri="{FF2B5EF4-FFF2-40B4-BE49-F238E27FC236}">
                <a16:creationId xmlns:a16="http://schemas.microsoft.com/office/drawing/2014/main" id="{16856273-D15E-C74F-8E92-CF2313BBC425}"/>
              </a:ext>
            </a:extLst>
          </p:cNvPr>
          <p:cNvSpPr>
            <a:spLocks noGrp="1"/>
          </p:cNvSpPr>
          <p:nvPr>
            <p:ph type="body" sz="quarter" idx="39"/>
          </p:nvPr>
        </p:nvSpPr>
        <p:spPr>
          <a:xfrm>
            <a:off x="407683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9" name="Picture Placeholder 9">
            <a:extLst>
              <a:ext uri="{FF2B5EF4-FFF2-40B4-BE49-F238E27FC236}">
                <a16:creationId xmlns:a16="http://schemas.microsoft.com/office/drawing/2014/main" id="{C43CE71C-56AC-8440-9082-D23431CE5D3B}"/>
              </a:ext>
            </a:extLst>
          </p:cNvPr>
          <p:cNvSpPr>
            <a:spLocks noGrp="1"/>
          </p:cNvSpPr>
          <p:nvPr>
            <p:ph type="pic" sz="quarter" idx="40" hasCustomPrompt="1"/>
          </p:nvPr>
        </p:nvSpPr>
        <p:spPr>
          <a:xfrm>
            <a:off x="5414340"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0" name="Text Placeholder 15">
            <a:extLst>
              <a:ext uri="{FF2B5EF4-FFF2-40B4-BE49-F238E27FC236}">
                <a16:creationId xmlns:a16="http://schemas.microsoft.com/office/drawing/2014/main" id="{8DF77B95-A551-7740-ACB2-69D96173CB45}"/>
              </a:ext>
            </a:extLst>
          </p:cNvPr>
          <p:cNvSpPr>
            <a:spLocks noGrp="1"/>
          </p:cNvSpPr>
          <p:nvPr>
            <p:ph type="body" sz="quarter" idx="41"/>
          </p:nvPr>
        </p:nvSpPr>
        <p:spPr>
          <a:xfrm>
            <a:off x="6220726"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1" name="Picture Placeholder 9">
            <a:extLst>
              <a:ext uri="{FF2B5EF4-FFF2-40B4-BE49-F238E27FC236}">
                <a16:creationId xmlns:a16="http://schemas.microsoft.com/office/drawing/2014/main" id="{E9142730-612E-4A47-9409-DE45BF246A54}"/>
              </a:ext>
            </a:extLst>
          </p:cNvPr>
          <p:cNvSpPr>
            <a:spLocks noGrp="1"/>
          </p:cNvSpPr>
          <p:nvPr>
            <p:ph type="pic" sz="quarter" idx="42" hasCustomPrompt="1"/>
          </p:nvPr>
        </p:nvSpPr>
        <p:spPr>
          <a:xfrm>
            <a:off x="7558238"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2" name="Text Placeholder 15">
            <a:extLst>
              <a:ext uri="{FF2B5EF4-FFF2-40B4-BE49-F238E27FC236}">
                <a16:creationId xmlns:a16="http://schemas.microsoft.com/office/drawing/2014/main" id="{FBC4BB45-5CBF-B44F-85F2-0C02266EFCE0}"/>
              </a:ext>
            </a:extLst>
          </p:cNvPr>
          <p:cNvSpPr>
            <a:spLocks noGrp="1"/>
          </p:cNvSpPr>
          <p:nvPr>
            <p:ph type="body" sz="quarter" idx="43"/>
          </p:nvPr>
        </p:nvSpPr>
        <p:spPr>
          <a:xfrm>
            <a:off x="8364624"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3" name="Picture Placeholder 9">
            <a:extLst>
              <a:ext uri="{FF2B5EF4-FFF2-40B4-BE49-F238E27FC236}">
                <a16:creationId xmlns:a16="http://schemas.microsoft.com/office/drawing/2014/main" id="{E38FEEA2-4B23-D949-8425-C3EC9DA3238F}"/>
              </a:ext>
            </a:extLst>
          </p:cNvPr>
          <p:cNvSpPr>
            <a:spLocks noGrp="1"/>
          </p:cNvSpPr>
          <p:nvPr>
            <p:ph type="pic" sz="quarter" idx="44" hasCustomPrompt="1"/>
          </p:nvPr>
        </p:nvSpPr>
        <p:spPr>
          <a:xfrm>
            <a:off x="112712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4" name="Text Placeholder 15">
            <a:extLst>
              <a:ext uri="{FF2B5EF4-FFF2-40B4-BE49-F238E27FC236}">
                <a16:creationId xmlns:a16="http://schemas.microsoft.com/office/drawing/2014/main" id="{4A744CAF-1957-DE46-A7F7-3758AA8C50DF}"/>
              </a:ext>
            </a:extLst>
          </p:cNvPr>
          <p:cNvSpPr>
            <a:spLocks noGrp="1"/>
          </p:cNvSpPr>
          <p:nvPr>
            <p:ph type="body" sz="quarter" idx="45"/>
          </p:nvPr>
        </p:nvSpPr>
        <p:spPr>
          <a:xfrm>
            <a:off x="193351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5" name="Picture Placeholder 9">
            <a:extLst>
              <a:ext uri="{FF2B5EF4-FFF2-40B4-BE49-F238E27FC236}">
                <a16:creationId xmlns:a16="http://schemas.microsoft.com/office/drawing/2014/main" id="{79E2A2E4-75C1-544D-AA3D-A2F3DFCE3C5D}"/>
              </a:ext>
            </a:extLst>
          </p:cNvPr>
          <p:cNvSpPr>
            <a:spLocks noGrp="1"/>
          </p:cNvSpPr>
          <p:nvPr>
            <p:ph type="pic" sz="quarter" idx="46" hasCustomPrompt="1"/>
          </p:nvPr>
        </p:nvSpPr>
        <p:spPr>
          <a:xfrm>
            <a:off x="9715071"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6" name="Text Placeholder 15">
            <a:extLst>
              <a:ext uri="{FF2B5EF4-FFF2-40B4-BE49-F238E27FC236}">
                <a16:creationId xmlns:a16="http://schemas.microsoft.com/office/drawing/2014/main" id="{EC19FE9A-1F66-7C46-9380-1CE62154633A}"/>
              </a:ext>
            </a:extLst>
          </p:cNvPr>
          <p:cNvSpPr>
            <a:spLocks noGrp="1"/>
          </p:cNvSpPr>
          <p:nvPr>
            <p:ph type="body" sz="quarter" idx="47"/>
          </p:nvPr>
        </p:nvSpPr>
        <p:spPr>
          <a:xfrm>
            <a:off x="10521457"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7" name="Picture Placeholder 9">
            <a:extLst>
              <a:ext uri="{FF2B5EF4-FFF2-40B4-BE49-F238E27FC236}">
                <a16:creationId xmlns:a16="http://schemas.microsoft.com/office/drawing/2014/main" id="{CFCDF397-AB53-7541-BBE9-E279C4F6B7F3}"/>
              </a:ext>
            </a:extLst>
          </p:cNvPr>
          <p:cNvSpPr>
            <a:spLocks noGrp="1"/>
          </p:cNvSpPr>
          <p:nvPr>
            <p:ph type="pic" sz="quarter" idx="48" hasCustomPrompt="1"/>
          </p:nvPr>
        </p:nvSpPr>
        <p:spPr>
          <a:xfrm>
            <a:off x="327044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8" name="Text Placeholder 15">
            <a:extLst>
              <a:ext uri="{FF2B5EF4-FFF2-40B4-BE49-F238E27FC236}">
                <a16:creationId xmlns:a16="http://schemas.microsoft.com/office/drawing/2014/main" id="{B7AECDC3-1663-BC42-AFCB-E83C972C03A1}"/>
              </a:ext>
            </a:extLst>
          </p:cNvPr>
          <p:cNvSpPr>
            <a:spLocks noGrp="1"/>
          </p:cNvSpPr>
          <p:nvPr>
            <p:ph type="body" sz="quarter" idx="49"/>
          </p:nvPr>
        </p:nvSpPr>
        <p:spPr>
          <a:xfrm>
            <a:off x="407683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9" name="Picture Placeholder 9">
            <a:extLst>
              <a:ext uri="{FF2B5EF4-FFF2-40B4-BE49-F238E27FC236}">
                <a16:creationId xmlns:a16="http://schemas.microsoft.com/office/drawing/2014/main" id="{6C16363A-6A21-7E4D-AAFC-CBB9F97CD06A}"/>
              </a:ext>
            </a:extLst>
          </p:cNvPr>
          <p:cNvSpPr>
            <a:spLocks noGrp="1"/>
          </p:cNvSpPr>
          <p:nvPr>
            <p:ph type="pic" sz="quarter" idx="50" hasCustomPrompt="1"/>
          </p:nvPr>
        </p:nvSpPr>
        <p:spPr>
          <a:xfrm>
            <a:off x="5414340"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0" name="Text Placeholder 15">
            <a:extLst>
              <a:ext uri="{FF2B5EF4-FFF2-40B4-BE49-F238E27FC236}">
                <a16:creationId xmlns:a16="http://schemas.microsoft.com/office/drawing/2014/main" id="{5C9640C4-5AC1-A04B-A297-D7FF45C4F726}"/>
              </a:ext>
            </a:extLst>
          </p:cNvPr>
          <p:cNvSpPr>
            <a:spLocks noGrp="1"/>
          </p:cNvSpPr>
          <p:nvPr>
            <p:ph type="body" sz="quarter" idx="51"/>
          </p:nvPr>
        </p:nvSpPr>
        <p:spPr>
          <a:xfrm>
            <a:off x="6220726"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1" name="Picture Placeholder 9">
            <a:extLst>
              <a:ext uri="{FF2B5EF4-FFF2-40B4-BE49-F238E27FC236}">
                <a16:creationId xmlns:a16="http://schemas.microsoft.com/office/drawing/2014/main" id="{7B8E273A-3A5A-C844-AE25-0292B327B586}"/>
              </a:ext>
            </a:extLst>
          </p:cNvPr>
          <p:cNvSpPr>
            <a:spLocks noGrp="1"/>
          </p:cNvSpPr>
          <p:nvPr>
            <p:ph type="pic" sz="quarter" idx="52" hasCustomPrompt="1"/>
          </p:nvPr>
        </p:nvSpPr>
        <p:spPr>
          <a:xfrm>
            <a:off x="7558238"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2" name="Text Placeholder 15">
            <a:extLst>
              <a:ext uri="{FF2B5EF4-FFF2-40B4-BE49-F238E27FC236}">
                <a16:creationId xmlns:a16="http://schemas.microsoft.com/office/drawing/2014/main" id="{FCA9DDC6-F014-214B-AF41-E6D407685045}"/>
              </a:ext>
            </a:extLst>
          </p:cNvPr>
          <p:cNvSpPr>
            <a:spLocks noGrp="1"/>
          </p:cNvSpPr>
          <p:nvPr>
            <p:ph type="body" sz="quarter" idx="53"/>
          </p:nvPr>
        </p:nvSpPr>
        <p:spPr>
          <a:xfrm>
            <a:off x="8364624"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3" name="Picture Placeholder 9">
            <a:extLst>
              <a:ext uri="{FF2B5EF4-FFF2-40B4-BE49-F238E27FC236}">
                <a16:creationId xmlns:a16="http://schemas.microsoft.com/office/drawing/2014/main" id="{147B2FD6-7D2D-714F-8CBC-6EA7C26E8DC1}"/>
              </a:ext>
            </a:extLst>
          </p:cNvPr>
          <p:cNvSpPr>
            <a:spLocks noGrp="1"/>
          </p:cNvSpPr>
          <p:nvPr>
            <p:ph type="pic" sz="quarter" idx="54" hasCustomPrompt="1"/>
          </p:nvPr>
        </p:nvSpPr>
        <p:spPr>
          <a:xfrm>
            <a:off x="112712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4" name="Text Placeholder 15">
            <a:extLst>
              <a:ext uri="{FF2B5EF4-FFF2-40B4-BE49-F238E27FC236}">
                <a16:creationId xmlns:a16="http://schemas.microsoft.com/office/drawing/2014/main" id="{34519368-9B45-304B-9FFC-B42E40633DD1}"/>
              </a:ext>
            </a:extLst>
          </p:cNvPr>
          <p:cNvSpPr>
            <a:spLocks noGrp="1"/>
          </p:cNvSpPr>
          <p:nvPr>
            <p:ph type="body" sz="quarter" idx="55"/>
          </p:nvPr>
        </p:nvSpPr>
        <p:spPr>
          <a:xfrm>
            <a:off x="193351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5" name="Picture Placeholder 9">
            <a:extLst>
              <a:ext uri="{FF2B5EF4-FFF2-40B4-BE49-F238E27FC236}">
                <a16:creationId xmlns:a16="http://schemas.microsoft.com/office/drawing/2014/main" id="{006817F6-738D-CB45-AFCF-6ED67F01C230}"/>
              </a:ext>
            </a:extLst>
          </p:cNvPr>
          <p:cNvSpPr>
            <a:spLocks noGrp="1"/>
          </p:cNvSpPr>
          <p:nvPr>
            <p:ph type="pic" sz="quarter" idx="56" hasCustomPrompt="1"/>
          </p:nvPr>
        </p:nvSpPr>
        <p:spPr>
          <a:xfrm>
            <a:off x="9715071"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6" name="Text Placeholder 15">
            <a:extLst>
              <a:ext uri="{FF2B5EF4-FFF2-40B4-BE49-F238E27FC236}">
                <a16:creationId xmlns:a16="http://schemas.microsoft.com/office/drawing/2014/main" id="{31A8DDF3-C379-EF41-93B4-BCCDC64343C7}"/>
              </a:ext>
            </a:extLst>
          </p:cNvPr>
          <p:cNvSpPr>
            <a:spLocks noGrp="1"/>
          </p:cNvSpPr>
          <p:nvPr>
            <p:ph type="body" sz="quarter" idx="57"/>
          </p:nvPr>
        </p:nvSpPr>
        <p:spPr>
          <a:xfrm>
            <a:off x="10521457"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7" name="Picture Placeholder 9">
            <a:extLst>
              <a:ext uri="{FF2B5EF4-FFF2-40B4-BE49-F238E27FC236}">
                <a16:creationId xmlns:a16="http://schemas.microsoft.com/office/drawing/2014/main" id="{34FAA47E-88BD-7748-A754-E60D0B2EC92C}"/>
              </a:ext>
            </a:extLst>
          </p:cNvPr>
          <p:cNvSpPr>
            <a:spLocks noGrp="1"/>
          </p:cNvSpPr>
          <p:nvPr>
            <p:ph type="pic" sz="quarter" idx="58" hasCustomPrompt="1"/>
          </p:nvPr>
        </p:nvSpPr>
        <p:spPr>
          <a:xfrm>
            <a:off x="327044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8" name="Text Placeholder 15">
            <a:extLst>
              <a:ext uri="{FF2B5EF4-FFF2-40B4-BE49-F238E27FC236}">
                <a16:creationId xmlns:a16="http://schemas.microsoft.com/office/drawing/2014/main" id="{330075AB-828C-4548-B1C9-565904E1A284}"/>
              </a:ext>
            </a:extLst>
          </p:cNvPr>
          <p:cNvSpPr>
            <a:spLocks noGrp="1"/>
          </p:cNvSpPr>
          <p:nvPr>
            <p:ph type="body" sz="quarter" idx="59"/>
          </p:nvPr>
        </p:nvSpPr>
        <p:spPr>
          <a:xfrm>
            <a:off x="407683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9" name="Picture Placeholder 9">
            <a:extLst>
              <a:ext uri="{FF2B5EF4-FFF2-40B4-BE49-F238E27FC236}">
                <a16:creationId xmlns:a16="http://schemas.microsoft.com/office/drawing/2014/main" id="{70FD429C-9FFF-464D-A38A-B19E03B489B7}"/>
              </a:ext>
            </a:extLst>
          </p:cNvPr>
          <p:cNvSpPr>
            <a:spLocks noGrp="1"/>
          </p:cNvSpPr>
          <p:nvPr>
            <p:ph type="pic" sz="quarter" idx="60" hasCustomPrompt="1"/>
          </p:nvPr>
        </p:nvSpPr>
        <p:spPr>
          <a:xfrm>
            <a:off x="5414340"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0" name="Text Placeholder 15">
            <a:extLst>
              <a:ext uri="{FF2B5EF4-FFF2-40B4-BE49-F238E27FC236}">
                <a16:creationId xmlns:a16="http://schemas.microsoft.com/office/drawing/2014/main" id="{39A7E412-6F38-E94D-936D-840A868DE17E}"/>
              </a:ext>
            </a:extLst>
          </p:cNvPr>
          <p:cNvSpPr>
            <a:spLocks noGrp="1"/>
          </p:cNvSpPr>
          <p:nvPr>
            <p:ph type="body" sz="quarter" idx="61"/>
          </p:nvPr>
        </p:nvSpPr>
        <p:spPr>
          <a:xfrm>
            <a:off x="6220726"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1" name="Picture Placeholder 9">
            <a:extLst>
              <a:ext uri="{FF2B5EF4-FFF2-40B4-BE49-F238E27FC236}">
                <a16:creationId xmlns:a16="http://schemas.microsoft.com/office/drawing/2014/main" id="{FC23059E-4BC3-264B-993B-3D5727104FF8}"/>
              </a:ext>
            </a:extLst>
          </p:cNvPr>
          <p:cNvSpPr>
            <a:spLocks noGrp="1"/>
          </p:cNvSpPr>
          <p:nvPr>
            <p:ph type="pic" sz="quarter" idx="62" hasCustomPrompt="1"/>
          </p:nvPr>
        </p:nvSpPr>
        <p:spPr>
          <a:xfrm>
            <a:off x="7558238"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2" name="Text Placeholder 15">
            <a:extLst>
              <a:ext uri="{FF2B5EF4-FFF2-40B4-BE49-F238E27FC236}">
                <a16:creationId xmlns:a16="http://schemas.microsoft.com/office/drawing/2014/main" id="{25A0C320-E413-6C49-A79E-BC3A9495A8B3}"/>
              </a:ext>
            </a:extLst>
          </p:cNvPr>
          <p:cNvSpPr>
            <a:spLocks noGrp="1"/>
          </p:cNvSpPr>
          <p:nvPr>
            <p:ph type="body" sz="quarter" idx="63"/>
          </p:nvPr>
        </p:nvSpPr>
        <p:spPr>
          <a:xfrm>
            <a:off x="8364624"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5" name="Text Placeholder 15">
            <a:extLst>
              <a:ext uri="{FF2B5EF4-FFF2-40B4-BE49-F238E27FC236}">
                <a16:creationId xmlns:a16="http://schemas.microsoft.com/office/drawing/2014/main" id="{3236F238-B3B0-DC4A-A3C2-6B8CD816C85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76" name="Title 10">
            <a:extLst>
              <a:ext uri="{FF2B5EF4-FFF2-40B4-BE49-F238E27FC236}">
                <a16:creationId xmlns:a16="http://schemas.microsoft.com/office/drawing/2014/main" id="{6E3F4A9B-EA51-C64A-B691-E2469AB1D35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77" name="Text Placeholder 2">
            <a:extLst>
              <a:ext uri="{FF2B5EF4-FFF2-40B4-BE49-F238E27FC236}">
                <a16:creationId xmlns:a16="http://schemas.microsoft.com/office/drawing/2014/main" id="{E221F894-09AB-5046-898B-C23D9C2C6AC4}"/>
              </a:ext>
            </a:extLst>
          </p:cNvPr>
          <p:cNvSpPr>
            <a:spLocks noGrp="1"/>
          </p:cNvSpPr>
          <p:nvPr>
            <p:ph type="body" sz="quarter" idx="64"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64725826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1412875"/>
            <a:ext cx="10515600" cy="5035552"/>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96230311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Table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2829909"/>
            <a:ext cx="10515600" cy="3618517"/>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416575223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1125539" y="1466722"/>
            <a:ext cx="10515599" cy="4986466"/>
          </a:xfrm>
        </p:spPr>
        <p:txBody>
          <a:bodyPr anchor="ctr">
            <a:normAutofit/>
          </a:bodyPr>
          <a:lstStyle>
            <a:lvl1pPr marL="0" indent="0" algn="ctr">
              <a:buNone/>
              <a:defRPr sz="16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13489419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Chart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
        <p:nvSpPr>
          <p:cNvPr id="3" name="Chart Placeholder 2">
            <a:extLst>
              <a:ext uri="{FF2B5EF4-FFF2-40B4-BE49-F238E27FC236}">
                <a16:creationId xmlns:a16="http://schemas.microsoft.com/office/drawing/2014/main" id="{1523A567-9F14-C348-309B-BCD91D199FFB}"/>
              </a:ext>
            </a:extLst>
          </p:cNvPr>
          <p:cNvSpPr>
            <a:spLocks noGrp="1"/>
          </p:cNvSpPr>
          <p:nvPr>
            <p:ph type="chart" sz="quarter" idx="18"/>
          </p:nvPr>
        </p:nvSpPr>
        <p:spPr>
          <a:xfrm>
            <a:off x="1127125" y="2830513"/>
            <a:ext cx="10514012" cy="3617912"/>
          </a:xfrm>
        </p:spPr>
        <p:txBody>
          <a:bodyPr anchor="ctr">
            <a:normAutofit/>
          </a:bodyPr>
          <a:lstStyle>
            <a:lvl1pPr marL="0" marR="0" indent="0" algn="ctr" defTabSz="914400" rtl="0" eaLnBrk="1" fontAlgn="auto" latinLnBrk="0" hangingPunct="1">
              <a:lnSpc>
                <a:spcPct val="120000"/>
              </a:lnSpc>
              <a:spcBef>
                <a:spcPts val="1000"/>
              </a:spcBef>
              <a:spcAft>
                <a:spcPts val="600"/>
              </a:spcAft>
              <a:buClr>
                <a:srgbClr val="000000">
                  <a:lumMod val="85000"/>
                  <a:lumOff val="15000"/>
                </a:srgbClr>
              </a:buClr>
              <a:buSzPct val="100000"/>
              <a:buFont typeface="Arial" panose="020B0604020202020204" pitchFamily="34" charset="0"/>
              <a:buNone/>
              <a:tabLst/>
              <a:defRPr sz="1600">
                <a:solidFill>
                  <a:schemeClr val="bg1">
                    <a:lumMod val="50000"/>
                  </a:schemeClr>
                </a:solidFill>
              </a:defRPr>
            </a:lvl1pPr>
          </a:lstStyle>
          <a:p>
            <a:r>
              <a:rPr lang="en-GB"/>
              <a:t>Click icon to add chart</a:t>
            </a:r>
          </a:p>
        </p:txBody>
      </p:sp>
    </p:spTree>
    <p:extLst>
      <p:ext uri="{BB962C8B-B14F-4D97-AF65-F5344CB8AC3E}">
        <p14:creationId xmlns:p14="http://schemas.microsoft.com/office/powerpoint/2010/main" val="257846090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Text + Chart Spli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5329238"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44712EB-BADA-7D44-8E10-CEC133C91D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F86F3B3F-3A83-1142-8F4D-6EB940FB35A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0090B37-94E2-D640-B4BD-E141597C6987}"/>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44755949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Text + Chart + Key Sta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5"/>
            <a:ext cx="5329238" cy="33981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4" name="Table Placeholder 3">
            <a:extLst>
              <a:ext uri="{FF2B5EF4-FFF2-40B4-BE49-F238E27FC236}">
                <a16:creationId xmlns:a16="http://schemas.microsoft.com/office/drawing/2014/main" id="{B618AFE2-E8F7-834D-9DDE-629D87EEA9C1}"/>
              </a:ext>
            </a:extLst>
          </p:cNvPr>
          <p:cNvSpPr>
            <a:spLocks noGrp="1"/>
          </p:cNvSpPr>
          <p:nvPr>
            <p:ph type="tbl" sz="quarter" idx="16" hasCustomPrompt="1"/>
          </p:nvPr>
        </p:nvSpPr>
        <p:spPr>
          <a:xfrm>
            <a:off x="1127125" y="4996330"/>
            <a:ext cx="5329238" cy="1466384"/>
          </a:xfrm>
        </p:spPr>
        <p:txBody>
          <a:bodyPr anchor="ctr">
            <a:normAutofit/>
          </a:bodyPr>
          <a:lstStyle>
            <a:lvl1pPr marL="0" indent="0" algn="ctr">
              <a:buNone/>
              <a:defRPr sz="1400"/>
            </a:lvl1pPr>
          </a:lstStyle>
          <a:p>
            <a:r>
              <a:rPr lang="en-GB"/>
              <a:t>Click to add table for key statistics from chart</a:t>
            </a:r>
          </a:p>
        </p:txBody>
      </p:sp>
      <p:sp>
        <p:nvSpPr>
          <p:cNvPr id="11" name="Text Placeholder 15">
            <a:extLst>
              <a:ext uri="{FF2B5EF4-FFF2-40B4-BE49-F238E27FC236}">
                <a16:creationId xmlns:a16="http://schemas.microsoft.com/office/drawing/2014/main" id="{E85DF872-509A-0143-9960-A5F3F8F8F7A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BA0C908D-74C8-7C4B-994F-DAD861EED49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5" name="Text Placeholder 2">
            <a:extLst>
              <a:ext uri="{FF2B5EF4-FFF2-40B4-BE49-F238E27FC236}">
                <a16:creationId xmlns:a16="http://schemas.microsoft.com/office/drawing/2014/main" id="{A86E43A4-D34A-2D4E-BF3B-CEFD286E31DD}"/>
              </a:ext>
            </a:extLst>
          </p:cNvPr>
          <p:cNvSpPr>
            <a:spLocks noGrp="1"/>
          </p:cNvSpPr>
          <p:nvPr>
            <p:ph type="body" sz="quarter" idx="1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91776807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Timeline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559612968"/>
              </p:ext>
            </p:extLst>
          </p:nvPr>
        </p:nvGraphicFramePr>
        <p:xfrm>
          <a:off x="1127125" y="1954226"/>
          <a:ext cx="10514012" cy="4424037"/>
        </p:xfrm>
        <a:graphic>
          <a:graphicData uri="http://schemas.openxmlformats.org/drawingml/2006/table">
            <a:tbl>
              <a:tblPr bandCol="1">
                <a:tableStyleId>{2D5ABB26-0587-4C30-8999-92F81FD0307C}</a:tableStyleId>
              </a:tblPr>
              <a:tblGrid>
                <a:gridCol w="2628503">
                  <a:extLst>
                    <a:ext uri="{9D8B030D-6E8A-4147-A177-3AD203B41FA5}">
                      <a16:colId xmlns:a16="http://schemas.microsoft.com/office/drawing/2014/main" val="4151945498"/>
                    </a:ext>
                  </a:extLst>
                </a:gridCol>
                <a:gridCol w="2628503">
                  <a:extLst>
                    <a:ext uri="{9D8B030D-6E8A-4147-A177-3AD203B41FA5}">
                      <a16:colId xmlns:a16="http://schemas.microsoft.com/office/drawing/2014/main" val="1382627474"/>
                    </a:ext>
                  </a:extLst>
                </a:gridCol>
                <a:gridCol w="2628503">
                  <a:extLst>
                    <a:ext uri="{9D8B030D-6E8A-4147-A177-3AD203B41FA5}">
                      <a16:colId xmlns:a16="http://schemas.microsoft.com/office/drawing/2014/main" val="2312284562"/>
                    </a:ext>
                  </a:extLst>
                </a:gridCol>
                <a:gridCol w="2628503">
                  <a:extLst>
                    <a:ext uri="{9D8B030D-6E8A-4147-A177-3AD203B41FA5}">
                      <a16:colId xmlns:a16="http://schemas.microsoft.com/office/drawing/2014/main" val="380964293"/>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6" y="1509401"/>
            <a:ext cx="2539065"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5" y="2191775"/>
            <a:ext cx="2620415" cy="234423"/>
          </a:xfrm>
        </p:spPr>
        <p:txBody>
          <a:bodyPr wrap="square" lIns="0" rIns="72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763717"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763716"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755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3B017D52-DE7F-7470-9769-BB78F262FE23}"/>
              </a:ext>
            </a:extLst>
          </p:cNvPr>
          <p:cNvSpPr>
            <a:spLocks noGrp="1"/>
          </p:cNvSpPr>
          <p:nvPr>
            <p:ph type="body" sz="quarter" idx="20" hasCustomPrompt="1"/>
          </p:nvPr>
        </p:nvSpPr>
        <p:spPr>
          <a:xfrm>
            <a:off x="6383126"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12F91DAB-62DC-7214-C8DA-BAF8DFBE4E43}"/>
              </a:ext>
            </a:extLst>
          </p:cNvPr>
          <p:cNvSpPr>
            <a:spLocks noGrp="1"/>
          </p:cNvSpPr>
          <p:nvPr>
            <p:ph type="body" sz="quarter" idx="21"/>
          </p:nvPr>
        </p:nvSpPr>
        <p:spPr>
          <a:xfrm>
            <a:off x="6383125"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F80E7468-F05F-C07C-1280-04933437A009}"/>
              </a:ext>
            </a:extLst>
          </p:cNvPr>
          <p:cNvCxnSpPr>
            <a:cxnSpLocks/>
          </p:cNvCxnSpPr>
          <p:nvPr userDrawn="1"/>
        </p:nvCxnSpPr>
        <p:spPr>
          <a:xfrm flipH="1">
            <a:off x="6380884"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B320F7D7-6CEE-C8F7-F85A-A469E5BBCD31}"/>
              </a:ext>
            </a:extLst>
          </p:cNvPr>
          <p:cNvSpPr>
            <a:spLocks noGrp="1"/>
          </p:cNvSpPr>
          <p:nvPr>
            <p:ph type="body" sz="quarter" idx="22" hasCustomPrompt="1"/>
          </p:nvPr>
        </p:nvSpPr>
        <p:spPr>
          <a:xfrm>
            <a:off x="9012132" y="1509401"/>
            <a:ext cx="2620414"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ED35D730-3761-49FA-9B14-8CD67CF0D9EB}"/>
              </a:ext>
            </a:extLst>
          </p:cNvPr>
          <p:cNvSpPr>
            <a:spLocks noGrp="1"/>
          </p:cNvSpPr>
          <p:nvPr>
            <p:ph type="body" sz="quarter" idx="23"/>
          </p:nvPr>
        </p:nvSpPr>
        <p:spPr>
          <a:xfrm>
            <a:off x="9012131"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20E77ECB-FB8D-8A52-B23C-7D981796F366}"/>
              </a:ext>
            </a:extLst>
          </p:cNvPr>
          <p:cNvCxnSpPr>
            <a:cxnSpLocks/>
          </p:cNvCxnSpPr>
          <p:nvPr userDrawn="1"/>
        </p:nvCxnSpPr>
        <p:spPr>
          <a:xfrm flipH="1">
            <a:off x="900989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18854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imelin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4066148832"/>
              </p:ext>
            </p:extLst>
          </p:nvPr>
        </p:nvGraphicFramePr>
        <p:xfrm>
          <a:off x="1127125" y="1954226"/>
          <a:ext cx="10514010" cy="4424037"/>
        </p:xfrm>
        <a:graphic>
          <a:graphicData uri="http://schemas.openxmlformats.org/drawingml/2006/table">
            <a:tbl>
              <a:tblPr bandCol="1">
                <a:tableStyleId>{2D5ABB26-0587-4C30-8999-92F81FD0307C}</a:tableStyleId>
              </a:tblPr>
              <a:tblGrid>
                <a:gridCol w="2102802">
                  <a:extLst>
                    <a:ext uri="{9D8B030D-6E8A-4147-A177-3AD203B41FA5}">
                      <a16:colId xmlns:a16="http://schemas.microsoft.com/office/drawing/2014/main" val="4151945498"/>
                    </a:ext>
                  </a:extLst>
                </a:gridCol>
                <a:gridCol w="2102802">
                  <a:extLst>
                    <a:ext uri="{9D8B030D-6E8A-4147-A177-3AD203B41FA5}">
                      <a16:colId xmlns:a16="http://schemas.microsoft.com/office/drawing/2014/main" val="1382627474"/>
                    </a:ext>
                  </a:extLst>
                </a:gridCol>
                <a:gridCol w="2102802">
                  <a:extLst>
                    <a:ext uri="{9D8B030D-6E8A-4147-A177-3AD203B41FA5}">
                      <a16:colId xmlns:a16="http://schemas.microsoft.com/office/drawing/2014/main" val="2312284562"/>
                    </a:ext>
                  </a:extLst>
                </a:gridCol>
                <a:gridCol w="2102802">
                  <a:extLst>
                    <a:ext uri="{9D8B030D-6E8A-4147-A177-3AD203B41FA5}">
                      <a16:colId xmlns:a16="http://schemas.microsoft.com/office/drawing/2014/main" val="380964293"/>
                    </a:ext>
                  </a:extLst>
                </a:gridCol>
                <a:gridCol w="2102802">
                  <a:extLst>
                    <a:ext uri="{9D8B030D-6E8A-4147-A177-3AD203B41FA5}">
                      <a16:colId xmlns:a16="http://schemas.microsoft.com/office/drawing/2014/main" val="688104628"/>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2006290"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2070570" cy="199670"/>
          </a:xfrm>
        </p:spPr>
        <p:txBody>
          <a:bodyPr wrap="square" lIns="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240541"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240541"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231949"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71">
            <a:extLst>
              <a:ext uri="{FF2B5EF4-FFF2-40B4-BE49-F238E27FC236}">
                <a16:creationId xmlns:a16="http://schemas.microsoft.com/office/drawing/2014/main" id="{19760215-0CDA-0B7C-E085-173D81288F50}"/>
              </a:ext>
            </a:extLst>
          </p:cNvPr>
          <p:cNvSpPr>
            <a:spLocks noGrp="1"/>
          </p:cNvSpPr>
          <p:nvPr>
            <p:ph type="body" sz="quarter" idx="24" hasCustomPrompt="1"/>
          </p:nvPr>
        </p:nvSpPr>
        <p:spPr>
          <a:xfrm>
            <a:off x="5341195"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2" name="Text Placeholder 71">
            <a:extLst>
              <a:ext uri="{FF2B5EF4-FFF2-40B4-BE49-F238E27FC236}">
                <a16:creationId xmlns:a16="http://schemas.microsoft.com/office/drawing/2014/main" id="{FAF31C01-550B-C329-BEB8-C5B713E7E35B}"/>
              </a:ext>
            </a:extLst>
          </p:cNvPr>
          <p:cNvSpPr>
            <a:spLocks noGrp="1"/>
          </p:cNvSpPr>
          <p:nvPr>
            <p:ph type="body" sz="quarter" idx="25"/>
          </p:nvPr>
        </p:nvSpPr>
        <p:spPr>
          <a:xfrm>
            <a:off x="5341195"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3" name="Straight Connector 22">
            <a:extLst>
              <a:ext uri="{FF2B5EF4-FFF2-40B4-BE49-F238E27FC236}">
                <a16:creationId xmlns:a16="http://schemas.microsoft.com/office/drawing/2014/main" id="{948DF492-CBB4-E70E-6E7D-CA29D64F9D1E}"/>
              </a:ext>
            </a:extLst>
          </p:cNvPr>
          <p:cNvCxnSpPr>
            <a:cxnSpLocks/>
          </p:cNvCxnSpPr>
          <p:nvPr userDrawn="1"/>
        </p:nvCxnSpPr>
        <p:spPr>
          <a:xfrm flipH="1">
            <a:off x="5332603"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71">
            <a:extLst>
              <a:ext uri="{FF2B5EF4-FFF2-40B4-BE49-F238E27FC236}">
                <a16:creationId xmlns:a16="http://schemas.microsoft.com/office/drawing/2014/main" id="{4E21B39C-C473-8D3D-CB6E-B0BE98EDA35B}"/>
              </a:ext>
            </a:extLst>
          </p:cNvPr>
          <p:cNvSpPr>
            <a:spLocks noGrp="1"/>
          </p:cNvSpPr>
          <p:nvPr>
            <p:ph type="body" sz="quarter" idx="26" hasCustomPrompt="1"/>
          </p:nvPr>
        </p:nvSpPr>
        <p:spPr>
          <a:xfrm>
            <a:off x="7445024"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5" name="Text Placeholder 71">
            <a:extLst>
              <a:ext uri="{FF2B5EF4-FFF2-40B4-BE49-F238E27FC236}">
                <a16:creationId xmlns:a16="http://schemas.microsoft.com/office/drawing/2014/main" id="{08B3728F-8909-B190-C482-A89D8AEB1DF3}"/>
              </a:ext>
            </a:extLst>
          </p:cNvPr>
          <p:cNvSpPr>
            <a:spLocks noGrp="1"/>
          </p:cNvSpPr>
          <p:nvPr>
            <p:ph type="body" sz="quarter" idx="27"/>
          </p:nvPr>
        </p:nvSpPr>
        <p:spPr>
          <a:xfrm>
            <a:off x="7445024"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7" name="Straight Connector 26">
            <a:extLst>
              <a:ext uri="{FF2B5EF4-FFF2-40B4-BE49-F238E27FC236}">
                <a16:creationId xmlns:a16="http://schemas.microsoft.com/office/drawing/2014/main" id="{83203078-33BC-6599-14D3-7F6047B5781A}"/>
              </a:ext>
            </a:extLst>
          </p:cNvPr>
          <p:cNvCxnSpPr>
            <a:cxnSpLocks/>
          </p:cNvCxnSpPr>
          <p:nvPr userDrawn="1"/>
        </p:nvCxnSpPr>
        <p:spPr>
          <a:xfrm flipH="1">
            <a:off x="743643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9" name="Text Placeholder 71">
            <a:extLst>
              <a:ext uri="{FF2B5EF4-FFF2-40B4-BE49-F238E27FC236}">
                <a16:creationId xmlns:a16="http://schemas.microsoft.com/office/drawing/2014/main" id="{2CADF4A6-A720-9DC2-A2EF-FA5DF5788BE1}"/>
              </a:ext>
            </a:extLst>
          </p:cNvPr>
          <p:cNvSpPr>
            <a:spLocks noGrp="1"/>
          </p:cNvSpPr>
          <p:nvPr>
            <p:ph type="body" sz="quarter" idx="28" hasCustomPrompt="1"/>
          </p:nvPr>
        </p:nvSpPr>
        <p:spPr>
          <a:xfrm>
            <a:off x="9546932"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0" name="Text Placeholder 71">
            <a:extLst>
              <a:ext uri="{FF2B5EF4-FFF2-40B4-BE49-F238E27FC236}">
                <a16:creationId xmlns:a16="http://schemas.microsoft.com/office/drawing/2014/main" id="{AD76C836-5AEB-F4D0-2087-8C524C7EEC9B}"/>
              </a:ext>
            </a:extLst>
          </p:cNvPr>
          <p:cNvSpPr>
            <a:spLocks noGrp="1"/>
          </p:cNvSpPr>
          <p:nvPr>
            <p:ph type="body" sz="quarter" idx="29"/>
          </p:nvPr>
        </p:nvSpPr>
        <p:spPr>
          <a:xfrm>
            <a:off x="9546932"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41" name="Straight Connector 40">
            <a:extLst>
              <a:ext uri="{FF2B5EF4-FFF2-40B4-BE49-F238E27FC236}">
                <a16:creationId xmlns:a16="http://schemas.microsoft.com/office/drawing/2014/main" id="{6D4896E7-AC12-4761-CBB5-3456E38C35C7}"/>
              </a:ext>
            </a:extLst>
          </p:cNvPr>
          <p:cNvCxnSpPr>
            <a:cxnSpLocks/>
          </p:cNvCxnSpPr>
          <p:nvPr userDrawn="1"/>
        </p:nvCxnSpPr>
        <p:spPr>
          <a:xfrm flipH="1">
            <a:off x="953834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18070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Timeline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715411507"/>
              </p:ext>
            </p:extLst>
          </p:nvPr>
        </p:nvGraphicFramePr>
        <p:xfrm>
          <a:off x="1127125" y="1954226"/>
          <a:ext cx="10514010" cy="4424037"/>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62963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Timeline x12">
    <p:spTree>
      <p:nvGrpSpPr>
        <p:cNvPr id="1" name=""/>
        <p:cNvGrpSpPr/>
        <p:nvPr/>
      </p:nvGrpSpPr>
      <p:grpSpPr>
        <a:xfrm>
          <a:off x="0" y="0"/>
          <a:ext cx="0" cy="0"/>
          <a:chOff x="0" y="0"/>
          <a:chExt cx="0" cy="0"/>
        </a:xfrm>
      </p:grpSpPr>
      <p:graphicFrame>
        <p:nvGraphicFramePr>
          <p:cNvPr id="83" name="Table 82">
            <a:extLst>
              <a:ext uri="{FF2B5EF4-FFF2-40B4-BE49-F238E27FC236}">
                <a16:creationId xmlns:a16="http://schemas.microsoft.com/office/drawing/2014/main" id="{B96D1CAB-5350-CE01-34A2-58F055C21784}"/>
              </a:ext>
            </a:extLst>
          </p:cNvPr>
          <p:cNvGraphicFramePr>
            <a:graphicFrameLocks noGrp="1"/>
          </p:cNvGraphicFramePr>
          <p:nvPr userDrawn="1">
            <p:extLst>
              <p:ext uri="{D42A27DB-BD31-4B8C-83A1-F6EECF244321}">
                <p14:modId xmlns:p14="http://schemas.microsoft.com/office/powerpoint/2010/main" val="229437262"/>
              </p:ext>
            </p:extLst>
          </p:nvPr>
        </p:nvGraphicFramePr>
        <p:xfrm>
          <a:off x="1127125" y="4563989"/>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1428376801"/>
              </p:ext>
            </p:extLst>
          </p:nvPr>
        </p:nvGraphicFramePr>
        <p:xfrm>
          <a:off x="1127125" y="1954227"/>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369"/>
            <a:ext cx="1683308" cy="301493"/>
          </a:xfrm>
        </p:spPr>
        <p:txBody>
          <a:bodyPr wrap="square" lIns="0" rIns="72000" anchor="ctr" anchorCtr="0">
            <a:spAutoFit/>
          </a:bodyPr>
          <a:lstStyle>
            <a:lvl1pPr marL="0" marR="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800" b="0" i="0">
                <a:latin typeface="HelveticaNeueLT Pro 65 Md" panose="020B0604020202020204" pitchFamily="34" charset="77"/>
                <a:cs typeface="Poppins SemiBold" pitchFamily="2" charset="77"/>
              </a:defRPr>
            </a:lvl1pPr>
          </a:lstStyle>
          <a:p>
            <a:pPr marL="0" marR="0" lvl="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Month</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71">
            <a:extLst>
              <a:ext uri="{FF2B5EF4-FFF2-40B4-BE49-F238E27FC236}">
                <a16:creationId xmlns:a16="http://schemas.microsoft.com/office/drawing/2014/main" id="{26D55C60-0829-FB86-2D4E-B47EE51D98CF}"/>
              </a:ext>
            </a:extLst>
          </p:cNvPr>
          <p:cNvSpPr>
            <a:spLocks noGrp="1"/>
          </p:cNvSpPr>
          <p:nvPr>
            <p:ph type="body" sz="quarter" idx="38" hasCustomPrompt="1"/>
          </p:nvPr>
        </p:nvSpPr>
        <p:spPr>
          <a:xfrm>
            <a:off x="1127127"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5" name="Text Placeholder 71">
            <a:extLst>
              <a:ext uri="{FF2B5EF4-FFF2-40B4-BE49-F238E27FC236}">
                <a16:creationId xmlns:a16="http://schemas.microsoft.com/office/drawing/2014/main" id="{9DC9CC29-0BE9-E000-E688-3476A9897FC3}"/>
              </a:ext>
            </a:extLst>
          </p:cNvPr>
          <p:cNvSpPr>
            <a:spLocks noGrp="1"/>
          </p:cNvSpPr>
          <p:nvPr>
            <p:ph type="body" sz="quarter" idx="39"/>
          </p:nvPr>
        </p:nvSpPr>
        <p:spPr>
          <a:xfrm>
            <a:off x="1127126" y="4801537"/>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66" name="Straight Connector 65">
            <a:extLst>
              <a:ext uri="{FF2B5EF4-FFF2-40B4-BE49-F238E27FC236}">
                <a16:creationId xmlns:a16="http://schemas.microsoft.com/office/drawing/2014/main" id="{916AE242-5812-C6D0-0B33-4FED38F1BE51}"/>
              </a:ext>
            </a:extLst>
          </p:cNvPr>
          <p:cNvCxnSpPr>
            <a:cxnSpLocks/>
          </p:cNvCxnSpPr>
          <p:nvPr userDrawn="1"/>
        </p:nvCxnSpPr>
        <p:spPr>
          <a:xfrm flipH="1">
            <a:off x="1127125" y="4563989"/>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44E973BA-A6F5-646A-58E0-74CBF3A351C6}"/>
              </a:ext>
            </a:extLst>
          </p:cNvPr>
          <p:cNvCxnSpPr>
            <a:cxnSpLocks/>
          </p:cNvCxnSpPr>
          <p:nvPr userDrawn="1"/>
        </p:nvCxnSpPr>
        <p:spPr>
          <a:xfrm flipH="1">
            <a:off x="1127125"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8" name="Text Placeholder 71">
            <a:extLst>
              <a:ext uri="{FF2B5EF4-FFF2-40B4-BE49-F238E27FC236}">
                <a16:creationId xmlns:a16="http://schemas.microsoft.com/office/drawing/2014/main" id="{6B3AABBA-0D72-5B03-AC6B-02874BA72FD0}"/>
              </a:ext>
            </a:extLst>
          </p:cNvPr>
          <p:cNvSpPr>
            <a:spLocks noGrp="1"/>
          </p:cNvSpPr>
          <p:nvPr>
            <p:ph type="body" sz="quarter" idx="40" hasCustomPrompt="1"/>
          </p:nvPr>
        </p:nvSpPr>
        <p:spPr>
          <a:xfrm>
            <a:off x="288684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9" name="Text Placeholder 71">
            <a:extLst>
              <a:ext uri="{FF2B5EF4-FFF2-40B4-BE49-F238E27FC236}">
                <a16:creationId xmlns:a16="http://schemas.microsoft.com/office/drawing/2014/main" id="{D98B7CE1-C4BD-9AE7-C88B-945615D0AFF4}"/>
              </a:ext>
            </a:extLst>
          </p:cNvPr>
          <p:cNvSpPr>
            <a:spLocks noGrp="1"/>
          </p:cNvSpPr>
          <p:nvPr>
            <p:ph type="body" sz="quarter" idx="41"/>
          </p:nvPr>
        </p:nvSpPr>
        <p:spPr>
          <a:xfrm>
            <a:off x="287825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0" name="Straight Connector 69">
            <a:extLst>
              <a:ext uri="{FF2B5EF4-FFF2-40B4-BE49-F238E27FC236}">
                <a16:creationId xmlns:a16="http://schemas.microsoft.com/office/drawing/2014/main" id="{A3FA5B9A-A672-98C1-2855-026D2057C83E}"/>
              </a:ext>
            </a:extLst>
          </p:cNvPr>
          <p:cNvCxnSpPr>
            <a:cxnSpLocks/>
          </p:cNvCxnSpPr>
          <p:nvPr userDrawn="1"/>
        </p:nvCxnSpPr>
        <p:spPr>
          <a:xfrm flipH="1">
            <a:off x="287825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1" name="Text Placeholder 71">
            <a:extLst>
              <a:ext uri="{FF2B5EF4-FFF2-40B4-BE49-F238E27FC236}">
                <a16:creationId xmlns:a16="http://schemas.microsoft.com/office/drawing/2014/main" id="{482B82DE-79C9-CDE6-9649-614749EEC8B0}"/>
              </a:ext>
            </a:extLst>
          </p:cNvPr>
          <p:cNvSpPr>
            <a:spLocks noGrp="1"/>
          </p:cNvSpPr>
          <p:nvPr>
            <p:ph type="body" sz="quarter" idx="42" hasCustomPrompt="1"/>
          </p:nvPr>
        </p:nvSpPr>
        <p:spPr>
          <a:xfrm>
            <a:off x="4640200"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2" name="Text Placeholder 71">
            <a:extLst>
              <a:ext uri="{FF2B5EF4-FFF2-40B4-BE49-F238E27FC236}">
                <a16:creationId xmlns:a16="http://schemas.microsoft.com/office/drawing/2014/main" id="{752A5000-E1C4-E18A-5E19-27BBEB4359AF}"/>
              </a:ext>
            </a:extLst>
          </p:cNvPr>
          <p:cNvSpPr>
            <a:spLocks noGrp="1"/>
          </p:cNvSpPr>
          <p:nvPr>
            <p:ph type="body" sz="quarter" idx="43"/>
          </p:nvPr>
        </p:nvSpPr>
        <p:spPr>
          <a:xfrm>
            <a:off x="4631607"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3" name="Straight Connector 72">
            <a:extLst>
              <a:ext uri="{FF2B5EF4-FFF2-40B4-BE49-F238E27FC236}">
                <a16:creationId xmlns:a16="http://schemas.microsoft.com/office/drawing/2014/main" id="{87D3EC13-AC04-71DA-1041-AC7D4B35E695}"/>
              </a:ext>
            </a:extLst>
          </p:cNvPr>
          <p:cNvCxnSpPr>
            <a:cxnSpLocks/>
          </p:cNvCxnSpPr>
          <p:nvPr userDrawn="1"/>
        </p:nvCxnSpPr>
        <p:spPr>
          <a:xfrm flipH="1">
            <a:off x="4631607"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71">
            <a:extLst>
              <a:ext uri="{FF2B5EF4-FFF2-40B4-BE49-F238E27FC236}">
                <a16:creationId xmlns:a16="http://schemas.microsoft.com/office/drawing/2014/main" id="{53444E43-A0D7-5A41-A9D6-1C4973F0163F}"/>
              </a:ext>
            </a:extLst>
          </p:cNvPr>
          <p:cNvSpPr>
            <a:spLocks noGrp="1"/>
          </p:cNvSpPr>
          <p:nvPr>
            <p:ph type="body" sz="quarter" idx="44" hasCustomPrompt="1"/>
          </p:nvPr>
        </p:nvSpPr>
        <p:spPr>
          <a:xfrm>
            <a:off x="6391945"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5" name="Text Placeholder 71">
            <a:extLst>
              <a:ext uri="{FF2B5EF4-FFF2-40B4-BE49-F238E27FC236}">
                <a16:creationId xmlns:a16="http://schemas.microsoft.com/office/drawing/2014/main" id="{2B8A46F4-A861-AC3C-8E76-605A34A016F5}"/>
              </a:ext>
            </a:extLst>
          </p:cNvPr>
          <p:cNvSpPr>
            <a:spLocks noGrp="1"/>
          </p:cNvSpPr>
          <p:nvPr>
            <p:ph type="body" sz="quarter" idx="45"/>
          </p:nvPr>
        </p:nvSpPr>
        <p:spPr>
          <a:xfrm>
            <a:off x="6383352"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6" name="Straight Connector 75">
            <a:extLst>
              <a:ext uri="{FF2B5EF4-FFF2-40B4-BE49-F238E27FC236}">
                <a16:creationId xmlns:a16="http://schemas.microsoft.com/office/drawing/2014/main" id="{2A6B217A-D8DB-F64D-638D-A54C4A3F6F4F}"/>
              </a:ext>
            </a:extLst>
          </p:cNvPr>
          <p:cNvCxnSpPr>
            <a:cxnSpLocks/>
          </p:cNvCxnSpPr>
          <p:nvPr userDrawn="1"/>
        </p:nvCxnSpPr>
        <p:spPr>
          <a:xfrm flipH="1">
            <a:off x="6383352"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Text Placeholder 71">
            <a:extLst>
              <a:ext uri="{FF2B5EF4-FFF2-40B4-BE49-F238E27FC236}">
                <a16:creationId xmlns:a16="http://schemas.microsoft.com/office/drawing/2014/main" id="{E5DF6A30-19C0-A3F8-90E2-0146DED97D61}"/>
              </a:ext>
            </a:extLst>
          </p:cNvPr>
          <p:cNvSpPr>
            <a:spLocks noGrp="1"/>
          </p:cNvSpPr>
          <p:nvPr>
            <p:ph type="body" sz="quarter" idx="46" hasCustomPrompt="1"/>
          </p:nvPr>
        </p:nvSpPr>
        <p:spPr>
          <a:xfrm>
            <a:off x="8144599"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8" name="Text Placeholder 71">
            <a:extLst>
              <a:ext uri="{FF2B5EF4-FFF2-40B4-BE49-F238E27FC236}">
                <a16:creationId xmlns:a16="http://schemas.microsoft.com/office/drawing/2014/main" id="{E63BD6BF-C643-FB9E-F95C-5C8360D19198}"/>
              </a:ext>
            </a:extLst>
          </p:cNvPr>
          <p:cNvSpPr>
            <a:spLocks noGrp="1"/>
          </p:cNvSpPr>
          <p:nvPr>
            <p:ph type="body" sz="quarter" idx="47"/>
          </p:nvPr>
        </p:nvSpPr>
        <p:spPr>
          <a:xfrm>
            <a:off x="8136006"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9" name="Straight Connector 78">
            <a:extLst>
              <a:ext uri="{FF2B5EF4-FFF2-40B4-BE49-F238E27FC236}">
                <a16:creationId xmlns:a16="http://schemas.microsoft.com/office/drawing/2014/main" id="{23CFD5BD-3B89-223C-1EA3-2F38F79DB35A}"/>
              </a:ext>
            </a:extLst>
          </p:cNvPr>
          <p:cNvCxnSpPr>
            <a:cxnSpLocks/>
          </p:cNvCxnSpPr>
          <p:nvPr userDrawn="1"/>
        </p:nvCxnSpPr>
        <p:spPr>
          <a:xfrm flipH="1">
            <a:off x="8136006"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0" name="Text Placeholder 71">
            <a:extLst>
              <a:ext uri="{FF2B5EF4-FFF2-40B4-BE49-F238E27FC236}">
                <a16:creationId xmlns:a16="http://schemas.microsoft.com/office/drawing/2014/main" id="{B07A293C-CF60-CFA2-616E-AE0B15D3A9AE}"/>
              </a:ext>
            </a:extLst>
          </p:cNvPr>
          <p:cNvSpPr>
            <a:spLocks noGrp="1"/>
          </p:cNvSpPr>
          <p:nvPr>
            <p:ph type="body" sz="quarter" idx="48" hasCustomPrompt="1"/>
          </p:nvPr>
        </p:nvSpPr>
        <p:spPr>
          <a:xfrm>
            <a:off x="989725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81" name="Text Placeholder 71">
            <a:extLst>
              <a:ext uri="{FF2B5EF4-FFF2-40B4-BE49-F238E27FC236}">
                <a16:creationId xmlns:a16="http://schemas.microsoft.com/office/drawing/2014/main" id="{C742719E-0805-D779-5C97-CE1052B2BC79}"/>
              </a:ext>
            </a:extLst>
          </p:cNvPr>
          <p:cNvSpPr>
            <a:spLocks noGrp="1"/>
          </p:cNvSpPr>
          <p:nvPr>
            <p:ph type="body" sz="quarter" idx="49"/>
          </p:nvPr>
        </p:nvSpPr>
        <p:spPr>
          <a:xfrm>
            <a:off x="988866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82" name="Straight Connector 81">
            <a:extLst>
              <a:ext uri="{FF2B5EF4-FFF2-40B4-BE49-F238E27FC236}">
                <a16:creationId xmlns:a16="http://schemas.microsoft.com/office/drawing/2014/main" id="{3C5C6434-7A2C-D1B3-8F49-0DE2B2CBF752}"/>
              </a:ext>
            </a:extLst>
          </p:cNvPr>
          <p:cNvCxnSpPr>
            <a:cxnSpLocks/>
          </p:cNvCxnSpPr>
          <p:nvPr userDrawn="1"/>
        </p:nvCxnSpPr>
        <p:spPr>
          <a:xfrm flipH="1">
            <a:off x="988866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34850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World Map">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pic>
        <p:nvPicPr>
          <p:cNvPr id="7" name="Graphic 6">
            <a:extLst>
              <a:ext uri="{FF2B5EF4-FFF2-40B4-BE49-F238E27FC236}">
                <a16:creationId xmlns:a16="http://schemas.microsoft.com/office/drawing/2014/main" id="{D1FAD87D-9304-0154-C04C-29321C770CD5}"/>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495706" y="1552623"/>
            <a:ext cx="9776849" cy="4825650"/>
          </a:xfrm>
          <a:prstGeom prst="rect">
            <a:avLst/>
          </a:prstGeom>
        </p:spPr>
      </p:pic>
      <p:sp>
        <p:nvSpPr>
          <p:cNvPr id="3" name="Text Placeholder 2">
            <a:extLst>
              <a:ext uri="{FF2B5EF4-FFF2-40B4-BE49-F238E27FC236}">
                <a16:creationId xmlns:a16="http://schemas.microsoft.com/office/drawing/2014/main" id="{1A5B1187-77D0-6A74-2910-E6FF1617FC6B}"/>
              </a:ext>
            </a:extLst>
          </p:cNvPr>
          <p:cNvSpPr>
            <a:spLocks noGrp="1"/>
          </p:cNvSpPr>
          <p:nvPr>
            <p:ph type="body" sz="quarter" idx="17" hasCustomPrompt="1"/>
          </p:nvPr>
        </p:nvSpPr>
        <p:spPr>
          <a:xfrm>
            <a:off x="527728" y="8281570"/>
            <a:ext cx="1985963" cy="215444"/>
          </a:xfrm>
        </p:spPr>
        <p:txBody>
          <a:bodyPr>
            <a:spAutoFit/>
          </a:bodyPr>
          <a:lstStyle>
            <a:lvl1pPr marL="273050" marR="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lvl1pPr>
          </a:lstStyle>
          <a:p>
            <a:pPr marL="273050" marR="0" lvl="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pPr>
            <a:r>
              <a:rPr kumimoji="0" lang="en-GB" sz="1400" b="0" i="0" u="none" strike="noStrike" kern="1200" cap="none" spc="0" normalizeH="0" baseline="0" noProof="0">
                <a:ln>
                  <a:noFill/>
                </a:ln>
                <a:solidFill>
                  <a:srgbClr val="62B2EC"/>
                </a:solidFill>
                <a:effectLst/>
                <a:uLnTx/>
                <a:uFillTx/>
                <a:latin typeface="HelveticaNeueLT Pro 65 Md" panose="020B0604020202020204" pitchFamily="34" charset="77"/>
                <a:ea typeface="+mn-ea"/>
                <a:cs typeface="+mn-cs"/>
              </a:rPr>
              <a:t>Map point</a:t>
            </a:r>
          </a:p>
        </p:txBody>
      </p:sp>
      <p:sp>
        <p:nvSpPr>
          <p:cNvPr id="5" name="Text Placeholder 4">
            <a:extLst>
              <a:ext uri="{FF2B5EF4-FFF2-40B4-BE49-F238E27FC236}">
                <a16:creationId xmlns:a16="http://schemas.microsoft.com/office/drawing/2014/main" id="{586D7E23-0F81-EBC9-C3F1-D8980E2FE08D}"/>
              </a:ext>
            </a:extLst>
          </p:cNvPr>
          <p:cNvSpPr>
            <a:spLocks noGrp="1"/>
          </p:cNvSpPr>
          <p:nvPr>
            <p:ph type="body" sz="quarter" idx="19" hasCustomPrompt="1"/>
          </p:nvPr>
        </p:nvSpPr>
        <p:spPr>
          <a:xfrm>
            <a:off x="1127125" y="5368925"/>
            <a:ext cx="1985963" cy="234423"/>
          </a:xfrm>
        </p:spPr>
        <p:txBody>
          <a:bodyPr>
            <a:spAutoFit/>
          </a:bodyPr>
          <a:lstStyle>
            <a:lvl1pPr marL="268288" indent="-268288">
              <a:buClr>
                <a:schemeClr val="accent2"/>
              </a:buClr>
              <a:buSzPct val="150000"/>
              <a:buFont typeface="STIXGeneral-Regular" pitchFamily="2" charset="2"/>
              <a:buChar char="⫯"/>
              <a:defRPr sz="1400" b="0" i="0">
                <a:solidFill>
                  <a:schemeClr val="accent2"/>
                </a:solidFill>
                <a:latin typeface="HelveticaNeueLT Pro 65 Md" panose="020B0604020202020204" pitchFamily="34" charset="77"/>
              </a:defRPr>
            </a:lvl1pPr>
          </a:lstStyle>
          <a:p>
            <a:pPr lvl="0"/>
            <a:r>
              <a:rPr lang="en-GB"/>
              <a:t>Key</a:t>
            </a:r>
          </a:p>
        </p:txBody>
      </p:sp>
      <p:sp>
        <p:nvSpPr>
          <p:cNvPr id="20" name="Text Placeholder 4">
            <a:extLst>
              <a:ext uri="{FF2B5EF4-FFF2-40B4-BE49-F238E27FC236}">
                <a16:creationId xmlns:a16="http://schemas.microsoft.com/office/drawing/2014/main" id="{76F2A108-15D9-390E-11BC-162012CAB949}"/>
              </a:ext>
            </a:extLst>
          </p:cNvPr>
          <p:cNvSpPr>
            <a:spLocks noGrp="1"/>
          </p:cNvSpPr>
          <p:nvPr>
            <p:ph type="body" sz="quarter" idx="20" hasCustomPrompt="1"/>
          </p:nvPr>
        </p:nvSpPr>
        <p:spPr>
          <a:xfrm>
            <a:off x="1127125" y="5742550"/>
            <a:ext cx="1985963" cy="234423"/>
          </a:xfrm>
        </p:spPr>
        <p:txBody>
          <a:bodyPr>
            <a:spAutoFit/>
          </a:bodyPr>
          <a:lstStyle>
            <a:lvl1pPr marL="268288" indent="-268288">
              <a:buClr>
                <a:schemeClr val="accent3"/>
              </a:buClr>
              <a:buSzPct val="150000"/>
              <a:buFont typeface="STIXGeneral-Regular" pitchFamily="2" charset="2"/>
              <a:buChar char="⫯"/>
              <a:defRPr sz="1400" b="0" i="0">
                <a:solidFill>
                  <a:schemeClr val="accent3"/>
                </a:solidFill>
                <a:latin typeface="HelveticaNeueLT Pro 65 Md" panose="020B0604020202020204" pitchFamily="34" charset="77"/>
              </a:defRPr>
            </a:lvl1pPr>
          </a:lstStyle>
          <a:p>
            <a:pPr lvl="0"/>
            <a:r>
              <a:rPr lang="en-GB"/>
              <a:t>Key</a:t>
            </a:r>
          </a:p>
        </p:txBody>
      </p:sp>
      <p:sp>
        <p:nvSpPr>
          <p:cNvPr id="21" name="Text Placeholder 4">
            <a:extLst>
              <a:ext uri="{FF2B5EF4-FFF2-40B4-BE49-F238E27FC236}">
                <a16:creationId xmlns:a16="http://schemas.microsoft.com/office/drawing/2014/main" id="{DE9A33DB-B121-6EB4-0354-115E8D749648}"/>
              </a:ext>
            </a:extLst>
          </p:cNvPr>
          <p:cNvSpPr>
            <a:spLocks noGrp="1"/>
          </p:cNvSpPr>
          <p:nvPr>
            <p:ph type="body" sz="quarter" idx="21" hasCustomPrompt="1"/>
          </p:nvPr>
        </p:nvSpPr>
        <p:spPr>
          <a:xfrm>
            <a:off x="1127125" y="6116176"/>
            <a:ext cx="1985963" cy="234423"/>
          </a:xfrm>
        </p:spPr>
        <p:txBody>
          <a:bodyPr>
            <a:spAutoFit/>
          </a:bodyPr>
          <a:lstStyle>
            <a:lvl1pPr marL="268288" indent="-268288">
              <a:buClr>
                <a:schemeClr val="accent5"/>
              </a:buClr>
              <a:buSzPct val="150000"/>
              <a:buFont typeface="STIXGeneral-Regular" pitchFamily="2" charset="2"/>
              <a:buChar char="⫯"/>
              <a:defRPr sz="1400" b="0" i="0">
                <a:solidFill>
                  <a:schemeClr val="accent5"/>
                </a:solidFill>
                <a:latin typeface="HelveticaNeueLT Pro 65 Md" panose="020B0604020202020204" pitchFamily="34" charset="77"/>
              </a:defRPr>
            </a:lvl1pPr>
          </a:lstStyle>
          <a:p>
            <a:pPr lvl="0"/>
            <a:r>
              <a:rPr lang="en-GB"/>
              <a:t>Key</a:t>
            </a:r>
          </a:p>
        </p:txBody>
      </p:sp>
      <p:sp>
        <p:nvSpPr>
          <p:cNvPr id="13" name="Text Placeholder 4">
            <a:extLst>
              <a:ext uri="{FF2B5EF4-FFF2-40B4-BE49-F238E27FC236}">
                <a16:creationId xmlns:a16="http://schemas.microsoft.com/office/drawing/2014/main" id="{9360CA6E-7202-8063-1BCF-C39257BB0872}"/>
              </a:ext>
            </a:extLst>
          </p:cNvPr>
          <p:cNvSpPr>
            <a:spLocks noGrp="1"/>
          </p:cNvSpPr>
          <p:nvPr>
            <p:ph type="body" sz="quarter" idx="22" hasCustomPrompt="1"/>
          </p:nvPr>
        </p:nvSpPr>
        <p:spPr>
          <a:xfrm>
            <a:off x="4293771" y="4436746"/>
            <a:ext cx="1985963" cy="175882"/>
          </a:xfrm>
        </p:spPr>
        <p:txBody>
          <a:bodyPr>
            <a:spAutoFit/>
          </a:bodyPr>
          <a:lstStyle>
            <a:lvl1pPr marL="177800" indent="-177800">
              <a:buClr>
                <a:schemeClr val="accent2"/>
              </a:buClr>
              <a:buSzPct val="150000"/>
              <a:buFont typeface="STIXGeneral-Regular" pitchFamily="2" charset="2"/>
              <a:buChar char="⫯"/>
              <a:tabLst/>
              <a:defRPr sz="1050" b="0" i="0">
                <a:solidFill>
                  <a:schemeClr val="accent2"/>
                </a:solidFill>
                <a:latin typeface="HelveticaNeueLT Pro 65 Md" panose="020B0604020202020204" pitchFamily="34" charset="77"/>
              </a:defRPr>
            </a:lvl1pPr>
          </a:lstStyle>
          <a:p>
            <a:pPr lvl="0"/>
            <a:r>
              <a:rPr lang="en-GB"/>
              <a:t>Map point</a:t>
            </a:r>
          </a:p>
        </p:txBody>
      </p:sp>
      <p:sp>
        <p:nvSpPr>
          <p:cNvPr id="15" name="Text Placeholder 4">
            <a:extLst>
              <a:ext uri="{FF2B5EF4-FFF2-40B4-BE49-F238E27FC236}">
                <a16:creationId xmlns:a16="http://schemas.microsoft.com/office/drawing/2014/main" id="{F2E4B25F-B204-DCA0-CF6A-C3A37954216A}"/>
              </a:ext>
            </a:extLst>
          </p:cNvPr>
          <p:cNvSpPr>
            <a:spLocks noGrp="1"/>
          </p:cNvSpPr>
          <p:nvPr>
            <p:ph type="body" sz="quarter" idx="23" hasCustomPrompt="1"/>
          </p:nvPr>
        </p:nvSpPr>
        <p:spPr>
          <a:xfrm>
            <a:off x="9160343" y="3789566"/>
            <a:ext cx="1985963" cy="175882"/>
          </a:xfrm>
        </p:spPr>
        <p:txBody>
          <a:bodyPr>
            <a:spAutoFit/>
          </a:bodyPr>
          <a:lstStyle>
            <a:lvl1pPr marL="177800" indent="-177800">
              <a:buClr>
                <a:schemeClr val="accent3"/>
              </a:buClr>
              <a:buSzPct val="150000"/>
              <a:buFont typeface="STIXGeneral-Regular" pitchFamily="2" charset="2"/>
              <a:buChar char="⫯"/>
              <a:tabLst/>
              <a:defRPr sz="1050" b="0" i="0">
                <a:solidFill>
                  <a:schemeClr val="accent3"/>
                </a:solidFill>
                <a:latin typeface="HelveticaNeueLT Pro 65 Md" panose="020B0604020202020204" pitchFamily="34" charset="77"/>
              </a:defRPr>
            </a:lvl1pPr>
          </a:lstStyle>
          <a:p>
            <a:pPr lvl="0"/>
            <a:r>
              <a:rPr lang="en-GB"/>
              <a:t>Map point</a:t>
            </a:r>
          </a:p>
        </p:txBody>
      </p:sp>
      <p:sp>
        <p:nvSpPr>
          <p:cNvPr id="16" name="Text Placeholder 4">
            <a:extLst>
              <a:ext uri="{FF2B5EF4-FFF2-40B4-BE49-F238E27FC236}">
                <a16:creationId xmlns:a16="http://schemas.microsoft.com/office/drawing/2014/main" id="{0746FE2F-9310-5754-4CA4-DA0E85AEDE77}"/>
              </a:ext>
            </a:extLst>
          </p:cNvPr>
          <p:cNvSpPr>
            <a:spLocks noGrp="1"/>
          </p:cNvSpPr>
          <p:nvPr>
            <p:ph type="body" sz="quarter" idx="24" hasCustomPrompt="1"/>
          </p:nvPr>
        </p:nvSpPr>
        <p:spPr>
          <a:xfrm>
            <a:off x="6183941" y="3176753"/>
            <a:ext cx="1985963" cy="175882"/>
          </a:xfrm>
        </p:spPr>
        <p:txBody>
          <a:bodyPr>
            <a:spAutoFit/>
          </a:bodyPr>
          <a:lstStyle>
            <a:lvl1pPr marL="177800" indent="-177800">
              <a:buClr>
                <a:schemeClr val="accent5"/>
              </a:buClr>
              <a:buSzPct val="150000"/>
              <a:buFont typeface="STIXGeneral-Regular" pitchFamily="2" charset="2"/>
              <a:buChar char="⫯"/>
              <a:tabLst/>
              <a:defRPr sz="1050" b="0" i="0">
                <a:solidFill>
                  <a:schemeClr val="accent5"/>
                </a:solidFill>
                <a:latin typeface="HelveticaNeueLT Pro 65 Md" panose="020B0604020202020204" pitchFamily="34" charset="77"/>
              </a:defRPr>
            </a:lvl1pPr>
          </a:lstStyle>
          <a:p>
            <a:pPr lvl="0"/>
            <a:r>
              <a:rPr lang="en-GB"/>
              <a:t>Map point</a:t>
            </a:r>
          </a:p>
        </p:txBody>
      </p:sp>
    </p:spTree>
    <p:extLst>
      <p:ext uri="{BB962C8B-B14F-4D97-AF65-F5344CB8AC3E}">
        <p14:creationId xmlns:p14="http://schemas.microsoft.com/office/powerpoint/2010/main" val="199009963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Titles Only">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58991734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05573875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Contents Lis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40" name="Text Placeholder 8">
            <a:extLst>
              <a:ext uri="{FF2B5EF4-FFF2-40B4-BE49-F238E27FC236}">
                <a16:creationId xmlns:a16="http://schemas.microsoft.com/office/drawing/2014/main" id="{8FADE3F8-69F3-9086-195D-91C3EB08D4F9}"/>
              </a:ext>
            </a:extLst>
          </p:cNvPr>
          <p:cNvSpPr>
            <a:spLocks noGrp="1"/>
          </p:cNvSpPr>
          <p:nvPr>
            <p:ph type="body" sz="quarter" idx="18" hasCustomPrompt="1"/>
          </p:nvPr>
        </p:nvSpPr>
        <p:spPr>
          <a:xfrm>
            <a:off x="1127124" y="150162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01</a:t>
            </a:r>
          </a:p>
        </p:txBody>
      </p:sp>
      <p:sp>
        <p:nvSpPr>
          <p:cNvPr id="41" name="Text Placeholder 8">
            <a:extLst>
              <a:ext uri="{FF2B5EF4-FFF2-40B4-BE49-F238E27FC236}">
                <a16:creationId xmlns:a16="http://schemas.microsoft.com/office/drawing/2014/main" id="{5560F0CC-CCA6-6D1F-2A79-11F8E6DBC142}"/>
              </a:ext>
            </a:extLst>
          </p:cNvPr>
          <p:cNvSpPr>
            <a:spLocks noGrp="1"/>
          </p:cNvSpPr>
          <p:nvPr>
            <p:ph type="body" sz="quarter" idx="20" hasCustomPrompt="1"/>
          </p:nvPr>
        </p:nvSpPr>
        <p:spPr>
          <a:xfrm>
            <a:off x="1127124" y="2368319"/>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02</a:t>
            </a:r>
          </a:p>
        </p:txBody>
      </p:sp>
      <p:sp>
        <p:nvSpPr>
          <p:cNvPr id="42" name="Text Placeholder 8">
            <a:extLst>
              <a:ext uri="{FF2B5EF4-FFF2-40B4-BE49-F238E27FC236}">
                <a16:creationId xmlns:a16="http://schemas.microsoft.com/office/drawing/2014/main" id="{998B0182-B631-BF85-6B98-7E72FE3A5BEB}"/>
              </a:ext>
            </a:extLst>
          </p:cNvPr>
          <p:cNvSpPr>
            <a:spLocks noGrp="1"/>
          </p:cNvSpPr>
          <p:nvPr>
            <p:ph type="body" sz="quarter" idx="22" hasCustomPrompt="1"/>
          </p:nvPr>
        </p:nvSpPr>
        <p:spPr>
          <a:xfrm>
            <a:off x="1127124" y="3235011"/>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03</a:t>
            </a:r>
          </a:p>
        </p:txBody>
      </p:sp>
      <p:sp>
        <p:nvSpPr>
          <p:cNvPr id="43" name="Text Placeholder 8">
            <a:extLst>
              <a:ext uri="{FF2B5EF4-FFF2-40B4-BE49-F238E27FC236}">
                <a16:creationId xmlns:a16="http://schemas.microsoft.com/office/drawing/2014/main" id="{5AB1573A-9989-0B01-8DFE-45140F616F09}"/>
              </a:ext>
            </a:extLst>
          </p:cNvPr>
          <p:cNvSpPr>
            <a:spLocks noGrp="1"/>
          </p:cNvSpPr>
          <p:nvPr>
            <p:ph type="body" sz="quarter" idx="24" hasCustomPrompt="1"/>
          </p:nvPr>
        </p:nvSpPr>
        <p:spPr>
          <a:xfrm>
            <a:off x="1127124" y="4101703"/>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04</a:t>
            </a:r>
          </a:p>
        </p:txBody>
      </p:sp>
      <p:sp>
        <p:nvSpPr>
          <p:cNvPr id="44" name="Text Placeholder 8">
            <a:extLst>
              <a:ext uri="{FF2B5EF4-FFF2-40B4-BE49-F238E27FC236}">
                <a16:creationId xmlns:a16="http://schemas.microsoft.com/office/drawing/2014/main" id="{8614C983-9A6A-4270-703A-F21EB7B68536}"/>
              </a:ext>
            </a:extLst>
          </p:cNvPr>
          <p:cNvSpPr>
            <a:spLocks noGrp="1"/>
          </p:cNvSpPr>
          <p:nvPr>
            <p:ph type="body" sz="quarter" idx="26" hasCustomPrompt="1"/>
          </p:nvPr>
        </p:nvSpPr>
        <p:spPr>
          <a:xfrm>
            <a:off x="1127124" y="4968395"/>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05</a:t>
            </a:r>
          </a:p>
        </p:txBody>
      </p:sp>
      <p:sp>
        <p:nvSpPr>
          <p:cNvPr id="45" name="Text Placeholder 8">
            <a:extLst>
              <a:ext uri="{FF2B5EF4-FFF2-40B4-BE49-F238E27FC236}">
                <a16:creationId xmlns:a16="http://schemas.microsoft.com/office/drawing/2014/main" id="{C65E7A8C-F874-196A-212D-21B5CC54AB64}"/>
              </a:ext>
            </a:extLst>
          </p:cNvPr>
          <p:cNvSpPr>
            <a:spLocks noGrp="1"/>
          </p:cNvSpPr>
          <p:nvPr>
            <p:ph type="body" sz="quarter" idx="28" hasCustomPrompt="1"/>
          </p:nvPr>
        </p:nvSpPr>
        <p:spPr>
          <a:xfrm>
            <a:off x="1127124" y="5835087"/>
            <a:ext cx="4112786" cy="618101"/>
          </a:xfrm>
        </p:spPr>
        <p:txBody>
          <a:bodyPr>
            <a:normAutofit/>
          </a:bodyPr>
          <a:lstStyle>
            <a:lvl1pPr marL="0" indent="0">
              <a:lnSpc>
                <a:spcPct val="100000"/>
              </a:lnSpc>
              <a:spcBef>
                <a:spcPts val="0"/>
              </a:spcBef>
              <a:buNone/>
              <a:defRPr sz="3200" b="0" i="0">
                <a:latin typeface="HelveticaNeueLT Pro 65 Md" panose="020B0604020202020204" pitchFamily="34" charset="77"/>
              </a:defRPr>
            </a:lvl1pPr>
          </a:lstStyle>
          <a:p>
            <a:pPr lvl="0"/>
            <a:r>
              <a:rPr lang="en-GB"/>
              <a:t>Section 06</a:t>
            </a:r>
          </a:p>
        </p:txBody>
      </p:sp>
    </p:spTree>
    <p:extLst>
      <p:ext uri="{BB962C8B-B14F-4D97-AF65-F5344CB8AC3E}">
        <p14:creationId xmlns:p14="http://schemas.microsoft.com/office/powerpoint/2010/main" val="428339593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ontents List (Detailed)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516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516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185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321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1772"/>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185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7990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8464"/>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854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855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660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5156"/>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524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524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329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1848"/>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193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193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7998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8540"/>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862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862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667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5232"/>
            <a:ext cx="4968875" cy="18000"/>
          </a:xfrm>
          <a:solidFill>
            <a:schemeClr val="tx1"/>
          </a:solidFill>
        </p:spPr>
        <p:txBody>
          <a:bodyPr/>
          <a:lstStyle>
            <a:lvl1pPr marL="0" indent="0">
              <a:buNone/>
              <a:defRPr/>
            </a:lvl1pPr>
          </a:lstStyle>
          <a:p>
            <a:pPr lvl="0"/>
            <a:r>
              <a:rPr lang="en-GB"/>
              <a:t> </a:t>
            </a:r>
          </a:p>
        </p:txBody>
      </p:sp>
      <p:sp>
        <p:nvSpPr>
          <p:cNvPr id="94" name="Picture Placeholder 2">
            <a:extLst>
              <a:ext uri="{FF2B5EF4-FFF2-40B4-BE49-F238E27FC236}">
                <a16:creationId xmlns:a16="http://schemas.microsoft.com/office/drawing/2014/main" id="{5BA5D22B-83DC-EF40-A28C-EFF39065775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31" name="Title 10">
            <a:extLst>
              <a:ext uri="{FF2B5EF4-FFF2-40B4-BE49-F238E27FC236}">
                <a16:creationId xmlns:a16="http://schemas.microsoft.com/office/drawing/2014/main" id="{C51A78A1-87F0-064B-83F5-289158C82EE2}"/>
              </a:ext>
            </a:extLst>
          </p:cNvPr>
          <p:cNvSpPr>
            <a:spLocks noGrp="1"/>
          </p:cNvSpPr>
          <p:nvPr>
            <p:ph type="title" hasCustomPrompt="1"/>
          </p:nvPr>
        </p:nvSpPr>
        <p:spPr>
          <a:xfrm>
            <a:off x="1127125" y="622405"/>
            <a:ext cx="4968876" cy="502072"/>
          </a:xfrm>
        </p:spPr>
        <p:txBody>
          <a:bodyPr>
            <a:normAutofit/>
          </a:bodyPr>
          <a:lstStyle>
            <a:lvl1pPr>
              <a:defRPr sz="4000"/>
            </a:lvl1pPr>
          </a:lstStyle>
          <a:p>
            <a:r>
              <a:rPr lang="en-GB"/>
              <a:t>Contents</a:t>
            </a:r>
          </a:p>
        </p:txBody>
      </p:sp>
      <p:sp>
        <p:nvSpPr>
          <p:cNvPr id="33" name="Text Placeholder 15">
            <a:extLst>
              <a:ext uri="{FF2B5EF4-FFF2-40B4-BE49-F238E27FC236}">
                <a16:creationId xmlns:a16="http://schemas.microsoft.com/office/drawing/2014/main" id="{21460BB1-63AA-5643-B12F-C39B86B2905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80439925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Contents List (Detail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9" name="Text Placeholder 8">
            <a:extLst>
              <a:ext uri="{FF2B5EF4-FFF2-40B4-BE49-F238E27FC236}">
                <a16:creationId xmlns:a16="http://schemas.microsoft.com/office/drawing/2014/main" id="{F956ED5E-F58F-3544-9987-765B2B810A49}"/>
              </a:ext>
            </a:extLst>
          </p:cNvPr>
          <p:cNvSpPr>
            <a:spLocks noGrp="1"/>
          </p:cNvSpPr>
          <p:nvPr>
            <p:ph type="body" sz="quarter" idx="18" hasCustomPrompt="1"/>
          </p:nvPr>
        </p:nvSpPr>
        <p:spPr>
          <a:xfrm>
            <a:off x="1127124"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01</a:t>
            </a:r>
          </a:p>
        </p:txBody>
      </p:sp>
      <p:sp>
        <p:nvSpPr>
          <p:cNvPr id="30" name="Text Placeholder 8">
            <a:extLst>
              <a:ext uri="{FF2B5EF4-FFF2-40B4-BE49-F238E27FC236}">
                <a16:creationId xmlns:a16="http://schemas.microsoft.com/office/drawing/2014/main" id="{525173D0-0685-AD4B-8DB8-6443EF6FA829}"/>
              </a:ext>
            </a:extLst>
          </p:cNvPr>
          <p:cNvSpPr>
            <a:spLocks noGrp="1"/>
          </p:cNvSpPr>
          <p:nvPr>
            <p:ph type="body" sz="quarter" idx="19" hasCustomPrompt="1"/>
          </p:nvPr>
        </p:nvSpPr>
        <p:spPr>
          <a:xfrm>
            <a:off x="5382468"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32" name="Text Placeholder 8">
            <a:extLst>
              <a:ext uri="{FF2B5EF4-FFF2-40B4-BE49-F238E27FC236}">
                <a16:creationId xmlns:a16="http://schemas.microsoft.com/office/drawing/2014/main" id="{6D503056-9F5C-B84E-A820-4408E064B859}"/>
              </a:ext>
            </a:extLst>
          </p:cNvPr>
          <p:cNvSpPr>
            <a:spLocks noGrp="1"/>
          </p:cNvSpPr>
          <p:nvPr>
            <p:ph type="body" sz="quarter" idx="20" hasCustomPrompt="1"/>
          </p:nvPr>
        </p:nvSpPr>
        <p:spPr>
          <a:xfrm>
            <a:off x="1127124"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02</a:t>
            </a:r>
          </a:p>
        </p:txBody>
      </p:sp>
      <p:sp>
        <p:nvSpPr>
          <p:cNvPr id="26" name="Text Placeholder 8">
            <a:extLst>
              <a:ext uri="{FF2B5EF4-FFF2-40B4-BE49-F238E27FC236}">
                <a16:creationId xmlns:a16="http://schemas.microsoft.com/office/drawing/2014/main" id="{0E4FB6E2-7F86-F048-BAE7-DE995783735C}"/>
              </a:ext>
            </a:extLst>
          </p:cNvPr>
          <p:cNvSpPr>
            <a:spLocks noGrp="1"/>
          </p:cNvSpPr>
          <p:nvPr>
            <p:ph type="body" sz="quarter" idx="30" hasCustomPrompt="1"/>
          </p:nvPr>
        </p:nvSpPr>
        <p:spPr>
          <a:xfrm>
            <a:off x="1127124"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4" name="Text Placeholder 3">
            <a:extLst>
              <a:ext uri="{FF2B5EF4-FFF2-40B4-BE49-F238E27FC236}">
                <a16:creationId xmlns:a16="http://schemas.microsoft.com/office/drawing/2014/main" id="{EA80F4FD-47C6-5B41-87C0-06B56A960C1A}"/>
              </a:ext>
            </a:extLst>
          </p:cNvPr>
          <p:cNvSpPr>
            <a:spLocks noGrp="1"/>
          </p:cNvSpPr>
          <p:nvPr>
            <p:ph type="body" sz="quarter" idx="36" hasCustomPrompt="1"/>
          </p:nvPr>
        </p:nvSpPr>
        <p:spPr>
          <a:xfrm>
            <a:off x="1127124" y="1422618"/>
            <a:ext cx="4968875" cy="18000"/>
          </a:xfrm>
          <a:solidFill>
            <a:schemeClr val="tx1"/>
          </a:solidFill>
        </p:spPr>
        <p:txBody>
          <a:bodyPr/>
          <a:lstStyle>
            <a:lvl1pPr marL="0" indent="0">
              <a:buNone/>
              <a:defRPr/>
            </a:lvl1pPr>
          </a:lstStyle>
          <a:p>
            <a:pPr lvl="0"/>
            <a:r>
              <a:rPr lang="en-GB"/>
              <a:t> </a:t>
            </a:r>
          </a:p>
        </p:txBody>
      </p:sp>
      <p:sp>
        <p:nvSpPr>
          <p:cNvPr id="51" name="Text Placeholder 8">
            <a:extLst>
              <a:ext uri="{FF2B5EF4-FFF2-40B4-BE49-F238E27FC236}">
                <a16:creationId xmlns:a16="http://schemas.microsoft.com/office/drawing/2014/main" id="{10FF220F-CFCE-CC4A-9104-AC7D8DACE151}"/>
              </a:ext>
            </a:extLst>
          </p:cNvPr>
          <p:cNvSpPr>
            <a:spLocks noGrp="1"/>
          </p:cNvSpPr>
          <p:nvPr>
            <p:ph type="body" sz="quarter" idx="38" hasCustomPrompt="1"/>
          </p:nvPr>
        </p:nvSpPr>
        <p:spPr>
          <a:xfrm>
            <a:off x="5382468"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25D3B055-AE0A-354F-9D2E-81EC995C0F03}"/>
              </a:ext>
            </a:extLst>
          </p:cNvPr>
          <p:cNvSpPr>
            <a:spLocks noGrp="1"/>
          </p:cNvSpPr>
          <p:nvPr>
            <p:ph type="body" sz="quarter" idx="39" hasCustomPrompt="1"/>
          </p:nvPr>
        </p:nvSpPr>
        <p:spPr>
          <a:xfrm>
            <a:off x="1127124"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3" name="Text Placeholder 3">
            <a:extLst>
              <a:ext uri="{FF2B5EF4-FFF2-40B4-BE49-F238E27FC236}">
                <a16:creationId xmlns:a16="http://schemas.microsoft.com/office/drawing/2014/main" id="{24200266-3CF7-2341-AD3D-B0FD41560605}"/>
              </a:ext>
            </a:extLst>
          </p:cNvPr>
          <p:cNvSpPr>
            <a:spLocks noGrp="1"/>
          </p:cNvSpPr>
          <p:nvPr>
            <p:ph type="body" sz="quarter" idx="40" hasCustomPrompt="1"/>
          </p:nvPr>
        </p:nvSpPr>
        <p:spPr>
          <a:xfrm>
            <a:off x="1127124" y="2289310"/>
            <a:ext cx="4968875" cy="18000"/>
          </a:xfrm>
          <a:solidFill>
            <a:schemeClr val="tx1"/>
          </a:solidFill>
        </p:spPr>
        <p:txBody>
          <a:bodyPr/>
          <a:lstStyle>
            <a:lvl1pPr marL="0" indent="0">
              <a:buNone/>
              <a:defRPr/>
            </a:lvl1pPr>
          </a:lstStyle>
          <a:p>
            <a:pPr lvl="0"/>
            <a:r>
              <a:rPr lang="en-GB"/>
              <a:t> </a:t>
            </a:r>
          </a:p>
        </p:txBody>
      </p:sp>
      <p:sp>
        <p:nvSpPr>
          <p:cNvPr id="54" name="Text Placeholder 8">
            <a:extLst>
              <a:ext uri="{FF2B5EF4-FFF2-40B4-BE49-F238E27FC236}">
                <a16:creationId xmlns:a16="http://schemas.microsoft.com/office/drawing/2014/main" id="{EF4B5C8C-79B4-7140-97A2-AD338801F910}"/>
              </a:ext>
            </a:extLst>
          </p:cNvPr>
          <p:cNvSpPr>
            <a:spLocks noGrp="1"/>
          </p:cNvSpPr>
          <p:nvPr>
            <p:ph type="body" sz="quarter" idx="41" hasCustomPrompt="1"/>
          </p:nvPr>
        </p:nvSpPr>
        <p:spPr>
          <a:xfrm>
            <a:off x="1127124"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03</a:t>
            </a:r>
          </a:p>
        </p:txBody>
      </p:sp>
      <p:sp>
        <p:nvSpPr>
          <p:cNvPr id="55" name="Text Placeholder 8">
            <a:extLst>
              <a:ext uri="{FF2B5EF4-FFF2-40B4-BE49-F238E27FC236}">
                <a16:creationId xmlns:a16="http://schemas.microsoft.com/office/drawing/2014/main" id="{0FE1F6B7-6B47-584B-B4FB-809BA30D2C68}"/>
              </a:ext>
            </a:extLst>
          </p:cNvPr>
          <p:cNvSpPr>
            <a:spLocks noGrp="1"/>
          </p:cNvSpPr>
          <p:nvPr>
            <p:ph type="body" sz="quarter" idx="42" hasCustomPrompt="1"/>
          </p:nvPr>
        </p:nvSpPr>
        <p:spPr>
          <a:xfrm>
            <a:off x="5382468"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56" name="Text Placeholder 8">
            <a:extLst>
              <a:ext uri="{FF2B5EF4-FFF2-40B4-BE49-F238E27FC236}">
                <a16:creationId xmlns:a16="http://schemas.microsoft.com/office/drawing/2014/main" id="{A2D584E5-9214-C446-A25C-E9508BAD4D41}"/>
              </a:ext>
            </a:extLst>
          </p:cNvPr>
          <p:cNvSpPr>
            <a:spLocks noGrp="1"/>
          </p:cNvSpPr>
          <p:nvPr>
            <p:ph type="body" sz="quarter" idx="43" hasCustomPrompt="1"/>
          </p:nvPr>
        </p:nvSpPr>
        <p:spPr>
          <a:xfrm>
            <a:off x="1127124"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57" name="Text Placeholder 3">
            <a:extLst>
              <a:ext uri="{FF2B5EF4-FFF2-40B4-BE49-F238E27FC236}">
                <a16:creationId xmlns:a16="http://schemas.microsoft.com/office/drawing/2014/main" id="{2E8558AC-1F87-A84D-AEDB-5A947D2DEED7}"/>
              </a:ext>
            </a:extLst>
          </p:cNvPr>
          <p:cNvSpPr>
            <a:spLocks noGrp="1"/>
          </p:cNvSpPr>
          <p:nvPr>
            <p:ph type="body" sz="quarter" idx="44" hasCustomPrompt="1"/>
          </p:nvPr>
        </p:nvSpPr>
        <p:spPr>
          <a:xfrm>
            <a:off x="1127124" y="3156002"/>
            <a:ext cx="4968875" cy="18000"/>
          </a:xfrm>
          <a:solidFill>
            <a:schemeClr val="tx1"/>
          </a:solidFill>
        </p:spPr>
        <p:txBody>
          <a:bodyPr/>
          <a:lstStyle>
            <a:lvl1pPr marL="0" indent="0">
              <a:buNone/>
              <a:defRPr/>
            </a:lvl1pPr>
          </a:lstStyle>
          <a:p>
            <a:pPr lvl="0"/>
            <a:r>
              <a:rPr lang="en-GB"/>
              <a:t> </a:t>
            </a:r>
          </a:p>
        </p:txBody>
      </p:sp>
      <p:sp>
        <p:nvSpPr>
          <p:cNvPr id="58" name="Text Placeholder 8">
            <a:extLst>
              <a:ext uri="{FF2B5EF4-FFF2-40B4-BE49-F238E27FC236}">
                <a16:creationId xmlns:a16="http://schemas.microsoft.com/office/drawing/2014/main" id="{D4BBB995-E2C7-8A43-A03B-4A863B54B90F}"/>
              </a:ext>
            </a:extLst>
          </p:cNvPr>
          <p:cNvSpPr>
            <a:spLocks noGrp="1"/>
          </p:cNvSpPr>
          <p:nvPr>
            <p:ph type="body" sz="quarter" idx="45" hasCustomPrompt="1"/>
          </p:nvPr>
        </p:nvSpPr>
        <p:spPr>
          <a:xfrm>
            <a:off x="1127124"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04</a:t>
            </a:r>
          </a:p>
        </p:txBody>
      </p:sp>
      <p:sp>
        <p:nvSpPr>
          <p:cNvPr id="59" name="Text Placeholder 8">
            <a:extLst>
              <a:ext uri="{FF2B5EF4-FFF2-40B4-BE49-F238E27FC236}">
                <a16:creationId xmlns:a16="http://schemas.microsoft.com/office/drawing/2014/main" id="{F1C81690-7B8A-F948-811C-C15913E92259}"/>
              </a:ext>
            </a:extLst>
          </p:cNvPr>
          <p:cNvSpPr>
            <a:spLocks noGrp="1"/>
          </p:cNvSpPr>
          <p:nvPr>
            <p:ph type="body" sz="quarter" idx="46" hasCustomPrompt="1"/>
          </p:nvPr>
        </p:nvSpPr>
        <p:spPr>
          <a:xfrm>
            <a:off x="5382468"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8D913CE4-EB16-7B4D-A75A-37167C640BFD}"/>
              </a:ext>
            </a:extLst>
          </p:cNvPr>
          <p:cNvSpPr>
            <a:spLocks noGrp="1"/>
          </p:cNvSpPr>
          <p:nvPr>
            <p:ph type="body" sz="quarter" idx="47" hasCustomPrompt="1"/>
          </p:nvPr>
        </p:nvSpPr>
        <p:spPr>
          <a:xfrm>
            <a:off x="1127124"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1" name="Text Placeholder 3">
            <a:extLst>
              <a:ext uri="{FF2B5EF4-FFF2-40B4-BE49-F238E27FC236}">
                <a16:creationId xmlns:a16="http://schemas.microsoft.com/office/drawing/2014/main" id="{04990EB0-A4E0-2A4B-850D-5E4F2BA66A3D}"/>
              </a:ext>
            </a:extLst>
          </p:cNvPr>
          <p:cNvSpPr>
            <a:spLocks noGrp="1"/>
          </p:cNvSpPr>
          <p:nvPr>
            <p:ph type="body" sz="quarter" idx="48" hasCustomPrompt="1"/>
          </p:nvPr>
        </p:nvSpPr>
        <p:spPr>
          <a:xfrm>
            <a:off x="1127124" y="4022694"/>
            <a:ext cx="4968875" cy="18000"/>
          </a:xfrm>
          <a:solidFill>
            <a:schemeClr val="tx1"/>
          </a:solidFill>
        </p:spPr>
        <p:txBody>
          <a:bodyPr/>
          <a:lstStyle>
            <a:lvl1pPr marL="0" indent="0">
              <a:buNone/>
              <a:defRPr/>
            </a:lvl1pPr>
          </a:lstStyle>
          <a:p>
            <a:pPr lvl="0"/>
            <a:r>
              <a:rPr lang="en-GB"/>
              <a:t> </a:t>
            </a:r>
          </a:p>
        </p:txBody>
      </p:sp>
      <p:sp>
        <p:nvSpPr>
          <p:cNvPr id="62" name="Text Placeholder 8">
            <a:extLst>
              <a:ext uri="{FF2B5EF4-FFF2-40B4-BE49-F238E27FC236}">
                <a16:creationId xmlns:a16="http://schemas.microsoft.com/office/drawing/2014/main" id="{272EA514-366B-A142-8377-AE318E0B11AD}"/>
              </a:ext>
            </a:extLst>
          </p:cNvPr>
          <p:cNvSpPr>
            <a:spLocks noGrp="1"/>
          </p:cNvSpPr>
          <p:nvPr>
            <p:ph type="body" sz="quarter" idx="49" hasCustomPrompt="1"/>
          </p:nvPr>
        </p:nvSpPr>
        <p:spPr>
          <a:xfrm>
            <a:off x="1127124"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05</a:t>
            </a:r>
          </a:p>
        </p:txBody>
      </p:sp>
      <p:sp>
        <p:nvSpPr>
          <p:cNvPr id="63" name="Text Placeholder 8">
            <a:extLst>
              <a:ext uri="{FF2B5EF4-FFF2-40B4-BE49-F238E27FC236}">
                <a16:creationId xmlns:a16="http://schemas.microsoft.com/office/drawing/2014/main" id="{524D2B20-714B-AD42-A10E-4A35AF9A8DBC}"/>
              </a:ext>
            </a:extLst>
          </p:cNvPr>
          <p:cNvSpPr>
            <a:spLocks noGrp="1"/>
          </p:cNvSpPr>
          <p:nvPr>
            <p:ph type="body" sz="quarter" idx="50" hasCustomPrompt="1"/>
          </p:nvPr>
        </p:nvSpPr>
        <p:spPr>
          <a:xfrm>
            <a:off x="5382468"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4" name="Text Placeholder 8">
            <a:extLst>
              <a:ext uri="{FF2B5EF4-FFF2-40B4-BE49-F238E27FC236}">
                <a16:creationId xmlns:a16="http://schemas.microsoft.com/office/drawing/2014/main" id="{1FA95573-7BB5-B64F-A32F-E46518AA3EF2}"/>
              </a:ext>
            </a:extLst>
          </p:cNvPr>
          <p:cNvSpPr>
            <a:spLocks noGrp="1"/>
          </p:cNvSpPr>
          <p:nvPr>
            <p:ph type="body" sz="quarter" idx="51" hasCustomPrompt="1"/>
          </p:nvPr>
        </p:nvSpPr>
        <p:spPr>
          <a:xfrm>
            <a:off x="1127124"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5" name="Text Placeholder 3">
            <a:extLst>
              <a:ext uri="{FF2B5EF4-FFF2-40B4-BE49-F238E27FC236}">
                <a16:creationId xmlns:a16="http://schemas.microsoft.com/office/drawing/2014/main" id="{00CB93D3-C8C4-AA4C-92A5-34F9851DA619}"/>
              </a:ext>
            </a:extLst>
          </p:cNvPr>
          <p:cNvSpPr>
            <a:spLocks noGrp="1"/>
          </p:cNvSpPr>
          <p:nvPr>
            <p:ph type="body" sz="quarter" idx="52" hasCustomPrompt="1"/>
          </p:nvPr>
        </p:nvSpPr>
        <p:spPr>
          <a:xfrm>
            <a:off x="1127124" y="4889386"/>
            <a:ext cx="4968875" cy="18000"/>
          </a:xfrm>
          <a:solidFill>
            <a:schemeClr val="tx1"/>
          </a:solidFill>
        </p:spPr>
        <p:txBody>
          <a:bodyPr/>
          <a:lstStyle>
            <a:lvl1pPr marL="0" indent="0">
              <a:buNone/>
              <a:defRPr/>
            </a:lvl1pPr>
          </a:lstStyle>
          <a:p>
            <a:pPr lvl="0"/>
            <a:r>
              <a:rPr lang="en-GB"/>
              <a:t> </a:t>
            </a:r>
          </a:p>
        </p:txBody>
      </p:sp>
      <p:sp>
        <p:nvSpPr>
          <p:cNvPr id="66" name="Text Placeholder 8">
            <a:extLst>
              <a:ext uri="{FF2B5EF4-FFF2-40B4-BE49-F238E27FC236}">
                <a16:creationId xmlns:a16="http://schemas.microsoft.com/office/drawing/2014/main" id="{79749EDA-D08B-5146-83E8-240D21B0E099}"/>
              </a:ext>
            </a:extLst>
          </p:cNvPr>
          <p:cNvSpPr>
            <a:spLocks noGrp="1"/>
          </p:cNvSpPr>
          <p:nvPr>
            <p:ph type="body" sz="quarter" idx="53" hasCustomPrompt="1"/>
          </p:nvPr>
        </p:nvSpPr>
        <p:spPr>
          <a:xfrm>
            <a:off x="1127124"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06</a:t>
            </a:r>
          </a:p>
        </p:txBody>
      </p:sp>
      <p:sp>
        <p:nvSpPr>
          <p:cNvPr id="67" name="Text Placeholder 8">
            <a:extLst>
              <a:ext uri="{FF2B5EF4-FFF2-40B4-BE49-F238E27FC236}">
                <a16:creationId xmlns:a16="http://schemas.microsoft.com/office/drawing/2014/main" id="{76BB9068-6800-B049-8ED5-270A8A77D691}"/>
              </a:ext>
            </a:extLst>
          </p:cNvPr>
          <p:cNvSpPr>
            <a:spLocks noGrp="1"/>
          </p:cNvSpPr>
          <p:nvPr>
            <p:ph type="body" sz="quarter" idx="54" hasCustomPrompt="1"/>
          </p:nvPr>
        </p:nvSpPr>
        <p:spPr>
          <a:xfrm>
            <a:off x="5382468"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68" name="Text Placeholder 8">
            <a:extLst>
              <a:ext uri="{FF2B5EF4-FFF2-40B4-BE49-F238E27FC236}">
                <a16:creationId xmlns:a16="http://schemas.microsoft.com/office/drawing/2014/main" id="{1B66AE57-89C7-1F48-AC02-38367FFB2158}"/>
              </a:ext>
            </a:extLst>
          </p:cNvPr>
          <p:cNvSpPr>
            <a:spLocks noGrp="1"/>
          </p:cNvSpPr>
          <p:nvPr>
            <p:ph type="body" sz="quarter" idx="55" hasCustomPrompt="1"/>
          </p:nvPr>
        </p:nvSpPr>
        <p:spPr>
          <a:xfrm>
            <a:off x="1127124"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69" name="Text Placeholder 3">
            <a:extLst>
              <a:ext uri="{FF2B5EF4-FFF2-40B4-BE49-F238E27FC236}">
                <a16:creationId xmlns:a16="http://schemas.microsoft.com/office/drawing/2014/main" id="{8E35686D-9E89-A04C-8FCD-53975D83E36B}"/>
              </a:ext>
            </a:extLst>
          </p:cNvPr>
          <p:cNvSpPr>
            <a:spLocks noGrp="1"/>
          </p:cNvSpPr>
          <p:nvPr>
            <p:ph type="body" sz="quarter" idx="56" hasCustomPrompt="1"/>
          </p:nvPr>
        </p:nvSpPr>
        <p:spPr>
          <a:xfrm>
            <a:off x="1127124" y="5756078"/>
            <a:ext cx="4968875" cy="18000"/>
          </a:xfrm>
          <a:solidFill>
            <a:schemeClr val="tx1"/>
          </a:solidFill>
        </p:spPr>
        <p:txBody>
          <a:bodyPr/>
          <a:lstStyle>
            <a:lvl1pPr marL="0" indent="0">
              <a:buNone/>
              <a:defRPr/>
            </a:lvl1pPr>
          </a:lstStyle>
          <a:p>
            <a:pPr lvl="0"/>
            <a:r>
              <a:rPr lang="en-GB"/>
              <a:t> </a:t>
            </a:r>
          </a:p>
        </p:txBody>
      </p:sp>
      <p:sp>
        <p:nvSpPr>
          <p:cNvPr id="70" name="Text Placeholder 8">
            <a:extLst>
              <a:ext uri="{FF2B5EF4-FFF2-40B4-BE49-F238E27FC236}">
                <a16:creationId xmlns:a16="http://schemas.microsoft.com/office/drawing/2014/main" id="{11E66725-6297-504D-83DF-25623E28A8D9}"/>
              </a:ext>
            </a:extLst>
          </p:cNvPr>
          <p:cNvSpPr>
            <a:spLocks noGrp="1"/>
          </p:cNvSpPr>
          <p:nvPr>
            <p:ph type="body" sz="quarter" idx="57" hasCustomPrompt="1"/>
          </p:nvPr>
        </p:nvSpPr>
        <p:spPr>
          <a:xfrm>
            <a:off x="6655151" y="149601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07</a:t>
            </a:r>
          </a:p>
        </p:txBody>
      </p:sp>
      <p:sp>
        <p:nvSpPr>
          <p:cNvPr id="71" name="Text Placeholder 8">
            <a:extLst>
              <a:ext uri="{FF2B5EF4-FFF2-40B4-BE49-F238E27FC236}">
                <a16:creationId xmlns:a16="http://schemas.microsoft.com/office/drawing/2014/main" id="{3E42E13C-D839-4C45-9E1B-3A1F97850660}"/>
              </a:ext>
            </a:extLst>
          </p:cNvPr>
          <p:cNvSpPr>
            <a:spLocks noGrp="1"/>
          </p:cNvSpPr>
          <p:nvPr>
            <p:ph type="body" sz="quarter" idx="58" hasCustomPrompt="1"/>
          </p:nvPr>
        </p:nvSpPr>
        <p:spPr>
          <a:xfrm>
            <a:off x="10910495" y="149601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2" name="Text Placeholder 8">
            <a:extLst>
              <a:ext uri="{FF2B5EF4-FFF2-40B4-BE49-F238E27FC236}">
                <a16:creationId xmlns:a16="http://schemas.microsoft.com/office/drawing/2014/main" id="{60A3DCF3-031E-614F-B5E9-DC17C9C5EC40}"/>
              </a:ext>
            </a:extLst>
          </p:cNvPr>
          <p:cNvSpPr>
            <a:spLocks noGrp="1"/>
          </p:cNvSpPr>
          <p:nvPr>
            <p:ph type="body" sz="quarter" idx="59" hasCustomPrompt="1"/>
          </p:nvPr>
        </p:nvSpPr>
        <p:spPr>
          <a:xfrm>
            <a:off x="6655151" y="2362703"/>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08</a:t>
            </a:r>
          </a:p>
        </p:txBody>
      </p:sp>
      <p:sp>
        <p:nvSpPr>
          <p:cNvPr id="73" name="Text Placeholder 8">
            <a:extLst>
              <a:ext uri="{FF2B5EF4-FFF2-40B4-BE49-F238E27FC236}">
                <a16:creationId xmlns:a16="http://schemas.microsoft.com/office/drawing/2014/main" id="{ACB0165D-6AEF-8349-8310-1D27A1AA89C5}"/>
              </a:ext>
            </a:extLst>
          </p:cNvPr>
          <p:cNvSpPr>
            <a:spLocks noGrp="1"/>
          </p:cNvSpPr>
          <p:nvPr>
            <p:ph type="body" sz="quarter" idx="60" hasCustomPrompt="1"/>
          </p:nvPr>
        </p:nvSpPr>
        <p:spPr>
          <a:xfrm>
            <a:off x="6655151" y="181406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4" name="Text Placeholder 3">
            <a:extLst>
              <a:ext uri="{FF2B5EF4-FFF2-40B4-BE49-F238E27FC236}">
                <a16:creationId xmlns:a16="http://schemas.microsoft.com/office/drawing/2014/main" id="{CD09F114-AF68-FB46-A683-039CDD034C02}"/>
              </a:ext>
            </a:extLst>
          </p:cNvPr>
          <p:cNvSpPr>
            <a:spLocks noGrp="1"/>
          </p:cNvSpPr>
          <p:nvPr>
            <p:ph type="body" sz="quarter" idx="61" hasCustomPrompt="1"/>
          </p:nvPr>
        </p:nvSpPr>
        <p:spPr>
          <a:xfrm>
            <a:off x="6655151" y="1422618"/>
            <a:ext cx="4968875" cy="18000"/>
          </a:xfrm>
          <a:solidFill>
            <a:schemeClr val="tx1"/>
          </a:solidFill>
        </p:spPr>
        <p:txBody>
          <a:bodyPr/>
          <a:lstStyle>
            <a:lvl1pPr marL="0" indent="0">
              <a:buNone/>
              <a:defRPr/>
            </a:lvl1pPr>
          </a:lstStyle>
          <a:p>
            <a:pPr lvl="0"/>
            <a:r>
              <a:rPr lang="en-GB"/>
              <a:t> </a:t>
            </a:r>
          </a:p>
        </p:txBody>
      </p:sp>
      <p:sp>
        <p:nvSpPr>
          <p:cNvPr id="75" name="Text Placeholder 8">
            <a:extLst>
              <a:ext uri="{FF2B5EF4-FFF2-40B4-BE49-F238E27FC236}">
                <a16:creationId xmlns:a16="http://schemas.microsoft.com/office/drawing/2014/main" id="{89A4CE05-3943-D141-8E23-17E80F6CD303}"/>
              </a:ext>
            </a:extLst>
          </p:cNvPr>
          <p:cNvSpPr>
            <a:spLocks noGrp="1"/>
          </p:cNvSpPr>
          <p:nvPr>
            <p:ph type="body" sz="quarter" idx="62" hasCustomPrompt="1"/>
          </p:nvPr>
        </p:nvSpPr>
        <p:spPr>
          <a:xfrm>
            <a:off x="10910495" y="2362704"/>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76" name="Text Placeholder 8">
            <a:extLst>
              <a:ext uri="{FF2B5EF4-FFF2-40B4-BE49-F238E27FC236}">
                <a16:creationId xmlns:a16="http://schemas.microsoft.com/office/drawing/2014/main" id="{9BD139AC-8331-7642-A9E0-BD0823F3A365}"/>
              </a:ext>
            </a:extLst>
          </p:cNvPr>
          <p:cNvSpPr>
            <a:spLocks noGrp="1"/>
          </p:cNvSpPr>
          <p:nvPr>
            <p:ph type="body" sz="quarter" idx="63" hasCustomPrompt="1"/>
          </p:nvPr>
        </p:nvSpPr>
        <p:spPr>
          <a:xfrm>
            <a:off x="6655151" y="2680755"/>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77" name="Text Placeholder 3">
            <a:extLst>
              <a:ext uri="{FF2B5EF4-FFF2-40B4-BE49-F238E27FC236}">
                <a16:creationId xmlns:a16="http://schemas.microsoft.com/office/drawing/2014/main" id="{959E9BF0-4C07-B24E-A656-545B2EAD15B3}"/>
              </a:ext>
            </a:extLst>
          </p:cNvPr>
          <p:cNvSpPr>
            <a:spLocks noGrp="1"/>
          </p:cNvSpPr>
          <p:nvPr>
            <p:ph type="body" sz="quarter" idx="64" hasCustomPrompt="1"/>
          </p:nvPr>
        </p:nvSpPr>
        <p:spPr>
          <a:xfrm>
            <a:off x="6655151" y="2289310"/>
            <a:ext cx="4968875" cy="18000"/>
          </a:xfrm>
          <a:solidFill>
            <a:schemeClr val="tx1"/>
          </a:solidFill>
        </p:spPr>
        <p:txBody>
          <a:bodyPr/>
          <a:lstStyle>
            <a:lvl1pPr marL="0" indent="0">
              <a:buNone/>
              <a:defRPr/>
            </a:lvl1pPr>
          </a:lstStyle>
          <a:p>
            <a:pPr lvl="0"/>
            <a:r>
              <a:rPr lang="en-GB"/>
              <a:t> </a:t>
            </a:r>
          </a:p>
        </p:txBody>
      </p:sp>
      <p:sp>
        <p:nvSpPr>
          <p:cNvPr id="78" name="Text Placeholder 8">
            <a:extLst>
              <a:ext uri="{FF2B5EF4-FFF2-40B4-BE49-F238E27FC236}">
                <a16:creationId xmlns:a16="http://schemas.microsoft.com/office/drawing/2014/main" id="{74EEB92F-B7A2-D843-828A-942BE7B4B918}"/>
              </a:ext>
            </a:extLst>
          </p:cNvPr>
          <p:cNvSpPr>
            <a:spLocks noGrp="1"/>
          </p:cNvSpPr>
          <p:nvPr>
            <p:ph type="body" sz="quarter" idx="65" hasCustomPrompt="1"/>
          </p:nvPr>
        </p:nvSpPr>
        <p:spPr>
          <a:xfrm>
            <a:off x="6655151" y="3229395"/>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09</a:t>
            </a:r>
          </a:p>
        </p:txBody>
      </p:sp>
      <p:sp>
        <p:nvSpPr>
          <p:cNvPr id="79" name="Text Placeholder 8">
            <a:extLst>
              <a:ext uri="{FF2B5EF4-FFF2-40B4-BE49-F238E27FC236}">
                <a16:creationId xmlns:a16="http://schemas.microsoft.com/office/drawing/2014/main" id="{F460204E-DED2-6349-857B-F8F4DC211490}"/>
              </a:ext>
            </a:extLst>
          </p:cNvPr>
          <p:cNvSpPr>
            <a:spLocks noGrp="1"/>
          </p:cNvSpPr>
          <p:nvPr>
            <p:ph type="body" sz="quarter" idx="66" hasCustomPrompt="1"/>
          </p:nvPr>
        </p:nvSpPr>
        <p:spPr>
          <a:xfrm>
            <a:off x="10910495" y="3229396"/>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0" name="Text Placeholder 8">
            <a:extLst>
              <a:ext uri="{FF2B5EF4-FFF2-40B4-BE49-F238E27FC236}">
                <a16:creationId xmlns:a16="http://schemas.microsoft.com/office/drawing/2014/main" id="{657DC052-08BB-5A48-ABB0-FB34B9DB38D3}"/>
              </a:ext>
            </a:extLst>
          </p:cNvPr>
          <p:cNvSpPr>
            <a:spLocks noGrp="1"/>
          </p:cNvSpPr>
          <p:nvPr>
            <p:ph type="body" sz="quarter" idx="67" hasCustomPrompt="1"/>
          </p:nvPr>
        </p:nvSpPr>
        <p:spPr>
          <a:xfrm>
            <a:off x="6655151" y="3547447"/>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1" name="Text Placeholder 3">
            <a:extLst>
              <a:ext uri="{FF2B5EF4-FFF2-40B4-BE49-F238E27FC236}">
                <a16:creationId xmlns:a16="http://schemas.microsoft.com/office/drawing/2014/main" id="{8CF033DF-6937-0545-B2D2-46378CED9A9E}"/>
              </a:ext>
            </a:extLst>
          </p:cNvPr>
          <p:cNvSpPr>
            <a:spLocks noGrp="1"/>
          </p:cNvSpPr>
          <p:nvPr>
            <p:ph type="body" sz="quarter" idx="68" hasCustomPrompt="1"/>
          </p:nvPr>
        </p:nvSpPr>
        <p:spPr>
          <a:xfrm>
            <a:off x="6655151" y="3156002"/>
            <a:ext cx="4968875" cy="18000"/>
          </a:xfrm>
          <a:solidFill>
            <a:schemeClr val="tx1"/>
          </a:solidFill>
        </p:spPr>
        <p:txBody>
          <a:bodyPr/>
          <a:lstStyle>
            <a:lvl1pPr marL="0" indent="0">
              <a:buNone/>
              <a:defRPr/>
            </a:lvl1pPr>
          </a:lstStyle>
          <a:p>
            <a:pPr lvl="0"/>
            <a:r>
              <a:rPr lang="en-GB"/>
              <a:t> </a:t>
            </a:r>
          </a:p>
        </p:txBody>
      </p:sp>
      <p:sp>
        <p:nvSpPr>
          <p:cNvPr id="82" name="Text Placeholder 8">
            <a:extLst>
              <a:ext uri="{FF2B5EF4-FFF2-40B4-BE49-F238E27FC236}">
                <a16:creationId xmlns:a16="http://schemas.microsoft.com/office/drawing/2014/main" id="{80020218-EF90-B245-877C-BED5626FA553}"/>
              </a:ext>
            </a:extLst>
          </p:cNvPr>
          <p:cNvSpPr>
            <a:spLocks noGrp="1"/>
          </p:cNvSpPr>
          <p:nvPr>
            <p:ph type="body" sz="quarter" idx="69" hasCustomPrompt="1"/>
          </p:nvPr>
        </p:nvSpPr>
        <p:spPr>
          <a:xfrm>
            <a:off x="6655151" y="4096087"/>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10</a:t>
            </a:r>
          </a:p>
        </p:txBody>
      </p:sp>
      <p:sp>
        <p:nvSpPr>
          <p:cNvPr id="83" name="Text Placeholder 8">
            <a:extLst>
              <a:ext uri="{FF2B5EF4-FFF2-40B4-BE49-F238E27FC236}">
                <a16:creationId xmlns:a16="http://schemas.microsoft.com/office/drawing/2014/main" id="{A1A889DB-98A8-5242-B395-7758693A85B8}"/>
              </a:ext>
            </a:extLst>
          </p:cNvPr>
          <p:cNvSpPr>
            <a:spLocks noGrp="1"/>
          </p:cNvSpPr>
          <p:nvPr>
            <p:ph type="body" sz="quarter" idx="70" hasCustomPrompt="1"/>
          </p:nvPr>
        </p:nvSpPr>
        <p:spPr>
          <a:xfrm>
            <a:off x="10910495" y="4096088"/>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BC4BFA55-6E45-4C48-8399-A45F00A05DEC}"/>
              </a:ext>
            </a:extLst>
          </p:cNvPr>
          <p:cNvSpPr>
            <a:spLocks noGrp="1"/>
          </p:cNvSpPr>
          <p:nvPr>
            <p:ph type="body" sz="quarter" idx="71" hasCustomPrompt="1"/>
          </p:nvPr>
        </p:nvSpPr>
        <p:spPr>
          <a:xfrm>
            <a:off x="6655151" y="4414139"/>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5" name="Text Placeholder 3">
            <a:extLst>
              <a:ext uri="{FF2B5EF4-FFF2-40B4-BE49-F238E27FC236}">
                <a16:creationId xmlns:a16="http://schemas.microsoft.com/office/drawing/2014/main" id="{041404E1-6A67-6A48-AD43-9E213009D647}"/>
              </a:ext>
            </a:extLst>
          </p:cNvPr>
          <p:cNvSpPr>
            <a:spLocks noGrp="1"/>
          </p:cNvSpPr>
          <p:nvPr>
            <p:ph type="body" sz="quarter" idx="72" hasCustomPrompt="1"/>
          </p:nvPr>
        </p:nvSpPr>
        <p:spPr>
          <a:xfrm>
            <a:off x="6655151" y="4022694"/>
            <a:ext cx="4968875" cy="18000"/>
          </a:xfrm>
          <a:solidFill>
            <a:schemeClr val="tx1"/>
          </a:solidFill>
        </p:spPr>
        <p:txBody>
          <a:bodyPr/>
          <a:lstStyle>
            <a:lvl1pPr marL="0" indent="0">
              <a:buNone/>
              <a:defRPr/>
            </a:lvl1pPr>
          </a:lstStyle>
          <a:p>
            <a:pPr lvl="0"/>
            <a:r>
              <a:rPr lang="en-GB"/>
              <a:t> </a:t>
            </a:r>
          </a:p>
        </p:txBody>
      </p:sp>
      <p:sp>
        <p:nvSpPr>
          <p:cNvPr id="86" name="Text Placeholder 8">
            <a:extLst>
              <a:ext uri="{FF2B5EF4-FFF2-40B4-BE49-F238E27FC236}">
                <a16:creationId xmlns:a16="http://schemas.microsoft.com/office/drawing/2014/main" id="{D09CE8F8-9A4E-164C-A5C9-62997E740BC4}"/>
              </a:ext>
            </a:extLst>
          </p:cNvPr>
          <p:cNvSpPr>
            <a:spLocks noGrp="1"/>
          </p:cNvSpPr>
          <p:nvPr>
            <p:ph type="body" sz="quarter" idx="73" hasCustomPrompt="1"/>
          </p:nvPr>
        </p:nvSpPr>
        <p:spPr>
          <a:xfrm>
            <a:off x="6655151" y="4962779"/>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11</a:t>
            </a:r>
          </a:p>
        </p:txBody>
      </p:sp>
      <p:sp>
        <p:nvSpPr>
          <p:cNvPr id="87" name="Text Placeholder 8">
            <a:extLst>
              <a:ext uri="{FF2B5EF4-FFF2-40B4-BE49-F238E27FC236}">
                <a16:creationId xmlns:a16="http://schemas.microsoft.com/office/drawing/2014/main" id="{A1C3BC38-9836-3C45-A711-70D79F5578CD}"/>
              </a:ext>
            </a:extLst>
          </p:cNvPr>
          <p:cNvSpPr>
            <a:spLocks noGrp="1"/>
          </p:cNvSpPr>
          <p:nvPr>
            <p:ph type="body" sz="quarter" idx="74" hasCustomPrompt="1"/>
          </p:nvPr>
        </p:nvSpPr>
        <p:spPr>
          <a:xfrm>
            <a:off x="10910495" y="4962780"/>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88" name="Text Placeholder 8">
            <a:extLst>
              <a:ext uri="{FF2B5EF4-FFF2-40B4-BE49-F238E27FC236}">
                <a16:creationId xmlns:a16="http://schemas.microsoft.com/office/drawing/2014/main" id="{42A66C71-350D-3A40-A613-B3157A38ABAA}"/>
              </a:ext>
            </a:extLst>
          </p:cNvPr>
          <p:cNvSpPr>
            <a:spLocks noGrp="1"/>
          </p:cNvSpPr>
          <p:nvPr>
            <p:ph type="body" sz="quarter" idx="75" hasCustomPrompt="1"/>
          </p:nvPr>
        </p:nvSpPr>
        <p:spPr>
          <a:xfrm>
            <a:off x="6655151" y="5280831"/>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89" name="Text Placeholder 3">
            <a:extLst>
              <a:ext uri="{FF2B5EF4-FFF2-40B4-BE49-F238E27FC236}">
                <a16:creationId xmlns:a16="http://schemas.microsoft.com/office/drawing/2014/main" id="{68CE98FE-696D-3648-A2F0-B90018260097}"/>
              </a:ext>
            </a:extLst>
          </p:cNvPr>
          <p:cNvSpPr>
            <a:spLocks noGrp="1"/>
          </p:cNvSpPr>
          <p:nvPr>
            <p:ph type="body" sz="quarter" idx="76" hasCustomPrompt="1"/>
          </p:nvPr>
        </p:nvSpPr>
        <p:spPr>
          <a:xfrm>
            <a:off x="6655151" y="4889386"/>
            <a:ext cx="4968875" cy="18000"/>
          </a:xfrm>
          <a:solidFill>
            <a:schemeClr val="tx1"/>
          </a:solidFill>
        </p:spPr>
        <p:txBody>
          <a:bodyPr/>
          <a:lstStyle>
            <a:lvl1pPr marL="0" indent="0">
              <a:buNone/>
              <a:defRPr/>
            </a:lvl1pPr>
          </a:lstStyle>
          <a:p>
            <a:pPr lvl="0"/>
            <a:r>
              <a:rPr lang="en-GB"/>
              <a:t> </a:t>
            </a:r>
          </a:p>
        </p:txBody>
      </p:sp>
      <p:sp>
        <p:nvSpPr>
          <p:cNvPr id="90" name="Text Placeholder 8">
            <a:extLst>
              <a:ext uri="{FF2B5EF4-FFF2-40B4-BE49-F238E27FC236}">
                <a16:creationId xmlns:a16="http://schemas.microsoft.com/office/drawing/2014/main" id="{E4CC8DD3-0392-1846-8646-18FBE5FDCAA5}"/>
              </a:ext>
            </a:extLst>
          </p:cNvPr>
          <p:cNvSpPr>
            <a:spLocks noGrp="1"/>
          </p:cNvSpPr>
          <p:nvPr>
            <p:ph type="body" sz="quarter" idx="77" hasCustomPrompt="1"/>
          </p:nvPr>
        </p:nvSpPr>
        <p:spPr>
          <a:xfrm>
            <a:off x="6655151" y="5829471"/>
            <a:ext cx="4112786" cy="254093"/>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r>
              <a:rPr lang="en-GB"/>
              <a:t>Section 12</a:t>
            </a:r>
          </a:p>
        </p:txBody>
      </p:sp>
      <p:sp>
        <p:nvSpPr>
          <p:cNvPr id="91" name="Text Placeholder 8">
            <a:extLst>
              <a:ext uri="{FF2B5EF4-FFF2-40B4-BE49-F238E27FC236}">
                <a16:creationId xmlns:a16="http://schemas.microsoft.com/office/drawing/2014/main" id="{1ADA9F7F-FE93-5441-8F10-77C605D0A95C}"/>
              </a:ext>
            </a:extLst>
          </p:cNvPr>
          <p:cNvSpPr>
            <a:spLocks noGrp="1"/>
          </p:cNvSpPr>
          <p:nvPr>
            <p:ph type="body" sz="quarter" idx="78" hasCustomPrompt="1"/>
          </p:nvPr>
        </p:nvSpPr>
        <p:spPr>
          <a:xfrm>
            <a:off x="10910495" y="5829472"/>
            <a:ext cx="713532" cy="584372"/>
          </a:xfrm>
        </p:spPr>
        <p:txBody>
          <a:bodyPr>
            <a:normAutofit/>
          </a:bodyPr>
          <a:lstStyle>
            <a:lvl1pPr marL="0" indent="0" algn="r">
              <a:lnSpc>
                <a:spcPct val="100000"/>
              </a:lnSpc>
              <a:spcBef>
                <a:spcPts val="0"/>
              </a:spcBef>
              <a:buNone/>
              <a:defRPr sz="3200" b="0" i="0">
                <a:latin typeface="HelveticaNeueLT Pro 45 Lt" panose="020B0403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D2124786-FAED-404D-91DD-4F51CAB828F7}"/>
              </a:ext>
            </a:extLst>
          </p:cNvPr>
          <p:cNvSpPr>
            <a:spLocks noGrp="1"/>
          </p:cNvSpPr>
          <p:nvPr>
            <p:ph type="body" sz="quarter" idx="79" hasCustomPrompt="1"/>
          </p:nvPr>
        </p:nvSpPr>
        <p:spPr>
          <a:xfrm>
            <a:off x="6655151" y="6147523"/>
            <a:ext cx="4112786" cy="254093"/>
          </a:xfrm>
        </p:spPr>
        <p:txBody>
          <a:bodyPr>
            <a:normAutofit/>
          </a:bodyPr>
          <a:lstStyle>
            <a:lvl1pPr marL="0" indent="0">
              <a:lnSpc>
                <a:spcPct val="100000"/>
              </a:lnSpc>
              <a:spcBef>
                <a:spcPts val="0"/>
              </a:spcBef>
              <a:buNone/>
              <a:defRPr sz="1400" b="0" i="0">
                <a:solidFill>
                  <a:schemeClr val="accent1"/>
                </a:solidFill>
                <a:latin typeface="HelveticaNeueLT Pro 45 Lt" panose="020B0403020202020204" pitchFamily="34" charset="77"/>
              </a:defRPr>
            </a:lvl1pPr>
          </a:lstStyle>
          <a:p>
            <a:pPr lvl="0"/>
            <a:r>
              <a:rPr lang="en-GB"/>
              <a:t>Lorem ipsum </a:t>
            </a:r>
            <a:r>
              <a:rPr lang="en-GB" err="1"/>
              <a:t>dolor</a:t>
            </a:r>
            <a:r>
              <a:rPr lang="en-GB"/>
              <a:t> sit </a:t>
            </a:r>
            <a:r>
              <a:rPr lang="en-GB" err="1"/>
              <a:t>amet</a:t>
            </a:r>
            <a:r>
              <a:rPr lang="en-GB"/>
              <a:t> </a:t>
            </a:r>
            <a:r>
              <a:rPr lang="en-GB" err="1"/>
              <a:t>consectetur</a:t>
            </a:r>
            <a:endParaRPr lang="en-GB"/>
          </a:p>
        </p:txBody>
      </p:sp>
      <p:sp>
        <p:nvSpPr>
          <p:cNvPr id="93" name="Text Placeholder 3">
            <a:extLst>
              <a:ext uri="{FF2B5EF4-FFF2-40B4-BE49-F238E27FC236}">
                <a16:creationId xmlns:a16="http://schemas.microsoft.com/office/drawing/2014/main" id="{215126FF-E963-7442-9998-A99DCF7D8658}"/>
              </a:ext>
            </a:extLst>
          </p:cNvPr>
          <p:cNvSpPr>
            <a:spLocks noGrp="1"/>
          </p:cNvSpPr>
          <p:nvPr>
            <p:ph type="body" sz="quarter" idx="80" hasCustomPrompt="1"/>
          </p:nvPr>
        </p:nvSpPr>
        <p:spPr>
          <a:xfrm>
            <a:off x="6655151" y="5756078"/>
            <a:ext cx="4968875" cy="18000"/>
          </a:xfrm>
          <a:solidFill>
            <a:schemeClr val="tx1"/>
          </a:solidFill>
        </p:spPr>
        <p:txBody>
          <a:bodyPr/>
          <a:lstStyle>
            <a:lvl1pPr marL="0" indent="0">
              <a:buNone/>
              <a:defRPr/>
            </a:lvl1pPr>
          </a:lstStyle>
          <a:p>
            <a:pPr lvl="0"/>
            <a:r>
              <a:rPr lang="en-GB"/>
              <a:t> </a:t>
            </a:r>
          </a:p>
        </p:txBody>
      </p:sp>
      <p:sp>
        <p:nvSpPr>
          <p:cNvPr id="95" name="Title 10">
            <a:extLst>
              <a:ext uri="{FF2B5EF4-FFF2-40B4-BE49-F238E27FC236}">
                <a16:creationId xmlns:a16="http://schemas.microsoft.com/office/drawing/2014/main" id="{A866C724-2DD9-B44D-8926-2A895CA633DA}"/>
              </a:ext>
            </a:extLst>
          </p:cNvPr>
          <p:cNvSpPr>
            <a:spLocks noGrp="1"/>
          </p:cNvSpPr>
          <p:nvPr>
            <p:ph type="title" hasCustomPrompt="1"/>
          </p:nvPr>
        </p:nvSpPr>
        <p:spPr>
          <a:xfrm>
            <a:off x="1127124" y="622405"/>
            <a:ext cx="10428999" cy="502072"/>
          </a:xfrm>
        </p:spPr>
        <p:txBody>
          <a:bodyPr>
            <a:normAutofit/>
          </a:bodyPr>
          <a:lstStyle>
            <a:lvl1pPr>
              <a:defRPr sz="4000"/>
            </a:lvl1pPr>
          </a:lstStyle>
          <a:p>
            <a:r>
              <a:rPr lang="en-GB"/>
              <a:t>Contents</a:t>
            </a:r>
          </a:p>
        </p:txBody>
      </p:sp>
      <p:sp>
        <p:nvSpPr>
          <p:cNvPr id="96" name="Text Placeholder 15">
            <a:extLst>
              <a:ext uri="{FF2B5EF4-FFF2-40B4-BE49-F238E27FC236}">
                <a16:creationId xmlns:a16="http://schemas.microsoft.com/office/drawing/2014/main" id="{9C1D960D-072C-EE46-88B8-FB5F55E372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61945441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ontents + Image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4587464"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6" name="Picture Placeholder 3">
            <a:extLst>
              <a:ext uri="{FF2B5EF4-FFF2-40B4-BE49-F238E27FC236}">
                <a16:creationId xmlns:a16="http://schemas.microsoft.com/office/drawing/2014/main" id="{6276ABFD-9973-E14D-9BA6-67F840017CAC}"/>
              </a:ext>
            </a:extLst>
          </p:cNvPr>
          <p:cNvSpPr>
            <a:spLocks noGrp="1"/>
          </p:cNvSpPr>
          <p:nvPr>
            <p:ph type="pic" sz="quarter" idx="20"/>
          </p:nvPr>
        </p:nvSpPr>
        <p:spPr>
          <a:xfrm>
            <a:off x="4720460" y="1532738"/>
            <a:ext cx="3327343" cy="1559934"/>
          </a:xfrm>
          <a:solidFill>
            <a:schemeClr val="bg2"/>
          </a:solidFill>
        </p:spPr>
        <p:txBody>
          <a:bodyPr anchor="ctr">
            <a:normAutofit/>
          </a:bodyPr>
          <a:lstStyle>
            <a:lvl1pPr marL="0" marR="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400"/>
            </a:lvl1pPr>
          </a:lstStyle>
          <a:p>
            <a:pPr marL="0" marR="0" lvl="0" indent="0" algn="ctr"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Click icon to add picture</a:t>
            </a:r>
          </a:p>
        </p:txBody>
      </p:sp>
      <p:sp>
        <p:nvSpPr>
          <p:cNvPr id="27" name="Picture Placeholder 3">
            <a:extLst>
              <a:ext uri="{FF2B5EF4-FFF2-40B4-BE49-F238E27FC236}">
                <a16:creationId xmlns:a16="http://schemas.microsoft.com/office/drawing/2014/main" id="{FBEA1398-B96D-9E40-AB92-8B9B3A7CD8AF}"/>
              </a:ext>
            </a:extLst>
          </p:cNvPr>
          <p:cNvSpPr>
            <a:spLocks noGrp="1"/>
          </p:cNvSpPr>
          <p:nvPr>
            <p:ph type="pic" sz="quarter" idx="21"/>
          </p:nvPr>
        </p:nvSpPr>
        <p:spPr>
          <a:xfrm>
            <a:off x="8313795" y="1532738"/>
            <a:ext cx="3327343" cy="1559934"/>
          </a:xfrm>
          <a:solidFill>
            <a:schemeClr val="bg2"/>
          </a:solidFill>
        </p:spPr>
        <p:txBody>
          <a:bodyPr anchor="ctr">
            <a:normAutofit/>
          </a:bodyPr>
          <a:lstStyle>
            <a:lvl1pPr marL="0" indent="0" algn="ctr">
              <a:buNone/>
              <a:defRPr sz="1400"/>
            </a:lvl1pPr>
          </a:lstStyle>
          <a:p>
            <a:r>
              <a:rPr lang="en-GB"/>
              <a:t>Click icon to add picture</a:t>
            </a:r>
          </a:p>
        </p:txBody>
      </p:sp>
      <p:cxnSp>
        <p:nvCxnSpPr>
          <p:cNvPr id="28" name="Straight Connector 27">
            <a:extLst>
              <a:ext uri="{FF2B5EF4-FFF2-40B4-BE49-F238E27FC236}">
                <a16:creationId xmlns:a16="http://schemas.microsoft.com/office/drawing/2014/main" id="{F3C33C49-E4FC-9E46-8F36-ABF7E3B3BC34}"/>
              </a:ext>
            </a:extLst>
          </p:cNvPr>
          <p:cNvCxnSpPr>
            <a:cxnSpLocks/>
          </p:cNvCxnSpPr>
          <p:nvPr userDrawn="1"/>
        </p:nvCxnSpPr>
        <p:spPr>
          <a:xfrm>
            <a:off x="818079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9" name="Text Placeholder 8">
            <a:extLst>
              <a:ext uri="{FF2B5EF4-FFF2-40B4-BE49-F238E27FC236}">
                <a16:creationId xmlns:a16="http://schemas.microsoft.com/office/drawing/2014/main" id="{97ADB608-C30E-5B4D-AC74-11BE5A916428}"/>
              </a:ext>
            </a:extLst>
          </p:cNvPr>
          <p:cNvSpPr>
            <a:spLocks noGrp="1"/>
          </p:cNvSpPr>
          <p:nvPr>
            <p:ph type="body" sz="quarter" idx="22"/>
          </p:nvPr>
        </p:nvSpPr>
        <p:spPr>
          <a:xfrm>
            <a:off x="4720460"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0" name="Text Placeholder 8">
            <a:extLst>
              <a:ext uri="{FF2B5EF4-FFF2-40B4-BE49-F238E27FC236}">
                <a16:creationId xmlns:a16="http://schemas.microsoft.com/office/drawing/2014/main" id="{1FFBE15D-6EDF-F94F-91BE-AB2DB50DE851}"/>
              </a:ext>
            </a:extLst>
          </p:cNvPr>
          <p:cNvSpPr>
            <a:spLocks noGrp="1"/>
          </p:cNvSpPr>
          <p:nvPr>
            <p:ph type="body" sz="quarter" idx="23"/>
          </p:nvPr>
        </p:nvSpPr>
        <p:spPr>
          <a:xfrm>
            <a:off x="4720460"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1" name="Text Placeholder 8">
            <a:extLst>
              <a:ext uri="{FF2B5EF4-FFF2-40B4-BE49-F238E27FC236}">
                <a16:creationId xmlns:a16="http://schemas.microsoft.com/office/drawing/2014/main" id="{6C47DA3E-E9BC-F446-B6E4-3251F66BE189}"/>
              </a:ext>
            </a:extLst>
          </p:cNvPr>
          <p:cNvSpPr>
            <a:spLocks noGrp="1"/>
          </p:cNvSpPr>
          <p:nvPr>
            <p:ph type="body" sz="quarter" idx="24"/>
          </p:nvPr>
        </p:nvSpPr>
        <p:spPr>
          <a:xfrm>
            <a:off x="8313795" y="4153193"/>
            <a:ext cx="3151087" cy="802716"/>
          </a:xfrm>
        </p:spPr>
        <p:txBody>
          <a:bodyPr>
            <a:normAutofit/>
          </a:bodyPr>
          <a:lstStyle>
            <a:lvl1pPr marL="0" indent="0">
              <a:lnSpc>
                <a:spcPct val="100000"/>
              </a:lnSpc>
              <a:spcBef>
                <a:spcPts val="0"/>
              </a:spcBef>
              <a:buNone/>
              <a:defRPr sz="2400" b="0" i="0">
                <a:latin typeface="HelveticaNeueLT Pro 65 Md" panose="020B0604020202020204" pitchFamily="34" charset="77"/>
              </a:defRPr>
            </a:lvl1pPr>
          </a:lstStyle>
          <a:p>
            <a:pPr lvl="0"/>
            <a:endParaRPr lang="en-GB"/>
          </a:p>
        </p:txBody>
      </p:sp>
      <p:sp>
        <p:nvSpPr>
          <p:cNvPr id="32" name="Text Placeholder 8">
            <a:extLst>
              <a:ext uri="{FF2B5EF4-FFF2-40B4-BE49-F238E27FC236}">
                <a16:creationId xmlns:a16="http://schemas.microsoft.com/office/drawing/2014/main" id="{D18B1043-1D4D-D64B-8A9A-B027232025B0}"/>
              </a:ext>
            </a:extLst>
          </p:cNvPr>
          <p:cNvSpPr>
            <a:spLocks noGrp="1"/>
          </p:cNvSpPr>
          <p:nvPr>
            <p:ph type="body" sz="quarter" idx="25"/>
          </p:nvPr>
        </p:nvSpPr>
        <p:spPr>
          <a:xfrm>
            <a:off x="8313795" y="5130412"/>
            <a:ext cx="3151087" cy="1322776"/>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3" name="Text Placeholder 8">
            <a:extLst>
              <a:ext uri="{FF2B5EF4-FFF2-40B4-BE49-F238E27FC236}">
                <a16:creationId xmlns:a16="http://schemas.microsoft.com/office/drawing/2014/main" id="{0D2D1AB9-2B5F-784C-8A75-3F761E5774A0}"/>
              </a:ext>
            </a:extLst>
          </p:cNvPr>
          <p:cNvSpPr>
            <a:spLocks noGrp="1"/>
          </p:cNvSpPr>
          <p:nvPr>
            <p:ph type="body" sz="quarter" idx="26" hasCustomPrompt="1"/>
          </p:nvPr>
        </p:nvSpPr>
        <p:spPr>
          <a:xfrm>
            <a:off x="4720460"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34" name="Text Placeholder 8">
            <a:extLst>
              <a:ext uri="{FF2B5EF4-FFF2-40B4-BE49-F238E27FC236}">
                <a16:creationId xmlns:a16="http://schemas.microsoft.com/office/drawing/2014/main" id="{50FAD795-496F-2D49-B283-98BAD9DC8897}"/>
              </a:ext>
            </a:extLst>
          </p:cNvPr>
          <p:cNvSpPr>
            <a:spLocks noGrp="1"/>
          </p:cNvSpPr>
          <p:nvPr>
            <p:ph type="body" sz="quarter" idx="27" hasCustomPrompt="1"/>
          </p:nvPr>
        </p:nvSpPr>
        <p:spPr>
          <a:xfrm>
            <a:off x="8313795" y="3218265"/>
            <a:ext cx="636422" cy="431090"/>
          </a:xfrm>
        </p:spPr>
        <p:txBody>
          <a:bodyPr>
            <a:noAutofit/>
          </a:bodyPr>
          <a:lstStyle>
            <a:lvl1pPr marL="0" indent="0">
              <a:buNone/>
              <a:defRPr sz="2800" b="0" i="0">
                <a:solidFill>
                  <a:schemeClr val="accent1"/>
                </a:solidFill>
                <a:latin typeface="HelveticaNeueLT Pro 65 Md" panose="020B0604020202020204" pitchFamily="34" charset="77"/>
              </a:defRPr>
            </a:lvl1pPr>
          </a:lstStyle>
          <a:p>
            <a:pPr lvl="0"/>
            <a:r>
              <a:rPr lang="en-GB"/>
              <a:t>XX</a:t>
            </a:r>
          </a:p>
        </p:txBody>
      </p:sp>
      <p:sp>
        <p:nvSpPr>
          <p:cNvPr id="20" name="Title 10">
            <a:extLst>
              <a:ext uri="{FF2B5EF4-FFF2-40B4-BE49-F238E27FC236}">
                <a16:creationId xmlns:a16="http://schemas.microsoft.com/office/drawing/2014/main" id="{BBC4554C-16C2-0B4D-9484-4DBA88D27B4D}"/>
              </a:ext>
            </a:extLst>
          </p:cNvPr>
          <p:cNvSpPr>
            <a:spLocks noGrp="1"/>
          </p:cNvSpPr>
          <p:nvPr>
            <p:ph type="title" hasCustomPrompt="1"/>
          </p:nvPr>
        </p:nvSpPr>
        <p:spPr>
          <a:xfrm>
            <a:off x="1127124" y="622405"/>
            <a:ext cx="10514007" cy="502072"/>
          </a:xfrm>
        </p:spPr>
        <p:txBody>
          <a:bodyPr>
            <a:normAutofit/>
          </a:bodyPr>
          <a:lstStyle>
            <a:lvl1pPr>
              <a:defRPr sz="4000"/>
            </a:lvl1pPr>
          </a:lstStyle>
          <a:p>
            <a:r>
              <a:rPr lang="en-GB"/>
              <a:t>Contents</a:t>
            </a:r>
          </a:p>
        </p:txBody>
      </p:sp>
      <p:sp>
        <p:nvSpPr>
          <p:cNvPr id="21" name="Text Placeholder 15">
            <a:extLst>
              <a:ext uri="{FF2B5EF4-FFF2-40B4-BE49-F238E27FC236}">
                <a16:creationId xmlns:a16="http://schemas.microsoft.com/office/drawing/2014/main" id="{E3E8756D-5377-124A-BEE8-8DD0F3535B8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48000188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Contents + Image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3" name="Picture Placeholder 3">
            <a:extLst>
              <a:ext uri="{FF2B5EF4-FFF2-40B4-BE49-F238E27FC236}">
                <a16:creationId xmlns:a16="http://schemas.microsoft.com/office/drawing/2014/main" id="{DB11A0BB-5651-FA41-99A1-24C4E5F2FC3C}"/>
              </a:ext>
            </a:extLst>
          </p:cNvPr>
          <p:cNvSpPr>
            <a:spLocks noGrp="1"/>
          </p:cNvSpPr>
          <p:nvPr>
            <p:ph type="pic" sz="quarter" idx="10"/>
          </p:nvPr>
        </p:nvSpPr>
        <p:spPr>
          <a:xfrm>
            <a:off x="112712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5"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5"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675245"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A61061C-7090-244D-9FCD-930D4776A202}"/>
              </a:ext>
            </a:extLst>
          </p:cNvPr>
          <p:cNvCxnSpPr>
            <a:cxnSpLocks/>
          </p:cNvCxnSpPr>
          <p:nvPr userDrawn="1"/>
        </p:nvCxnSpPr>
        <p:spPr>
          <a:xfrm>
            <a:off x="6384132"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4D57F96D-382B-BA47-8ACC-6012DEECD461}"/>
              </a:ext>
            </a:extLst>
          </p:cNvPr>
          <p:cNvCxnSpPr>
            <a:cxnSpLocks/>
          </p:cNvCxnSpPr>
          <p:nvPr userDrawn="1"/>
        </p:nvCxnSpPr>
        <p:spPr>
          <a:xfrm>
            <a:off x="9093019"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3" name="Text Placeholder 8">
            <a:extLst>
              <a:ext uri="{FF2B5EF4-FFF2-40B4-BE49-F238E27FC236}">
                <a16:creationId xmlns:a16="http://schemas.microsoft.com/office/drawing/2014/main" id="{9DF065E7-86AC-634B-B004-9123380B2287}"/>
              </a:ext>
            </a:extLst>
          </p:cNvPr>
          <p:cNvSpPr>
            <a:spLocks noGrp="1"/>
          </p:cNvSpPr>
          <p:nvPr>
            <p:ph type="body" sz="quarter" idx="20" hasCustomPrompt="1"/>
          </p:nvPr>
        </p:nvSpPr>
        <p:spPr>
          <a:xfrm>
            <a:off x="3836013"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4" name="Text Placeholder 8">
            <a:extLst>
              <a:ext uri="{FF2B5EF4-FFF2-40B4-BE49-F238E27FC236}">
                <a16:creationId xmlns:a16="http://schemas.microsoft.com/office/drawing/2014/main" id="{DED40AAE-AA52-FD49-8CBB-DBD500D3C449}"/>
              </a:ext>
            </a:extLst>
          </p:cNvPr>
          <p:cNvSpPr>
            <a:spLocks noGrp="1"/>
          </p:cNvSpPr>
          <p:nvPr>
            <p:ph type="body" sz="quarter" idx="21"/>
          </p:nvPr>
        </p:nvSpPr>
        <p:spPr>
          <a:xfrm>
            <a:off x="3836013"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5" name="Text Placeholder 8">
            <a:extLst>
              <a:ext uri="{FF2B5EF4-FFF2-40B4-BE49-F238E27FC236}">
                <a16:creationId xmlns:a16="http://schemas.microsoft.com/office/drawing/2014/main" id="{C12F94E8-3F0D-DC45-813E-5F66B64A4F85}"/>
              </a:ext>
            </a:extLst>
          </p:cNvPr>
          <p:cNvSpPr>
            <a:spLocks noGrp="1"/>
          </p:cNvSpPr>
          <p:nvPr>
            <p:ph type="body" sz="quarter" idx="22"/>
          </p:nvPr>
        </p:nvSpPr>
        <p:spPr>
          <a:xfrm>
            <a:off x="3836013"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6" name="Text Placeholder 8">
            <a:extLst>
              <a:ext uri="{FF2B5EF4-FFF2-40B4-BE49-F238E27FC236}">
                <a16:creationId xmlns:a16="http://schemas.microsoft.com/office/drawing/2014/main" id="{E47C16D2-57C5-6C44-B058-62DFA2E989BE}"/>
              </a:ext>
            </a:extLst>
          </p:cNvPr>
          <p:cNvSpPr>
            <a:spLocks noGrp="1"/>
          </p:cNvSpPr>
          <p:nvPr>
            <p:ph type="body" sz="quarter" idx="23" hasCustomPrompt="1"/>
          </p:nvPr>
        </p:nvSpPr>
        <p:spPr>
          <a:xfrm>
            <a:off x="6544900"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87" name="Text Placeholder 8">
            <a:extLst>
              <a:ext uri="{FF2B5EF4-FFF2-40B4-BE49-F238E27FC236}">
                <a16:creationId xmlns:a16="http://schemas.microsoft.com/office/drawing/2014/main" id="{216F3167-0F2E-2342-88E9-E324FBCEF81E}"/>
              </a:ext>
            </a:extLst>
          </p:cNvPr>
          <p:cNvSpPr>
            <a:spLocks noGrp="1"/>
          </p:cNvSpPr>
          <p:nvPr>
            <p:ph type="body" sz="quarter" idx="24"/>
          </p:nvPr>
        </p:nvSpPr>
        <p:spPr>
          <a:xfrm>
            <a:off x="6544900"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88" name="Text Placeholder 8">
            <a:extLst>
              <a:ext uri="{FF2B5EF4-FFF2-40B4-BE49-F238E27FC236}">
                <a16:creationId xmlns:a16="http://schemas.microsoft.com/office/drawing/2014/main" id="{ACE586D7-822C-D846-978C-753165BAA369}"/>
              </a:ext>
            </a:extLst>
          </p:cNvPr>
          <p:cNvSpPr>
            <a:spLocks noGrp="1"/>
          </p:cNvSpPr>
          <p:nvPr>
            <p:ph type="body" sz="quarter" idx="25"/>
          </p:nvPr>
        </p:nvSpPr>
        <p:spPr>
          <a:xfrm>
            <a:off x="6544900"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89" name="Text Placeholder 8">
            <a:extLst>
              <a:ext uri="{FF2B5EF4-FFF2-40B4-BE49-F238E27FC236}">
                <a16:creationId xmlns:a16="http://schemas.microsoft.com/office/drawing/2014/main" id="{FD407E5C-BC93-B244-9A51-F089BE985607}"/>
              </a:ext>
            </a:extLst>
          </p:cNvPr>
          <p:cNvSpPr>
            <a:spLocks noGrp="1"/>
          </p:cNvSpPr>
          <p:nvPr>
            <p:ph type="body" sz="quarter" idx="26" hasCustomPrompt="1"/>
          </p:nvPr>
        </p:nvSpPr>
        <p:spPr>
          <a:xfrm>
            <a:off x="9253787" y="3218265"/>
            <a:ext cx="636422"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0" name="Text Placeholder 8">
            <a:extLst>
              <a:ext uri="{FF2B5EF4-FFF2-40B4-BE49-F238E27FC236}">
                <a16:creationId xmlns:a16="http://schemas.microsoft.com/office/drawing/2014/main" id="{DE1C5CF8-0DCD-F64D-BA27-7EBE0BB4B427}"/>
              </a:ext>
            </a:extLst>
          </p:cNvPr>
          <p:cNvSpPr>
            <a:spLocks noGrp="1"/>
          </p:cNvSpPr>
          <p:nvPr>
            <p:ph type="body" sz="quarter" idx="27"/>
          </p:nvPr>
        </p:nvSpPr>
        <p:spPr>
          <a:xfrm>
            <a:off x="9253787" y="4435030"/>
            <a:ext cx="2387350" cy="770271"/>
          </a:xfrm>
        </p:spPr>
        <p:txBody>
          <a:bodyPr>
            <a:normAutofit/>
          </a:bodyPr>
          <a:lstStyle>
            <a:lvl1pPr marL="0" indent="0">
              <a:lnSpc>
                <a:spcPct val="100000"/>
              </a:lnSpc>
              <a:spcBef>
                <a:spcPts val="0"/>
              </a:spcBef>
              <a:buNone/>
              <a:defRPr sz="2000" b="0" i="0">
                <a:latin typeface="HelveticaNeueLT Pro 65 Md" panose="020B0604020202020204" pitchFamily="34" charset="77"/>
              </a:defRPr>
            </a:lvl1pPr>
          </a:lstStyle>
          <a:p>
            <a:pPr lvl="0"/>
            <a:endParaRPr lang="en-GB"/>
          </a:p>
        </p:txBody>
      </p:sp>
      <p:sp>
        <p:nvSpPr>
          <p:cNvPr id="91" name="Text Placeholder 8">
            <a:extLst>
              <a:ext uri="{FF2B5EF4-FFF2-40B4-BE49-F238E27FC236}">
                <a16:creationId xmlns:a16="http://schemas.microsoft.com/office/drawing/2014/main" id="{774E526C-2109-2746-81F6-610D556E5609}"/>
              </a:ext>
            </a:extLst>
          </p:cNvPr>
          <p:cNvSpPr>
            <a:spLocks noGrp="1"/>
          </p:cNvSpPr>
          <p:nvPr>
            <p:ph type="body" sz="quarter" idx="28"/>
          </p:nvPr>
        </p:nvSpPr>
        <p:spPr>
          <a:xfrm>
            <a:off x="9253787" y="5330894"/>
            <a:ext cx="238735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25" name="Title 10">
            <a:extLst>
              <a:ext uri="{FF2B5EF4-FFF2-40B4-BE49-F238E27FC236}">
                <a16:creationId xmlns:a16="http://schemas.microsoft.com/office/drawing/2014/main" id="{CFC14063-B3BB-F745-BA8D-3932DA5A3C5C}"/>
              </a:ext>
            </a:extLst>
          </p:cNvPr>
          <p:cNvSpPr>
            <a:spLocks noGrp="1"/>
          </p:cNvSpPr>
          <p:nvPr>
            <p:ph type="title" hasCustomPrompt="1"/>
          </p:nvPr>
        </p:nvSpPr>
        <p:spPr>
          <a:xfrm>
            <a:off x="1127124" y="622405"/>
            <a:ext cx="10514013" cy="502072"/>
          </a:xfrm>
        </p:spPr>
        <p:txBody>
          <a:bodyPr>
            <a:normAutofit/>
          </a:bodyPr>
          <a:lstStyle>
            <a:lvl1pPr>
              <a:defRPr sz="4000"/>
            </a:lvl1pPr>
          </a:lstStyle>
          <a:p>
            <a:r>
              <a:rPr lang="en-GB"/>
              <a:t>Contents</a:t>
            </a:r>
          </a:p>
        </p:txBody>
      </p:sp>
      <p:sp>
        <p:nvSpPr>
          <p:cNvPr id="26" name="Text Placeholder 15">
            <a:extLst>
              <a:ext uri="{FF2B5EF4-FFF2-40B4-BE49-F238E27FC236}">
                <a16:creationId xmlns:a16="http://schemas.microsoft.com/office/drawing/2014/main" id="{E79BFF11-6967-5848-A91C-26E8E1B3503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7" name="Picture Placeholder 3">
            <a:extLst>
              <a:ext uri="{FF2B5EF4-FFF2-40B4-BE49-F238E27FC236}">
                <a16:creationId xmlns:a16="http://schemas.microsoft.com/office/drawing/2014/main" id="{D8988B0F-89A2-8B42-A7F9-0892E98355C6}"/>
              </a:ext>
            </a:extLst>
          </p:cNvPr>
          <p:cNvSpPr>
            <a:spLocks noGrp="1"/>
          </p:cNvSpPr>
          <p:nvPr>
            <p:ph type="pic" sz="quarter" idx="29"/>
          </p:nvPr>
        </p:nvSpPr>
        <p:spPr>
          <a:xfrm>
            <a:off x="3836012"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8" name="Picture Placeholder 3">
            <a:extLst>
              <a:ext uri="{FF2B5EF4-FFF2-40B4-BE49-F238E27FC236}">
                <a16:creationId xmlns:a16="http://schemas.microsoft.com/office/drawing/2014/main" id="{273C2758-8A8D-9345-8688-BDDE3BD1922F}"/>
              </a:ext>
            </a:extLst>
          </p:cNvPr>
          <p:cNvSpPr>
            <a:spLocks noGrp="1"/>
          </p:cNvSpPr>
          <p:nvPr>
            <p:ph type="pic" sz="quarter" idx="30"/>
          </p:nvPr>
        </p:nvSpPr>
        <p:spPr>
          <a:xfrm>
            <a:off x="6544900"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
        <p:nvSpPr>
          <p:cNvPr id="29" name="Picture Placeholder 3">
            <a:extLst>
              <a:ext uri="{FF2B5EF4-FFF2-40B4-BE49-F238E27FC236}">
                <a16:creationId xmlns:a16="http://schemas.microsoft.com/office/drawing/2014/main" id="{C10175CE-EFE8-614A-903B-BBF6C7BA5126}"/>
              </a:ext>
            </a:extLst>
          </p:cNvPr>
          <p:cNvSpPr>
            <a:spLocks noGrp="1"/>
          </p:cNvSpPr>
          <p:nvPr>
            <p:ph type="pic" sz="quarter" idx="31"/>
          </p:nvPr>
        </p:nvSpPr>
        <p:spPr>
          <a:xfrm>
            <a:off x="9253786" y="1532738"/>
            <a:ext cx="2387351" cy="1559934"/>
          </a:xfrm>
          <a:solidFill>
            <a:schemeClr val="bg2"/>
          </a:solidFill>
        </p:spPr>
        <p:txBody>
          <a:bodyPr anchor="ctr">
            <a:normAutofit/>
          </a:bodyPr>
          <a:lstStyle>
            <a:lvl1pPr marL="0" indent="0" algn="ctr">
              <a:buNone/>
              <a:defRPr sz="1400"/>
            </a:lvl1pPr>
          </a:lstStyle>
          <a:p>
            <a:r>
              <a:rPr lang="en-GB"/>
              <a:t>Click icon to add picture</a:t>
            </a:r>
          </a:p>
        </p:txBody>
      </p:sp>
    </p:spTree>
    <p:extLst>
      <p:ext uri="{BB962C8B-B14F-4D97-AF65-F5344CB8AC3E}">
        <p14:creationId xmlns:p14="http://schemas.microsoft.com/office/powerpoint/2010/main" val="31305351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Contents + Image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7" name="Text Placeholder 8">
            <a:extLst>
              <a:ext uri="{FF2B5EF4-FFF2-40B4-BE49-F238E27FC236}">
                <a16:creationId xmlns:a16="http://schemas.microsoft.com/office/drawing/2014/main" id="{2E31E207-BA24-5D4F-A205-2474F2E5EFB7}"/>
              </a:ext>
            </a:extLst>
          </p:cNvPr>
          <p:cNvSpPr>
            <a:spLocks noGrp="1"/>
          </p:cNvSpPr>
          <p:nvPr>
            <p:ph type="body" sz="quarter" idx="17" hasCustomPrompt="1"/>
          </p:nvPr>
        </p:nvSpPr>
        <p:spPr>
          <a:xfrm>
            <a:off x="1127125"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8" name="Text Placeholder 8">
            <a:extLst>
              <a:ext uri="{FF2B5EF4-FFF2-40B4-BE49-F238E27FC236}">
                <a16:creationId xmlns:a16="http://schemas.microsoft.com/office/drawing/2014/main" id="{DFEE4F53-EA38-3B46-AC16-B41DE22E1DF2}"/>
              </a:ext>
            </a:extLst>
          </p:cNvPr>
          <p:cNvSpPr>
            <a:spLocks noGrp="1"/>
          </p:cNvSpPr>
          <p:nvPr>
            <p:ph type="body" sz="quarter" idx="18"/>
          </p:nvPr>
        </p:nvSpPr>
        <p:spPr>
          <a:xfrm>
            <a:off x="1127124"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9" name="Text Placeholder 8">
            <a:extLst>
              <a:ext uri="{FF2B5EF4-FFF2-40B4-BE49-F238E27FC236}">
                <a16:creationId xmlns:a16="http://schemas.microsoft.com/office/drawing/2014/main" id="{E65FB7EF-9E19-D54D-B0EA-D40541F58C82}"/>
              </a:ext>
            </a:extLst>
          </p:cNvPr>
          <p:cNvSpPr>
            <a:spLocks noGrp="1"/>
          </p:cNvSpPr>
          <p:nvPr>
            <p:ph type="body" sz="quarter" idx="19"/>
          </p:nvPr>
        </p:nvSpPr>
        <p:spPr>
          <a:xfrm>
            <a:off x="1127124"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cxnSp>
        <p:nvCxnSpPr>
          <p:cNvPr id="80" name="Straight Connector 79">
            <a:extLst>
              <a:ext uri="{FF2B5EF4-FFF2-40B4-BE49-F238E27FC236}">
                <a16:creationId xmlns:a16="http://schemas.microsoft.com/office/drawing/2014/main" id="{0A14F061-2CF7-ED45-B5A5-1780D03D8C1E}"/>
              </a:ext>
            </a:extLst>
          </p:cNvPr>
          <p:cNvCxnSpPr>
            <a:cxnSpLocks/>
          </p:cNvCxnSpPr>
          <p:nvPr userDrawn="1"/>
        </p:nvCxnSpPr>
        <p:spPr>
          <a:xfrm>
            <a:off x="3150226"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6D84757-7435-C646-A8CD-18F70464ED4C}"/>
              </a:ext>
            </a:extLst>
          </p:cNvPr>
          <p:cNvCxnSpPr>
            <a:cxnSpLocks/>
          </p:cNvCxnSpPr>
          <p:nvPr userDrawn="1"/>
        </p:nvCxnSpPr>
        <p:spPr>
          <a:xfrm>
            <a:off x="5308123"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2D1B0FBD-B062-5341-A5E2-35EED6DD3B4A}"/>
              </a:ext>
            </a:extLst>
          </p:cNvPr>
          <p:cNvCxnSpPr>
            <a:cxnSpLocks/>
          </p:cNvCxnSpPr>
          <p:nvPr userDrawn="1"/>
        </p:nvCxnSpPr>
        <p:spPr>
          <a:xfrm>
            <a:off x="7466020"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E3CCDFC-FD2A-7642-B899-583B86EE394C}"/>
              </a:ext>
            </a:extLst>
          </p:cNvPr>
          <p:cNvCxnSpPr>
            <a:cxnSpLocks/>
          </p:cNvCxnSpPr>
          <p:nvPr userDrawn="1"/>
        </p:nvCxnSpPr>
        <p:spPr>
          <a:xfrm>
            <a:off x="9623917" y="1532738"/>
            <a:ext cx="0" cy="492045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A474BBB-E525-7E46-8625-BD6BEC441A96}"/>
              </a:ext>
            </a:extLst>
          </p:cNvPr>
          <p:cNvSpPr>
            <a:spLocks noGrp="1"/>
          </p:cNvSpPr>
          <p:nvPr>
            <p:ph type="body" sz="quarter" idx="33" hasCustomPrompt="1"/>
          </p:nvPr>
        </p:nvSpPr>
        <p:spPr>
          <a:xfrm>
            <a:off x="32850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757F4731-9FEC-3A41-B37B-6B44EDD9A336}"/>
              </a:ext>
            </a:extLst>
          </p:cNvPr>
          <p:cNvSpPr>
            <a:spLocks noGrp="1"/>
          </p:cNvSpPr>
          <p:nvPr>
            <p:ph type="body" sz="quarter" idx="34"/>
          </p:nvPr>
        </p:nvSpPr>
        <p:spPr>
          <a:xfrm>
            <a:off x="32850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7C024809-FDB8-8445-A9DC-B14A9C985C82}"/>
              </a:ext>
            </a:extLst>
          </p:cNvPr>
          <p:cNvSpPr>
            <a:spLocks noGrp="1"/>
          </p:cNvSpPr>
          <p:nvPr>
            <p:ph type="body" sz="quarter" idx="35"/>
          </p:nvPr>
        </p:nvSpPr>
        <p:spPr>
          <a:xfrm>
            <a:off x="32850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72" name="Text Placeholder 8">
            <a:extLst>
              <a:ext uri="{FF2B5EF4-FFF2-40B4-BE49-F238E27FC236}">
                <a16:creationId xmlns:a16="http://schemas.microsoft.com/office/drawing/2014/main" id="{94C4689A-FE40-FB47-9BED-7EB849347E51}"/>
              </a:ext>
            </a:extLst>
          </p:cNvPr>
          <p:cNvSpPr>
            <a:spLocks noGrp="1"/>
          </p:cNvSpPr>
          <p:nvPr>
            <p:ph type="body" sz="quarter" idx="36" hasCustomPrompt="1"/>
          </p:nvPr>
        </p:nvSpPr>
        <p:spPr>
          <a:xfrm>
            <a:off x="5442921"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2" name="Text Placeholder 8">
            <a:extLst>
              <a:ext uri="{FF2B5EF4-FFF2-40B4-BE49-F238E27FC236}">
                <a16:creationId xmlns:a16="http://schemas.microsoft.com/office/drawing/2014/main" id="{69EFE29C-629A-6D4C-A388-357C61FD97C7}"/>
              </a:ext>
            </a:extLst>
          </p:cNvPr>
          <p:cNvSpPr>
            <a:spLocks noGrp="1"/>
          </p:cNvSpPr>
          <p:nvPr>
            <p:ph type="body" sz="quarter" idx="37"/>
          </p:nvPr>
        </p:nvSpPr>
        <p:spPr>
          <a:xfrm>
            <a:off x="5442920"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3" name="Text Placeholder 8">
            <a:extLst>
              <a:ext uri="{FF2B5EF4-FFF2-40B4-BE49-F238E27FC236}">
                <a16:creationId xmlns:a16="http://schemas.microsoft.com/office/drawing/2014/main" id="{66E999E3-7935-8542-A92B-4B279FC04AE1}"/>
              </a:ext>
            </a:extLst>
          </p:cNvPr>
          <p:cNvSpPr>
            <a:spLocks noGrp="1"/>
          </p:cNvSpPr>
          <p:nvPr>
            <p:ph type="body" sz="quarter" idx="38"/>
          </p:nvPr>
        </p:nvSpPr>
        <p:spPr>
          <a:xfrm>
            <a:off x="5442920"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4" name="Text Placeholder 8">
            <a:extLst>
              <a:ext uri="{FF2B5EF4-FFF2-40B4-BE49-F238E27FC236}">
                <a16:creationId xmlns:a16="http://schemas.microsoft.com/office/drawing/2014/main" id="{0B28F6B6-E6DD-134D-AFA5-D87ECCA50B2B}"/>
              </a:ext>
            </a:extLst>
          </p:cNvPr>
          <p:cNvSpPr>
            <a:spLocks noGrp="1"/>
          </p:cNvSpPr>
          <p:nvPr>
            <p:ph type="body" sz="quarter" idx="39" hasCustomPrompt="1"/>
          </p:nvPr>
        </p:nvSpPr>
        <p:spPr>
          <a:xfrm>
            <a:off x="7600818"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5" name="Text Placeholder 8">
            <a:extLst>
              <a:ext uri="{FF2B5EF4-FFF2-40B4-BE49-F238E27FC236}">
                <a16:creationId xmlns:a16="http://schemas.microsoft.com/office/drawing/2014/main" id="{E54E4C9C-1FD0-EF47-A6A4-B655DAA21B00}"/>
              </a:ext>
            </a:extLst>
          </p:cNvPr>
          <p:cNvSpPr>
            <a:spLocks noGrp="1"/>
          </p:cNvSpPr>
          <p:nvPr>
            <p:ph type="body" sz="quarter" idx="40"/>
          </p:nvPr>
        </p:nvSpPr>
        <p:spPr>
          <a:xfrm>
            <a:off x="7600817"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6" name="Text Placeholder 8">
            <a:extLst>
              <a:ext uri="{FF2B5EF4-FFF2-40B4-BE49-F238E27FC236}">
                <a16:creationId xmlns:a16="http://schemas.microsoft.com/office/drawing/2014/main" id="{C2FFACCD-210A-7C4A-A990-30145E0AA17B}"/>
              </a:ext>
            </a:extLst>
          </p:cNvPr>
          <p:cNvSpPr>
            <a:spLocks noGrp="1"/>
          </p:cNvSpPr>
          <p:nvPr>
            <p:ph type="body" sz="quarter" idx="41"/>
          </p:nvPr>
        </p:nvSpPr>
        <p:spPr>
          <a:xfrm>
            <a:off x="7600817"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97" name="Text Placeholder 8">
            <a:extLst>
              <a:ext uri="{FF2B5EF4-FFF2-40B4-BE49-F238E27FC236}">
                <a16:creationId xmlns:a16="http://schemas.microsoft.com/office/drawing/2014/main" id="{2F37E49B-24A4-D94D-BAEC-131DCE1E1C08}"/>
              </a:ext>
            </a:extLst>
          </p:cNvPr>
          <p:cNvSpPr>
            <a:spLocks noGrp="1"/>
          </p:cNvSpPr>
          <p:nvPr>
            <p:ph type="body" sz="quarter" idx="42" hasCustomPrompt="1"/>
          </p:nvPr>
        </p:nvSpPr>
        <p:spPr>
          <a:xfrm>
            <a:off x="9758716" y="3218265"/>
            <a:ext cx="584346" cy="431090"/>
          </a:xfrm>
        </p:spPr>
        <p:txBody>
          <a:bodyPr>
            <a:normAutofit/>
          </a:bodyPr>
          <a:lstStyle>
            <a:lvl1pPr marL="0" indent="0">
              <a:buNone/>
              <a:defRPr sz="2400" b="0" i="0">
                <a:solidFill>
                  <a:schemeClr val="accent1"/>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44C68F7F-83EC-104E-B774-FFD680A10976}"/>
              </a:ext>
            </a:extLst>
          </p:cNvPr>
          <p:cNvSpPr>
            <a:spLocks noGrp="1"/>
          </p:cNvSpPr>
          <p:nvPr>
            <p:ph type="body" sz="quarter" idx="43"/>
          </p:nvPr>
        </p:nvSpPr>
        <p:spPr>
          <a:xfrm>
            <a:off x="9758715" y="4435030"/>
            <a:ext cx="1888300" cy="770271"/>
          </a:xfrm>
        </p:spPr>
        <p:txBody>
          <a:bodyPr>
            <a:normAutofit/>
          </a:bodyPr>
          <a:lstStyle>
            <a:lvl1pPr marL="0" indent="0">
              <a:lnSpc>
                <a:spcPct val="100000"/>
              </a:lnSpc>
              <a:spcBef>
                <a:spcPts val="0"/>
              </a:spcBef>
              <a:buNone/>
              <a:defRPr sz="1600" b="0" i="0">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33511D19-13DF-5748-AC69-EE31559FF83E}"/>
              </a:ext>
            </a:extLst>
          </p:cNvPr>
          <p:cNvSpPr>
            <a:spLocks noGrp="1"/>
          </p:cNvSpPr>
          <p:nvPr>
            <p:ph type="body" sz="quarter" idx="44"/>
          </p:nvPr>
        </p:nvSpPr>
        <p:spPr>
          <a:xfrm>
            <a:off x="9758715" y="5330894"/>
            <a:ext cx="1888300" cy="1122294"/>
          </a:xfrm>
        </p:spPr>
        <p:txBody>
          <a:bodyPr>
            <a:normAutofit/>
          </a:bodyPr>
          <a:lstStyle>
            <a:lvl1pPr marL="0" indent="0">
              <a:buNone/>
              <a:defRPr sz="1400" b="0" i="0">
                <a:latin typeface="HelveticaNeueLT Pro 45 Lt" panose="020B0403020202020204" pitchFamily="34" charset="77"/>
              </a:defRPr>
            </a:lvl1pPr>
          </a:lstStyle>
          <a:p>
            <a:pPr lvl="0"/>
            <a:endParaRPr lang="en-GB"/>
          </a:p>
        </p:txBody>
      </p:sp>
      <p:sp>
        <p:nvSpPr>
          <p:cNvPr id="30" name="Title 10">
            <a:extLst>
              <a:ext uri="{FF2B5EF4-FFF2-40B4-BE49-F238E27FC236}">
                <a16:creationId xmlns:a16="http://schemas.microsoft.com/office/drawing/2014/main" id="{46EC77C5-D36A-8B43-B210-252339658920}"/>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1" name="Text Placeholder 15">
            <a:extLst>
              <a:ext uri="{FF2B5EF4-FFF2-40B4-BE49-F238E27FC236}">
                <a16:creationId xmlns:a16="http://schemas.microsoft.com/office/drawing/2014/main" id="{6BA4AA69-3119-2A42-B0CD-8829C554B1C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Picture Placeholder 3">
            <a:extLst>
              <a:ext uri="{FF2B5EF4-FFF2-40B4-BE49-F238E27FC236}">
                <a16:creationId xmlns:a16="http://schemas.microsoft.com/office/drawing/2014/main" id="{B075A532-A4C1-0F4D-A52E-16ABE1A150BB}"/>
              </a:ext>
            </a:extLst>
          </p:cNvPr>
          <p:cNvSpPr>
            <a:spLocks noGrp="1"/>
          </p:cNvSpPr>
          <p:nvPr>
            <p:ph type="pic" sz="quarter" idx="45"/>
          </p:nvPr>
        </p:nvSpPr>
        <p:spPr>
          <a:xfrm>
            <a:off x="112712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3" name="Picture Placeholder 3">
            <a:extLst>
              <a:ext uri="{FF2B5EF4-FFF2-40B4-BE49-F238E27FC236}">
                <a16:creationId xmlns:a16="http://schemas.microsoft.com/office/drawing/2014/main" id="{2E22F3CF-1A78-8A44-B255-9ECDD154DA5A}"/>
              </a:ext>
            </a:extLst>
          </p:cNvPr>
          <p:cNvSpPr>
            <a:spLocks noGrp="1"/>
          </p:cNvSpPr>
          <p:nvPr>
            <p:ph type="pic" sz="quarter" idx="46"/>
          </p:nvPr>
        </p:nvSpPr>
        <p:spPr>
          <a:xfrm>
            <a:off x="3280771"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4" name="Picture Placeholder 3">
            <a:extLst>
              <a:ext uri="{FF2B5EF4-FFF2-40B4-BE49-F238E27FC236}">
                <a16:creationId xmlns:a16="http://schemas.microsoft.com/office/drawing/2014/main" id="{2A6E907D-6C9F-2941-A6F0-921CC446980A}"/>
              </a:ext>
            </a:extLst>
          </p:cNvPr>
          <p:cNvSpPr>
            <a:spLocks noGrp="1"/>
          </p:cNvSpPr>
          <p:nvPr>
            <p:ph type="pic" sz="quarter" idx="47"/>
          </p:nvPr>
        </p:nvSpPr>
        <p:spPr>
          <a:xfrm>
            <a:off x="5438667"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5" name="Picture Placeholder 3">
            <a:extLst>
              <a:ext uri="{FF2B5EF4-FFF2-40B4-BE49-F238E27FC236}">
                <a16:creationId xmlns:a16="http://schemas.microsoft.com/office/drawing/2014/main" id="{5AA64D49-2A32-EC4F-A1CA-455AD3C97215}"/>
              </a:ext>
            </a:extLst>
          </p:cNvPr>
          <p:cNvSpPr>
            <a:spLocks noGrp="1"/>
          </p:cNvSpPr>
          <p:nvPr>
            <p:ph type="pic" sz="quarter" idx="48"/>
          </p:nvPr>
        </p:nvSpPr>
        <p:spPr>
          <a:xfrm>
            <a:off x="7600818"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
        <p:nvSpPr>
          <p:cNvPr id="36" name="Picture Placeholder 3">
            <a:extLst>
              <a:ext uri="{FF2B5EF4-FFF2-40B4-BE49-F238E27FC236}">
                <a16:creationId xmlns:a16="http://schemas.microsoft.com/office/drawing/2014/main" id="{00583354-2F4F-1745-AB24-190A4CC4D83B}"/>
              </a:ext>
            </a:extLst>
          </p:cNvPr>
          <p:cNvSpPr>
            <a:spLocks noGrp="1"/>
          </p:cNvSpPr>
          <p:nvPr>
            <p:ph type="pic" sz="quarter" idx="49"/>
          </p:nvPr>
        </p:nvSpPr>
        <p:spPr>
          <a:xfrm>
            <a:off x="9752840" y="1532738"/>
            <a:ext cx="1888298" cy="1559934"/>
          </a:xfrm>
          <a:solidFill>
            <a:schemeClr val="bg2"/>
          </a:solidFill>
        </p:spPr>
        <p:txBody>
          <a:bodyPr anchor="ctr">
            <a:normAutofit/>
          </a:bodyPr>
          <a:lstStyle>
            <a:lvl1pPr marL="0" indent="0" algn="ctr">
              <a:buNone/>
              <a:defRPr sz="1200"/>
            </a:lvl1pPr>
          </a:lstStyle>
          <a:p>
            <a:r>
              <a:rPr lang="en-GB"/>
              <a:t>Click icon to add picture</a:t>
            </a:r>
          </a:p>
        </p:txBody>
      </p:sp>
    </p:spTree>
    <p:extLst>
      <p:ext uri="{BB962C8B-B14F-4D97-AF65-F5344CB8AC3E}">
        <p14:creationId xmlns:p14="http://schemas.microsoft.com/office/powerpoint/2010/main" val="83787897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Contents Grid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675536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6755365" y="2386778"/>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6755365" y="3093602"/>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6755366" y="1638333"/>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675536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675536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6755365" y="4969672"/>
            <a:ext cx="4891646"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6755365" y="5676496"/>
            <a:ext cx="4891646"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6755366" y="4221227"/>
            <a:ext cx="4891645"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675536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67440774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82516334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Contents Grid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6" name="Text Placeholder 8">
            <a:extLst>
              <a:ext uri="{FF2B5EF4-FFF2-40B4-BE49-F238E27FC236}">
                <a16:creationId xmlns:a16="http://schemas.microsoft.com/office/drawing/2014/main" id="{EFA1785A-EA0B-1340-8D5C-D7003A20E254}"/>
              </a:ext>
            </a:extLst>
          </p:cNvPr>
          <p:cNvSpPr>
            <a:spLocks noGrp="1"/>
          </p:cNvSpPr>
          <p:nvPr>
            <p:ph type="body" sz="quarter" idx="14" hasCustomPrompt="1"/>
          </p:nvPr>
        </p:nvSpPr>
        <p:spPr>
          <a:xfrm>
            <a:off x="1127126"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47" name="Text Placeholder 8">
            <a:extLst>
              <a:ext uri="{FF2B5EF4-FFF2-40B4-BE49-F238E27FC236}">
                <a16:creationId xmlns:a16="http://schemas.microsoft.com/office/drawing/2014/main" id="{03340C5A-6311-334F-A667-330E00D7717D}"/>
              </a:ext>
            </a:extLst>
          </p:cNvPr>
          <p:cNvSpPr>
            <a:spLocks noGrp="1"/>
          </p:cNvSpPr>
          <p:nvPr>
            <p:ph type="body" sz="quarter" idx="15"/>
          </p:nvPr>
        </p:nvSpPr>
        <p:spPr>
          <a:xfrm>
            <a:off x="1127124"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48" name="Text Placeholder 8">
            <a:extLst>
              <a:ext uri="{FF2B5EF4-FFF2-40B4-BE49-F238E27FC236}">
                <a16:creationId xmlns:a16="http://schemas.microsoft.com/office/drawing/2014/main" id="{0DB05CCC-C111-6D44-88BF-1E498EB20AED}"/>
              </a:ext>
            </a:extLst>
          </p:cNvPr>
          <p:cNvSpPr>
            <a:spLocks noGrp="1"/>
          </p:cNvSpPr>
          <p:nvPr>
            <p:ph type="body" sz="quarter" idx="16"/>
          </p:nvPr>
        </p:nvSpPr>
        <p:spPr>
          <a:xfrm>
            <a:off x="1127124"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49" name="Straight Connector 48">
            <a:extLst>
              <a:ext uri="{FF2B5EF4-FFF2-40B4-BE49-F238E27FC236}">
                <a16:creationId xmlns:a16="http://schemas.microsoft.com/office/drawing/2014/main" id="{9EABFB5F-C8ED-5442-A24C-D14E6616911C}"/>
              </a:ext>
            </a:extLst>
          </p:cNvPr>
          <p:cNvCxnSpPr>
            <a:cxnSpLocks/>
          </p:cNvCxnSpPr>
          <p:nvPr userDrawn="1"/>
        </p:nvCxnSpPr>
        <p:spPr>
          <a:xfrm flipH="1">
            <a:off x="1127125" y="1638333"/>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6EBB8CC-91A3-D74B-91B6-4C8C08000CAB}"/>
              </a:ext>
            </a:extLst>
          </p:cNvPr>
          <p:cNvCxnSpPr>
            <a:cxnSpLocks/>
          </p:cNvCxnSpPr>
          <p:nvPr userDrawn="1"/>
        </p:nvCxnSpPr>
        <p:spPr>
          <a:xfrm flipH="1">
            <a:off x="1127125"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8">
            <a:extLst>
              <a:ext uri="{FF2B5EF4-FFF2-40B4-BE49-F238E27FC236}">
                <a16:creationId xmlns:a16="http://schemas.microsoft.com/office/drawing/2014/main" id="{94411C99-D881-A044-B856-4BCF9A9AE708}"/>
              </a:ext>
            </a:extLst>
          </p:cNvPr>
          <p:cNvSpPr>
            <a:spLocks noGrp="1"/>
          </p:cNvSpPr>
          <p:nvPr>
            <p:ph type="body" sz="quarter" idx="26" hasCustomPrompt="1"/>
          </p:nvPr>
        </p:nvSpPr>
        <p:spPr>
          <a:xfrm>
            <a:off x="1127126"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52" name="Text Placeholder 8">
            <a:extLst>
              <a:ext uri="{FF2B5EF4-FFF2-40B4-BE49-F238E27FC236}">
                <a16:creationId xmlns:a16="http://schemas.microsoft.com/office/drawing/2014/main" id="{3F957121-4479-C745-9660-7FD5463BC290}"/>
              </a:ext>
            </a:extLst>
          </p:cNvPr>
          <p:cNvSpPr>
            <a:spLocks noGrp="1"/>
          </p:cNvSpPr>
          <p:nvPr>
            <p:ph type="body" sz="quarter" idx="27"/>
          </p:nvPr>
        </p:nvSpPr>
        <p:spPr>
          <a:xfrm>
            <a:off x="1127124"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53" name="Text Placeholder 8">
            <a:extLst>
              <a:ext uri="{FF2B5EF4-FFF2-40B4-BE49-F238E27FC236}">
                <a16:creationId xmlns:a16="http://schemas.microsoft.com/office/drawing/2014/main" id="{F8FC09D5-8117-C942-A0C4-7DA3B0D461CC}"/>
              </a:ext>
            </a:extLst>
          </p:cNvPr>
          <p:cNvSpPr>
            <a:spLocks noGrp="1"/>
          </p:cNvSpPr>
          <p:nvPr>
            <p:ph type="body" sz="quarter" idx="28"/>
          </p:nvPr>
        </p:nvSpPr>
        <p:spPr>
          <a:xfrm>
            <a:off x="1127124"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54" name="Straight Connector 53">
            <a:extLst>
              <a:ext uri="{FF2B5EF4-FFF2-40B4-BE49-F238E27FC236}">
                <a16:creationId xmlns:a16="http://schemas.microsoft.com/office/drawing/2014/main" id="{27B9C8AD-6AF0-8B44-A8EE-B156B6C7F1BD}"/>
              </a:ext>
            </a:extLst>
          </p:cNvPr>
          <p:cNvCxnSpPr>
            <a:cxnSpLocks/>
          </p:cNvCxnSpPr>
          <p:nvPr userDrawn="1"/>
        </p:nvCxnSpPr>
        <p:spPr>
          <a:xfrm flipH="1">
            <a:off x="1127125" y="4221227"/>
            <a:ext cx="3151104"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7CBE792-2E7C-8643-980F-A1DE75753C94}"/>
              </a:ext>
            </a:extLst>
          </p:cNvPr>
          <p:cNvCxnSpPr>
            <a:cxnSpLocks/>
          </p:cNvCxnSpPr>
          <p:nvPr userDrawn="1"/>
        </p:nvCxnSpPr>
        <p:spPr>
          <a:xfrm flipH="1">
            <a:off x="1127125"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9" name="Text Placeholder 8">
            <a:extLst>
              <a:ext uri="{FF2B5EF4-FFF2-40B4-BE49-F238E27FC236}">
                <a16:creationId xmlns:a16="http://schemas.microsoft.com/office/drawing/2014/main" id="{9C788F08-E040-644B-9019-D4B46EC85F02}"/>
              </a:ext>
            </a:extLst>
          </p:cNvPr>
          <p:cNvSpPr>
            <a:spLocks noGrp="1"/>
          </p:cNvSpPr>
          <p:nvPr>
            <p:ph type="body" sz="quarter" idx="29" hasCustomPrompt="1"/>
          </p:nvPr>
        </p:nvSpPr>
        <p:spPr>
          <a:xfrm>
            <a:off x="4808580"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0" name="Text Placeholder 8">
            <a:extLst>
              <a:ext uri="{FF2B5EF4-FFF2-40B4-BE49-F238E27FC236}">
                <a16:creationId xmlns:a16="http://schemas.microsoft.com/office/drawing/2014/main" id="{C9521F7C-0616-6D4D-B0F6-46C792920EC9}"/>
              </a:ext>
            </a:extLst>
          </p:cNvPr>
          <p:cNvSpPr>
            <a:spLocks noGrp="1"/>
          </p:cNvSpPr>
          <p:nvPr>
            <p:ph type="body" sz="quarter" idx="30"/>
          </p:nvPr>
        </p:nvSpPr>
        <p:spPr>
          <a:xfrm>
            <a:off x="4808578"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1" name="Text Placeholder 8">
            <a:extLst>
              <a:ext uri="{FF2B5EF4-FFF2-40B4-BE49-F238E27FC236}">
                <a16:creationId xmlns:a16="http://schemas.microsoft.com/office/drawing/2014/main" id="{FCD0D0FE-9758-7644-A28B-644570DBB301}"/>
              </a:ext>
            </a:extLst>
          </p:cNvPr>
          <p:cNvSpPr>
            <a:spLocks noGrp="1"/>
          </p:cNvSpPr>
          <p:nvPr>
            <p:ph type="body" sz="quarter" idx="31"/>
          </p:nvPr>
        </p:nvSpPr>
        <p:spPr>
          <a:xfrm>
            <a:off x="4808578"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2" name="Straight Connector 61">
            <a:extLst>
              <a:ext uri="{FF2B5EF4-FFF2-40B4-BE49-F238E27FC236}">
                <a16:creationId xmlns:a16="http://schemas.microsoft.com/office/drawing/2014/main" id="{B352A8B1-8CEB-F24E-A7C9-F8D427A5E3E0}"/>
              </a:ext>
            </a:extLst>
          </p:cNvPr>
          <p:cNvCxnSpPr>
            <a:cxnSpLocks/>
          </p:cNvCxnSpPr>
          <p:nvPr userDrawn="1"/>
        </p:nvCxnSpPr>
        <p:spPr>
          <a:xfrm flipH="1">
            <a:off x="4808579"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9367A72-7E57-EE45-B97D-D5988E2D9BB6}"/>
              </a:ext>
            </a:extLst>
          </p:cNvPr>
          <p:cNvCxnSpPr>
            <a:cxnSpLocks/>
          </p:cNvCxnSpPr>
          <p:nvPr userDrawn="1"/>
        </p:nvCxnSpPr>
        <p:spPr>
          <a:xfrm flipH="1">
            <a:off x="4808579"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8">
            <a:extLst>
              <a:ext uri="{FF2B5EF4-FFF2-40B4-BE49-F238E27FC236}">
                <a16:creationId xmlns:a16="http://schemas.microsoft.com/office/drawing/2014/main" id="{C7BD7ED1-EB87-E948-8D36-D0E49B506D8A}"/>
              </a:ext>
            </a:extLst>
          </p:cNvPr>
          <p:cNvSpPr>
            <a:spLocks noGrp="1"/>
          </p:cNvSpPr>
          <p:nvPr>
            <p:ph type="body" sz="quarter" idx="32" hasCustomPrompt="1"/>
          </p:nvPr>
        </p:nvSpPr>
        <p:spPr>
          <a:xfrm>
            <a:off x="4808580"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65" name="Text Placeholder 8">
            <a:extLst>
              <a:ext uri="{FF2B5EF4-FFF2-40B4-BE49-F238E27FC236}">
                <a16:creationId xmlns:a16="http://schemas.microsoft.com/office/drawing/2014/main" id="{CED7EBC3-EC74-0D40-AC22-8EB6B0331BB6}"/>
              </a:ext>
            </a:extLst>
          </p:cNvPr>
          <p:cNvSpPr>
            <a:spLocks noGrp="1"/>
          </p:cNvSpPr>
          <p:nvPr>
            <p:ph type="body" sz="quarter" idx="33"/>
          </p:nvPr>
        </p:nvSpPr>
        <p:spPr>
          <a:xfrm>
            <a:off x="4808578"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66" name="Text Placeholder 8">
            <a:extLst>
              <a:ext uri="{FF2B5EF4-FFF2-40B4-BE49-F238E27FC236}">
                <a16:creationId xmlns:a16="http://schemas.microsoft.com/office/drawing/2014/main" id="{9229AA03-41B6-C140-A652-A2911DAB6BF7}"/>
              </a:ext>
            </a:extLst>
          </p:cNvPr>
          <p:cNvSpPr>
            <a:spLocks noGrp="1"/>
          </p:cNvSpPr>
          <p:nvPr>
            <p:ph type="body" sz="quarter" idx="34"/>
          </p:nvPr>
        </p:nvSpPr>
        <p:spPr>
          <a:xfrm>
            <a:off x="4808578"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67" name="Straight Connector 66">
            <a:extLst>
              <a:ext uri="{FF2B5EF4-FFF2-40B4-BE49-F238E27FC236}">
                <a16:creationId xmlns:a16="http://schemas.microsoft.com/office/drawing/2014/main" id="{1ABED171-D61F-7A4D-90F7-67F385B75A4E}"/>
              </a:ext>
            </a:extLst>
          </p:cNvPr>
          <p:cNvCxnSpPr>
            <a:cxnSpLocks/>
          </p:cNvCxnSpPr>
          <p:nvPr userDrawn="1"/>
        </p:nvCxnSpPr>
        <p:spPr>
          <a:xfrm flipH="1">
            <a:off x="4808579"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DDA5FD5-F5EA-6548-BF93-E0490A9E6613}"/>
              </a:ext>
            </a:extLst>
          </p:cNvPr>
          <p:cNvCxnSpPr>
            <a:cxnSpLocks/>
          </p:cNvCxnSpPr>
          <p:nvPr userDrawn="1"/>
        </p:nvCxnSpPr>
        <p:spPr>
          <a:xfrm flipH="1">
            <a:off x="4808579"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9" name="Text Placeholder 8">
            <a:extLst>
              <a:ext uri="{FF2B5EF4-FFF2-40B4-BE49-F238E27FC236}">
                <a16:creationId xmlns:a16="http://schemas.microsoft.com/office/drawing/2014/main" id="{E852B001-1AEA-2943-91FC-48BF21121829}"/>
              </a:ext>
            </a:extLst>
          </p:cNvPr>
          <p:cNvSpPr>
            <a:spLocks noGrp="1"/>
          </p:cNvSpPr>
          <p:nvPr>
            <p:ph type="body" sz="quarter" idx="35" hasCustomPrompt="1"/>
          </p:nvPr>
        </p:nvSpPr>
        <p:spPr>
          <a:xfrm>
            <a:off x="8490034"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0" name="Text Placeholder 8">
            <a:extLst>
              <a:ext uri="{FF2B5EF4-FFF2-40B4-BE49-F238E27FC236}">
                <a16:creationId xmlns:a16="http://schemas.microsoft.com/office/drawing/2014/main" id="{49B20230-8562-174A-BF0E-DC14CB6E563D}"/>
              </a:ext>
            </a:extLst>
          </p:cNvPr>
          <p:cNvSpPr>
            <a:spLocks noGrp="1"/>
          </p:cNvSpPr>
          <p:nvPr>
            <p:ph type="body" sz="quarter" idx="36"/>
          </p:nvPr>
        </p:nvSpPr>
        <p:spPr>
          <a:xfrm>
            <a:off x="8490032" y="2386778"/>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1" name="Text Placeholder 8">
            <a:extLst>
              <a:ext uri="{FF2B5EF4-FFF2-40B4-BE49-F238E27FC236}">
                <a16:creationId xmlns:a16="http://schemas.microsoft.com/office/drawing/2014/main" id="{E446AE04-0087-E942-ADC6-8141F87F5251}"/>
              </a:ext>
            </a:extLst>
          </p:cNvPr>
          <p:cNvSpPr>
            <a:spLocks noGrp="1"/>
          </p:cNvSpPr>
          <p:nvPr>
            <p:ph type="body" sz="quarter" idx="37"/>
          </p:nvPr>
        </p:nvSpPr>
        <p:spPr>
          <a:xfrm>
            <a:off x="8490032" y="3093602"/>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2" name="Straight Connector 71">
            <a:extLst>
              <a:ext uri="{FF2B5EF4-FFF2-40B4-BE49-F238E27FC236}">
                <a16:creationId xmlns:a16="http://schemas.microsoft.com/office/drawing/2014/main" id="{7D9526B3-3A1F-6648-8216-88790C7F428A}"/>
              </a:ext>
            </a:extLst>
          </p:cNvPr>
          <p:cNvCxnSpPr>
            <a:cxnSpLocks/>
          </p:cNvCxnSpPr>
          <p:nvPr userDrawn="1"/>
        </p:nvCxnSpPr>
        <p:spPr>
          <a:xfrm flipH="1">
            <a:off x="8490033" y="1638333"/>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57BD634-8D78-C946-BAF8-C8A37744A4BD}"/>
              </a:ext>
            </a:extLst>
          </p:cNvPr>
          <p:cNvCxnSpPr>
            <a:cxnSpLocks/>
          </p:cNvCxnSpPr>
          <p:nvPr userDrawn="1"/>
        </p:nvCxnSpPr>
        <p:spPr>
          <a:xfrm flipH="1">
            <a:off x="8490033"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8">
            <a:extLst>
              <a:ext uri="{FF2B5EF4-FFF2-40B4-BE49-F238E27FC236}">
                <a16:creationId xmlns:a16="http://schemas.microsoft.com/office/drawing/2014/main" id="{262A430C-C049-5841-9A04-C746F4F6CE98}"/>
              </a:ext>
            </a:extLst>
          </p:cNvPr>
          <p:cNvSpPr>
            <a:spLocks noGrp="1"/>
          </p:cNvSpPr>
          <p:nvPr>
            <p:ph type="body" sz="quarter" idx="38" hasCustomPrompt="1"/>
          </p:nvPr>
        </p:nvSpPr>
        <p:spPr>
          <a:xfrm>
            <a:off x="8490034"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75" name="Text Placeholder 8">
            <a:extLst>
              <a:ext uri="{FF2B5EF4-FFF2-40B4-BE49-F238E27FC236}">
                <a16:creationId xmlns:a16="http://schemas.microsoft.com/office/drawing/2014/main" id="{279DB0F9-6104-4D4C-AA39-0F1EB810D6FC}"/>
              </a:ext>
            </a:extLst>
          </p:cNvPr>
          <p:cNvSpPr>
            <a:spLocks noGrp="1"/>
          </p:cNvSpPr>
          <p:nvPr>
            <p:ph type="body" sz="quarter" idx="39"/>
          </p:nvPr>
        </p:nvSpPr>
        <p:spPr>
          <a:xfrm>
            <a:off x="8490032" y="4969672"/>
            <a:ext cx="3151105"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76" name="Text Placeholder 8">
            <a:extLst>
              <a:ext uri="{FF2B5EF4-FFF2-40B4-BE49-F238E27FC236}">
                <a16:creationId xmlns:a16="http://schemas.microsoft.com/office/drawing/2014/main" id="{7AEC336B-390A-8549-9514-0E6E2E78C018}"/>
              </a:ext>
            </a:extLst>
          </p:cNvPr>
          <p:cNvSpPr>
            <a:spLocks noGrp="1"/>
          </p:cNvSpPr>
          <p:nvPr>
            <p:ph type="body" sz="quarter" idx="40"/>
          </p:nvPr>
        </p:nvSpPr>
        <p:spPr>
          <a:xfrm>
            <a:off x="8490032" y="5676496"/>
            <a:ext cx="3151105"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77" name="Straight Connector 76">
            <a:extLst>
              <a:ext uri="{FF2B5EF4-FFF2-40B4-BE49-F238E27FC236}">
                <a16:creationId xmlns:a16="http://schemas.microsoft.com/office/drawing/2014/main" id="{A1676EDF-F6A9-B445-AF4D-1800EB77DB6C}"/>
              </a:ext>
            </a:extLst>
          </p:cNvPr>
          <p:cNvCxnSpPr>
            <a:cxnSpLocks/>
          </p:cNvCxnSpPr>
          <p:nvPr userDrawn="1"/>
        </p:nvCxnSpPr>
        <p:spPr>
          <a:xfrm flipH="1">
            <a:off x="8490033" y="4221227"/>
            <a:ext cx="3150000"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3EE9934-8C7B-1D43-B12A-1656BD18ED7F}"/>
              </a:ext>
            </a:extLst>
          </p:cNvPr>
          <p:cNvCxnSpPr>
            <a:cxnSpLocks/>
          </p:cNvCxnSpPr>
          <p:nvPr userDrawn="1"/>
        </p:nvCxnSpPr>
        <p:spPr>
          <a:xfrm flipH="1">
            <a:off x="8490033"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itle 10">
            <a:extLst>
              <a:ext uri="{FF2B5EF4-FFF2-40B4-BE49-F238E27FC236}">
                <a16:creationId xmlns:a16="http://schemas.microsoft.com/office/drawing/2014/main" id="{A9AA1255-6AD1-0F48-8486-3BF494F2CEA3}"/>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37" name="Text Placeholder 15">
            <a:extLst>
              <a:ext uri="{FF2B5EF4-FFF2-40B4-BE49-F238E27FC236}">
                <a16:creationId xmlns:a16="http://schemas.microsoft.com/office/drawing/2014/main" id="{EA7ECAEB-B55F-E147-960B-A1788028F47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25528885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Contents Grid x8">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25" name="Text Placeholder 8">
            <a:extLst>
              <a:ext uri="{FF2B5EF4-FFF2-40B4-BE49-F238E27FC236}">
                <a16:creationId xmlns:a16="http://schemas.microsoft.com/office/drawing/2014/main" id="{8BBF2080-C0B3-9246-85FA-61FE1092CD02}"/>
              </a:ext>
            </a:extLst>
          </p:cNvPr>
          <p:cNvSpPr>
            <a:spLocks noGrp="1"/>
          </p:cNvSpPr>
          <p:nvPr>
            <p:ph type="body" sz="quarter" idx="14" hasCustomPrompt="1"/>
          </p:nvPr>
        </p:nvSpPr>
        <p:spPr>
          <a:xfrm>
            <a:off x="1127125"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26" name="Text Placeholder 8">
            <a:extLst>
              <a:ext uri="{FF2B5EF4-FFF2-40B4-BE49-F238E27FC236}">
                <a16:creationId xmlns:a16="http://schemas.microsoft.com/office/drawing/2014/main" id="{6D44A0C9-5B4C-E146-B057-E3D4A81FA7C1}"/>
              </a:ext>
            </a:extLst>
          </p:cNvPr>
          <p:cNvSpPr>
            <a:spLocks noGrp="1"/>
          </p:cNvSpPr>
          <p:nvPr>
            <p:ph type="body" sz="quarter" idx="15"/>
          </p:nvPr>
        </p:nvSpPr>
        <p:spPr>
          <a:xfrm>
            <a:off x="1127125"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27" name="Text Placeholder 8">
            <a:extLst>
              <a:ext uri="{FF2B5EF4-FFF2-40B4-BE49-F238E27FC236}">
                <a16:creationId xmlns:a16="http://schemas.microsoft.com/office/drawing/2014/main" id="{6590F807-22BC-6943-8B6F-76DA6A1C80B5}"/>
              </a:ext>
            </a:extLst>
          </p:cNvPr>
          <p:cNvSpPr>
            <a:spLocks noGrp="1"/>
          </p:cNvSpPr>
          <p:nvPr>
            <p:ph type="body" sz="quarter" idx="16"/>
          </p:nvPr>
        </p:nvSpPr>
        <p:spPr>
          <a:xfrm>
            <a:off x="1127125"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28" name="Straight Connector 27">
            <a:extLst>
              <a:ext uri="{FF2B5EF4-FFF2-40B4-BE49-F238E27FC236}">
                <a16:creationId xmlns:a16="http://schemas.microsoft.com/office/drawing/2014/main" id="{971B08CB-836F-CE4F-9500-35A49E449846}"/>
              </a:ext>
            </a:extLst>
          </p:cNvPr>
          <p:cNvCxnSpPr>
            <a:cxnSpLocks/>
          </p:cNvCxnSpPr>
          <p:nvPr userDrawn="1"/>
        </p:nvCxnSpPr>
        <p:spPr>
          <a:xfrm flipH="1">
            <a:off x="1127124"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647DACE-D2E1-8C46-871E-E53CD0E28DF4}"/>
              </a:ext>
            </a:extLst>
          </p:cNvPr>
          <p:cNvCxnSpPr>
            <a:cxnSpLocks/>
          </p:cNvCxnSpPr>
          <p:nvPr userDrawn="1"/>
        </p:nvCxnSpPr>
        <p:spPr>
          <a:xfrm flipH="1">
            <a:off x="1127124"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2" name="Text Placeholder 8">
            <a:extLst>
              <a:ext uri="{FF2B5EF4-FFF2-40B4-BE49-F238E27FC236}">
                <a16:creationId xmlns:a16="http://schemas.microsoft.com/office/drawing/2014/main" id="{E4A046F6-4119-BC42-B7BA-FDB1F0816EC1}"/>
              </a:ext>
            </a:extLst>
          </p:cNvPr>
          <p:cNvSpPr>
            <a:spLocks noGrp="1"/>
          </p:cNvSpPr>
          <p:nvPr>
            <p:ph type="body" sz="quarter" idx="17" hasCustomPrompt="1"/>
          </p:nvPr>
        </p:nvSpPr>
        <p:spPr>
          <a:xfrm>
            <a:off x="3846471"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3" name="Text Placeholder 8">
            <a:extLst>
              <a:ext uri="{FF2B5EF4-FFF2-40B4-BE49-F238E27FC236}">
                <a16:creationId xmlns:a16="http://schemas.microsoft.com/office/drawing/2014/main" id="{F34B5FF9-7EDC-A44F-91A6-A2E6A44DC0AF}"/>
              </a:ext>
            </a:extLst>
          </p:cNvPr>
          <p:cNvSpPr>
            <a:spLocks noGrp="1"/>
          </p:cNvSpPr>
          <p:nvPr>
            <p:ph type="body" sz="quarter" idx="18"/>
          </p:nvPr>
        </p:nvSpPr>
        <p:spPr>
          <a:xfrm>
            <a:off x="3846471"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4" name="Text Placeholder 8">
            <a:extLst>
              <a:ext uri="{FF2B5EF4-FFF2-40B4-BE49-F238E27FC236}">
                <a16:creationId xmlns:a16="http://schemas.microsoft.com/office/drawing/2014/main" id="{20163CE5-94AC-C241-853C-46F1E4C716BC}"/>
              </a:ext>
            </a:extLst>
          </p:cNvPr>
          <p:cNvSpPr>
            <a:spLocks noGrp="1"/>
          </p:cNvSpPr>
          <p:nvPr>
            <p:ph type="body" sz="quarter" idx="19"/>
          </p:nvPr>
        </p:nvSpPr>
        <p:spPr>
          <a:xfrm>
            <a:off x="3846471"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95" name="Straight Connector 94">
            <a:extLst>
              <a:ext uri="{FF2B5EF4-FFF2-40B4-BE49-F238E27FC236}">
                <a16:creationId xmlns:a16="http://schemas.microsoft.com/office/drawing/2014/main" id="{EA6241CC-6D87-084B-ABFB-F6EA412293A8}"/>
              </a:ext>
            </a:extLst>
          </p:cNvPr>
          <p:cNvCxnSpPr>
            <a:cxnSpLocks/>
          </p:cNvCxnSpPr>
          <p:nvPr userDrawn="1"/>
        </p:nvCxnSpPr>
        <p:spPr>
          <a:xfrm flipH="1">
            <a:off x="3846470"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28204F0-E41B-0A48-A898-CCF3E632665A}"/>
              </a:ext>
            </a:extLst>
          </p:cNvPr>
          <p:cNvCxnSpPr>
            <a:cxnSpLocks/>
          </p:cNvCxnSpPr>
          <p:nvPr userDrawn="1"/>
        </p:nvCxnSpPr>
        <p:spPr>
          <a:xfrm flipH="1">
            <a:off x="3846470"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7" name="Text Placeholder 8">
            <a:extLst>
              <a:ext uri="{FF2B5EF4-FFF2-40B4-BE49-F238E27FC236}">
                <a16:creationId xmlns:a16="http://schemas.microsoft.com/office/drawing/2014/main" id="{80B8872F-1F58-6E44-93A8-704E133241A7}"/>
              </a:ext>
            </a:extLst>
          </p:cNvPr>
          <p:cNvSpPr>
            <a:spLocks noGrp="1"/>
          </p:cNvSpPr>
          <p:nvPr>
            <p:ph type="body" sz="quarter" idx="20" hasCustomPrompt="1"/>
          </p:nvPr>
        </p:nvSpPr>
        <p:spPr>
          <a:xfrm>
            <a:off x="6565817"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98" name="Text Placeholder 8">
            <a:extLst>
              <a:ext uri="{FF2B5EF4-FFF2-40B4-BE49-F238E27FC236}">
                <a16:creationId xmlns:a16="http://schemas.microsoft.com/office/drawing/2014/main" id="{F8799F16-BA21-5447-BD9E-B1E11CD691F0}"/>
              </a:ext>
            </a:extLst>
          </p:cNvPr>
          <p:cNvSpPr>
            <a:spLocks noGrp="1"/>
          </p:cNvSpPr>
          <p:nvPr>
            <p:ph type="body" sz="quarter" idx="21"/>
          </p:nvPr>
        </p:nvSpPr>
        <p:spPr>
          <a:xfrm>
            <a:off x="6565817"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99" name="Text Placeholder 8">
            <a:extLst>
              <a:ext uri="{FF2B5EF4-FFF2-40B4-BE49-F238E27FC236}">
                <a16:creationId xmlns:a16="http://schemas.microsoft.com/office/drawing/2014/main" id="{F21AA3D6-528F-0742-8E9F-102CE62EFDA5}"/>
              </a:ext>
            </a:extLst>
          </p:cNvPr>
          <p:cNvSpPr>
            <a:spLocks noGrp="1"/>
          </p:cNvSpPr>
          <p:nvPr>
            <p:ph type="body" sz="quarter" idx="22"/>
          </p:nvPr>
        </p:nvSpPr>
        <p:spPr>
          <a:xfrm>
            <a:off x="6565817"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0" name="Straight Connector 99">
            <a:extLst>
              <a:ext uri="{FF2B5EF4-FFF2-40B4-BE49-F238E27FC236}">
                <a16:creationId xmlns:a16="http://schemas.microsoft.com/office/drawing/2014/main" id="{2B334901-712E-E545-A8F3-50ADE6FCF1A5}"/>
              </a:ext>
            </a:extLst>
          </p:cNvPr>
          <p:cNvCxnSpPr>
            <a:cxnSpLocks/>
          </p:cNvCxnSpPr>
          <p:nvPr userDrawn="1"/>
        </p:nvCxnSpPr>
        <p:spPr>
          <a:xfrm flipH="1">
            <a:off x="6565816"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89E6E8F-2BCE-9B43-B016-3B7585C60F5C}"/>
              </a:ext>
            </a:extLst>
          </p:cNvPr>
          <p:cNvCxnSpPr>
            <a:cxnSpLocks/>
          </p:cNvCxnSpPr>
          <p:nvPr userDrawn="1"/>
        </p:nvCxnSpPr>
        <p:spPr>
          <a:xfrm flipH="1">
            <a:off x="6565816"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2" name="Text Placeholder 8">
            <a:extLst>
              <a:ext uri="{FF2B5EF4-FFF2-40B4-BE49-F238E27FC236}">
                <a16:creationId xmlns:a16="http://schemas.microsoft.com/office/drawing/2014/main" id="{9C491C1F-AA84-444E-9FD3-31331DDF7633}"/>
              </a:ext>
            </a:extLst>
          </p:cNvPr>
          <p:cNvSpPr>
            <a:spLocks noGrp="1"/>
          </p:cNvSpPr>
          <p:nvPr>
            <p:ph type="body" sz="quarter" idx="23" hasCustomPrompt="1"/>
          </p:nvPr>
        </p:nvSpPr>
        <p:spPr>
          <a:xfrm>
            <a:off x="9279908" y="1756077"/>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3" name="Text Placeholder 8">
            <a:extLst>
              <a:ext uri="{FF2B5EF4-FFF2-40B4-BE49-F238E27FC236}">
                <a16:creationId xmlns:a16="http://schemas.microsoft.com/office/drawing/2014/main" id="{3177BCC5-0D80-2343-89C3-0E175AF64D4A}"/>
              </a:ext>
            </a:extLst>
          </p:cNvPr>
          <p:cNvSpPr>
            <a:spLocks noGrp="1"/>
          </p:cNvSpPr>
          <p:nvPr>
            <p:ph type="body" sz="quarter" idx="24"/>
          </p:nvPr>
        </p:nvSpPr>
        <p:spPr>
          <a:xfrm>
            <a:off x="9279908" y="2386778"/>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4" name="Text Placeholder 8">
            <a:extLst>
              <a:ext uri="{FF2B5EF4-FFF2-40B4-BE49-F238E27FC236}">
                <a16:creationId xmlns:a16="http://schemas.microsoft.com/office/drawing/2014/main" id="{8043399B-30C8-7C49-93B1-097DA532D2B7}"/>
              </a:ext>
            </a:extLst>
          </p:cNvPr>
          <p:cNvSpPr>
            <a:spLocks noGrp="1"/>
          </p:cNvSpPr>
          <p:nvPr>
            <p:ph type="body" sz="quarter" idx="25"/>
          </p:nvPr>
        </p:nvSpPr>
        <p:spPr>
          <a:xfrm>
            <a:off x="9279908" y="3093602"/>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05" name="Straight Connector 104">
            <a:extLst>
              <a:ext uri="{FF2B5EF4-FFF2-40B4-BE49-F238E27FC236}">
                <a16:creationId xmlns:a16="http://schemas.microsoft.com/office/drawing/2014/main" id="{B9F89AFF-E5AF-674F-87BA-F830C19B67F5}"/>
              </a:ext>
            </a:extLst>
          </p:cNvPr>
          <p:cNvCxnSpPr>
            <a:cxnSpLocks/>
          </p:cNvCxnSpPr>
          <p:nvPr userDrawn="1"/>
        </p:nvCxnSpPr>
        <p:spPr>
          <a:xfrm flipH="1">
            <a:off x="9279907" y="1638333"/>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EE62025-1051-DB4A-80BE-4B634BDF0EF0}"/>
              </a:ext>
            </a:extLst>
          </p:cNvPr>
          <p:cNvCxnSpPr>
            <a:cxnSpLocks/>
          </p:cNvCxnSpPr>
          <p:nvPr userDrawn="1"/>
        </p:nvCxnSpPr>
        <p:spPr>
          <a:xfrm flipH="1">
            <a:off x="9279907" y="1664301"/>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 Placeholder 8">
            <a:extLst>
              <a:ext uri="{FF2B5EF4-FFF2-40B4-BE49-F238E27FC236}">
                <a16:creationId xmlns:a16="http://schemas.microsoft.com/office/drawing/2014/main" id="{70B428B5-7B08-0D4F-B3EC-5570C3D823A9}"/>
              </a:ext>
            </a:extLst>
          </p:cNvPr>
          <p:cNvSpPr>
            <a:spLocks noGrp="1"/>
          </p:cNvSpPr>
          <p:nvPr>
            <p:ph type="body" sz="quarter" idx="26" hasCustomPrompt="1"/>
          </p:nvPr>
        </p:nvSpPr>
        <p:spPr>
          <a:xfrm>
            <a:off x="1127125"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08" name="Text Placeholder 8">
            <a:extLst>
              <a:ext uri="{FF2B5EF4-FFF2-40B4-BE49-F238E27FC236}">
                <a16:creationId xmlns:a16="http://schemas.microsoft.com/office/drawing/2014/main" id="{EB7A4438-35C5-E24B-B147-DAF63B37E8A6}"/>
              </a:ext>
            </a:extLst>
          </p:cNvPr>
          <p:cNvSpPr>
            <a:spLocks noGrp="1"/>
          </p:cNvSpPr>
          <p:nvPr>
            <p:ph type="body" sz="quarter" idx="27"/>
          </p:nvPr>
        </p:nvSpPr>
        <p:spPr>
          <a:xfrm>
            <a:off x="1127125"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09" name="Text Placeholder 8">
            <a:extLst>
              <a:ext uri="{FF2B5EF4-FFF2-40B4-BE49-F238E27FC236}">
                <a16:creationId xmlns:a16="http://schemas.microsoft.com/office/drawing/2014/main" id="{FDA182A2-5516-0441-A9F0-FD2FF9CA6AD1}"/>
              </a:ext>
            </a:extLst>
          </p:cNvPr>
          <p:cNvSpPr>
            <a:spLocks noGrp="1"/>
          </p:cNvSpPr>
          <p:nvPr>
            <p:ph type="body" sz="quarter" idx="28"/>
          </p:nvPr>
        </p:nvSpPr>
        <p:spPr>
          <a:xfrm>
            <a:off x="1127125"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0" name="Straight Connector 109">
            <a:extLst>
              <a:ext uri="{FF2B5EF4-FFF2-40B4-BE49-F238E27FC236}">
                <a16:creationId xmlns:a16="http://schemas.microsoft.com/office/drawing/2014/main" id="{ADC11488-7D8C-3840-A318-6B5FD395EAD3}"/>
              </a:ext>
            </a:extLst>
          </p:cNvPr>
          <p:cNvCxnSpPr>
            <a:cxnSpLocks/>
          </p:cNvCxnSpPr>
          <p:nvPr userDrawn="1"/>
        </p:nvCxnSpPr>
        <p:spPr>
          <a:xfrm flipH="1">
            <a:off x="1127124"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6784242-BD7C-494B-B3DD-4CBE74DAEB92}"/>
              </a:ext>
            </a:extLst>
          </p:cNvPr>
          <p:cNvCxnSpPr>
            <a:cxnSpLocks/>
          </p:cNvCxnSpPr>
          <p:nvPr userDrawn="1"/>
        </p:nvCxnSpPr>
        <p:spPr>
          <a:xfrm flipH="1">
            <a:off x="1127124"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2" name="Text Placeholder 8">
            <a:extLst>
              <a:ext uri="{FF2B5EF4-FFF2-40B4-BE49-F238E27FC236}">
                <a16:creationId xmlns:a16="http://schemas.microsoft.com/office/drawing/2014/main" id="{967C37CA-49DF-4D4D-AB76-9EFA28C70EB7}"/>
              </a:ext>
            </a:extLst>
          </p:cNvPr>
          <p:cNvSpPr>
            <a:spLocks noGrp="1"/>
          </p:cNvSpPr>
          <p:nvPr>
            <p:ph type="body" sz="quarter" idx="29" hasCustomPrompt="1"/>
          </p:nvPr>
        </p:nvSpPr>
        <p:spPr>
          <a:xfrm>
            <a:off x="3846471"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3" name="Text Placeholder 8">
            <a:extLst>
              <a:ext uri="{FF2B5EF4-FFF2-40B4-BE49-F238E27FC236}">
                <a16:creationId xmlns:a16="http://schemas.microsoft.com/office/drawing/2014/main" id="{ADF4D42E-687A-B848-A9C7-9F0A3FC0E5A3}"/>
              </a:ext>
            </a:extLst>
          </p:cNvPr>
          <p:cNvSpPr>
            <a:spLocks noGrp="1"/>
          </p:cNvSpPr>
          <p:nvPr>
            <p:ph type="body" sz="quarter" idx="30"/>
          </p:nvPr>
        </p:nvSpPr>
        <p:spPr>
          <a:xfrm>
            <a:off x="3846471"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4" name="Text Placeholder 8">
            <a:extLst>
              <a:ext uri="{FF2B5EF4-FFF2-40B4-BE49-F238E27FC236}">
                <a16:creationId xmlns:a16="http://schemas.microsoft.com/office/drawing/2014/main" id="{0D29FAF5-7722-0A47-9C87-A170A69ED710}"/>
              </a:ext>
            </a:extLst>
          </p:cNvPr>
          <p:cNvSpPr>
            <a:spLocks noGrp="1"/>
          </p:cNvSpPr>
          <p:nvPr>
            <p:ph type="body" sz="quarter" idx="31"/>
          </p:nvPr>
        </p:nvSpPr>
        <p:spPr>
          <a:xfrm>
            <a:off x="3846471"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15" name="Straight Connector 114">
            <a:extLst>
              <a:ext uri="{FF2B5EF4-FFF2-40B4-BE49-F238E27FC236}">
                <a16:creationId xmlns:a16="http://schemas.microsoft.com/office/drawing/2014/main" id="{9568C017-D48C-FE41-ADBD-E93CE6795CC1}"/>
              </a:ext>
            </a:extLst>
          </p:cNvPr>
          <p:cNvCxnSpPr>
            <a:cxnSpLocks/>
          </p:cNvCxnSpPr>
          <p:nvPr userDrawn="1"/>
        </p:nvCxnSpPr>
        <p:spPr>
          <a:xfrm flipH="1">
            <a:off x="3846470"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9F113953-1941-D844-B9F5-569AC577EAC6}"/>
              </a:ext>
            </a:extLst>
          </p:cNvPr>
          <p:cNvCxnSpPr>
            <a:cxnSpLocks/>
          </p:cNvCxnSpPr>
          <p:nvPr userDrawn="1"/>
        </p:nvCxnSpPr>
        <p:spPr>
          <a:xfrm flipH="1">
            <a:off x="3846470"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7" name="Text Placeholder 8">
            <a:extLst>
              <a:ext uri="{FF2B5EF4-FFF2-40B4-BE49-F238E27FC236}">
                <a16:creationId xmlns:a16="http://schemas.microsoft.com/office/drawing/2014/main" id="{C1B968FB-D65B-8440-A13D-5715FA7A15E5}"/>
              </a:ext>
            </a:extLst>
          </p:cNvPr>
          <p:cNvSpPr>
            <a:spLocks noGrp="1"/>
          </p:cNvSpPr>
          <p:nvPr>
            <p:ph type="body" sz="quarter" idx="32" hasCustomPrompt="1"/>
          </p:nvPr>
        </p:nvSpPr>
        <p:spPr>
          <a:xfrm>
            <a:off x="6565817"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18" name="Text Placeholder 8">
            <a:extLst>
              <a:ext uri="{FF2B5EF4-FFF2-40B4-BE49-F238E27FC236}">
                <a16:creationId xmlns:a16="http://schemas.microsoft.com/office/drawing/2014/main" id="{8DF17C4F-6EEB-7D41-9975-B8F9CB07EBC0}"/>
              </a:ext>
            </a:extLst>
          </p:cNvPr>
          <p:cNvSpPr>
            <a:spLocks noGrp="1"/>
          </p:cNvSpPr>
          <p:nvPr>
            <p:ph type="body" sz="quarter" idx="33"/>
          </p:nvPr>
        </p:nvSpPr>
        <p:spPr>
          <a:xfrm>
            <a:off x="6565817"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19" name="Text Placeholder 8">
            <a:extLst>
              <a:ext uri="{FF2B5EF4-FFF2-40B4-BE49-F238E27FC236}">
                <a16:creationId xmlns:a16="http://schemas.microsoft.com/office/drawing/2014/main" id="{BD6FF321-D359-4640-95BA-EE35B42B92D5}"/>
              </a:ext>
            </a:extLst>
          </p:cNvPr>
          <p:cNvSpPr>
            <a:spLocks noGrp="1"/>
          </p:cNvSpPr>
          <p:nvPr>
            <p:ph type="body" sz="quarter" idx="34"/>
          </p:nvPr>
        </p:nvSpPr>
        <p:spPr>
          <a:xfrm>
            <a:off x="6565817"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0" name="Straight Connector 119">
            <a:extLst>
              <a:ext uri="{FF2B5EF4-FFF2-40B4-BE49-F238E27FC236}">
                <a16:creationId xmlns:a16="http://schemas.microsoft.com/office/drawing/2014/main" id="{30DDC796-3E0D-0A49-AF70-CDA4F725EBDA}"/>
              </a:ext>
            </a:extLst>
          </p:cNvPr>
          <p:cNvCxnSpPr>
            <a:cxnSpLocks/>
          </p:cNvCxnSpPr>
          <p:nvPr userDrawn="1"/>
        </p:nvCxnSpPr>
        <p:spPr>
          <a:xfrm flipH="1">
            <a:off x="6565816"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B804962F-A58E-0840-B296-F84525410A9E}"/>
              </a:ext>
            </a:extLst>
          </p:cNvPr>
          <p:cNvCxnSpPr>
            <a:cxnSpLocks/>
          </p:cNvCxnSpPr>
          <p:nvPr userDrawn="1"/>
        </p:nvCxnSpPr>
        <p:spPr>
          <a:xfrm flipH="1">
            <a:off x="6565816"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2" name="Text Placeholder 8">
            <a:extLst>
              <a:ext uri="{FF2B5EF4-FFF2-40B4-BE49-F238E27FC236}">
                <a16:creationId xmlns:a16="http://schemas.microsoft.com/office/drawing/2014/main" id="{4B30DA08-AF0A-4445-956C-DD35F374E218}"/>
              </a:ext>
            </a:extLst>
          </p:cNvPr>
          <p:cNvSpPr>
            <a:spLocks noGrp="1"/>
          </p:cNvSpPr>
          <p:nvPr>
            <p:ph type="body" sz="quarter" idx="35" hasCustomPrompt="1"/>
          </p:nvPr>
        </p:nvSpPr>
        <p:spPr>
          <a:xfrm>
            <a:off x="9279908" y="4338971"/>
            <a:ext cx="668636" cy="431090"/>
          </a:xfrm>
        </p:spPr>
        <p:txBody>
          <a:bodyPr>
            <a:noAutofit/>
          </a:bodyPr>
          <a:lstStyle>
            <a:lvl1pPr marL="0" indent="0">
              <a:buNone/>
              <a:defRPr sz="2800" b="0" i="0">
                <a:solidFill>
                  <a:schemeClr val="tx1">
                    <a:lumMod val="75000"/>
                    <a:lumOff val="25000"/>
                  </a:schemeClr>
                </a:solidFill>
                <a:latin typeface="HelveticaNeueLT Pro 65 Md" panose="020B0604020202020204" pitchFamily="34" charset="77"/>
              </a:defRPr>
            </a:lvl1pPr>
          </a:lstStyle>
          <a:p>
            <a:pPr lvl="0"/>
            <a:r>
              <a:rPr lang="en-GB"/>
              <a:t>XX</a:t>
            </a:r>
          </a:p>
        </p:txBody>
      </p:sp>
      <p:sp>
        <p:nvSpPr>
          <p:cNvPr id="123" name="Text Placeholder 8">
            <a:extLst>
              <a:ext uri="{FF2B5EF4-FFF2-40B4-BE49-F238E27FC236}">
                <a16:creationId xmlns:a16="http://schemas.microsoft.com/office/drawing/2014/main" id="{01285782-89CF-8540-8A8F-8F864D716EF7}"/>
              </a:ext>
            </a:extLst>
          </p:cNvPr>
          <p:cNvSpPr>
            <a:spLocks noGrp="1"/>
          </p:cNvSpPr>
          <p:nvPr>
            <p:ph type="body" sz="quarter" idx="36"/>
          </p:nvPr>
        </p:nvSpPr>
        <p:spPr>
          <a:xfrm>
            <a:off x="9279908" y="4969672"/>
            <a:ext cx="2361230" cy="640366"/>
          </a:xfrm>
        </p:spPr>
        <p:txBody>
          <a:bodyPr anchor="b" anchorCtr="0">
            <a:normAutofit/>
          </a:bodyPr>
          <a:lstStyle>
            <a:lvl1pPr marL="0" indent="0">
              <a:lnSpc>
                <a:spcPct val="100000"/>
              </a:lnSpc>
              <a:spcBef>
                <a:spcPts val="0"/>
              </a:spcBef>
              <a:buNone/>
              <a:defRPr sz="2000" b="0" i="0">
                <a:solidFill>
                  <a:schemeClr val="accent1"/>
                </a:solidFill>
                <a:latin typeface="HelveticaNeueLT Pro 65 Md" panose="020B0604020202020204" pitchFamily="34" charset="77"/>
              </a:defRPr>
            </a:lvl1pPr>
          </a:lstStyle>
          <a:p>
            <a:pPr lvl="0"/>
            <a:endParaRPr lang="en-GB"/>
          </a:p>
        </p:txBody>
      </p:sp>
      <p:sp>
        <p:nvSpPr>
          <p:cNvPr id="124" name="Text Placeholder 8">
            <a:extLst>
              <a:ext uri="{FF2B5EF4-FFF2-40B4-BE49-F238E27FC236}">
                <a16:creationId xmlns:a16="http://schemas.microsoft.com/office/drawing/2014/main" id="{0432FF91-5950-B84E-B8B8-E9C5CDEE5352}"/>
              </a:ext>
            </a:extLst>
          </p:cNvPr>
          <p:cNvSpPr>
            <a:spLocks noGrp="1"/>
          </p:cNvSpPr>
          <p:nvPr>
            <p:ph type="body" sz="quarter" idx="37"/>
          </p:nvPr>
        </p:nvSpPr>
        <p:spPr>
          <a:xfrm>
            <a:off x="9279908" y="5676496"/>
            <a:ext cx="2361230" cy="776692"/>
          </a:xfrm>
        </p:spPr>
        <p:txBody>
          <a:bodyPr>
            <a:normAutofit/>
          </a:bodyPr>
          <a:lstStyle>
            <a:lvl1pPr marL="0" indent="0">
              <a:lnSpc>
                <a:spcPct val="100000"/>
              </a:lnSpc>
              <a:buNone/>
              <a:defRPr sz="1400" b="0" i="0">
                <a:latin typeface="HelveticaNeueLT Pro 45 Lt" panose="020B0403020202020204" pitchFamily="34" charset="77"/>
              </a:defRPr>
            </a:lvl1pPr>
          </a:lstStyle>
          <a:p>
            <a:pPr lvl="0"/>
            <a:endParaRPr lang="en-GB"/>
          </a:p>
        </p:txBody>
      </p:sp>
      <p:cxnSp>
        <p:nvCxnSpPr>
          <p:cNvPr id="125" name="Straight Connector 124">
            <a:extLst>
              <a:ext uri="{FF2B5EF4-FFF2-40B4-BE49-F238E27FC236}">
                <a16:creationId xmlns:a16="http://schemas.microsoft.com/office/drawing/2014/main" id="{F2F842C5-CAB5-B04C-B830-114FEB990108}"/>
              </a:ext>
            </a:extLst>
          </p:cNvPr>
          <p:cNvCxnSpPr>
            <a:cxnSpLocks/>
          </p:cNvCxnSpPr>
          <p:nvPr userDrawn="1"/>
        </p:nvCxnSpPr>
        <p:spPr>
          <a:xfrm flipH="1">
            <a:off x="9279907" y="4221227"/>
            <a:ext cx="2361231"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5CCE9077-0018-1D40-9A0C-D82B46F8DCD2}"/>
              </a:ext>
            </a:extLst>
          </p:cNvPr>
          <p:cNvCxnSpPr>
            <a:cxnSpLocks/>
          </p:cNvCxnSpPr>
          <p:nvPr userDrawn="1"/>
        </p:nvCxnSpPr>
        <p:spPr>
          <a:xfrm flipH="1">
            <a:off x="9279907" y="4247195"/>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6" name="Title 10">
            <a:extLst>
              <a:ext uri="{FF2B5EF4-FFF2-40B4-BE49-F238E27FC236}">
                <a16:creationId xmlns:a16="http://schemas.microsoft.com/office/drawing/2014/main" id="{A69E28B0-B2D2-0542-BF0C-7BF2EEF4B462}"/>
              </a:ext>
            </a:extLst>
          </p:cNvPr>
          <p:cNvSpPr>
            <a:spLocks noGrp="1"/>
          </p:cNvSpPr>
          <p:nvPr>
            <p:ph type="title" hasCustomPrompt="1"/>
          </p:nvPr>
        </p:nvSpPr>
        <p:spPr>
          <a:xfrm>
            <a:off x="1127124" y="622405"/>
            <a:ext cx="10519887" cy="502072"/>
          </a:xfrm>
        </p:spPr>
        <p:txBody>
          <a:bodyPr>
            <a:normAutofit/>
          </a:bodyPr>
          <a:lstStyle>
            <a:lvl1pPr>
              <a:defRPr sz="4000"/>
            </a:lvl1pPr>
          </a:lstStyle>
          <a:p>
            <a:r>
              <a:rPr lang="en-GB"/>
              <a:t>Contents</a:t>
            </a:r>
          </a:p>
        </p:txBody>
      </p:sp>
      <p:sp>
        <p:nvSpPr>
          <p:cNvPr id="47" name="Text Placeholder 15">
            <a:extLst>
              <a:ext uri="{FF2B5EF4-FFF2-40B4-BE49-F238E27FC236}">
                <a16:creationId xmlns:a16="http://schemas.microsoft.com/office/drawing/2014/main" id="{DF35DCAB-ED6E-C841-AE00-20199BC93FF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5816227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7" name="Text Placeholder 15">
            <a:extLst>
              <a:ext uri="{FF2B5EF4-FFF2-40B4-BE49-F238E27FC236}">
                <a16:creationId xmlns:a16="http://schemas.microsoft.com/office/drawing/2014/main" id="{C1D3BD9E-45C3-BF43-8A17-33D649A253D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 name="Text Placeholder 2">
            <a:extLst>
              <a:ext uri="{FF2B5EF4-FFF2-40B4-BE49-F238E27FC236}">
                <a16:creationId xmlns:a16="http://schemas.microsoft.com/office/drawing/2014/main" id="{3EFCDA41-F12C-7E45-B6A2-96E3E5FE63E9}"/>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2" name="Text Placeholder 13">
            <a:extLst>
              <a:ext uri="{FF2B5EF4-FFF2-40B4-BE49-F238E27FC236}">
                <a16:creationId xmlns:a16="http://schemas.microsoft.com/office/drawing/2014/main" id="{A715DB36-3225-A54B-941F-632A8EE1CB6F}"/>
              </a:ext>
            </a:extLst>
          </p:cNvPr>
          <p:cNvSpPr>
            <a:spLocks noGrp="1"/>
          </p:cNvSpPr>
          <p:nvPr>
            <p:ph type="body" sz="quarter" idx="16"/>
          </p:nvPr>
        </p:nvSpPr>
        <p:spPr>
          <a:xfrm>
            <a:off x="1127124" y="1426029"/>
            <a:ext cx="10515600" cy="4934468"/>
          </a:xfrm>
        </p:spPr>
        <p:txBody>
          <a:bodyPr/>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45634769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Bullets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Text Placeholder 15">
            <a:extLst>
              <a:ext uri="{FF2B5EF4-FFF2-40B4-BE49-F238E27FC236}">
                <a16:creationId xmlns:a16="http://schemas.microsoft.com/office/drawing/2014/main" id="{E3346A3C-7FEE-F748-8A2B-6B478245A4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5A8191FD-244A-3747-8A32-5FD4CB15C92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71A1DF44-42AD-C14F-BC0F-E11D9FAAD8EE}"/>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83229291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Numbered Slid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FEA2534-12FF-8548-AC93-F66BE3342F2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C4F4B56E-2344-104B-AA77-196D0C2C36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28D8AB4B-27C1-F049-86B0-7B756F30F72B}"/>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61608773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2 Column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lvl1pPr marL="0" indent="0">
              <a:buNone/>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8BF72675-FE69-7F43-AA61-5392B65B92F8}"/>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4FAD86F-40DA-3F4D-9BA9-8B7542F0F660}"/>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73A2919-84A7-5746-9C02-2D52F5B8C287}"/>
              </a:ext>
            </a:extLst>
          </p:cNvPr>
          <p:cNvSpPr>
            <a:spLocks noGrp="1"/>
          </p:cNvSpPr>
          <p:nvPr>
            <p:ph type="body" sz="quarter" idx="15" hasCustomPrompt="1"/>
          </p:nvPr>
        </p:nvSpPr>
        <p:spPr>
          <a:xfrm>
            <a:off x="1127125" y="252613"/>
            <a:ext cx="10515599" cy="182999"/>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29321986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2 Column Bulle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30137"/>
            <a:ext cx="10515600" cy="5175250"/>
          </a:xfrm>
        </p:spPr>
        <p:txBody>
          <a:bodyPr numCol="2" spcCol="288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6078D9AB-C803-F241-8855-221CCD86295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D89910F7-6372-6741-8900-21AEB9C8ADA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D5B07E1C-437B-8340-AAD0-6FAD0D7F5FFC}"/>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06760472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 Column Numbere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10515600" cy="5040313"/>
          </a:xfrm>
        </p:spPr>
        <p:txBody>
          <a:bodyPr numCol="2" spcCol="288000"/>
          <a:lstStyle>
            <a:lvl1pPr marL="358775" indent="-358775">
              <a:buFont typeface="+mj-lt"/>
              <a:buAutoNum type="arabicPeriod"/>
              <a:tabLst/>
              <a:defRPr/>
            </a:lvl1pPr>
            <a:lvl2pPr marL="712788" indent="-263525">
              <a:tabLst/>
              <a:defRPr/>
            </a:lvl2pPr>
            <a:lvl3pPr marL="712788" indent="-263525">
              <a:tabLst/>
              <a:defRPr/>
            </a:lvl3pPr>
            <a:lvl4pPr marL="712788" indent="-263525">
              <a:tabLst/>
              <a:defRPr/>
            </a:lvl4pPr>
            <a:lvl5pPr marL="712788" indent="-263525">
              <a:tabLs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A01142DD-1803-8F4D-BB26-D8FB42E5596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289EEC52-0F6F-B943-B134-20F404316458}"/>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6" name="Text Placeholder 2">
            <a:extLst>
              <a:ext uri="{FF2B5EF4-FFF2-40B4-BE49-F238E27FC236}">
                <a16:creationId xmlns:a16="http://schemas.microsoft.com/office/drawing/2014/main" id="{B29D276D-FFA8-0C49-AA55-5E749B1DB99D}"/>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72508916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Large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6784137" y="1319034"/>
            <a:ext cx="4858587" cy="4948773"/>
          </a:xfrm>
        </p:spPr>
        <p:txBody>
          <a:bodyPr numCol="1" spcCol="108000" anchor="ctr"/>
          <a:lstStyle>
            <a:lvl1pPr marL="285750" indent="-285750">
              <a:buFont typeface="System Font Regular"/>
              <a:buChar char="–"/>
              <a:defRPr/>
            </a:lvl1pPr>
          </a:lstStyle>
          <a:p>
            <a:pPr lvl="0"/>
            <a:r>
              <a:rPr lang="en-GB"/>
              <a:t>Click to edit Master text styles</a:t>
            </a:r>
          </a:p>
        </p:txBody>
      </p:sp>
      <p:sp>
        <p:nvSpPr>
          <p:cNvPr id="12" name="Text Placeholder 15">
            <a:extLst>
              <a:ext uri="{FF2B5EF4-FFF2-40B4-BE49-F238E27FC236}">
                <a16:creationId xmlns:a16="http://schemas.microsoft.com/office/drawing/2014/main" id="{54BEB6D7-75A1-3944-BD55-676262760B2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ext Placeholder 2">
            <a:extLst>
              <a:ext uri="{FF2B5EF4-FFF2-40B4-BE49-F238E27FC236}">
                <a16:creationId xmlns:a16="http://schemas.microsoft.com/office/drawing/2014/main" id="{4A9B00E9-BD78-6E48-BDFE-46372C4CE4ED}"/>
              </a:ext>
            </a:extLst>
          </p:cNvPr>
          <p:cNvSpPr>
            <a:spLocks noGrp="1"/>
          </p:cNvSpPr>
          <p:nvPr>
            <p:ph type="body" sz="quarter" idx="15" hasCustomPrompt="1"/>
          </p:nvPr>
        </p:nvSpPr>
        <p:spPr>
          <a:xfrm>
            <a:off x="1127125" y="252613"/>
            <a:ext cx="10515599"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53326495-4F5D-44A9-6C0A-2A6F1CDE760C}"/>
              </a:ext>
            </a:extLst>
          </p:cNvPr>
          <p:cNvSpPr>
            <a:spLocks noGrp="1"/>
          </p:cNvSpPr>
          <p:nvPr>
            <p:ph type="body" sz="quarter" idx="16"/>
          </p:nvPr>
        </p:nvSpPr>
        <p:spPr>
          <a:xfrm>
            <a:off x="1127124" y="1319034"/>
            <a:ext cx="4858587" cy="4948773"/>
          </a:xfrm>
        </p:spPr>
        <p:txBody>
          <a:bodyPr numCol="1" spcCol="108000" anchor="ctr">
            <a:normAutofit/>
          </a:bodyPr>
          <a:lstStyle>
            <a:lvl1pPr marL="0" indent="0">
              <a:lnSpc>
                <a:spcPct val="90000"/>
              </a:lnSpc>
              <a:spcBef>
                <a:spcPts val="0"/>
              </a:spcBef>
              <a:buFont typeface="System Font Regular"/>
              <a:buNone/>
              <a:defRPr sz="4400" b="0" i="0">
                <a:solidFill>
                  <a:schemeClr val="accent1"/>
                </a:solidFill>
                <a:latin typeface="HelveticaNeueLT Pro 65 Md" panose="020B0604020202020204" pitchFamily="34" charset="77"/>
              </a:defRPr>
            </a:lvl1pPr>
          </a:lstStyle>
          <a:p>
            <a:pPr lvl="0"/>
            <a:r>
              <a:rPr lang="en-GB"/>
              <a:t>Click to edit Master text styles</a:t>
            </a:r>
          </a:p>
        </p:txBody>
      </p:sp>
      <p:sp>
        <p:nvSpPr>
          <p:cNvPr id="4" name="Title 3">
            <a:extLst>
              <a:ext uri="{FF2B5EF4-FFF2-40B4-BE49-F238E27FC236}">
                <a16:creationId xmlns:a16="http://schemas.microsoft.com/office/drawing/2014/main" id="{362EF8F0-D842-0652-91F7-7F6EC9E141D4}"/>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309436096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Icon, Subtitle + Text x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9703"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4"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6" name="Picture Placeholder 8">
            <a:extLst>
              <a:ext uri="{FF2B5EF4-FFF2-40B4-BE49-F238E27FC236}">
                <a16:creationId xmlns:a16="http://schemas.microsoft.com/office/drawing/2014/main" id="{0C934DAF-3320-A441-BF71-3B408818BCE5}"/>
              </a:ext>
            </a:extLst>
          </p:cNvPr>
          <p:cNvSpPr>
            <a:spLocks noGrp="1"/>
          </p:cNvSpPr>
          <p:nvPr>
            <p:ph type="pic" sz="quarter" idx="18" hasCustomPrompt="1"/>
          </p:nvPr>
        </p:nvSpPr>
        <p:spPr>
          <a:xfrm>
            <a:off x="6700478" y="1506397"/>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7" name="Text Placeholder 4">
            <a:extLst>
              <a:ext uri="{FF2B5EF4-FFF2-40B4-BE49-F238E27FC236}">
                <a16:creationId xmlns:a16="http://schemas.microsoft.com/office/drawing/2014/main" id="{CBE1F572-C96F-134C-8C9C-858F4774AA48}"/>
              </a:ext>
            </a:extLst>
          </p:cNvPr>
          <p:cNvSpPr>
            <a:spLocks noGrp="1"/>
          </p:cNvSpPr>
          <p:nvPr>
            <p:ph type="body" sz="quarter" idx="19"/>
          </p:nvPr>
        </p:nvSpPr>
        <p:spPr>
          <a:xfrm>
            <a:off x="6700478" y="2101629"/>
            <a:ext cx="4944825" cy="4340413"/>
          </a:xfrm>
          <a:prstGeom prst="rect">
            <a:avLst/>
          </a:prstGeom>
        </p:spPr>
        <p:txBody>
          <a:bodyPr wrap="square" lIns="0" tIns="0" rIns="0" bIns="0" anchor="t">
            <a:normAutofit/>
          </a:bodyPr>
          <a:lstStyle>
            <a:lvl1pPr marL="177800" indent="-177800">
              <a:lnSpc>
                <a:spcPct val="120000"/>
              </a:lnSpc>
              <a:spcBef>
                <a:spcPts val="0"/>
              </a:spcBef>
              <a:spcAft>
                <a:spcPts val="1200"/>
              </a:spcAft>
              <a:tabLst/>
              <a:defRPr sz="1800" b="0" i="0">
                <a:latin typeface="HelveticaNeueLT Pro 45 Lt" panose="020B0403020202020204" pitchFamily="34" charset="77"/>
              </a:defRPr>
            </a:lvl1pPr>
          </a:lstStyle>
          <a:p>
            <a:pPr lvl="0"/>
            <a:r>
              <a:rPr lang="en-GB"/>
              <a:t>Click to edit Master text styles</a:t>
            </a:r>
          </a:p>
        </p:txBody>
      </p:sp>
      <p:sp>
        <p:nvSpPr>
          <p:cNvPr id="18" name="Text Placeholder 4">
            <a:extLst>
              <a:ext uri="{FF2B5EF4-FFF2-40B4-BE49-F238E27FC236}">
                <a16:creationId xmlns:a16="http://schemas.microsoft.com/office/drawing/2014/main" id="{588F0185-B842-4843-95D3-C15B2956E364}"/>
              </a:ext>
            </a:extLst>
          </p:cNvPr>
          <p:cNvSpPr>
            <a:spLocks noGrp="1"/>
          </p:cNvSpPr>
          <p:nvPr>
            <p:ph type="body" sz="quarter" idx="20"/>
          </p:nvPr>
        </p:nvSpPr>
        <p:spPr>
          <a:xfrm>
            <a:off x="1727859"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09A2F74B-3E43-5C4F-9267-E658741B1F21}"/>
              </a:ext>
            </a:extLst>
          </p:cNvPr>
          <p:cNvSpPr>
            <a:spLocks noGrp="1"/>
          </p:cNvSpPr>
          <p:nvPr>
            <p:ph type="body" sz="quarter" idx="21"/>
          </p:nvPr>
        </p:nvSpPr>
        <p:spPr>
          <a:xfrm>
            <a:off x="7298634" y="1579718"/>
            <a:ext cx="4344089" cy="249299"/>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4" name="Text Placeholder 15">
            <a:extLst>
              <a:ext uri="{FF2B5EF4-FFF2-40B4-BE49-F238E27FC236}">
                <a16:creationId xmlns:a16="http://schemas.microsoft.com/office/drawing/2014/main" id="{79B2DE84-16FC-F844-B989-9563B7F109D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5" name="Title 10">
            <a:extLst>
              <a:ext uri="{FF2B5EF4-FFF2-40B4-BE49-F238E27FC236}">
                <a16:creationId xmlns:a16="http://schemas.microsoft.com/office/drawing/2014/main" id="{6DDA5A32-4223-964E-91B5-0B996D0BAF99}"/>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37DD206-4E94-E34A-AE5E-35B643EBC2DA}"/>
              </a:ext>
            </a:extLst>
          </p:cNvPr>
          <p:cNvSpPr>
            <a:spLocks noGrp="1"/>
          </p:cNvSpPr>
          <p:nvPr>
            <p:ph type="body" sz="quarter" idx="22" hasCustomPrompt="1"/>
          </p:nvPr>
        </p:nvSpPr>
        <p:spPr>
          <a:xfrm>
            <a:off x="1127125" y="252613"/>
            <a:ext cx="1051559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68498044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Icon, Subtitle + Text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p:nvPr>
        </p:nvSpPr>
        <p:spPr>
          <a:xfrm>
            <a:off x="1727861"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p:nvPr>
        </p:nvSpPr>
        <p:spPr>
          <a:xfrm>
            <a:off x="8994706"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393969"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393970"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p:nvPr>
        </p:nvSpPr>
        <p:spPr>
          <a:xfrm>
            <a:off x="5361282" y="1506095"/>
            <a:ext cx="264643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a:t>
            </a:r>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760545" y="1542469"/>
            <a:ext cx="404813" cy="404813"/>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760546" y="2183524"/>
            <a:ext cx="3247168" cy="4258518"/>
          </a:xfrm>
          <a:prstGeom prst="rect">
            <a:avLst/>
          </a:prstGeom>
        </p:spPr>
        <p:txBody>
          <a:bodyPr wrap="square" lIns="0" tIns="0" rIns="0" bIns="0" anchor="t">
            <a:normAutofit/>
          </a:bodyPr>
          <a:lstStyle>
            <a:lvl1pPr marL="177800" indent="-177800">
              <a:lnSpc>
                <a:spcPct val="120000"/>
              </a:lnSpc>
              <a:spcBef>
                <a:spcPts val="0"/>
              </a:spcBef>
              <a:spcAft>
                <a:spcPts val="600"/>
              </a:spcAft>
              <a:tabLst/>
              <a:defRPr sz="1600" b="0" i="0">
                <a:latin typeface="HelveticaNeueLT Pro 45 Lt" panose="020B0403020202020204" pitchFamily="34" charset="77"/>
              </a:defRPr>
            </a:lvl1pPr>
          </a:lstStyle>
          <a:p>
            <a:pPr lvl="0"/>
            <a:r>
              <a:rPr lang="en-GB"/>
              <a:t>Click to edit Master text styles</a:t>
            </a:r>
          </a:p>
        </p:txBody>
      </p:sp>
      <p:sp>
        <p:nvSpPr>
          <p:cNvPr id="16" name="Text Placeholder 15">
            <a:extLst>
              <a:ext uri="{FF2B5EF4-FFF2-40B4-BE49-F238E27FC236}">
                <a16:creationId xmlns:a16="http://schemas.microsoft.com/office/drawing/2014/main" id="{5D002358-0B41-CF4B-90EB-3B46CDB6B76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69383276-1BA9-FA4B-8C5E-830EA907BE5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9" name="Text Placeholder 2">
            <a:extLst>
              <a:ext uri="{FF2B5EF4-FFF2-40B4-BE49-F238E27FC236}">
                <a16:creationId xmlns:a16="http://schemas.microsoft.com/office/drawing/2014/main" id="{55D351ED-44B9-8D43-9145-3261FD9E7699}"/>
              </a:ext>
            </a:extLst>
          </p:cNvPr>
          <p:cNvSpPr>
            <a:spLocks noGrp="1"/>
          </p:cNvSpPr>
          <p:nvPr>
            <p:ph type="body" sz="quarter" idx="23"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00872931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Text + Icon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697341"/>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1" name="Picture Placeholder 8">
            <a:extLst>
              <a:ext uri="{FF2B5EF4-FFF2-40B4-BE49-F238E27FC236}">
                <a16:creationId xmlns:a16="http://schemas.microsoft.com/office/drawing/2014/main" id="{D201B351-9990-1446-86F0-34FCB7FA6332}"/>
              </a:ext>
            </a:extLst>
          </p:cNvPr>
          <p:cNvSpPr>
            <a:spLocks noGrp="1"/>
          </p:cNvSpPr>
          <p:nvPr>
            <p:ph type="pic" sz="quarter" idx="18" hasCustomPrompt="1"/>
          </p:nvPr>
        </p:nvSpPr>
        <p:spPr>
          <a:xfrm>
            <a:off x="8572778"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697341"/>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4" name="Picture Placeholder 8">
            <a:extLst>
              <a:ext uri="{FF2B5EF4-FFF2-40B4-BE49-F238E27FC236}">
                <a16:creationId xmlns:a16="http://schemas.microsoft.com/office/drawing/2014/main" id="{21A3979E-6C29-C546-BE2B-1CDAD96B52D4}"/>
              </a:ext>
            </a:extLst>
          </p:cNvPr>
          <p:cNvSpPr>
            <a:spLocks noGrp="1"/>
          </p:cNvSpPr>
          <p:nvPr>
            <p:ph type="pic" sz="quarter" idx="21" hasCustomPrompt="1"/>
          </p:nvPr>
        </p:nvSpPr>
        <p:spPr>
          <a:xfrm>
            <a:off x="4849951" y="2621210"/>
            <a:ext cx="807790" cy="807790"/>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421194"/>
            <a:ext cx="3068357" cy="203199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16835"/>
            <a:ext cx="10515600" cy="865959"/>
          </a:xfrm>
        </p:spPr>
        <p:txBody>
          <a:bodyPr>
            <a:normAutofit/>
          </a:bodyPr>
          <a:lstStyle>
            <a:lvl1pPr marL="0" indent="0">
              <a:buNone/>
              <a:defRPr sz="1800"/>
            </a:lvl1pPr>
            <a:lvl2pPr marL="457200" indent="0">
              <a:buNone/>
              <a:defRPr/>
            </a:lvl2pPr>
          </a:lstStyle>
          <a:p>
            <a:pPr lvl="0"/>
            <a:r>
              <a:rPr lang="en-GB"/>
              <a:t>Click to edit Master text styles</a:t>
            </a:r>
          </a:p>
        </p:txBody>
      </p:sp>
      <p:sp>
        <p:nvSpPr>
          <p:cNvPr id="18" name="Text Placeholder 15">
            <a:extLst>
              <a:ext uri="{FF2B5EF4-FFF2-40B4-BE49-F238E27FC236}">
                <a16:creationId xmlns:a16="http://schemas.microsoft.com/office/drawing/2014/main" id="{8281D669-8F2B-9549-A453-33DD0A34D37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9" name="Title 10">
            <a:extLst>
              <a:ext uri="{FF2B5EF4-FFF2-40B4-BE49-F238E27FC236}">
                <a16:creationId xmlns:a16="http://schemas.microsoft.com/office/drawing/2014/main" id="{1C88659F-428B-9045-A747-E6D26E03458E}"/>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7AF0F7CB-B73D-6843-90A6-AFF18EEA0C44}"/>
              </a:ext>
            </a:extLst>
          </p:cNvPr>
          <p:cNvSpPr>
            <a:spLocks noGrp="1"/>
          </p:cNvSpPr>
          <p:nvPr>
            <p:ph type="body" sz="quarter" idx="24"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5696807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Text + Icon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905600"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2" name="Picture Placeholder 8">
            <a:extLst>
              <a:ext uri="{FF2B5EF4-FFF2-40B4-BE49-F238E27FC236}">
                <a16:creationId xmlns:a16="http://schemas.microsoft.com/office/drawing/2014/main" id="{5E2F8F9C-8CDA-0A4A-A224-92B8940C571C}"/>
              </a:ext>
            </a:extLst>
          </p:cNvPr>
          <p:cNvSpPr>
            <a:spLocks noGrp="1"/>
          </p:cNvSpPr>
          <p:nvPr>
            <p:ph type="pic" sz="quarter" idx="15" hasCustomPrompt="1"/>
          </p:nvPr>
        </p:nvSpPr>
        <p:spPr>
          <a:xfrm>
            <a:off x="1127124"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905600"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6" name="Text Placeholder 4">
            <a:extLst>
              <a:ext uri="{FF2B5EF4-FFF2-40B4-BE49-F238E27FC236}">
                <a16:creationId xmlns:a16="http://schemas.microsoft.com/office/drawing/2014/main" id="{77130CE5-E52E-F44F-824F-4FBDE6532158}"/>
              </a:ext>
            </a:extLst>
          </p:cNvPr>
          <p:cNvSpPr>
            <a:spLocks noGrp="1"/>
          </p:cNvSpPr>
          <p:nvPr>
            <p:ph type="body" sz="quarter" idx="17" hasCustomPrompt="1"/>
          </p:nvPr>
        </p:nvSpPr>
        <p:spPr>
          <a:xfrm>
            <a:off x="1905600"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7" name="Picture Placeholder 8">
            <a:extLst>
              <a:ext uri="{FF2B5EF4-FFF2-40B4-BE49-F238E27FC236}">
                <a16:creationId xmlns:a16="http://schemas.microsoft.com/office/drawing/2014/main" id="{D199EC5A-ED2C-294F-A090-75A5AA5CB541}"/>
              </a:ext>
            </a:extLst>
          </p:cNvPr>
          <p:cNvSpPr>
            <a:spLocks noGrp="1"/>
          </p:cNvSpPr>
          <p:nvPr>
            <p:ph type="pic" sz="quarter" idx="18" hasCustomPrompt="1"/>
          </p:nvPr>
        </p:nvSpPr>
        <p:spPr>
          <a:xfrm>
            <a:off x="1127124"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18" name="Text Placeholder 4">
            <a:extLst>
              <a:ext uri="{FF2B5EF4-FFF2-40B4-BE49-F238E27FC236}">
                <a16:creationId xmlns:a16="http://schemas.microsoft.com/office/drawing/2014/main" id="{EBAF0019-424D-274C-99A1-BF1E82168C10}"/>
              </a:ext>
            </a:extLst>
          </p:cNvPr>
          <p:cNvSpPr>
            <a:spLocks noGrp="1"/>
          </p:cNvSpPr>
          <p:nvPr>
            <p:ph type="body" sz="quarter" idx="19"/>
          </p:nvPr>
        </p:nvSpPr>
        <p:spPr>
          <a:xfrm>
            <a:off x="1905600"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9" name="Text Placeholder 4">
            <a:extLst>
              <a:ext uri="{FF2B5EF4-FFF2-40B4-BE49-F238E27FC236}">
                <a16:creationId xmlns:a16="http://schemas.microsoft.com/office/drawing/2014/main" id="{2B7BDEE4-E2CF-334D-9D64-CE7E8C97CAF5}"/>
              </a:ext>
            </a:extLst>
          </p:cNvPr>
          <p:cNvSpPr>
            <a:spLocks noGrp="1"/>
          </p:cNvSpPr>
          <p:nvPr>
            <p:ph type="body" sz="quarter" idx="20" hasCustomPrompt="1"/>
          </p:nvPr>
        </p:nvSpPr>
        <p:spPr>
          <a:xfrm>
            <a:off x="7530582" y="1499581"/>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6" name="Picture Placeholder 8">
            <a:extLst>
              <a:ext uri="{FF2B5EF4-FFF2-40B4-BE49-F238E27FC236}">
                <a16:creationId xmlns:a16="http://schemas.microsoft.com/office/drawing/2014/main" id="{C8E94CAF-0103-ED4E-8D92-034136A92B0B}"/>
              </a:ext>
            </a:extLst>
          </p:cNvPr>
          <p:cNvSpPr>
            <a:spLocks noGrp="1"/>
          </p:cNvSpPr>
          <p:nvPr>
            <p:ph type="pic" sz="quarter" idx="21" hasCustomPrompt="1"/>
          </p:nvPr>
        </p:nvSpPr>
        <p:spPr>
          <a:xfrm>
            <a:off x="6752106" y="1499581"/>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27" name="Text Placeholder 4">
            <a:extLst>
              <a:ext uri="{FF2B5EF4-FFF2-40B4-BE49-F238E27FC236}">
                <a16:creationId xmlns:a16="http://schemas.microsoft.com/office/drawing/2014/main" id="{A39F1211-C0AE-CA4E-924A-A8AFB3C7F310}"/>
              </a:ext>
            </a:extLst>
          </p:cNvPr>
          <p:cNvSpPr>
            <a:spLocks noGrp="1"/>
          </p:cNvSpPr>
          <p:nvPr>
            <p:ph type="body" sz="quarter" idx="22"/>
          </p:nvPr>
        </p:nvSpPr>
        <p:spPr>
          <a:xfrm>
            <a:off x="7530582" y="2223435"/>
            <a:ext cx="4112141" cy="1436734"/>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8" name="Text Placeholder 4">
            <a:extLst>
              <a:ext uri="{FF2B5EF4-FFF2-40B4-BE49-F238E27FC236}">
                <a16:creationId xmlns:a16="http://schemas.microsoft.com/office/drawing/2014/main" id="{3479A229-4D6F-6C41-A627-E27FD0C21B7B}"/>
              </a:ext>
            </a:extLst>
          </p:cNvPr>
          <p:cNvSpPr>
            <a:spLocks noGrp="1"/>
          </p:cNvSpPr>
          <p:nvPr>
            <p:ph type="body" sz="quarter" idx="23" hasCustomPrompt="1"/>
          </p:nvPr>
        </p:nvSpPr>
        <p:spPr>
          <a:xfrm>
            <a:off x="7530582" y="4027526"/>
            <a:ext cx="4112142"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9" name="Picture Placeholder 8">
            <a:extLst>
              <a:ext uri="{FF2B5EF4-FFF2-40B4-BE49-F238E27FC236}">
                <a16:creationId xmlns:a16="http://schemas.microsoft.com/office/drawing/2014/main" id="{D207C8AF-EB51-CD4F-AE9B-1752900C23D0}"/>
              </a:ext>
            </a:extLst>
          </p:cNvPr>
          <p:cNvSpPr>
            <a:spLocks noGrp="1"/>
          </p:cNvSpPr>
          <p:nvPr>
            <p:ph type="pic" sz="quarter" idx="24" hasCustomPrompt="1"/>
          </p:nvPr>
        </p:nvSpPr>
        <p:spPr>
          <a:xfrm>
            <a:off x="6752106" y="4027526"/>
            <a:ext cx="618101" cy="618101"/>
          </a:xfrm>
          <a:prstGeom prst="rect">
            <a:avLst/>
          </a:prstGeom>
        </p:spPr>
        <p:txBody>
          <a:bodyPr lIns="0" tIns="0" rIns="0" bIns="0" anchor="ctr">
            <a:noAutofit/>
          </a:bodyPr>
          <a:lstStyle>
            <a:lvl1pPr marL="0" indent="0" algn="ctr">
              <a:buNone/>
              <a:defRPr sz="1200">
                <a:solidFill>
                  <a:schemeClr val="bg2">
                    <a:lumMod val="50000"/>
                  </a:schemeClr>
                </a:solidFill>
              </a:defRPr>
            </a:lvl1pPr>
          </a:lstStyle>
          <a:p>
            <a:r>
              <a:rPr lang="en-GB"/>
              <a:t>Icon</a:t>
            </a:r>
          </a:p>
        </p:txBody>
      </p:sp>
      <p:sp>
        <p:nvSpPr>
          <p:cNvPr id="30" name="Text Placeholder 4">
            <a:extLst>
              <a:ext uri="{FF2B5EF4-FFF2-40B4-BE49-F238E27FC236}">
                <a16:creationId xmlns:a16="http://schemas.microsoft.com/office/drawing/2014/main" id="{2ABDAD47-554F-7844-9D32-A2F0E00E8B02}"/>
              </a:ext>
            </a:extLst>
          </p:cNvPr>
          <p:cNvSpPr>
            <a:spLocks noGrp="1"/>
          </p:cNvSpPr>
          <p:nvPr>
            <p:ph type="body" sz="quarter" idx="25"/>
          </p:nvPr>
        </p:nvSpPr>
        <p:spPr>
          <a:xfrm>
            <a:off x="7530582" y="4751379"/>
            <a:ext cx="4112141" cy="1578837"/>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15">
            <a:extLst>
              <a:ext uri="{FF2B5EF4-FFF2-40B4-BE49-F238E27FC236}">
                <a16:creationId xmlns:a16="http://schemas.microsoft.com/office/drawing/2014/main" id="{C3A8F31E-0BAE-A745-A28B-718A204D670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C4AB65CF-F30D-B34D-8A9F-87E33FEE5BB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F0C4EB04-40BD-5642-96DA-0114441AC72A}"/>
              </a:ext>
            </a:extLst>
          </p:cNvPr>
          <p:cNvSpPr>
            <a:spLocks noGrp="1"/>
          </p:cNvSpPr>
          <p:nvPr>
            <p:ph type="body" sz="quarter" idx="26"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8864253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Key Sta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4"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5"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0" name="Text Placeholder 4">
            <a:extLst>
              <a:ext uri="{FF2B5EF4-FFF2-40B4-BE49-F238E27FC236}">
                <a16:creationId xmlns:a16="http://schemas.microsoft.com/office/drawing/2014/main" id="{314FA3AB-0933-344F-BEF4-4D123BAB3B1B}"/>
              </a:ext>
            </a:extLst>
          </p:cNvPr>
          <p:cNvSpPr>
            <a:spLocks noGrp="1"/>
          </p:cNvSpPr>
          <p:nvPr>
            <p:ph type="body" sz="quarter" idx="17" hasCustomPrompt="1"/>
          </p:nvPr>
        </p:nvSpPr>
        <p:spPr>
          <a:xfrm>
            <a:off x="8572780" y="3935862"/>
            <a:ext cx="3068357" cy="498598"/>
          </a:xfrm>
          <a:prstGeom prst="rect">
            <a:avLst/>
          </a:prstGeom>
        </p:spPr>
        <p:txBody>
          <a:bodyPr wrap="square" lIns="0" tIns="0" rIns="0" bIns="0" anchor="ctr">
            <a:spAutoFit/>
          </a:bodyPr>
          <a:lstStyle>
            <a:lvl1pPr marL="0" indent="0">
              <a:lnSpc>
                <a:spcPct val="90000"/>
              </a:lnSpc>
              <a:spcBef>
                <a:spcPts val="0"/>
              </a:spcBef>
              <a:buNone/>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2" name="Text Placeholder 4">
            <a:extLst>
              <a:ext uri="{FF2B5EF4-FFF2-40B4-BE49-F238E27FC236}">
                <a16:creationId xmlns:a16="http://schemas.microsoft.com/office/drawing/2014/main" id="{F8BEDB28-C37A-5D43-B878-376FF3FADEE2}"/>
              </a:ext>
            </a:extLst>
          </p:cNvPr>
          <p:cNvSpPr>
            <a:spLocks noGrp="1"/>
          </p:cNvSpPr>
          <p:nvPr>
            <p:ph type="body" sz="quarter" idx="19"/>
          </p:nvPr>
        </p:nvSpPr>
        <p:spPr>
          <a:xfrm>
            <a:off x="8572781"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23" name="Text Placeholder 4">
            <a:extLst>
              <a:ext uri="{FF2B5EF4-FFF2-40B4-BE49-F238E27FC236}">
                <a16:creationId xmlns:a16="http://schemas.microsoft.com/office/drawing/2014/main" id="{3D59983E-B6EC-3941-8AAD-BBB96BB95BEC}"/>
              </a:ext>
            </a:extLst>
          </p:cNvPr>
          <p:cNvSpPr>
            <a:spLocks noGrp="1"/>
          </p:cNvSpPr>
          <p:nvPr>
            <p:ph type="body" sz="quarter" idx="20" hasCustomPrompt="1"/>
          </p:nvPr>
        </p:nvSpPr>
        <p:spPr>
          <a:xfrm>
            <a:off x="4849951" y="3935862"/>
            <a:ext cx="3068357" cy="498598"/>
          </a:xfrm>
          <a:prstGeom prst="rect">
            <a:avLst/>
          </a:prstGeom>
        </p:spPr>
        <p:txBody>
          <a:bodyPr wrap="square" lIns="0" tIns="0" rIns="0" bIns="0" anchor="ctr">
            <a:spAutoFit/>
          </a:bodyPr>
          <a:lstStyle>
            <a:lvl1pPr marL="0" marR="0" indent="0" algn="l" defTabSz="914400" rtl="0" eaLnBrk="1" fontAlgn="auto" latinLnBrk="0" hangingPunct="1">
              <a:lnSpc>
                <a:spcPct val="90000"/>
              </a:lnSpc>
              <a:spcBef>
                <a:spcPts val="0"/>
              </a:spcBef>
              <a:spcAft>
                <a:spcPts val="600"/>
              </a:spcAft>
              <a:buClr>
                <a:schemeClr val="tx1">
                  <a:lumMod val="85000"/>
                  <a:lumOff val="15000"/>
                </a:schemeClr>
              </a:buClr>
              <a:buSzPct val="100000"/>
              <a:buFont typeface="System Font Regular"/>
              <a:buNone/>
              <a:tabLst/>
              <a:defRPr sz="18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25" name="Text Placeholder 4">
            <a:extLst>
              <a:ext uri="{FF2B5EF4-FFF2-40B4-BE49-F238E27FC236}">
                <a16:creationId xmlns:a16="http://schemas.microsoft.com/office/drawing/2014/main" id="{AA5017A7-F38B-8D49-9588-84B8B652E4B3}"/>
              </a:ext>
            </a:extLst>
          </p:cNvPr>
          <p:cNvSpPr>
            <a:spLocks noGrp="1"/>
          </p:cNvSpPr>
          <p:nvPr>
            <p:ph type="body" sz="quarter" idx="22"/>
          </p:nvPr>
        </p:nvSpPr>
        <p:spPr>
          <a:xfrm>
            <a:off x="4849952" y="4659715"/>
            <a:ext cx="3068357"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400" b="0" i="0">
                <a:latin typeface="HelveticaNeueLT Pro 45 Lt" panose="020B0403020202020204" pitchFamily="34" charset="77"/>
              </a:defRPr>
            </a:lvl1pPr>
          </a:lstStyle>
          <a:p>
            <a:pPr lvl="0"/>
            <a:r>
              <a:rPr lang="en-GB"/>
              <a:t>Click to edit Master text styles</a:t>
            </a:r>
          </a:p>
        </p:txBody>
      </p:sp>
      <p:sp>
        <p:nvSpPr>
          <p:cNvPr id="15" name="Text Placeholder 13">
            <a:extLst>
              <a:ext uri="{FF2B5EF4-FFF2-40B4-BE49-F238E27FC236}">
                <a16:creationId xmlns:a16="http://schemas.microsoft.com/office/drawing/2014/main" id="{EAB7BA6F-83CD-7C46-BB4B-4C8DEF268F42}"/>
              </a:ext>
            </a:extLst>
          </p:cNvPr>
          <p:cNvSpPr>
            <a:spLocks noGrp="1"/>
          </p:cNvSpPr>
          <p:nvPr>
            <p:ph type="body" sz="quarter" idx="23"/>
          </p:nvPr>
        </p:nvSpPr>
        <p:spPr>
          <a:xfrm>
            <a:off x="1127125" y="1432229"/>
            <a:ext cx="10515600" cy="1212648"/>
          </a:xfrm>
        </p:spPr>
        <p:txBody>
          <a:bodyPr>
            <a:normAutofit/>
          </a:bodyPr>
          <a:lstStyle>
            <a:lvl1pPr marL="0" indent="0">
              <a:buNone/>
              <a:defRPr sz="1600"/>
            </a:lvl1pPr>
            <a:lvl2pPr marL="457200" indent="0">
              <a:buNone/>
              <a:defRPr/>
            </a:lvl2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4"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8" name="Text Placeholder 4">
            <a:extLst>
              <a:ext uri="{FF2B5EF4-FFF2-40B4-BE49-F238E27FC236}">
                <a16:creationId xmlns:a16="http://schemas.microsoft.com/office/drawing/2014/main" id="{DE0E53AE-DAEF-D847-B264-3BE0F052507A}"/>
              </a:ext>
            </a:extLst>
          </p:cNvPr>
          <p:cNvSpPr>
            <a:spLocks noGrp="1"/>
          </p:cNvSpPr>
          <p:nvPr>
            <p:ph type="body" sz="quarter" idx="25" hasCustomPrompt="1"/>
          </p:nvPr>
        </p:nvSpPr>
        <p:spPr>
          <a:xfrm>
            <a:off x="4847038"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19" name="Text Placeholder 4">
            <a:extLst>
              <a:ext uri="{FF2B5EF4-FFF2-40B4-BE49-F238E27FC236}">
                <a16:creationId xmlns:a16="http://schemas.microsoft.com/office/drawing/2014/main" id="{D73335FE-0535-E644-88C1-F8C9BD0167F2}"/>
              </a:ext>
            </a:extLst>
          </p:cNvPr>
          <p:cNvSpPr>
            <a:spLocks noGrp="1"/>
          </p:cNvSpPr>
          <p:nvPr>
            <p:ph type="body" sz="quarter" idx="26" hasCustomPrompt="1"/>
          </p:nvPr>
        </p:nvSpPr>
        <p:spPr>
          <a:xfrm>
            <a:off x="8572780" y="2798137"/>
            <a:ext cx="3068357" cy="1107996"/>
          </a:xfrm>
          <a:prstGeom prst="rect">
            <a:avLst/>
          </a:prstGeom>
        </p:spPr>
        <p:txBody>
          <a:bodyPr wrap="square" lIns="0" tIns="0" rIns="0" bIns="0" anchor="ctr">
            <a:spAutoFit/>
          </a:bodyPr>
          <a:lstStyle>
            <a:lvl1pPr marL="0" indent="0">
              <a:lnSpc>
                <a:spcPct val="90000"/>
              </a:lnSpc>
              <a:spcBef>
                <a:spcPts val="0"/>
              </a:spcBef>
              <a:spcAft>
                <a:spcPts val="0"/>
              </a:spcAft>
              <a:buNone/>
              <a:defRPr sz="8000" b="0" i="0">
                <a:solidFill>
                  <a:schemeClr val="accent1"/>
                </a:solidFill>
                <a:latin typeface="HelveticaNeueLT Pro 65 Md" panose="020B0604020202020204" pitchFamily="34" charset="77"/>
              </a:defRPr>
            </a:lvl1pPr>
          </a:lstStyle>
          <a:p>
            <a:pPr lvl="0"/>
            <a:r>
              <a:rPr lang="en-GB"/>
              <a:t>XXX</a:t>
            </a:r>
          </a:p>
        </p:txBody>
      </p:sp>
      <p:sp>
        <p:nvSpPr>
          <p:cNvPr id="21" name="Text Placeholder 15">
            <a:extLst>
              <a:ext uri="{FF2B5EF4-FFF2-40B4-BE49-F238E27FC236}">
                <a16:creationId xmlns:a16="http://schemas.microsoft.com/office/drawing/2014/main" id="{3550C2B9-8583-304B-8E77-237EBCA6619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29C740F1-E160-9449-B8B5-798EB644BE14}"/>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9" name="Text Placeholder 2">
            <a:extLst>
              <a:ext uri="{FF2B5EF4-FFF2-40B4-BE49-F238E27FC236}">
                <a16:creationId xmlns:a16="http://schemas.microsoft.com/office/drawing/2014/main" id="{F4A09D2D-5291-044F-B940-4BBA40091041}"/>
              </a:ext>
            </a:extLst>
          </p:cNvPr>
          <p:cNvSpPr>
            <a:spLocks noGrp="1"/>
          </p:cNvSpPr>
          <p:nvPr>
            <p:ph type="body" sz="quarter" idx="15" hasCustomPrompt="1"/>
          </p:nvPr>
        </p:nvSpPr>
        <p:spPr>
          <a:xfrm>
            <a:off x="1127125" y="252613"/>
            <a:ext cx="10514013"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43160898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Key Stats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4">
            <a:extLst>
              <a:ext uri="{FF2B5EF4-FFF2-40B4-BE49-F238E27FC236}">
                <a16:creationId xmlns:a16="http://schemas.microsoft.com/office/drawing/2014/main" id="{99E52A92-36C8-6146-A074-58935F4BBDA7}"/>
              </a:ext>
            </a:extLst>
          </p:cNvPr>
          <p:cNvSpPr>
            <a:spLocks noGrp="1"/>
          </p:cNvSpPr>
          <p:nvPr>
            <p:ph type="body" sz="quarter" idx="14" hasCustomPrompt="1"/>
          </p:nvPr>
        </p:nvSpPr>
        <p:spPr>
          <a:xfrm>
            <a:off x="1127125"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13" name="Text Placeholder 4">
            <a:extLst>
              <a:ext uri="{FF2B5EF4-FFF2-40B4-BE49-F238E27FC236}">
                <a16:creationId xmlns:a16="http://schemas.microsoft.com/office/drawing/2014/main" id="{EEBA2FDA-F8DB-494A-BB85-49AF9EEEFA66}"/>
              </a:ext>
            </a:extLst>
          </p:cNvPr>
          <p:cNvSpPr>
            <a:spLocks noGrp="1"/>
          </p:cNvSpPr>
          <p:nvPr>
            <p:ph type="body" sz="quarter" idx="16"/>
          </p:nvPr>
        </p:nvSpPr>
        <p:spPr>
          <a:xfrm>
            <a:off x="1127126"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17" name="Text Placeholder 4">
            <a:extLst>
              <a:ext uri="{FF2B5EF4-FFF2-40B4-BE49-F238E27FC236}">
                <a16:creationId xmlns:a16="http://schemas.microsoft.com/office/drawing/2014/main" id="{5F17ABC7-2C6E-A045-98F0-9E1806C4D7FC}"/>
              </a:ext>
            </a:extLst>
          </p:cNvPr>
          <p:cNvSpPr>
            <a:spLocks noGrp="1"/>
          </p:cNvSpPr>
          <p:nvPr>
            <p:ph type="body" sz="quarter" idx="24" hasCustomPrompt="1"/>
          </p:nvPr>
        </p:nvSpPr>
        <p:spPr>
          <a:xfrm>
            <a:off x="1120553"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2" name="Text Placeholder 4">
            <a:extLst>
              <a:ext uri="{FF2B5EF4-FFF2-40B4-BE49-F238E27FC236}">
                <a16:creationId xmlns:a16="http://schemas.microsoft.com/office/drawing/2014/main" id="{64875FFA-3E11-A342-BAD8-D14524C46787}"/>
              </a:ext>
            </a:extLst>
          </p:cNvPr>
          <p:cNvSpPr>
            <a:spLocks noGrp="1"/>
          </p:cNvSpPr>
          <p:nvPr>
            <p:ph type="body" sz="quarter" idx="25" hasCustomPrompt="1"/>
          </p:nvPr>
        </p:nvSpPr>
        <p:spPr>
          <a:xfrm>
            <a:off x="3282170"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3" name="Text Placeholder 4">
            <a:extLst>
              <a:ext uri="{FF2B5EF4-FFF2-40B4-BE49-F238E27FC236}">
                <a16:creationId xmlns:a16="http://schemas.microsoft.com/office/drawing/2014/main" id="{9D9116CE-948B-8E4A-9766-085AE4B599EA}"/>
              </a:ext>
            </a:extLst>
          </p:cNvPr>
          <p:cNvSpPr>
            <a:spLocks noGrp="1"/>
          </p:cNvSpPr>
          <p:nvPr>
            <p:ph type="body" sz="quarter" idx="26"/>
          </p:nvPr>
        </p:nvSpPr>
        <p:spPr>
          <a:xfrm>
            <a:off x="3282170"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4" name="Text Placeholder 4">
            <a:extLst>
              <a:ext uri="{FF2B5EF4-FFF2-40B4-BE49-F238E27FC236}">
                <a16:creationId xmlns:a16="http://schemas.microsoft.com/office/drawing/2014/main" id="{338D051A-A85D-1E4B-AA6B-B3579775B084}"/>
              </a:ext>
            </a:extLst>
          </p:cNvPr>
          <p:cNvSpPr>
            <a:spLocks noGrp="1"/>
          </p:cNvSpPr>
          <p:nvPr>
            <p:ph type="body" sz="quarter" idx="27" hasCustomPrompt="1"/>
          </p:nvPr>
        </p:nvSpPr>
        <p:spPr>
          <a:xfrm>
            <a:off x="3282170"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5" name="Text Placeholder 4">
            <a:extLst>
              <a:ext uri="{FF2B5EF4-FFF2-40B4-BE49-F238E27FC236}">
                <a16:creationId xmlns:a16="http://schemas.microsoft.com/office/drawing/2014/main" id="{0C536230-7669-584D-838D-D25A9D32FAF6}"/>
              </a:ext>
            </a:extLst>
          </p:cNvPr>
          <p:cNvSpPr>
            <a:spLocks noGrp="1"/>
          </p:cNvSpPr>
          <p:nvPr>
            <p:ph type="body" sz="quarter" idx="28" hasCustomPrompt="1"/>
          </p:nvPr>
        </p:nvSpPr>
        <p:spPr>
          <a:xfrm>
            <a:off x="5443787"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6" name="Text Placeholder 4">
            <a:extLst>
              <a:ext uri="{FF2B5EF4-FFF2-40B4-BE49-F238E27FC236}">
                <a16:creationId xmlns:a16="http://schemas.microsoft.com/office/drawing/2014/main" id="{8A83794A-B996-1040-93E3-B09D2F1DCF6C}"/>
              </a:ext>
            </a:extLst>
          </p:cNvPr>
          <p:cNvSpPr>
            <a:spLocks noGrp="1"/>
          </p:cNvSpPr>
          <p:nvPr>
            <p:ph type="body" sz="quarter" idx="29"/>
          </p:nvPr>
        </p:nvSpPr>
        <p:spPr>
          <a:xfrm>
            <a:off x="5443787"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37" name="Text Placeholder 4">
            <a:extLst>
              <a:ext uri="{FF2B5EF4-FFF2-40B4-BE49-F238E27FC236}">
                <a16:creationId xmlns:a16="http://schemas.microsoft.com/office/drawing/2014/main" id="{1632DF1C-02F9-9842-8556-79564A2A0F97}"/>
              </a:ext>
            </a:extLst>
          </p:cNvPr>
          <p:cNvSpPr>
            <a:spLocks noGrp="1"/>
          </p:cNvSpPr>
          <p:nvPr>
            <p:ph type="body" sz="quarter" idx="30" hasCustomPrompt="1"/>
          </p:nvPr>
        </p:nvSpPr>
        <p:spPr>
          <a:xfrm>
            <a:off x="5443787"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38" name="Text Placeholder 4">
            <a:extLst>
              <a:ext uri="{FF2B5EF4-FFF2-40B4-BE49-F238E27FC236}">
                <a16:creationId xmlns:a16="http://schemas.microsoft.com/office/drawing/2014/main" id="{C374E8AD-F4FF-C443-93C6-C190E13AD7F7}"/>
              </a:ext>
            </a:extLst>
          </p:cNvPr>
          <p:cNvSpPr>
            <a:spLocks noGrp="1"/>
          </p:cNvSpPr>
          <p:nvPr>
            <p:ph type="body" sz="quarter" idx="31" hasCustomPrompt="1"/>
          </p:nvPr>
        </p:nvSpPr>
        <p:spPr>
          <a:xfrm>
            <a:off x="7605404" y="3678806"/>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39" name="Text Placeholder 4">
            <a:extLst>
              <a:ext uri="{FF2B5EF4-FFF2-40B4-BE49-F238E27FC236}">
                <a16:creationId xmlns:a16="http://schemas.microsoft.com/office/drawing/2014/main" id="{26FD2C1C-795B-E349-9936-93C7B7A2DAB8}"/>
              </a:ext>
            </a:extLst>
          </p:cNvPr>
          <p:cNvSpPr>
            <a:spLocks noGrp="1"/>
          </p:cNvSpPr>
          <p:nvPr>
            <p:ph type="body" sz="quarter" idx="32"/>
          </p:nvPr>
        </p:nvSpPr>
        <p:spPr>
          <a:xfrm>
            <a:off x="7605404" y="4485758"/>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0" name="Text Placeholder 4">
            <a:extLst>
              <a:ext uri="{FF2B5EF4-FFF2-40B4-BE49-F238E27FC236}">
                <a16:creationId xmlns:a16="http://schemas.microsoft.com/office/drawing/2014/main" id="{323F9706-BE33-AA42-8B16-F2E0A0544B35}"/>
              </a:ext>
            </a:extLst>
          </p:cNvPr>
          <p:cNvSpPr>
            <a:spLocks noGrp="1"/>
          </p:cNvSpPr>
          <p:nvPr>
            <p:ph type="body" sz="quarter" idx="33" hasCustomPrompt="1"/>
          </p:nvPr>
        </p:nvSpPr>
        <p:spPr>
          <a:xfrm>
            <a:off x="7605404"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41" name="Text Placeholder 4">
            <a:extLst>
              <a:ext uri="{FF2B5EF4-FFF2-40B4-BE49-F238E27FC236}">
                <a16:creationId xmlns:a16="http://schemas.microsoft.com/office/drawing/2014/main" id="{38E9D3B3-2DD9-5647-A41D-5E8D418A786F}"/>
              </a:ext>
            </a:extLst>
          </p:cNvPr>
          <p:cNvSpPr>
            <a:spLocks noGrp="1"/>
          </p:cNvSpPr>
          <p:nvPr>
            <p:ph type="body" sz="quarter" idx="34" hasCustomPrompt="1"/>
          </p:nvPr>
        </p:nvSpPr>
        <p:spPr>
          <a:xfrm>
            <a:off x="9773594" y="3668899"/>
            <a:ext cx="1862320" cy="664797"/>
          </a:xfrm>
          <a:prstGeom prst="rect">
            <a:avLst/>
          </a:prstGeom>
        </p:spPr>
        <p:txBody>
          <a:bodyPr wrap="square" lIns="0" tIns="0" rIns="0" bIns="0" anchor="ctr">
            <a:spAutoFit/>
          </a:bodyPr>
          <a:lstStyle>
            <a:lvl1pPr marL="0" indent="0">
              <a:lnSpc>
                <a:spcPct val="90000"/>
              </a:lnSpc>
              <a:spcBef>
                <a:spcPts val="0"/>
              </a:spcBef>
              <a:buNone/>
              <a:defRPr sz="1600" b="0" i="0">
                <a:solidFill>
                  <a:schemeClr val="accent1"/>
                </a:solidFill>
                <a:latin typeface="HelveticaNeueLT Pro 65 Md" panose="020B0604020202020204" pitchFamily="34" charset="77"/>
              </a:defRPr>
            </a:lvl1pPr>
          </a:lstStyle>
          <a:p>
            <a:pPr lvl="0"/>
            <a:r>
              <a:rPr lang="en-GB"/>
              <a:t>Click to edit Master text styles lorem ipsum </a:t>
            </a:r>
            <a:r>
              <a:rPr lang="en-GB" err="1"/>
              <a:t>dolor</a:t>
            </a:r>
            <a:endParaRPr lang="en-GB"/>
          </a:p>
        </p:txBody>
      </p:sp>
      <p:sp>
        <p:nvSpPr>
          <p:cNvPr id="42" name="Text Placeholder 4">
            <a:extLst>
              <a:ext uri="{FF2B5EF4-FFF2-40B4-BE49-F238E27FC236}">
                <a16:creationId xmlns:a16="http://schemas.microsoft.com/office/drawing/2014/main" id="{3435B6A0-7307-324A-A22A-42C26E2D25DB}"/>
              </a:ext>
            </a:extLst>
          </p:cNvPr>
          <p:cNvSpPr>
            <a:spLocks noGrp="1"/>
          </p:cNvSpPr>
          <p:nvPr>
            <p:ph type="body" sz="quarter" idx="35"/>
          </p:nvPr>
        </p:nvSpPr>
        <p:spPr>
          <a:xfrm>
            <a:off x="9773595" y="4475851"/>
            <a:ext cx="1862320" cy="1623618"/>
          </a:xfrm>
          <a:prstGeom prst="rect">
            <a:avLst/>
          </a:prstGeom>
        </p:spPr>
        <p:txBody>
          <a:bodyPr wrap="square" lIns="0" tIns="0" rIns="0" bIns="0" anchor="t">
            <a:normAutofit/>
          </a:bodyPr>
          <a:lstStyle>
            <a:lvl1pPr marL="0" indent="0">
              <a:lnSpc>
                <a:spcPct val="120000"/>
              </a:lnSpc>
              <a:spcBef>
                <a:spcPts val="0"/>
              </a:spcBef>
              <a:spcAft>
                <a:spcPts val="600"/>
              </a:spcAft>
              <a:buNone/>
              <a:tabLst/>
              <a:defRPr sz="1200" b="0" i="0">
                <a:latin typeface="HelveticaNeueLT Pro 45 Lt" panose="020B0403020202020204" pitchFamily="34" charset="77"/>
              </a:defRPr>
            </a:lvl1pPr>
          </a:lstStyle>
          <a:p>
            <a:pPr lvl="0"/>
            <a:r>
              <a:rPr lang="en-GB"/>
              <a:t>Click to edit Master text styles</a:t>
            </a:r>
          </a:p>
        </p:txBody>
      </p:sp>
      <p:sp>
        <p:nvSpPr>
          <p:cNvPr id="43" name="Text Placeholder 4">
            <a:extLst>
              <a:ext uri="{FF2B5EF4-FFF2-40B4-BE49-F238E27FC236}">
                <a16:creationId xmlns:a16="http://schemas.microsoft.com/office/drawing/2014/main" id="{91FDB0D4-BCEF-0E4C-A678-5DD05A65F376}"/>
              </a:ext>
            </a:extLst>
          </p:cNvPr>
          <p:cNvSpPr>
            <a:spLocks noGrp="1"/>
          </p:cNvSpPr>
          <p:nvPr>
            <p:ph type="body" sz="quarter" idx="36" hasCustomPrompt="1"/>
          </p:nvPr>
        </p:nvSpPr>
        <p:spPr>
          <a:xfrm>
            <a:off x="9767022" y="2754803"/>
            <a:ext cx="1862321" cy="914096"/>
          </a:xfrm>
          <a:prstGeom prst="rect">
            <a:avLst/>
          </a:prstGeom>
        </p:spPr>
        <p:txBody>
          <a:bodyPr wrap="square" lIns="0" tIns="0" rIns="0" bIns="0" anchor="ctr">
            <a:normAutofit/>
          </a:bodyPr>
          <a:lstStyle>
            <a:lvl1pPr marL="0" indent="0">
              <a:lnSpc>
                <a:spcPct val="90000"/>
              </a:lnSpc>
              <a:spcBef>
                <a:spcPts val="0"/>
              </a:spcBef>
              <a:spcAft>
                <a:spcPts val="0"/>
              </a:spcAft>
              <a:buNone/>
              <a:defRPr sz="4400" b="0" i="0">
                <a:solidFill>
                  <a:schemeClr val="accent1"/>
                </a:solidFill>
                <a:latin typeface="HelveticaNeueLT Pro 65 Md" panose="020B0604020202020204" pitchFamily="34" charset="77"/>
              </a:defRPr>
            </a:lvl1pPr>
          </a:lstStyle>
          <a:p>
            <a:pPr lvl="0"/>
            <a:r>
              <a:rPr lang="en-GB"/>
              <a:t>XXX</a:t>
            </a:r>
          </a:p>
        </p:txBody>
      </p:sp>
      <p:sp>
        <p:nvSpPr>
          <p:cNvPr id="23" name="Text Placeholder 15">
            <a:extLst>
              <a:ext uri="{FF2B5EF4-FFF2-40B4-BE49-F238E27FC236}">
                <a16:creationId xmlns:a16="http://schemas.microsoft.com/office/drawing/2014/main" id="{AF8595EE-5C74-434B-8ADB-FF271D17C94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4" name="Title 10">
            <a:extLst>
              <a:ext uri="{FF2B5EF4-FFF2-40B4-BE49-F238E27FC236}">
                <a16:creationId xmlns:a16="http://schemas.microsoft.com/office/drawing/2014/main" id="{BE9F6BF2-7B63-7749-9530-606E39648FD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41F43ECF-175B-6846-8B17-BD0FC7044699}"/>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5" name="Text Placeholder 13">
            <a:extLst>
              <a:ext uri="{FF2B5EF4-FFF2-40B4-BE49-F238E27FC236}">
                <a16:creationId xmlns:a16="http://schemas.microsoft.com/office/drawing/2014/main" id="{2DF6FA37-67F7-AE06-8AD7-227562BC925E}"/>
              </a:ext>
            </a:extLst>
          </p:cNvPr>
          <p:cNvSpPr>
            <a:spLocks noGrp="1"/>
          </p:cNvSpPr>
          <p:nvPr>
            <p:ph type="body" sz="quarter" idx="23"/>
          </p:nvPr>
        </p:nvSpPr>
        <p:spPr>
          <a:xfrm>
            <a:off x="1127125" y="1432228"/>
            <a:ext cx="10515600" cy="1293609"/>
          </a:xfrm>
        </p:spPr>
        <p:txBody>
          <a:bodyPr>
            <a:normAutofit/>
          </a:bodyPr>
          <a:lstStyle>
            <a:lvl1pPr marL="0" indent="0">
              <a:buNone/>
              <a:defRPr sz="1600"/>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325124818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Text + Image + Box">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2" y="3429000"/>
            <a:ext cx="4088967" cy="3429000"/>
          </a:xfrm>
          <a:prstGeom prst="rect">
            <a:avLst/>
          </a:prstGeom>
          <a:solidFill>
            <a:schemeClr val="bg2"/>
          </a:solidFill>
        </p:spPr>
        <p:txBody>
          <a:bodyPr lIns="216000" tIns="180000" rIns="216000" bIns="18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1" name="Text Placeholder 15">
            <a:extLst>
              <a:ext uri="{FF2B5EF4-FFF2-40B4-BE49-F238E27FC236}">
                <a16:creationId xmlns:a16="http://schemas.microsoft.com/office/drawing/2014/main" id="{CB99DC5F-6F4F-4C41-9C9C-0E9C3CD1979F}"/>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844B0BE4-54E8-C34E-9D36-494054BC000D}"/>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33CC8FFB-FEC4-D444-B644-8EF6FDC7225B}"/>
              </a:ext>
            </a:extLst>
          </p:cNvPr>
          <p:cNvSpPr>
            <a:spLocks noGrp="1"/>
          </p:cNvSpPr>
          <p:nvPr>
            <p:ph type="body" sz="quarter" idx="17"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07241536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Text + Image + Quot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8103031" y="0"/>
            <a:ext cx="4088967" cy="3429000"/>
          </a:xfrm>
          <a:prstGeom prst="rect">
            <a:avLst/>
          </a:prstGeom>
          <a:solidFill>
            <a:schemeClr val="accent1"/>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3" name="Text Placeholder 13">
            <a:extLst>
              <a:ext uri="{FF2B5EF4-FFF2-40B4-BE49-F238E27FC236}">
                <a16:creationId xmlns:a16="http://schemas.microsoft.com/office/drawing/2014/main" id="{61255940-7260-AE4D-93A8-1B3EB691ACB6}"/>
              </a:ext>
            </a:extLst>
          </p:cNvPr>
          <p:cNvSpPr>
            <a:spLocks noGrp="1"/>
          </p:cNvSpPr>
          <p:nvPr>
            <p:ph type="body" sz="quarter" idx="17" hasCustomPrompt="1"/>
          </p:nvPr>
        </p:nvSpPr>
        <p:spPr>
          <a:xfrm>
            <a:off x="8414785" y="67417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1" name="Text Placeholder 13">
            <a:extLst>
              <a:ext uri="{FF2B5EF4-FFF2-40B4-BE49-F238E27FC236}">
                <a16:creationId xmlns:a16="http://schemas.microsoft.com/office/drawing/2014/main" id="{46540912-F9E9-7E48-99A1-CB3D6825C072}"/>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7" name="Text Placeholder 15">
            <a:extLst>
              <a:ext uri="{FF2B5EF4-FFF2-40B4-BE49-F238E27FC236}">
                <a16:creationId xmlns:a16="http://schemas.microsoft.com/office/drawing/2014/main" id="{E2E0AF82-AF5D-1542-AB8F-34A56120781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8" name="Title 10">
            <a:extLst>
              <a:ext uri="{FF2B5EF4-FFF2-40B4-BE49-F238E27FC236}">
                <a16:creationId xmlns:a16="http://schemas.microsoft.com/office/drawing/2014/main" id="{5314FB61-E495-584B-996F-EE415BA27941}"/>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1" name="Text Placeholder 2">
            <a:extLst>
              <a:ext uri="{FF2B5EF4-FFF2-40B4-BE49-F238E27FC236}">
                <a16:creationId xmlns:a16="http://schemas.microsoft.com/office/drawing/2014/main" id="{B276CFA0-5AA7-114C-BBFD-B8598BF01AAB}"/>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39370975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ext + Image + Sta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8103032" y="3429000"/>
            <a:ext cx="408896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hasCustomPrompt="1"/>
          </p:nvPr>
        </p:nvSpPr>
        <p:spPr>
          <a:xfrm>
            <a:off x="8103032" y="0"/>
            <a:ext cx="4088967" cy="3429000"/>
          </a:xfrm>
          <a:prstGeom prst="rect">
            <a:avLst/>
          </a:prstGeom>
          <a:solidFill>
            <a:schemeClr val="bg2"/>
          </a:solidFill>
        </p:spPr>
        <p:txBody>
          <a:bodyPr lIns="324000" tIns="251999" rIns="180000" bIns="251999">
            <a:normAutofit/>
          </a:bodyPr>
          <a:lstStyle>
            <a:lvl1pPr marL="0" indent="0">
              <a:lnSpc>
                <a:spcPct val="90000"/>
              </a:lnSpc>
              <a:spcBef>
                <a:spcPts val="0"/>
              </a:spcBef>
              <a:buFont typeface="System Font Regular"/>
              <a:buNone/>
              <a:tabLst/>
              <a:defRPr sz="13800">
                <a:solidFill>
                  <a:srgbClr val="008CF0"/>
                </a:solidFill>
              </a:defRPr>
            </a:lvl1pPr>
            <a:lvl2pPr marL="492125" indent="-225425">
              <a:lnSpc>
                <a:spcPct val="120000"/>
              </a:lnSpc>
              <a:tabLst/>
              <a:defRPr sz="1400"/>
            </a:lvl2pPr>
          </a:lstStyle>
          <a:p>
            <a:pPr lvl="0"/>
            <a:r>
              <a:rPr lang="en-GB"/>
              <a:t>XXX</a:t>
            </a:r>
          </a:p>
        </p:txBody>
      </p:sp>
      <p:sp>
        <p:nvSpPr>
          <p:cNvPr id="3" name="Text Placeholder 2">
            <a:extLst>
              <a:ext uri="{FF2B5EF4-FFF2-40B4-BE49-F238E27FC236}">
                <a16:creationId xmlns:a16="http://schemas.microsoft.com/office/drawing/2014/main" id="{8465B442-ACC3-BE42-AE54-EDF421927E7C}"/>
              </a:ext>
            </a:extLst>
          </p:cNvPr>
          <p:cNvSpPr>
            <a:spLocks noGrp="1"/>
          </p:cNvSpPr>
          <p:nvPr>
            <p:ph type="body" sz="quarter" idx="17"/>
          </p:nvPr>
        </p:nvSpPr>
        <p:spPr>
          <a:xfrm>
            <a:off x="8428652" y="2143125"/>
            <a:ext cx="3212485" cy="1057275"/>
          </a:xfrm>
        </p:spPr>
        <p:txBody>
          <a:bodyPr>
            <a:normAutofit/>
          </a:bodyPr>
          <a:lstStyle>
            <a:lvl1pPr marL="0" indent="0">
              <a:lnSpc>
                <a:spcPct val="110000"/>
              </a:lnSpc>
              <a:spcBef>
                <a:spcPts val="0"/>
              </a:spcBef>
              <a:buNone/>
              <a:defRPr sz="1400">
                <a:solidFill>
                  <a:schemeClr val="tx2"/>
                </a:solidFill>
              </a:defRPr>
            </a:lvl1pPr>
          </a:lstStyle>
          <a:p>
            <a:pPr lvl="0"/>
            <a:r>
              <a:rPr lang="en-GB"/>
              <a:t>Click to edit Master text styles</a:t>
            </a:r>
          </a:p>
        </p:txBody>
      </p:sp>
      <p:sp>
        <p:nvSpPr>
          <p:cNvPr id="11" name="Text Placeholder 13">
            <a:extLst>
              <a:ext uri="{FF2B5EF4-FFF2-40B4-BE49-F238E27FC236}">
                <a16:creationId xmlns:a16="http://schemas.microsoft.com/office/drawing/2014/main" id="{805B4D03-A222-D341-81DE-DA9241976BDC}"/>
              </a:ext>
            </a:extLst>
          </p:cNvPr>
          <p:cNvSpPr>
            <a:spLocks noGrp="1"/>
          </p:cNvSpPr>
          <p:nvPr>
            <p:ph type="body" sz="quarter" idx="14"/>
          </p:nvPr>
        </p:nvSpPr>
        <p:spPr>
          <a:xfrm>
            <a:off x="1127125" y="1412874"/>
            <a:ext cx="6563004"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6" name="Text Placeholder 15">
            <a:extLst>
              <a:ext uri="{FF2B5EF4-FFF2-40B4-BE49-F238E27FC236}">
                <a16:creationId xmlns:a16="http://schemas.microsoft.com/office/drawing/2014/main" id="{EF4CEB91-C5CC-D348-BE59-86014962AC9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E0FB9B08-3682-BC4D-9118-F0083BE59A37}"/>
              </a:ext>
            </a:extLst>
          </p:cNvPr>
          <p:cNvSpPr>
            <a:spLocks noGrp="1"/>
          </p:cNvSpPr>
          <p:nvPr>
            <p:ph type="title"/>
          </p:nvPr>
        </p:nvSpPr>
        <p:spPr>
          <a:xfrm>
            <a:off x="1127126" y="622405"/>
            <a:ext cx="6563004"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7C7CBEEF-D032-2042-8B05-04F8C7CDB840}"/>
              </a:ext>
            </a:extLst>
          </p:cNvPr>
          <p:cNvSpPr>
            <a:spLocks noGrp="1"/>
          </p:cNvSpPr>
          <p:nvPr>
            <p:ph type="body" sz="quarter" idx="18" hasCustomPrompt="1"/>
          </p:nvPr>
        </p:nvSpPr>
        <p:spPr>
          <a:xfrm>
            <a:off x="1127125" y="252613"/>
            <a:ext cx="6563004"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72845895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Text + Key Stat Boxes x5">
    <p:spTree>
      <p:nvGrpSpPr>
        <p:cNvPr id="1" name=""/>
        <p:cNvGrpSpPr/>
        <p:nvPr/>
      </p:nvGrpSpPr>
      <p:grpSpPr>
        <a:xfrm>
          <a:off x="0" y="0"/>
          <a:ext cx="0" cy="0"/>
          <a:chOff x="0" y="0"/>
          <a:chExt cx="0" cy="0"/>
        </a:xfrm>
      </p:grpSpPr>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683317"/>
            <a:ext cx="4261825"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5" y="2389366"/>
            <a:ext cx="2713260" cy="4468634"/>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082180" y="3436459"/>
            <a:ext cx="2169905" cy="2187849"/>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560574" y="2393342"/>
            <a:ext cx="4315713"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560574" y="4683317"/>
            <a:ext cx="4315713"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93342"/>
            <a:ext cx="4261825"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21206"/>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3778411" y="3436460"/>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3778411" y="5683943"/>
            <a:ext cx="3743598"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60"/>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683943"/>
            <a:ext cx="3576547"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9199621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Text + Key Stat Boxes x6">
    <p:spTree>
      <p:nvGrpSpPr>
        <p:cNvPr id="1" name=""/>
        <p:cNvGrpSpPr/>
        <p:nvPr/>
      </p:nvGrpSpPr>
      <p:grpSpPr>
        <a:xfrm>
          <a:off x="0" y="0"/>
          <a:ext cx="0" cy="0"/>
          <a:chOff x="0" y="0"/>
          <a:chExt cx="0" cy="0"/>
        </a:xfrm>
      </p:grpSpPr>
      <p:sp>
        <p:nvSpPr>
          <p:cNvPr id="29" name="Text Placeholder 8">
            <a:extLst>
              <a:ext uri="{FF2B5EF4-FFF2-40B4-BE49-F238E27FC236}">
                <a16:creationId xmlns:a16="http://schemas.microsoft.com/office/drawing/2014/main" id="{FD255D00-60F3-084E-9553-BEC0C01A06B0}"/>
              </a:ext>
            </a:extLst>
          </p:cNvPr>
          <p:cNvSpPr>
            <a:spLocks noGrp="1"/>
          </p:cNvSpPr>
          <p:nvPr>
            <p:ph type="body" sz="quarter" idx="26" hasCustomPrompt="1"/>
          </p:nvPr>
        </p:nvSpPr>
        <p:spPr>
          <a:xfrm>
            <a:off x="793424" y="2389365"/>
            <a:ext cx="2963587" cy="1817577"/>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0" name="Text Placeholder 8">
            <a:extLst>
              <a:ext uri="{FF2B5EF4-FFF2-40B4-BE49-F238E27FC236}">
                <a16:creationId xmlns:a16="http://schemas.microsoft.com/office/drawing/2014/main" id="{34674662-35CC-0440-8E14-9EA4FF7CC802}"/>
              </a:ext>
            </a:extLst>
          </p:cNvPr>
          <p:cNvSpPr>
            <a:spLocks noGrp="1"/>
          </p:cNvSpPr>
          <p:nvPr>
            <p:ph type="body" sz="quarter" idx="21" hasCustomPrompt="1"/>
          </p:nvPr>
        </p:nvSpPr>
        <p:spPr>
          <a:xfrm>
            <a:off x="7930175" y="4103925"/>
            <a:ext cx="4261825" cy="2754073"/>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8">
            <a:extLst>
              <a:ext uri="{FF2B5EF4-FFF2-40B4-BE49-F238E27FC236}">
                <a16:creationId xmlns:a16="http://schemas.microsoft.com/office/drawing/2014/main" id="{A0A7EC1E-2D6F-5C48-AE1C-F0E32B20260B}"/>
              </a:ext>
            </a:extLst>
          </p:cNvPr>
          <p:cNvSpPr>
            <a:spLocks noGrp="1"/>
          </p:cNvSpPr>
          <p:nvPr>
            <p:ph type="body" sz="quarter" idx="16" hasCustomPrompt="1"/>
          </p:nvPr>
        </p:nvSpPr>
        <p:spPr>
          <a:xfrm>
            <a:off x="793423" y="4278128"/>
            <a:ext cx="2967703" cy="2579872"/>
          </a:xfrm>
          <a:prstGeom prst="rect">
            <a:avLst/>
          </a:prstGeom>
          <a:solidFill>
            <a:schemeClr val="bg1">
              <a:lumMod val="95000"/>
              <a:alpha val="80000"/>
            </a:schemeClr>
          </a:solidFill>
        </p:spPr>
        <p:txBody>
          <a:bodyPr lIns="324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2" name="Text Placeholder 2">
            <a:extLst>
              <a:ext uri="{FF2B5EF4-FFF2-40B4-BE49-F238E27FC236}">
                <a16:creationId xmlns:a16="http://schemas.microsoft.com/office/drawing/2014/main" id="{E2A06EF2-19D2-5745-AA85-68BD837957E5}"/>
              </a:ext>
            </a:extLst>
          </p:cNvPr>
          <p:cNvSpPr>
            <a:spLocks noGrp="1"/>
          </p:cNvSpPr>
          <p:nvPr>
            <p:ph type="body" sz="quarter" idx="17"/>
          </p:nvPr>
        </p:nvSpPr>
        <p:spPr>
          <a:xfrm>
            <a:off x="1105230" y="5317762"/>
            <a:ext cx="2441052" cy="13129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5" name="Text Placeholder 8">
            <a:extLst>
              <a:ext uri="{FF2B5EF4-FFF2-40B4-BE49-F238E27FC236}">
                <a16:creationId xmlns:a16="http://schemas.microsoft.com/office/drawing/2014/main" id="{D26DBB4D-E178-6F42-BA57-C68AB9787AC4}"/>
              </a:ext>
            </a:extLst>
          </p:cNvPr>
          <p:cNvSpPr>
            <a:spLocks noGrp="1"/>
          </p:cNvSpPr>
          <p:nvPr>
            <p:ph type="body" sz="quarter" idx="18" hasCustomPrompt="1"/>
          </p:nvPr>
        </p:nvSpPr>
        <p:spPr>
          <a:xfrm>
            <a:off x="3815016" y="2393342"/>
            <a:ext cx="4061271" cy="2230340"/>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6" name="Text Placeholder 8">
            <a:extLst>
              <a:ext uri="{FF2B5EF4-FFF2-40B4-BE49-F238E27FC236}">
                <a16:creationId xmlns:a16="http://schemas.microsoft.com/office/drawing/2014/main" id="{408E4DE6-07F5-B34A-8B41-6220396EEFAA}"/>
              </a:ext>
            </a:extLst>
          </p:cNvPr>
          <p:cNvSpPr>
            <a:spLocks noGrp="1"/>
          </p:cNvSpPr>
          <p:nvPr>
            <p:ph type="body" sz="quarter" idx="19" hasCustomPrompt="1"/>
          </p:nvPr>
        </p:nvSpPr>
        <p:spPr>
          <a:xfrm>
            <a:off x="3815017" y="4683317"/>
            <a:ext cx="4061270" cy="2174681"/>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19" name="Text Placeholder 8">
            <a:extLst>
              <a:ext uri="{FF2B5EF4-FFF2-40B4-BE49-F238E27FC236}">
                <a16:creationId xmlns:a16="http://schemas.microsoft.com/office/drawing/2014/main" id="{F61ABF47-E497-7843-9570-619303172F56}"/>
              </a:ext>
            </a:extLst>
          </p:cNvPr>
          <p:cNvSpPr>
            <a:spLocks noGrp="1"/>
          </p:cNvSpPr>
          <p:nvPr>
            <p:ph type="body" sz="quarter" idx="20" hasCustomPrompt="1"/>
          </p:nvPr>
        </p:nvSpPr>
        <p:spPr>
          <a:xfrm>
            <a:off x="7930175" y="2389366"/>
            <a:ext cx="4261825" cy="1654924"/>
          </a:xfrm>
          <a:prstGeom prst="rect">
            <a:avLst/>
          </a:prstGeom>
          <a:solidFill>
            <a:schemeClr val="bg1">
              <a:lumMod val="95000"/>
              <a:alpha val="80000"/>
            </a:schemeClr>
          </a:solidFill>
        </p:spPr>
        <p:txBody>
          <a:bodyPr lIns="288000" tIns="180000" rIns="144000" bIns="251999">
            <a:normAutofit/>
          </a:bodyPr>
          <a:lstStyle>
            <a:lvl1pPr marL="0" indent="0">
              <a:lnSpc>
                <a:spcPct val="90000"/>
              </a:lnSpc>
              <a:spcBef>
                <a:spcPts val="0"/>
              </a:spcBef>
              <a:spcAft>
                <a:spcPts val="0"/>
              </a:spcAft>
              <a:buFont typeface="System Font Regular"/>
              <a:buNone/>
              <a:tabLst/>
              <a:defRPr sz="6000" b="0" i="0">
                <a:solidFill>
                  <a:schemeClr val="accent2"/>
                </a:solidFill>
                <a:latin typeface="HelveticaNeueLT Pro 65 Md" panose="020B0604020202020204" pitchFamily="34" charset="77"/>
              </a:defRPr>
            </a:lvl1pPr>
            <a:lvl2pPr marL="492125" indent="-225425">
              <a:lnSpc>
                <a:spcPct val="120000"/>
              </a:lnSpc>
              <a:tabLst/>
              <a:defRPr sz="1400"/>
            </a:lvl2pPr>
          </a:lstStyle>
          <a:p>
            <a:pPr lvl="0"/>
            <a:r>
              <a:rPr lang="en-GB"/>
              <a:t>XXX</a:t>
            </a:r>
          </a:p>
        </p:txBody>
      </p:sp>
      <p:sp>
        <p:nvSpPr>
          <p:cNvPr id="22" name="Text Placeholder 13">
            <a:extLst>
              <a:ext uri="{FF2B5EF4-FFF2-40B4-BE49-F238E27FC236}">
                <a16:creationId xmlns:a16="http://schemas.microsoft.com/office/drawing/2014/main" id="{9CC98C5C-E46B-8744-8AD1-B17C636B7D7B}"/>
              </a:ext>
            </a:extLst>
          </p:cNvPr>
          <p:cNvSpPr>
            <a:spLocks noGrp="1"/>
          </p:cNvSpPr>
          <p:nvPr>
            <p:ph type="body" sz="quarter" idx="14"/>
          </p:nvPr>
        </p:nvSpPr>
        <p:spPr>
          <a:xfrm>
            <a:off x="1127125" y="1412875"/>
            <a:ext cx="10514012" cy="853807"/>
          </a:xfrm>
        </p:spPr>
        <p:txBody>
          <a:bodyPr numCol="1" spcCol="144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23" name="Text Placeholder 2">
            <a:extLst>
              <a:ext uri="{FF2B5EF4-FFF2-40B4-BE49-F238E27FC236}">
                <a16:creationId xmlns:a16="http://schemas.microsoft.com/office/drawing/2014/main" id="{BD713AEF-C29C-814F-B792-6F5DE46650F6}"/>
              </a:ext>
            </a:extLst>
          </p:cNvPr>
          <p:cNvSpPr>
            <a:spLocks noGrp="1"/>
          </p:cNvSpPr>
          <p:nvPr>
            <p:ph type="body" sz="quarter" idx="22"/>
          </p:nvPr>
        </p:nvSpPr>
        <p:spPr>
          <a:xfrm>
            <a:off x="4032853" y="3436460"/>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4" name="Text Placeholder 2">
            <a:extLst>
              <a:ext uri="{FF2B5EF4-FFF2-40B4-BE49-F238E27FC236}">
                <a16:creationId xmlns:a16="http://schemas.microsoft.com/office/drawing/2014/main" id="{E5257073-66F5-9445-8BF0-91A169F03A27}"/>
              </a:ext>
            </a:extLst>
          </p:cNvPr>
          <p:cNvSpPr>
            <a:spLocks noGrp="1"/>
          </p:cNvSpPr>
          <p:nvPr>
            <p:ph type="body" sz="quarter" idx="23"/>
          </p:nvPr>
        </p:nvSpPr>
        <p:spPr>
          <a:xfrm>
            <a:off x="4032853" y="5683943"/>
            <a:ext cx="3642722" cy="987202"/>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5" name="Text Placeholder 2">
            <a:extLst>
              <a:ext uri="{FF2B5EF4-FFF2-40B4-BE49-F238E27FC236}">
                <a16:creationId xmlns:a16="http://schemas.microsoft.com/office/drawing/2014/main" id="{6B41D604-3009-5D47-8C61-9606EDA70363}"/>
              </a:ext>
            </a:extLst>
          </p:cNvPr>
          <p:cNvSpPr>
            <a:spLocks noGrp="1"/>
          </p:cNvSpPr>
          <p:nvPr>
            <p:ph type="body" sz="quarter" idx="24"/>
          </p:nvPr>
        </p:nvSpPr>
        <p:spPr>
          <a:xfrm>
            <a:off x="8207286" y="3436459"/>
            <a:ext cx="3576547" cy="506590"/>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26" name="Text Placeholder 2">
            <a:extLst>
              <a:ext uri="{FF2B5EF4-FFF2-40B4-BE49-F238E27FC236}">
                <a16:creationId xmlns:a16="http://schemas.microsoft.com/office/drawing/2014/main" id="{D9FAF7FA-219A-D748-A02F-FB423EBA2E5D}"/>
              </a:ext>
            </a:extLst>
          </p:cNvPr>
          <p:cNvSpPr>
            <a:spLocks noGrp="1"/>
          </p:cNvSpPr>
          <p:nvPr>
            <p:ph type="body" sz="quarter" idx="25"/>
          </p:nvPr>
        </p:nvSpPr>
        <p:spPr>
          <a:xfrm>
            <a:off x="8207286" y="5104551"/>
            <a:ext cx="3576547" cy="1500836"/>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
        <p:nvSpPr>
          <p:cNvPr id="18" name="Text Placeholder 15">
            <a:extLst>
              <a:ext uri="{FF2B5EF4-FFF2-40B4-BE49-F238E27FC236}">
                <a16:creationId xmlns:a16="http://schemas.microsoft.com/office/drawing/2014/main" id="{7AF1EB67-7A31-624B-93DD-AEED912B1867}"/>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207E3394-CA66-0E44-8BD4-FC3E97EAE2EC}"/>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1" name="Text Placeholder 2">
            <a:extLst>
              <a:ext uri="{FF2B5EF4-FFF2-40B4-BE49-F238E27FC236}">
                <a16:creationId xmlns:a16="http://schemas.microsoft.com/office/drawing/2014/main" id="{45E97628-F74F-8C40-99BA-5EA1B3BA03B2}"/>
              </a:ext>
            </a:extLst>
          </p:cNvPr>
          <p:cNvSpPr>
            <a:spLocks noGrp="1"/>
          </p:cNvSpPr>
          <p:nvPr>
            <p:ph type="body" sz="quarter" idx="15" hasCustomPrompt="1"/>
          </p:nvPr>
        </p:nvSpPr>
        <p:spPr>
          <a:xfrm>
            <a:off x="1127125" y="252613"/>
            <a:ext cx="10502218"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28" name="Text Placeholder 2">
            <a:extLst>
              <a:ext uri="{FF2B5EF4-FFF2-40B4-BE49-F238E27FC236}">
                <a16:creationId xmlns:a16="http://schemas.microsoft.com/office/drawing/2014/main" id="{17ADF97A-6952-1343-B5A1-799EE38D4D4A}"/>
              </a:ext>
            </a:extLst>
          </p:cNvPr>
          <p:cNvSpPr>
            <a:spLocks noGrp="1"/>
          </p:cNvSpPr>
          <p:nvPr>
            <p:ph type="body" sz="quarter" idx="27"/>
          </p:nvPr>
        </p:nvSpPr>
        <p:spPr>
          <a:xfrm>
            <a:off x="1105230" y="3378020"/>
            <a:ext cx="2441052" cy="642068"/>
          </a:xfrm>
        </p:spPr>
        <p:txBody>
          <a:bodyPr>
            <a:normAutofit/>
          </a:bodyPr>
          <a:lstStyle>
            <a:lvl1pPr marL="0" indent="0">
              <a:lnSpc>
                <a:spcPct val="90000"/>
              </a:lnSpc>
              <a:spcBef>
                <a:spcPts val="0"/>
              </a:spcBef>
              <a:buNone/>
              <a:defRPr sz="1400">
                <a:solidFill>
                  <a:schemeClr val="tx2"/>
                </a:solidFill>
              </a:defRPr>
            </a:lvl1pPr>
          </a:lstStyle>
          <a:p>
            <a:pPr lvl="0"/>
            <a:r>
              <a:rPr lang="en-GB"/>
              <a:t>Click to edit Master text styles</a:t>
            </a:r>
          </a:p>
        </p:txBody>
      </p:sp>
    </p:spTree>
    <p:extLst>
      <p:ext uri="{BB962C8B-B14F-4D97-AF65-F5344CB8AC3E}">
        <p14:creationId xmlns:p14="http://schemas.microsoft.com/office/powerpoint/2010/main" val="219609206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Text + Imag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Text Placeholder 15">
            <a:extLst>
              <a:ext uri="{FF2B5EF4-FFF2-40B4-BE49-F238E27FC236}">
                <a16:creationId xmlns:a16="http://schemas.microsoft.com/office/drawing/2014/main" id="{FB6FF25A-C300-1C48-8FBF-4FFA052AED4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5C972024-1D25-8E42-9C6E-0E20B7B36202}"/>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17" name="Text Placeholder 2">
            <a:extLst>
              <a:ext uri="{FF2B5EF4-FFF2-40B4-BE49-F238E27FC236}">
                <a16:creationId xmlns:a16="http://schemas.microsoft.com/office/drawing/2014/main" id="{928CD9DB-7DE3-DF44-B1FE-F587E6951CC8}"/>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16284291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Text + Image x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0"/>
            <a:ext cx="5735636" cy="3384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56364" y="3419999"/>
            <a:ext cx="28800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D4458BF8-0DD8-7040-9D25-DC187FAE11E0}"/>
              </a:ext>
            </a:extLst>
          </p:cNvPr>
          <p:cNvSpPr>
            <a:spLocks noGrp="1"/>
          </p:cNvSpPr>
          <p:nvPr>
            <p:ph type="pic" sz="quarter" idx="17"/>
          </p:nvPr>
        </p:nvSpPr>
        <p:spPr>
          <a:xfrm>
            <a:off x="9370800" y="3419999"/>
            <a:ext cx="2821200" cy="3438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1" name="Text Placeholder 15">
            <a:extLst>
              <a:ext uri="{FF2B5EF4-FFF2-40B4-BE49-F238E27FC236}">
                <a16:creationId xmlns:a16="http://schemas.microsoft.com/office/drawing/2014/main" id="{4A994324-F3CD-C245-A73A-152C0E92B88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2" name="Title 10">
            <a:extLst>
              <a:ext uri="{FF2B5EF4-FFF2-40B4-BE49-F238E27FC236}">
                <a16:creationId xmlns:a16="http://schemas.microsoft.com/office/drawing/2014/main" id="{4033B77F-BB23-174E-9B29-198079500CF4}"/>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0" name="Text Placeholder 2">
            <a:extLst>
              <a:ext uri="{FF2B5EF4-FFF2-40B4-BE49-F238E27FC236}">
                <a16:creationId xmlns:a16="http://schemas.microsoft.com/office/drawing/2014/main" id="{23062D88-97E0-484A-98FE-9107E3A7CF23}"/>
              </a:ext>
            </a:extLst>
          </p:cNvPr>
          <p:cNvSpPr>
            <a:spLocks noGrp="1"/>
          </p:cNvSpPr>
          <p:nvPr>
            <p:ph type="body" sz="quarter" idx="18"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16759683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Text + Image x4">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4" y="-1"/>
            <a:ext cx="5735636" cy="2232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55D7AF14-98A7-0440-8E7C-60B04944A8F1}"/>
              </a:ext>
            </a:extLst>
          </p:cNvPr>
          <p:cNvSpPr>
            <a:spLocks noGrp="1"/>
          </p:cNvSpPr>
          <p:nvPr>
            <p:ph type="pic" sz="quarter" idx="16"/>
          </p:nvPr>
        </p:nvSpPr>
        <p:spPr>
          <a:xfrm>
            <a:off x="6464268" y="2268000"/>
            <a:ext cx="2844000" cy="4598504"/>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B1B60050-E428-B941-8525-201732DA9D36}"/>
              </a:ext>
            </a:extLst>
          </p:cNvPr>
          <p:cNvSpPr>
            <a:spLocks noGrp="1"/>
          </p:cNvSpPr>
          <p:nvPr>
            <p:ph type="pic" sz="quarter" idx="18"/>
          </p:nvPr>
        </p:nvSpPr>
        <p:spPr>
          <a:xfrm>
            <a:off x="9345600" y="2268000"/>
            <a:ext cx="2846400" cy="230977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63ADB203-772C-814E-817F-1A0F31E82805}"/>
              </a:ext>
            </a:extLst>
          </p:cNvPr>
          <p:cNvSpPr>
            <a:spLocks noGrp="1"/>
          </p:cNvSpPr>
          <p:nvPr>
            <p:ph type="pic" sz="quarter" idx="19"/>
          </p:nvPr>
        </p:nvSpPr>
        <p:spPr>
          <a:xfrm>
            <a:off x="9345600" y="4613770"/>
            <a:ext cx="2846399" cy="225273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ext Placeholder 13">
            <a:extLst>
              <a:ext uri="{FF2B5EF4-FFF2-40B4-BE49-F238E27FC236}">
                <a16:creationId xmlns:a16="http://schemas.microsoft.com/office/drawing/2014/main" id="{20C01FCC-9473-B34B-B04E-03E36AD25623}"/>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9" name="Text Placeholder 15">
            <a:extLst>
              <a:ext uri="{FF2B5EF4-FFF2-40B4-BE49-F238E27FC236}">
                <a16:creationId xmlns:a16="http://schemas.microsoft.com/office/drawing/2014/main" id="{3BFC8524-5F4B-A84D-978A-151A95D98BC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1F73023A-2C65-A64E-86A4-0A30F3C926CF}"/>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862D3FAA-E55B-9D49-9169-4A01DE30590F}"/>
              </a:ext>
            </a:extLst>
          </p:cNvPr>
          <p:cNvSpPr>
            <a:spLocks noGrp="1"/>
          </p:cNvSpPr>
          <p:nvPr>
            <p:ph type="body" sz="quarter" idx="20"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16393427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Text + Imag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6" name="Picture Placeholder 2">
            <a:extLst>
              <a:ext uri="{FF2B5EF4-FFF2-40B4-BE49-F238E27FC236}">
                <a16:creationId xmlns:a16="http://schemas.microsoft.com/office/drawing/2014/main" id="{0FEA7CD5-DACF-0B4E-8852-CBC4DCB159BC}"/>
              </a:ext>
            </a:extLst>
          </p:cNvPr>
          <p:cNvSpPr>
            <a:spLocks noGrp="1"/>
          </p:cNvSpPr>
          <p:nvPr>
            <p:ph type="pic" sz="quarter" idx="19"/>
          </p:nvPr>
        </p:nvSpPr>
        <p:spPr>
          <a:xfrm>
            <a:off x="6456363" y="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7" name="Picture Placeholder 2">
            <a:extLst>
              <a:ext uri="{FF2B5EF4-FFF2-40B4-BE49-F238E27FC236}">
                <a16:creationId xmlns:a16="http://schemas.microsoft.com/office/drawing/2014/main" id="{6BC7189F-C38F-094A-A346-F636C780D1BE}"/>
              </a:ext>
            </a:extLst>
          </p:cNvPr>
          <p:cNvSpPr>
            <a:spLocks noGrp="1"/>
          </p:cNvSpPr>
          <p:nvPr>
            <p:ph type="pic" sz="quarter" idx="20"/>
          </p:nvPr>
        </p:nvSpPr>
        <p:spPr>
          <a:xfrm>
            <a:off x="8067600" y="-1"/>
            <a:ext cx="4124400" cy="35295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3578398"/>
            <a:ext cx="2623200" cy="32796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9" name="Picture Placeholder 2">
            <a:extLst>
              <a:ext uri="{FF2B5EF4-FFF2-40B4-BE49-F238E27FC236}">
                <a16:creationId xmlns:a16="http://schemas.microsoft.com/office/drawing/2014/main" id="{8B67BA24-514E-7740-8B21-B0A4E670D982}"/>
              </a:ext>
            </a:extLst>
          </p:cNvPr>
          <p:cNvSpPr>
            <a:spLocks noGrp="1"/>
          </p:cNvSpPr>
          <p:nvPr>
            <p:ph type="pic" sz="quarter" idx="22"/>
          </p:nvPr>
        </p:nvSpPr>
        <p:spPr>
          <a:xfrm>
            <a:off x="6456363" y="1789200"/>
            <a:ext cx="1575727" cy="174031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3578400"/>
            <a:ext cx="3075343" cy="32796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83B26AB7-9DA0-7141-9C5C-9828F6766381}"/>
              </a:ext>
            </a:extLst>
          </p:cNvPr>
          <p:cNvSpPr>
            <a:spLocks noGrp="1"/>
          </p:cNvSpPr>
          <p:nvPr>
            <p:ph type="body" sz="quarter" idx="14"/>
          </p:nvPr>
        </p:nvSpPr>
        <p:spPr>
          <a:xfrm>
            <a:off x="1127125" y="1412874"/>
            <a:ext cx="4968875" cy="5040313"/>
          </a:xfrm>
        </p:spPr>
        <p:txBody>
          <a:bodyPr>
            <a:normAutofit/>
          </a:bodyPr>
          <a:lstStyle>
            <a:lvl1pPr>
              <a:defRPr sz="18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5" name="Text Placeholder 15">
            <a:extLst>
              <a:ext uri="{FF2B5EF4-FFF2-40B4-BE49-F238E27FC236}">
                <a16:creationId xmlns:a16="http://schemas.microsoft.com/office/drawing/2014/main" id="{606B15CD-11F2-8A49-9F38-8C9D94C8E782}"/>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9342527A-03FA-6745-B84B-EBA0D15A6CD7}"/>
              </a:ext>
            </a:extLst>
          </p:cNvPr>
          <p:cNvSpPr>
            <a:spLocks noGrp="1"/>
          </p:cNvSpPr>
          <p:nvPr>
            <p:ph type="title"/>
          </p:nvPr>
        </p:nvSpPr>
        <p:spPr>
          <a:xfrm>
            <a:off x="1127125" y="622405"/>
            <a:ext cx="4968875" cy="538058"/>
          </a:xfrm>
        </p:spPr>
        <p:txBody>
          <a:bodyPr/>
          <a:lstStyle/>
          <a:p>
            <a:r>
              <a:rPr lang="en-GB"/>
              <a:t>Click to edit Master title style</a:t>
            </a:r>
          </a:p>
        </p:txBody>
      </p:sp>
      <p:sp>
        <p:nvSpPr>
          <p:cNvPr id="26" name="Text Placeholder 2">
            <a:extLst>
              <a:ext uri="{FF2B5EF4-FFF2-40B4-BE49-F238E27FC236}">
                <a16:creationId xmlns:a16="http://schemas.microsoft.com/office/drawing/2014/main" id="{BFB866CA-02F2-9C41-B60D-532ACE154249}"/>
              </a:ext>
            </a:extLst>
          </p:cNvPr>
          <p:cNvSpPr>
            <a:spLocks noGrp="1"/>
          </p:cNvSpPr>
          <p:nvPr>
            <p:ph type="body" sz="quarter" idx="16" hasCustomPrompt="1"/>
          </p:nvPr>
        </p:nvSpPr>
        <p:spPr>
          <a:xfrm>
            <a:off x="1127125" y="252613"/>
            <a:ext cx="4968875"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30895787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Text + Image Horizontal">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9775" y="3429000"/>
            <a:ext cx="11452225"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8" name="Text Placeholder 13">
            <a:extLst>
              <a:ext uri="{FF2B5EF4-FFF2-40B4-BE49-F238E27FC236}">
                <a16:creationId xmlns:a16="http://schemas.microsoft.com/office/drawing/2014/main" id="{7926EB47-1D9B-C04B-BFFD-D68382EFE85D}"/>
              </a:ext>
            </a:extLst>
          </p:cNvPr>
          <p:cNvSpPr>
            <a:spLocks noGrp="1"/>
          </p:cNvSpPr>
          <p:nvPr>
            <p:ph type="body" sz="quarter" idx="14"/>
          </p:nvPr>
        </p:nvSpPr>
        <p:spPr>
          <a:xfrm>
            <a:off x="1127125" y="1412875"/>
            <a:ext cx="10514012" cy="1716580"/>
          </a:xfrm>
        </p:spPr>
        <p:txBody>
          <a:bodyPr numCol="1" spcCol="288000">
            <a:normAutofit/>
          </a:bodyPr>
          <a:lstStyle>
            <a:lvl1pPr marL="0" indent="0">
              <a:buNone/>
              <a:defRPr sz="18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9" name="Text Placeholder 15">
            <a:extLst>
              <a:ext uri="{FF2B5EF4-FFF2-40B4-BE49-F238E27FC236}">
                <a16:creationId xmlns:a16="http://schemas.microsoft.com/office/drawing/2014/main" id="{3A7D6780-284E-5343-9668-9C522FF67ED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FE48E78-ADA7-0146-B931-42BAE37F4CF2}"/>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4BEC1A1E-1FC2-3647-AC59-5F7D2A8184F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47197579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Text + Image Horizontal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7282800" y="3005593"/>
            <a:ext cx="490920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4170363" y="3005593"/>
            <a:ext cx="3075343" cy="174197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4170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6" name="Picture Placeholder 2">
            <a:extLst>
              <a:ext uri="{FF2B5EF4-FFF2-40B4-BE49-F238E27FC236}">
                <a16:creationId xmlns:a16="http://schemas.microsoft.com/office/drawing/2014/main" id="{FD72CC27-1EB9-B142-A694-BB003FC55FE9}"/>
              </a:ext>
            </a:extLst>
          </p:cNvPr>
          <p:cNvSpPr>
            <a:spLocks noGrp="1"/>
          </p:cNvSpPr>
          <p:nvPr>
            <p:ph type="pic" sz="quarter" idx="25"/>
          </p:nvPr>
        </p:nvSpPr>
        <p:spPr>
          <a:xfrm>
            <a:off x="731839" y="3005593"/>
            <a:ext cx="3401430" cy="3852406"/>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D7FFE77A-D59C-C047-A56B-D676CAA60726}"/>
              </a:ext>
            </a:extLst>
          </p:cNvPr>
          <p:cNvSpPr>
            <a:spLocks noGrp="1"/>
          </p:cNvSpPr>
          <p:nvPr>
            <p:ph type="body" sz="quarter" idx="14"/>
          </p:nvPr>
        </p:nvSpPr>
        <p:spPr>
          <a:xfrm>
            <a:off x="1127125" y="1412875"/>
            <a:ext cx="10514012" cy="1393387"/>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5" name="Text Placeholder 15">
            <a:extLst>
              <a:ext uri="{FF2B5EF4-FFF2-40B4-BE49-F238E27FC236}">
                <a16:creationId xmlns:a16="http://schemas.microsoft.com/office/drawing/2014/main" id="{3CBBFB50-31E4-CE4D-996D-C3A85D00926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1" name="Title 10">
            <a:extLst>
              <a:ext uri="{FF2B5EF4-FFF2-40B4-BE49-F238E27FC236}">
                <a16:creationId xmlns:a16="http://schemas.microsoft.com/office/drawing/2014/main" id="{E5E6EFDC-E8FD-2944-B656-8C4A9961D706}"/>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3" name="Text Placeholder 2">
            <a:extLst>
              <a:ext uri="{FF2B5EF4-FFF2-40B4-BE49-F238E27FC236}">
                <a16:creationId xmlns:a16="http://schemas.microsoft.com/office/drawing/2014/main" id="{A6A4DEE6-E7B4-3040-A022-C2B5A1AC4B8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70068242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Text + Image Horizontal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8" name="Picture Placeholder 2">
            <a:extLst>
              <a:ext uri="{FF2B5EF4-FFF2-40B4-BE49-F238E27FC236}">
                <a16:creationId xmlns:a16="http://schemas.microsoft.com/office/drawing/2014/main" id="{641119A8-D850-B34C-B820-2C8EE9832802}"/>
              </a:ext>
            </a:extLst>
          </p:cNvPr>
          <p:cNvSpPr>
            <a:spLocks noGrp="1"/>
          </p:cNvSpPr>
          <p:nvPr>
            <p:ph type="pic" sz="quarter" idx="21"/>
          </p:nvPr>
        </p:nvSpPr>
        <p:spPr>
          <a:xfrm>
            <a:off x="9568800" y="2725836"/>
            <a:ext cx="26232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0" name="Picture Placeholder 2">
            <a:extLst>
              <a:ext uri="{FF2B5EF4-FFF2-40B4-BE49-F238E27FC236}">
                <a16:creationId xmlns:a16="http://schemas.microsoft.com/office/drawing/2014/main" id="{22FE1F34-6C60-4B40-AE5B-771105CE7CA4}"/>
              </a:ext>
            </a:extLst>
          </p:cNvPr>
          <p:cNvSpPr>
            <a:spLocks noGrp="1"/>
          </p:cNvSpPr>
          <p:nvPr>
            <p:ph type="pic" sz="quarter" idx="23"/>
          </p:nvPr>
        </p:nvSpPr>
        <p:spPr>
          <a:xfrm>
            <a:off x="6456363" y="2725837"/>
            <a:ext cx="3075343"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Picture Placeholder 2">
            <a:extLst>
              <a:ext uri="{FF2B5EF4-FFF2-40B4-BE49-F238E27FC236}">
                <a16:creationId xmlns:a16="http://schemas.microsoft.com/office/drawing/2014/main" id="{2A52F049-7362-0141-94FB-04401EE270C6}"/>
              </a:ext>
            </a:extLst>
          </p:cNvPr>
          <p:cNvSpPr>
            <a:spLocks noGrp="1"/>
          </p:cNvSpPr>
          <p:nvPr>
            <p:ph type="pic" sz="quarter" idx="24"/>
          </p:nvPr>
        </p:nvSpPr>
        <p:spPr>
          <a:xfrm>
            <a:off x="6456363" y="4784400"/>
            <a:ext cx="3075343"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Picture Placeholder 2">
            <a:extLst>
              <a:ext uri="{FF2B5EF4-FFF2-40B4-BE49-F238E27FC236}">
                <a16:creationId xmlns:a16="http://schemas.microsoft.com/office/drawing/2014/main" id="{F0B82475-FA54-6943-8DDE-0586359E37CA}"/>
              </a:ext>
            </a:extLst>
          </p:cNvPr>
          <p:cNvSpPr>
            <a:spLocks noGrp="1"/>
          </p:cNvSpPr>
          <p:nvPr>
            <p:ph type="pic" sz="quarter" idx="25"/>
          </p:nvPr>
        </p:nvSpPr>
        <p:spPr>
          <a:xfrm>
            <a:off x="731838" y="2725836"/>
            <a:ext cx="1659878" cy="2021727"/>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Picture Placeholder 2">
            <a:extLst>
              <a:ext uri="{FF2B5EF4-FFF2-40B4-BE49-F238E27FC236}">
                <a16:creationId xmlns:a16="http://schemas.microsoft.com/office/drawing/2014/main" id="{0D1FBB25-F361-DF46-8C58-2C724AE746C0}"/>
              </a:ext>
            </a:extLst>
          </p:cNvPr>
          <p:cNvSpPr>
            <a:spLocks noGrp="1"/>
          </p:cNvSpPr>
          <p:nvPr>
            <p:ph type="pic" sz="quarter" idx="26"/>
          </p:nvPr>
        </p:nvSpPr>
        <p:spPr>
          <a:xfrm>
            <a:off x="731838" y="4784400"/>
            <a:ext cx="1659878" cy="207359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21" name="Picture Placeholder 2">
            <a:extLst>
              <a:ext uri="{FF2B5EF4-FFF2-40B4-BE49-F238E27FC236}">
                <a16:creationId xmlns:a16="http://schemas.microsoft.com/office/drawing/2014/main" id="{B66AD0B3-ECA4-AE49-94D6-D2EE31C367F6}"/>
              </a:ext>
            </a:extLst>
          </p:cNvPr>
          <p:cNvSpPr>
            <a:spLocks noGrp="1"/>
          </p:cNvSpPr>
          <p:nvPr>
            <p:ph type="pic" sz="quarter" idx="27"/>
          </p:nvPr>
        </p:nvSpPr>
        <p:spPr>
          <a:xfrm>
            <a:off x="2429044" y="2725836"/>
            <a:ext cx="3990700" cy="4132163"/>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4" name="Text Placeholder 13">
            <a:extLst>
              <a:ext uri="{FF2B5EF4-FFF2-40B4-BE49-F238E27FC236}">
                <a16:creationId xmlns:a16="http://schemas.microsoft.com/office/drawing/2014/main" id="{F67236B9-2E90-0E44-B68A-7ADAAC65815E}"/>
              </a:ext>
            </a:extLst>
          </p:cNvPr>
          <p:cNvSpPr>
            <a:spLocks noGrp="1"/>
          </p:cNvSpPr>
          <p:nvPr>
            <p:ph type="body" sz="quarter" idx="14"/>
          </p:nvPr>
        </p:nvSpPr>
        <p:spPr>
          <a:xfrm>
            <a:off x="1127125" y="1412875"/>
            <a:ext cx="10514012" cy="1038663"/>
          </a:xfrm>
        </p:spPr>
        <p:txBody>
          <a:bodyPr numCol="1" spcCol="288000">
            <a:normAutofit/>
          </a:bodyPr>
          <a:lstStyle>
            <a:lvl1pPr marL="0" indent="0">
              <a:buNone/>
              <a:defRPr sz="1600"/>
            </a:lvl1pPr>
            <a:lvl2pPr marL="457200" indent="0">
              <a:buNone/>
              <a:defRPr sz="1600"/>
            </a:lvl2pPr>
            <a:lvl3pPr>
              <a:defRPr sz="1400"/>
            </a:lvl3pPr>
            <a:lvl4pPr>
              <a:defRPr sz="1200"/>
            </a:lvl4pPr>
            <a:lvl5pPr>
              <a:defRPr sz="1200"/>
            </a:lvl5pPr>
          </a:lstStyle>
          <a:p>
            <a:pPr lvl="0"/>
            <a:r>
              <a:rPr lang="en-GB"/>
              <a:t>Click to edit Master text styles</a:t>
            </a:r>
          </a:p>
        </p:txBody>
      </p:sp>
      <p:sp>
        <p:nvSpPr>
          <p:cNvPr id="16" name="Text Placeholder 15">
            <a:extLst>
              <a:ext uri="{FF2B5EF4-FFF2-40B4-BE49-F238E27FC236}">
                <a16:creationId xmlns:a16="http://schemas.microsoft.com/office/drawing/2014/main" id="{932804D0-79D1-5549-BBA1-B746AD8B29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7" name="Title 10">
            <a:extLst>
              <a:ext uri="{FF2B5EF4-FFF2-40B4-BE49-F238E27FC236}">
                <a16:creationId xmlns:a16="http://schemas.microsoft.com/office/drawing/2014/main" id="{BBE88A6E-348D-9644-B300-90BD0362FDC7}"/>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5" name="Text Placeholder 2">
            <a:extLst>
              <a:ext uri="{FF2B5EF4-FFF2-40B4-BE49-F238E27FC236}">
                <a16:creationId xmlns:a16="http://schemas.microsoft.com/office/drawing/2014/main" id="{036F988D-978B-6A47-83A4-00EB352ECC54}"/>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114877017"/>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Stat + Image + Box">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5" y="365125"/>
            <a:ext cx="4878260" cy="1803486"/>
          </a:xfrm>
        </p:spPr>
        <p:txBody>
          <a:bodyPr>
            <a:normAutofit/>
          </a:bodyPr>
          <a:lstStyle>
            <a:lvl1pPr>
              <a:defRPr sz="16600" b="0" i="0">
                <a:solidFill>
                  <a:schemeClr val="accent1"/>
                </a:solidFill>
                <a:latin typeface="HelveticaNeueLT Pro 45 Lt" panose="020B0403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2607276"/>
            <a:ext cx="4878260" cy="3024188"/>
          </a:xfrm>
        </p:spPr>
        <p:txBody>
          <a:bodyPr>
            <a:normAutofit/>
          </a:bodyPr>
          <a:lstStyle>
            <a:lvl1pPr marL="0" indent="0">
              <a:buNone/>
              <a:defRPr sz="1600"/>
            </a:lvl1pPr>
            <a:lvl2pPr>
              <a:defRPr sz="1600"/>
            </a:lvl2pPr>
            <a:lvl3pPr>
              <a:defRPr sz="1400"/>
            </a:lvl3pPr>
            <a:lvl4pPr>
              <a:defRPr sz="1200"/>
            </a:lvl4pPr>
            <a:lvl5pPr>
              <a:defRPr sz="1200"/>
            </a:lvl5pPr>
          </a:lstStyle>
          <a:p>
            <a:pPr lvl="0"/>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2" name="Text Placeholder 8">
            <a:extLst>
              <a:ext uri="{FF2B5EF4-FFF2-40B4-BE49-F238E27FC236}">
                <a16:creationId xmlns:a16="http://schemas.microsoft.com/office/drawing/2014/main" id="{904880BA-9484-B346-86CB-CBA470D1EC3C}"/>
              </a:ext>
            </a:extLst>
          </p:cNvPr>
          <p:cNvSpPr>
            <a:spLocks noGrp="1"/>
          </p:cNvSpPr>
          <p:nvPr>
            <p:ph type="body" sz="quarter" idx="16"/>
          </p:nvPr>
        </p:nvSpPr>
        <p:spPr>
          <a:xfrm>
            <a:off x="6456362" y="3429000"/>
            <a:ext cx="5735637" cy="3429000"/>
          </a:xfrm>
          <a:prstGeom prst="rect">
            <a:avLst/>
          </a:prstGeom>
          <a:solidFill>
            <a:schemeClr val="accent1">
              <a:lumMod val="40000"/>
              <a:lumOff val="60000"/>
            </a:schemeClr>
          </a:solidFill>
        </p:spPr>
        <p:txBody>
          <a:bodyPr lIns="288000" tIns="288000" rIns="288000" bIns="360000">
            <a:normAutofit/>
          </a:bodyPr>
          <a:lstStyle>
            <a:lvl1pPr marL="0" indent="0">
              <a:lnSpc>
                <a:spcPct val="120000"/>
              </a:lnSpc>
              <a:spcBef>
                <a:spcPts val="0"/>
              </a:spcBef>
              <a:buFont typeface="System Font Regular"/>
              <a:buNone/>
              <a:tabLst/>
              <a:defRPr sz="1600"/>
            </a:lvl1pPr>
            <a:lvl2pPr marL="492125" indent="-225425">
              <a:lnSpc>
                <a:spcPct val="120000"/>
              </a:lnSpc>
              <a:tabLst/>
              <a:defRPr sz="1400"/>
            </a:lvl2pPr>
          </a:lstStyle>
          <a:p>
            <a:pPr lvl="0"/>
            <a:r>
              <a:rPr lang="en-GB"/>
              <a:t>Click to edit Master text styles</a:t>
            </a:r>
          </a:p>
        </p:txBody>
      </p:sp>
      <p:sp>
        <p:nvSpPr>
          <p:cNvPr id="15" name="Text Placeholder 15">
            <a:extLst>
              <a:ext uri="{FF2B5EF4-FFF2-40B4-BE49-F238E27FC236}">
                <a16:creationId xmlns:a16="http://schemas.microsoft.com/office/drawing/2014/main" id="{3C26A0D1-9777-6748-9EF6-D58DF336398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437052765"/>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Stat + Image + Long Quot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1" name="Title 10">
            <a:extLst>
              <a:ext uri="{FF2B5EF4-FFF2-40B4-BE49-F238E27FC236}">
                <a16:creationId xmlns:a16="http://schemas.microsoft.com/office/drawing/2014/main" id="{4E389685-9AD0-804A-8EC2-D3CCC68609D9}"/>
              </a:ext>
            </a:extLst>
          </p:cNvPr>
          <p:cNvSpPr>
            <a:spLocks noGrp="1"/>
          </p:cNvSpPr>
          <p:nvPr>
            <p:ph type="title" hasCustomPrompt="1"/>
          </p:nvPr>
        </p:nvSpPr>
        <p:spPr>
          <a:xfrm>
            <a:off x="1127124" y="3699996"/>
            <a:ext cx="6295652" cy="1045323"/>
          </a:xfrm>
        </p:spPr>
        <p:txBody>
          <a:bodyPr>
            <a:noAutofit/>
          </a:bodyPr>
          <a:lstStyle>
            <a:lvl1pPr>
              <a:defRPr sz="8000" b="0" i="0">
                <a:latin typeface="HelveticaNeueLT Pro 65 Md" panose="020B0604020202020204" pitchFamily="34" charset="77"/>
              </a:defRPr>
            </a:lvl1pPr>
          </a:lstStyle>
          <a:p>
            <a:r>
              <a:rPr lang="en-GB"/>
              <a:t>XXXX</a:t>
            </a:r>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4" y="4852099"/>
            <a:ext cx="5329239" cy="1601089"/>
          </a:xfrm>
        </p:spPr>
        <p:txBody>
          <a:bodyPr>
            <a:normAutofit/>
          </a:bodyPr>
          <a:lstStyle>
            <a:lvl1pPr marL="0" marR="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sz="1400"/>
            </a:lvl1pPr>
            <a:lvl2pPr>
              <a:defRPr sz="1600"/>
            </a:lvl2pPr>
            <a:lvl3pPr>
              <a:defRPr sz="1400"/>
            </a:lvl3pPr>
            <a:lvl4pPr>
              <a:defRPr sz="1200"/>
            </a:lvl4pPr>
            <a:lvl5pPr>
              <a:defRPr sz="1200"/>
            </a:lvl5pPr>
          </a:lstStyle>
          <a:p>
            <a:pPr marL="0" marR="0" lvl="0" indent="0" algn="l" defTabSz="914400" rtl="0" eaLnBrk="1" fontAlgn="auto" latinLnBrk="0" hangingPunct="1">
              <a:lnSpc>
                <a:spcPct val="120000"/>
              </a:lnSpc>
              <a:spcBef>
                <a:spcPts val="0"/>
              </a:spcBef>
              <a:spcAft>
                <a:spcPts val="600"/>
              </a:spcAft>
              <a:buClr>
                <a:schemeClr val="tx1">
                  <a:lumMod val="85000"/>
                  <a:lumOff val="15000"/>
                </a:schemeClr>
              </a:buClr>
              <a:buSzPct val="100000"/>
              <a:buFont typeface="System Font Regular"/>
              <a:buNone/>
              <a:tabLst/>
              <a:defRPr/>
            </a:pPr>
            <a:r>
              <a:rPr lang="en-GB"/>
              <a:t>Click to edit Master text styles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1838" y="0"/>
            <a:ext cx="7371193" cy="3429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8">
            <a:extLst>
              <a:ext uri="{FF2B5EF4-FFF2-40B4-BE49-F238E27FC236}">
                <a16:creationId xmlns:a16="http://schemas.microsoft.com/office/drawing/2014/main" id="{05CDF02E-24EE-0844-B49F-C3802DEEA83F}"/>
              </a:ext>
            </a:extLst>
          </p:cNvPr>
          <p:cNvSpPr>
            <a:spLocks noGrp="1"/>
          </p:cNvSpPr>
          <p:nvPr>
            <p:ph type="body" sz="quarter" idx="16"/>
          </p:nvPr>
        </p:nvSpPr>
        <p:spPr>
          <a:xfrm>
            <a:off x="8103031" y="0"/>
            <a:ext cx="4088967" cy="6858000"/>
          </a:xfrm>
          <a:prstGeom prst="rect">
            <a:avLst/>
          </a:prstGeom>
          <a:solidFill>
            <a:schemeClr val="tx2"/>
          </a:solidFill>
        </p:spPr>
        <p:txBody>
          <a:bodyPr lIns="288000" tIns="1007999" rIns="288000" bIns="180000">
            <a:normAutofit/>
          </a:bodyPr>
          <a:lstStyle>
            <a:lvl1pPr marL="0" indent="0">
              <a:lnSpc>
                <a:spcPct val="120000"/>
              </a:lnSpc>
              <a:spcBef>
                <a:spcPts val="0"/>
              </a:spcBef>
              <a:buFont typeface="System Font Regular"/>
              <a:buNone/>
              <a:tabLst/>
              <a:defRPr sz="1600" b="0" i="0">
                <a:solidFill>
                  <a:schemeClr val="bg1"/>
                </a:solidFill>
                <a:latin typeface="HelveticaNeueLT Pro 65 Md" panose="020B0604020202020204" pitchFamily="34" charset="77"/>
              </a:defRPr>
            </a:lvl1pPr>
            <a:lvl2pPr marL="492125" indent="-225425">
              <a:lnSpc>
                <a:spcPct val="120000"/>
              </a:lnSpc>
              <a:tabLst/>
              <a:defRPr sz="1400"/>
            </a:lvl2pPr>
          </a:lstStyle>
          <a:p>
            <a:pPr lvl="0"/>
            <a:r>
              <a:rPr lang="en-GB"/>
              <a:t>Click to edit Master text styles</a:t>
            </a:r>
          </a:p>
        </p:txBody>
      </p:sp>
      <p:sp>
        <p:nvSpPr>
          <p:cNvPr id="16" name="Text Placeholder 13">
            <a:extLst>
              <a:ext uri="{FF2B5EF4-FFF2-40B4-BE49-F238E27FC236}">
                <a16:creationId xmlns:a16="http://schemas.microsoft.com/office/drawing/2014/main" id="{B4ED3E64-514B-2640-8DD2-B88EF8108CB4}"/>
              </a:ext>
            </a:extLst>
          </p:cNvPr>
          <p:cNvSpPr>
            <a:spLocks noGrp="1"/>
          </p:cNvSpPr>
          <p:nvPr>
            <p:ph type="body" sz="quarter" idx="17" hasCustomPrompt="1"/>
          </p:nvPr>
        </p:nvSpPr>
        <p:spPr>
          <a:xfrm>
            <a:off x="8414785" y="67417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15">
            <a:extLst>
              <a:ext uri="{FF2B5EF4-FFF2-40B4-BE49-F238E27FC236}">
                <a16:creationId xmlns:a16="http://schemas.microsoft.com/office/drawing/2014/main" id="{87A202DF-C1CB-3246-BE75-B8E2EDEBB8A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892126530"/>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Quote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5" y="69224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1284941"/>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Text Placeholder 15">
            <a:extLst>
              <a:ext uri="{FF2B5EF4-FFF2-40B4-BE49-F238E27FC236}">
                <a16:creationId xmlns:a16="http://schemas.microsoft.com/office/drawing/2014/main" id="{941DC303-EF72-A549-9262-8DAA56916A23}"/>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79238726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Quote + Headshot + Imag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456362" y="0"/>
            <a:ext cx="5735637" cy="6858000"/>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27125" y="1628775"/>
            <a:ext cx="4878260" cy="3316941"/>
          </a:xfrm>
        </p:spPr>
        <p:txBody>
          <a:bodyPr anchor="t">
            <a:normAutofit/>
          </a:bodyPr>
          <a:lstStyle>
            <a:lvl1pPr>
              <a:defRPr sz="4000">
                <a:solidFill>
                  <a:schemeClr val="accent1"/>
                </a:solidFill>
              </a:defRPr>
            </a:lvl1pPr>
          </a:lstStyle>
          <a:p>
            <a:r>
              <a:rPr lang="en-GB"/>
              <a:t>Click to edit Master title style</a:t>
            </a:r>
          </a:p>
        </p:txBody>
      </p:sp>
      <p:sp>
        <p:nvSpPr>
          <p:cNvPr id="11" name="Picture Placeholder 9">
            <a:extLst>
              <a:ext uri="{FF2B5EF4-FFF2-40B4-BE49-F238E27FC236}">
                <a16:creationId xmlns:a16="http://schemas.microsoft.com/office/drawing/2014/main" id="{34D0C5B3-AAE1-4B40-964C-BEC2A79962DE}"/>
              </a:ext>
            </a:extLst>
          </p:cNvPr>
          <p:cNvSpPr>
            <a:spLocks noGrp="1"/>
          </p:cNvSpPr>
          <p:nvPr>
            <p:ph type="pic" sz="quarter" idx="20" hasCustomPrompt="1"/>
          </p:nvPr>
        </p:nvSpPr>
        <p:spPr>
          <a:xfrm>
            <a:off x="1146161" y="445928"/>
            <a:ext cx="885063" cy="88506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2" name="Text Placeholder 13">
            <a:extLst>
              <a:ext uri="{FF2B5EF4-FFF2-40B4-BE49-F238E27FC236}">
                <a16:creationId xmlns:a16="http://schemas.microsoft.com/office/drawing/2014/main" id="{22EA10A6-DEFC-EE46-8609-C81C84C83053}"/>
              </a:ext>
            </a:extLst>
          </p:cNvPr>
          <p:cNvSpPr>
            <a:spLocks noGrp="1"/>
          </p:cNvSpPr>
          <p:nvPr>
            <p:ph type="body" sz="quarter" idx="14" hasCustomPrompt="1"/>
          </p:nvPr>
        </p:nvSpPr>
        <p:spPr>
          <a:xfrm>
            <a:off x="1127125" y="5344010"/>
            <a:ext cx="4878260" cy="182999"/>
          </a:xfrm>
        </p:spPr>
        <p:txBody>
          <a:bodyPr>
            <a:sp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3" name="Text Placeholder 15">
            <a:extLst>
              <a:ext uri="{FF2B5EF4-FFF2-40B4-BE49-F238E27FC236}">
                <a16:creationId xmlns:a16="http://schemas.microsoft.com/office/drawing/2014/main" id="{D4000B2D-296D-E84A-B713-0AD28A5BBCBA}"/>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357054049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Quotes + Headshots x3">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1127125"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3">
            <a:extLst>
              <a:ext uri="{FF2B5EF4-FFF2-40B4-BE49-F238E27FC236}">
                <a16:creationId xmlns:a16="http://schemas.microsoft.com/office/drawing/2014/main" id="{F78BC2C6-F178-5845-86E0-AF3C82354910}"/>
              </a:ext>
            </a:extLst>
          </p:cNvPr>
          <p:cNvSpPr>
            <a:spLocks noGrp="1"/>
          </p:cNvSpPr>
          <p:nvPr>
            <p:ph type="body" sz="quarter" idx="30" hasCustomPrompt="1"/>
          </p:nvPr>
        </p:nvSpPr>
        <p:spPr>
          <a:xfrm>
            <a:off x="1127124"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6" name="Text Placeholder 15">
            <a:extLst>
              <a:ext uri="{FF2B5EF4-FFF2-40B4-BE49-F238E27FC236}">
                <a16:creationId xmlns:a16="http://schemas.microsoft.com/office/drawing/2014/main" id="{5EC9F523-374F-0F43-BAF0-83F42B4895BE}"/>
              </a:ext>
            </a:extLst>
          </p:cNvPr>
          <p:cNvSpPr>
            <a:spLocks noGrp="1"/>
          </p:cNvSpPr>
          <p:nvPr>
            <p:ph type="body" sz="quarter" idx="31" hasCustomPrompt="1"/>
          </p:nvPr>
        </p:nvSpPr>
        <p:spPr>
          <a:xfrm>
            <a:off x="1127125"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27" name="Picture Placeholder 9">
            <a:extLst>
              <a:ext uri="{FF2B5EF4-FFF2-40B4-BE49-F238E27FC236}">
                <a16:creationId xmlns:a16="http://schemas.microsoft.com/office/drawing/2014/main" id="{44058788-6E72-7448-A7AC-3BE2BB3FC23C}"/>
              </a:ext>
            </a:extLst>
          </p:cNvPr>
          <p:cNvSpPr>
            <a:spLocks noGrp="1"/>
          </p:cNvSpPr>
          <p:nvPr>
            <p:ph type="pic" sz="quarter" idx="32" hasCustomPrompt="1"/>
          </p:nvPr>
        </p:nvSpPr>
        <p:spPr>
          <a:xfrm>
            <a:off x="4839687"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28" name="Text Placeholder 15">
            <a:extLst>
              <a:ext uri="{FF2B5EF4-FFF2-40B4-BE49-F238E27FC236}">
                <a16:creationId xmlns:a16="http://schemas.microsoft.com/office/drawing/2014/main" id="{A0FF2B1A-6003-DF4C-9B43-FC681E828153}"/>
              </a:ext>
            </a:extLst>
          </p:cNvPr>
          <p:cNvSpPr>
            <a:spLocks noGrp="1"/>
          </p:cNvSpPr>
          <p:nvPr>
            <p:ph type="body" sz="quarter" idx="33"/>
          </p:nvPr>
        </p:nvSpPr>
        <p:spPr>
          <a:xfrm>
            <a:off x="4839688"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Text Placeholder 13">
            <a:extLst>
              <a:ext uri="{FF2B5EF4-FFF2-40B4-BE49-F238E27FC236}">
                <a16:creationId xmlns:a16="http://schemas.microsoft.com/office/drawing/2014/main" id="{A048A900-5432-6346-A12B-1B1EC57C2601}"/>
              </a:ext>
            </a:extLst>
          </p:cNvPr>
          <p:cNvSpPr>
            <a:spLocks noGrp="1"/>
          </p:cNvSpPr>
          <p:nvPr>
            <p:ph type="body" sz="quarter" idx="34" hasCustomPrompt="1"/>
          </p:nvPr>
        </p:nvSpPr>
        <p:spPr>
          <a:xfrm>
            <a:off x="4839687"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0" name="Text Placeholder 15">
            <a:extLst>
              <a:ext uri="{FF2B5EF4-FFF2-40B4-BE49-F238E27FC236}">
                <a16:creationId xmlns:a16="http://schemas.microsoft.com/office/drawing/2014/main" id="{6BBBF442-A5B1-AC4D-B879-F9DAF5860029}"/>
              </a:ext>
            </a:extLst>
          </p:cNvPr>
          <p:cNvSpPr>
            <a:spLocks noGrp="1"/>
          </p:cNvSpPr>
          <p:nvPr>
            <p:ph type="body" sz="quarter" idx="35" hasCustomPrompt="1"/>
          </p:nvPr>
        </p:nvSpPr>
        <p:spPr>
          <a:xfrm>
            <a:off x="4839688"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31" name="Picture Placeholder 9">
            <a:extLst>
              <a:ext uri="{FF2B5EF4-FFF2-40B4-BE49-F238E27FC236}">
                <a16:creationId xmlns:a16="http://schemas.microsoft.com/office/drawing/2014/main" id="{D2611F7E-DDF4-454B-B303-7FB46799D0E2}"/>
              </a:ext>
            </a:extLst>
          </p:cNvPr>
          <p:cNvSpPr>
            <a:spLocks noGrp="1"/>
          </p:cNvSpPr>
          <p:nvPr>
            <p:ph type="pic" sz="quarter" idx="36" hasCustomPrompt="1"/>
          </p:nvPr>
        </p:nvSpPr>
        <p:spPr>
          <a:xfrm>
            <a:off x="8552250" y="1700213"/>
            <a:ext cx="1425769" cy="1425769"/>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32" name="Text Placeholder 15">
            <a:extLst>
              <a:ext uri="{FF2B5EF4-FFF2-40B4-BE49-F238E27FC236}">
                <a16:creationId xmlns:a16="http://schemas.microsoft.com/office/drawing/2014/main" id="{4772BDD8-A3EB-1C46-8046-EB054D3EB75F}"/>
              </a:ext>
            </a:extLst>
          </p:cNvPr>
          <p:cNvSpPr>
            <a:spLocks noGrp="1"/>
          </p:cNvSpPr>
          <p:nvPr>
            <p:ph type="body" sz="quarter" idx="37"/>
          </p:nvPr>
        </p:nvSpPr>
        <p:spPr>
          <a:xfrm>
            <a:off x="8552251" y="3781648"/>
            <a:ext cx="3088887" cy="2103997"/>
          </a:xfrm>
        </p:spPr>
        <p:txBody>
          <a:bodyPr anchor="t">
            <a:normAutofit/>
          </a:bodyPr>
          <a:lstStyle>
            <a:lvl1pPr marL="0" indent="0">
              <a:lnSpc>
                <a:spcPct val="110000"/>
              </a:lnSpc>
              <a:spcBef>
                <a:spcPts val="0"/>
              </a:spcBef>
              <a:spcAft>
                <a:spcPts val="4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Text Placeholder 13">
            <a:extLst>
              <a:ext uri="{FF2B5EF4-FFF2-40B4-BE49-F238E27FC236}">
                <a16:creationId xmlns:a16="http://schemas.microsoft.com/office/drawing/2014/main" id="{4F8F4B08-4E86-7E43-98DD-8D401A96A11F}"/>
              </a:ext>
            </a:extLst>
          </p:cNvPr>
          <p:cNvSpPr>
            <a:spLocks noGrp="1"/>
          </p:cNvSpPr>
          <p:nvPr>
            <p:ph type="body" sz="quarter" idx="38" hasCustomPrompt="1"/>
          </p:nvPr>
        </p:nvSpPr>
        <p:spPr>
          <a:xfrm>
            <a:off x="8552250" y="3355706"/>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34" name="Text Placeholder 15">
            <a:extLst>
              <a:ext uri="{FF2B5EF4-FFF2-40B4-BE49-F238E27FC236}">
                <a16:creationId xmlns:a16="http://schemas.microsoft.com/office/drawing/2014/main" id="{1BD78BDF-CD7D-404E-BCB0-C7212DD4A1B9}"/>
              </a:ext>
            </a:extLst>
          </p:cNvPr>
          <p:cNvSpPr>
            <a:spLocks noGrp="1"/>
          </p:cNvSpPr>
          <p:nvPr>
            <p:ph type="body" sz="quarter" idx="39" hasCustomPrompt="1"/>
          </p:nvPr>
        </p:nvSpPr>
        <p:spPr>
          <a:xfrm>
            <a:off x="8552251" y="6008106"/>
            <a:ext cx="3088887" cy="445081"/>
          </a:xfrm>
        </p:spPr>
        <p:txBody>
          <a:bodyPr anchor="t">
            <a:normAutofit/>
          </a:bodyPr>
          <a:lstStyle>
            <a:lvl1pPr marL="0" indent="0">
              <a:lnSpc>
                <a:spcPct val="90000"/>
              </a:lnSpc>
              <a:spcBef>
                <a:spcPts val="0"/>
              </a:spcBef>
              <a:spcAft>
                <a:spcPts val="300"/>
              </a:spcAft>
              <a:buNone/>
              <a:defRPr sz="1100" b="0" i="0">
                <a:latin typeface="HelveticaNeueLT Pro 45 Lt" panose="020B0403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Name, Position, Company</a:t>
            </a:r>
          </a:p>
        </p:txBody>
      </p:sp>
      <p:sp>
        <p:nvSpPr>
          <p:cNvPr id="19" name="Text Placeholder 15">
            <a:extLst>
              <a:ext uri="{FF2B5EF4-FFF2-40B4-BE49-F238E27FC236}">
                <a16:creationId xmlns:a16="http://schemas.microsoft.com/office/drawing/2014/main" id="{24FA05F5-F04C-1546-8022-38F88F21A34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0" name="Title 10">
            <a:extLst>
              <a:ext uri="{FF2B5EF4-FFF2-40B4-BE49-F238E27FC236}">
                <a16:creationId xmlns:a16="http://schemas.microsoft.com/office/drawing/2014/main" id="{AB9D7266-1A26-7B4F-A56F-99499925701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2" name="Text Placeholder 2">
            <a:extLst>
              <a:ext uri="{FF2B5EF4-FFF2-40B4-BE49-F238E27FC236}">
                <a16:creationId xmlns:a16="http://schemas.microsoft.com/office/drawing/2014/main" id="{0A61234A-30D6-4744-8CF6-6DE228AFF7CB}"/>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18501809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Headshots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6456363" y="1628775"/>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8136805"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6456363" y="3888736"/>
            <a:ext cx="1517373" cy="1517373"/>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105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8136805"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4" name="Text Placeholder 15">
            <a:extLst>
              <a:ext uri="{FF2B5EF4-FFF2-40B4-BE49-F238E27FC236}">
                <a16:creationId xmlns:a16="http://schemas.microsoft.com/office/drawing/2014/main" id="{20DA26E1-AE1B-8F46-85AB-8AE59C35C64E}"/>
              </a:ext>
            </a:extLst>
          </p:cNvPr>
          <p:cNvSpPr>
            <a:spLocks noGrp="1"/>
          </p:cNvSpPr>
          <p:nvPr>
            <p:ph type="body" sz="quarter" idx="29"/>
          </p:nvPr>
        </p:nvSpPr>
        <p:spPr>
          <a:xfrm>
            <a:off x="2799603" y="1805658"/>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597665C6-608F-154F-AB71-6D3E3F3B8CFF}"/>
              </a:ext>
            </a:extLst>
          </p:cNvPr>
          <p:cNvSpPr>
            <a:spLocks noGrp="1"/>
          </p:cNvSpPr>
          <p:nvPr>
            <p:ph type="body" sz="quarter" idx="30"/>
          </p:nvPr>
        </p:nvSpPr>
        <p:spPr>
          <a:xfrm>
            <a:off x="2799603" y="4065619"/>
            <a:ext cx="2928071" cy="1163606"/>
          </a:xfrm>
        </p:spPr>
        <p:txBody>
          <a:bodyPr anchor="ctr">
            <a:noAutofit/>
          </a:bodyPr>
          <a:lstStyle>
            <a:lvl1pPr marL="0" indent="0">
              <a:lnSpc>
                <a:spcPct val="90000"/>
              </a:lnSpc>
              <a:spcBef>
                <a:spcPts val="0"/>
              </a:spcBef>
              <a:spcAft>
                <a:spcPts val="300"/>
              </a:spcAft>
              <a:buNone/>
              <a:defRPr sz="14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5" name="Text Placeholder 15">
            <a:extLst>
              <a:ext uri="{FF2B5EF4-FFF2-40B4-BE49-F238E27FC236}">
                <a16:creationId xmlns:a16="http://schemas.microsoft.com/office/drawing/2014/main" id="{D3A94798-CC50-2D41-AAF2-F0F629042A1C}"/>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6" name="Title 10">
            <a:extLst>
              <a:ext uri="{FF2B5EF4-FFF2-40B4-BE49-F238E27FC236}">
                <a16:creationId xmlns:a16="http://schemas.microsoft.com/office/drawing/2014/main" id="{71B16A98-D491-564F-B519-5E822C027E1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8" name="Text Placeholder 2">
            <a:extLst>
              <a:ext uri="{FF2B5EF4-FFF2-40B4-BE49-F238E27FC236}">
                <a16:creationId xmlns:a16="http://schemas.microsoft.com/office/drawing/2014/main" id="{ADDDC45D-3A23-8F40-A21F-093D73CB3EE8}"/>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78862550"/>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Headshots x9">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4"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402038" y="170464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2"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6095999"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8" y="170464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846365" y="170464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4"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402038" y="3431226"/>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2"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6095999"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8" y="3431225"/>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846365" y="3431226"/>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4"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402038" y="5157805"/>
            <a:ext cx="1738367"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2"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6095999"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8" y="5157804"/>
            <a:ext cx="1163607" cy="1163607"/>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846365" y="5157805"/>
            <a:ext cx="1794773" cy="1163606"/>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Text Placeholder 15">
            <a:extLst>
              <a:ext uri="{FF2B5EF4-FFF2-40B4-BE49-F238E27FC236}">
                <a16:creationId xmlns:a16="http://schemas.microsoft.com/office/drawing/2014/main" id="{FCA92873-75C8-5F47-A27E-76CFE080C305}"/>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26" name="Title 10">
            <a:extLst>
              <a:ext uri="{FF2B5EF4-FFF2-40B4-BE49-F238E27FC236}">
                <a16:creationId xmlns:a16="http://schemas.microsoft.com/office/drawing/2014/main" id="{E19AE85C-FD34-4346-89AB-0AF90810E343}"/>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27" name="Text Placeholder 2">
            <a:extLst>
              <a:ext uri="{FF2B5EF4-FFF2-40B4-BE49-F238E27FC236}">
                <a16:creationId xmlns:a16="http://schemas.microsoft.com/office/drawing/2014/main" id="{EDA94729-C79E-694A-BCFB-BF291A90807D}"/>
              </a:ext>
            </a:extLst>
          </p:cNvPr>
          <p:cNvSpPr>
            <a:spLocks noGrp="1"/>
          </p:cNvSpPr>
          <p:nvPr>
            <p:ph type="body" sz="quarter" idx="3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839845846"/>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Headshots x12">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79" name="Picture Placeholder 9">
            <a:extLst>
              <a:ext uri="{FF2B5EF4-FFF2-40B4-BE49-F238E27FC236}">
                <a16:creationId xmlns:a16="http://schemas.microsoft.com/office/drawing/2014/main" id="{7458D1F4-CC7C-FD4A-9473-0678E879D370}"/>
              </a:ext>
            </a:extLst>
          </p:cNvPr>
          <p:cNvSpPr>
            <a:spLocks noGrp="1"/>
          </p:cNvSpPr>
          <p:nvPr>
            <p:ph type="pic" sz="quarter" idx="20" hasCustomPrompt="1"/>
          </p:nvPr>
        </p:nvSpPr>
        <p:spPr>
          <a:xfrm>
            <a:off x="1127125"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0" name="Text Placeholder 15">
            <a:extLst>
              <a:ext uri="{FF2B5EF4-FFF2-40B4-BE49-F238E27FC236}">
                <a16:creationId xmlns:a16="http://schemas.microsoft.com/office/drawing/2014/main" id="{D272E3CC-3E3B-5D45-93D4-F4525B54F5DE}"/>
              </a:ext>
            </a:extLst>
          </p:cNvPr>
          <p:cNvSpPr>
            <a:spLocks noGrp="1"/>
          </p:cNvSpPr>
          <p:nvPr>
            <p:ph type="body" sz="quarter" idx="15"/>
          </p:nvPr>
        </p:nvSpPr>
        <p:spPr>
          <a:xfrm>
            <a:off x="2156634" y="1713991"/>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1" name="Picture Placeholder 9">
            <a:extLst>
              <a:ext uri="{FF2B5EF4-FFF2-40B4-BE49-F238E27FC236}">
                <a16:creationId xmlns:a16="http://schemas.microsoft.com/office/drawing/2014/main" id="{5E103111-B612-794F-AB57-8FF21C66672F}"/>
              </a:ext>
            </a:extLst>
          </p:cNvPr>
          <p:cNvSpPr>
            <a:spLocks noGrp="1"/>
          </p:cNvSpPr>
          <p:nvPr>
            <p:ph type="pic" sz="quarter" idx="21" hasCustomPrompt="1"/>
          </p:nvPr>
        </p:nvSpPr>
        <p:spPr>
          <a:xfrm>
            <a:off x="4813123"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2" name="Text Placeholder 15">
            <a:extLst>
              <a:ext uri="{FF2B5EF4-FFF2-40B4-BE49-F238E27FC236}">
                <a16:creationId xmlns:a16="http://schemas.microsoft.com/office/drawing/2014/main" id="{84FF4D8E-52FF-2A4D-8131-59C8E2E82F9C}"/>
              </a:ext>
            </a:extLst>
          </p:cNvPr>
          <p:cNvSpPr>
            <a:spLocks noGrp="1"/>
          </p:cNvSpPr>
          <p:nvPr>
            <p:ph type="body" sz="quarter" idx="22"/>
          </p:nvPr>
        </p:nvSpPr>
        <p:spPr>
          <a:xfrm>
            <a:off x="5842631"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5" name="Picture Placeholder 9">
            <a:extLst>
              <a:ext uri="{FF2B5EF4-FFF2-40B4-BE49-F238E27FC236}">
                <a16:creationId xmlns:a16="http://schemas.microsoft.com/office/drawing/2014/main" id="{751D584D-878C-FA4C-83C7-21928B763FE3}"/>
              </a:ext>
            </a:extLst>
          </p:cNvPr>
          <p:cNvSpPr>
            <a:spLocks noGrp="1"/>
          </p:cNvSpPr>
          <p:nvPr>
            <p:ph type="pic" sz="quarter" idx="23" hasCustomPrompt="1"/>
          </p:nvPr>
        </p:nvSpPr>
        <p:spPr>
          <a:xfrm>
            <a:off x="8563489" y="1713991"/>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6" name="Text Placeholder 15">
            <a:extLst>
              <a:ext uri="{FF2B5EF4-FFF2-40B4-BE49-F238E27FC236}">
                <a16:creationId xmlns:a16="http://schemas.microsoft.com/office/drawing/2014/main" id="{A8942B28-9CDD-5141-B6E9-2B6A19E0C546}"/>
              </a:ext>
            </a:extLst>
          </p:cNvPr>
          <p:cNvSpPr>
            <a:spLocks noGrp="1"/>
          </p:cNvSpPr>
          <p:nvPr>
            <p:ph type="body" sz="quarter" idx="24"/>
          </p:nvPr>
        </p:nvSpPr>
        <p:spPr>
          <a:xfrm>
            <a:off x="9592997" y="1713991"/>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7" name="Picture Placeholder 9">
            <a:extLst>
              <a:ext uri="{FF2B5EF4-FFF2-40B4-BE49-F238E27FC236}">
                <a16:creationId xmlns:a16="http://schemas.microsoft.com/office/drawing/2014/main" id="{A29041C9-7B45-5344-86C5-FE628638D1E9}"/>
              </a:ext>
            </a:extLst>
          </p:cNvPr>
          <p:cNvSpPr>
            <a:spLocks noGrp="1"/>
          </p:cNvSpPr>
          <p:nvPr>
            <p:ph type="pic" sz="quarter" idx="25" hasCustomPrompt="1"/>
          </p:nvPr>
        </p:nvSpPr>
        <p:spPr>
          <a:xfrm>
            <a:off x="1127125"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88" name="Text Placeholder 15">
            <a:extLst>
              <a:ext uri="{FF2B5EF4-FFF2-40B4-BE49-F238E27FC236}">
                <a16:creationId xmlns:a16="http://schemas.microsoft.com/office/drawing/2014/main" id="{E8F6117B-F9AA-CE48-A256-4C7EEEFC96E1}"/>
              </a:ext>
            </a:extLst>
          </p:cNvPr>
          <p:cNvSpPr>
            <a:spLocks noGrp="1"/>
          </p:cNvSpPr>
          <p:nvPr>
            <p:ph type="body" sz="quarter" idx="26"/>
          </p:nvPr>
        </p:nvSpPr>
        <p:spPr>
          <a:xfrm>
            <a:off x="2156634" y="2985874"/>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89" name="Picture Placeholder 9">
            <a:extLst>
              <a:ext uri="{FF2B5EF4-FFF2-40B4-BE49-F238E27FC236}">
                <a16:creationId xmlns:a16="http://schemas.microsoft.com/office/drawing/2014/main" id="{468F46EC-F049-D748-9344-EEB9EE522798}"/>
              </a:ext>
            </a:extLst>
          </p:cNvPr>
          <p:cNvSpPr>
            <a:spLocks noGrp="1"/>
          </p:cNvSpPr>
          <p:nvPr>
            <p:ph type="pic" sz="quarter" idx="27" hasCustomPrompt="1"/>
          </p:nvPr>
        </p:nvSpPr>
        <p:spPr>
          <a:xfrm>
            <a:off x="4813123"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0" name="Text Placeholder 15">
            <a:extLst>
              <a:ext uri="{FF2B5EF4-FFF2-40B4-BE49-F238E27FC236}">
                <a16:creationId xmlns:a16="http://schemas.microsoft.com/office/drawing/2014/main" id="{1EFB4887-27ED-F845-AAD8-A50ABC692D87}"/>
              </a:ext>
            </a:extLst>
          </p:cNvPr>
          <p:cNvSpPr>
            <a:spLocks noGrp="1"/>
          </p:cNvSpPr>
          <p:nvPr>
            <p:ph type="body" sz="quarter" idx="28"/>
          </p:nvPr>
        </p:nvSpPr>
        <p:spPr>
          <a:xfrm>
            <a:off x="5842631"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1" name="Picture Placeholder 9">
            <a:extLst>
              <a:ext uri="{FF2B5EF4-FFF2-40B4-BE49-F238E27FC236}">
                <a16:creationId xmlns:a16="http://schemas.microsoft.com/office/drawing/2014/main" id="{928ECAA5-0D2F-B346-80DB-82F3E7B2647F}"/>
              </a:ext>
            </a:extLst>
          </p:cNvPr>
          <p:cNvSpPr>
            <a:spLocks noGrp="1"/>
          </p:cNvSpPr>
          <p:nvPr>
            <p:ph type="pic" sz="quarter" idx="29" hasCustomPrompt="1"/>
          </p:nvPr>
        </p:nvSpPr>
        <p:spPr>
          <a:xfrm>
            <a:off x="8563489" y="2985874"/>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2" name="Text Placeholder 15">
            <a:extLst>
              <a:ext uri="{FF2B5EF4-FFF2-40B4-BE49-F238E27FC236}">
                <a16:creationId xmlns:a16="http://schemas.microsoft.com/office/drawing/2014/main" id="{ED9F5B19-D689-A14E-BA1D-C345D0FD3B12}"/>
              </a:ext>
            </a:extLst>
          </p:cNvPr>
          <p:cNvSpPr>
            <a:spLocks noGrp="1"/>
          </p:cNvSpPr>
          <p:nvPr>
            <p:ph type="body" sz="quarter" idx="30"/>
          </p:nvPr>
        </p:nvSpPr>
        <p:spPr>
          <a:xfrm>
            <a:off x="9592997" y="2985874"/>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3" name="Picture Placeholder 9">
            <a:extLst>
              <a:ext uri="{FF2B5EF4-FFF2-40B4-BE49-F238E27FC236}">
                <a16:creationId xmlns:a16="http://schemas.microsoft.com/office/drawing/2014/main" id="{A3028DDC-8109-8342-BBD2-BAE0A496B655}"/>
              </a:ext>
            </a:extLst>
          </p:cNvPr>
          <p:cNvSpPr>
            <a:spLocks noGrp="1"/>
          </p:cNvSpPr>
          <p:nvPr>
            <p:ph type="pic" sz="quarter" idx="31" hasCustomPrompt="1"/>
          </p:nvPr>
        </p:nvSpPr>
        <p:spPr>
          <a:xfrm>
            <a:off x="1127125" y="4257757"/>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4" name="Text Placeholder 15">
            <a:extLst>
              <a:ext uri="{FF2B5EF4-FFF2-40B4-BE49-F238E27FC236}">
                <a16:creationId xmlns:a16="http://schemas.microsoft.com/office/drawing/2014/main" id="{E94775C8-4929-F648-BBB4-5180AEFF8187}"/>
              </a:ext>
            </a:extLst>
          </p:cNvPr>
          <p:cNvSpPr>
            <a:spLocks noGrp="1"/>
          </p:cNvSpPr>
          <p:nvPr>
            <p:ph type="body" sz="quarter" idx="32"/>
          </p:nvPr>
        </p:nvSpPr>
        <p:spPr>
          <a:xfrm>
            <a:off x="2156634" y="4257756"/>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5" name="Picture Placeholder 9">
            <a:extLst>
              <a:ext uri="{FF2B5EF4-FFF2-40B4-BE49-F238E27FC236}">
                <a16:creationId xmlns:a16="http://schemas.microsoft.com/office/drawing/2014/main" id="{F083D5A0-0429-8648-BC3E-E15CF3F5B483}"/>
              </a:ext>
            </a:extLst>
          </p:cNvPr>
          <p:cNvSpPr>
            <a:spLocks noGrp="1"/>
          </p:cNvSpPr>
          <p:nvPr>
            <p:ph type="pic" sz="quarter" idx="33" hasCustomPrompt="1"/>
          </p:nvPr>
        </p:nvSpPr>
        <p:spPr>
          <a:xfrm>
            <a:off x="4813123"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6" name="Text Placeholder 15">
            <a:extLst>
              <a:ext uri="{FF2B5EF4-FFF2-40B4-BE49-F238E27FC236}">
                <a16:creationId xmlns:a16="http://schemas.microsoft.com/office/drawing/2014/main" id="{92062EB7-B251-B849-A1F3-C8553A39F1B9}"/>
              </a:ext>
            </a:extLst>
          </p:cNvPr>
          <p:cNvSpPr>
            <a:spLocks noGrp="1"/>
          </p:cNvSpPr>
          <p:nvPr>
            <p:ph type="body" sz="quarter" idx="34"/>
          </p:nvPr>
        </p:nvSpPr>
        <p:spPr>
          <a:xfrm>
            <a:off x="5842631"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7" name="Picture Placeholder 9">
            <a:extLst>
              <a:ext uri="{FF2B5EF4-FFF2-40B4-BE49-F238E27FC236}">
                <a16:creationId xmlns:a16="http://schemas.microsoft.com/office/drawing/2014/main" id="{FD5B16F1-EF57-3C4A-8247-916580534685}"/>
              </a:ext>
            </a:extLst>
          </p:cNvPr>
          <p:cNvSpPr>
            <a:spLocks noGrp="1"/>
          </p:cNvSpPr>
          <p:nvPr>
            <p:ph type="pic" sz="quarter" idx="35" hasCustomPrompt="1"/>
          </p:nvPr>
        </p:nvSpPr>
        <p:spPr>
          <a:xfrm>
            <a:off x="8563489" y="4257756"/>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98" name="Text Placeholder 15">
            <a:extLst>
              <a:ext uri="{FF2B5EF4-FFF2-40B4-BE49-F238E27FC236}">
                <a16:creationId xmlns:a16="http://schemas.microsoft.com/office/drawing/2014/main" id="{7B1FF8E9-C953-9D45-A67A-55FE56811370}"/>
              </a:ext>
            </a:extLst>
          </p:cNvPr>
          <p:cNvSpPr>
            <a:spLocks noGrp="1"/>
          </p:cNvSpPr>
          <p:nvPr>
            <p:ph type="body" sz="quarter" idx="36"/>
          </p:nvPr>
        </p:nvSpPr>
        <p:spPr>
          <a:xfrm>
            <a:off x="9592997" y="4257756"/>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99" name="Picture Placeholder 9">
            <a:extLst>
              <a:ext uri="{FF2B5EF4-FFF2-40B4-BE49-F238E27FC236}">
                <a16:creationId xmlns:a16="http://schemas.microsoft.com/office/drawing/2014/main" id="{B62F7736-DE5B-9F45-B8A3-7C6E4C7538D4}"/>
              </a:ext>
            </a:extLst>
          </p:cNvPr>
          <p:cNvSpPr>
            <a:spLocks noGrp="1"/>
          </p:cNvSpPr>
          <p:nvPr>
            <p:ph type="pic" sz="quarter" idx="37" hasCustomPrompt="1"/>
          </p:nvPr>
        </p:nvSpPr>
        <p:spPr>
          <a:xfrm>
            <a:off x="1127125"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0" name="Text Placeholder 15">
            <a:extLst>
              <a:ext uri="{FF2B5EF4-FFF2-40B4-BE49-F238E27FC236}">
                <a16:creationId xmlns:a16="http://schemas.microsoft.com/office/drawing/2014/main" id="{9F9D7FE7-58E1-A344-BEEF-55FD3E69C1AD}"/>
              </a:ext>
            </a:extLst>
          </p:cNvPr>
          <p:cNvSpPr>
            <a:spLocks noGrp="1"/>
          </p:cNvSpPr>
          <p:nvPr>
            <p:ph type="body" sz="quarter" idx="38"/>
          </p:nvPr>
        </p:nvSpPr>
        <p:spPr>
          <a:xfrm>
            <a:off x="2156634" y="5529639"/>
            <a:ext cx="1983772"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1" name="Picture Placeholder 9">
            <a:extLst>
              <a:ext uri="{FF2B5EF4-FFF2-40B4-BE49-F238E27FC236}">
                <a16:creationId xmlns:a16="http://schemas.microsoft.com/office/drawing/2014/main" id="{0CCEA55F-478C-D748-9418-86A3F2E7420E}"/>
              </a:ext>
            </a:extLst>
          </p:cNvPr>
          <p:cNvSpPr>
            <a:spLocks noGrp="1"/>
          </p:cNvSpPr>
          <p:nvPr>
            <p:ph type="pic" sz="quarter" idx="39" hasCustomPrompt="1"/>
          </p:nvPr>
        </p:nvSpPr>
        <p:spPr>
          <a:xfrm>
            <a:off x="4813123"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2" name="Text Placeholder 15">
            <a:extLst>
              <a:ext uri="{FF2B5EF4-FFF2-40B4-BE49-F238E27FC236}">
                <a16:creationId xmlns:a16="http://schemas.microsoft.com/office/drawing/2014/main" id="{17E23F01-AC1A-8A48-9123-CAD46510BBEF}"/>
              </a:ext>
            </a:extLst>
          </p:cNvPr>
          <p:cNvSpPr>
            <a:spLocks noGrp="1"/>
          </p:cNvSpPr>
          <p:nvPr>
            <p:ph type="body" sz="quarter" idx="40"/>
          </p:nvPr>
        </p:nvSpPr>
        <p:spPr>
          <a:xfrm>
            <a:off x="5842631"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103" name="Picture Placeholder 9">
            <a:extLst>
              <a:ext uri="{FF2B5EF4-FFF2-40B4-BE49-F238E27FC236}">
                <a16:creationId xmlns:a16="http://schemas.microsoft.com/office/drawing/2014/main" id="{688E0FEC-510C-5E40-A9D7-32B8490DE556}"/>
              </a:ext>
            </a:extLst>
          </p:cNvPr>
          <p:cNvSpPr>
            <a:spLocks noGrp="1"/>
          </p:cNvSpPr>
          <p:nvPr>
            <p:ph type="pic" sz="quarter" idx="41" hasCustomPrompt="1"/>
          </p:nvPr>
        </p:nvSpPr>
        <p:spPr>
          <a:xfrm>
            <a:off x="8563489" y="5529639"/>
            <a:ext cx="913710" cy="913710"/>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900"/>
            </a:lvl1pPr>
          </a:lstStyle>
          <a:p>
            <a:r>
              <a:rPr lang="en-GB"/>
              <a:t>Click icon to add headshot</a:t>
            </a:r>
          </a:p>
        </p:txBody>
      </p:sp>
      <p:sp>
        <p:nvSpPr>
          <p:cNvPr id="104" name="Text Placeholder 15">
            <a:extLst>
              <a:ext uri="{FF2B5EF4-FFF2-40B4-BE49-F238E27FC236}">
                <a16:creationId xmlns:a16="http://schemas.microsoft.com/office/drawing/2014/main" id="{7B813816-384E-A94B-BA99-965E2AA3AAE4}"/>
              </a:ext>
            </a:extLst>
          </p:cNvPr>
          <p:cNvSpPr>
            <a:spLocks noGrp="1"/>
          </p:cNvSpPr>
          <p:nvPr>
            <p:ph type="body" sz="quarter" idx="42"/>
          </p:nvPr>
        </p:nvSpPr>
        <p:spPr>
          <a:xfrm>
            <a:off x="9592997" y="5529639"/>
            <a:ext cx="2048141" cy="913710"/>
          </a:xfrm>
        </p:spPr>
        <p:txBody>
          <a:bodyPr anchor="ctr">
            <a:noAutofit/>
          </a:bodyPr>
          <a:lstStyle>
            <a:lvl1pPr marL="0" indent="0">
              <a:lnSpc>
                <a:spcPct val="90000"/>
              </a:lnSpc>
              <a:spcBef>
                <a:spcPts val="0"/>
              </a:spcBef>
              <a:spcAft>
                <a:spcPts val="300"/>
              </a:spcAft>
              <a:buNone/>
              <a:defRPr sz="11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Text Placeholder 15">
            <a:extLst>
              <a:ext uri="{FF2B5EF4-FFF2-40B4-BE49-F238E27FC236}">
                <a16:creationId xmlns:a16="http://schemas.microsoft.com/office/drawing/2014/main" id="{5A917761-A074-F24A-9952-B205EE1921E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32" name="Title 10">
            <a:extLst>
              <a:ext uri="{FF2B5EF4-FFF2-40B4-BE49-F238E27FC236}">
                <a16:creationId xmlns:a16="http://schemas.microsoft.com/office/drawing/2014/main" id="{624895A7-F4D0-8342-82FF-D651359EBB9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33" name="Text Placeholder 2">
            <a:extLst>
              <a:ext uri="{FF2B5EF4-FFF2-40B4-BE49-F238E27FC236}">
                <a16:creationId xmlns:a16="http://schemas.microsoft.com/office/drawing/2014/main" id="{637773C9-44B2-B348-993C-03000EEAAF9C}"/>
              </a:ext>
            </a:extLst>
          </p:cNvPr>
          <p:cNvSpPr>
            <a:spLocks noGrp="1"/>
          </p:cNvSpPr>
          <p:nvPr>
            <p:ph type="body" sz="quarter" idx="43"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217468731"/>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Headshots x2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Picture Placeholder 9">
            <a:extLst>
              <a:ext uri="{FF2B5EF4-FFF2-40B4-BE49-F238E27FC236}">
                <a16:creationId xmlns:a16="http://schemas.microsoft.com/office/drawing/2014/main" id="{11D85FBB-17CB-EA4B-8F2D-39CA6B2F31D6}"/>
              </a:ext>
            </a:extLst>
          </p:cNvPr>
          <p:cNvSpPr>
            <a:spLocks noGrp="1"/>
          </p:cNvSpPr>
          <p:nvPr>
            <p:ph type="pic" sz="quarter" idx="14" hasCustomPrompt="1"/>
          </p:nvPr>
        </p:nvSpPr>
        <p:spPr>
          <a:xfrm>
            <a:off x="112712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16" name="Text Placeholder 15">
            <a:extLst>
              <a:ext uri="{FF2B5EF4-FFF2-40B4-BE49-F238E27FC236}">
                <a16:creationId xmlns:a16="http://schemas.microsoft.com/office/drawing/2014/main" id="{D8F07920-99FE-394D-BD8A-846081026975}"/>
              </a:ext>
            </a:extLst>
          </p:cNvPr>
          <p:cNvSpPr>
            <a:spLocks noGrp="1"/>
          </p:cNvSpPr>
          <p:nvPr>
            <p:ph type="body" sz="quarter" idx="15"/>
          </p:nvPr>
        </p:nvSpPr>
        <p:spPr>
          <a:xfrm>
            <a:off x="193351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5" name="Picture Placeholder 9">
            <a:extLst>
              <a:ext uri="{FF2B5EF4-FFF2-40B4-BE49-F238E27FC236}">
                <a16:creationId xmlns:a16="http://schemas.microsoft.com/office/drawing/2014/main" id="{2E4CE9D1-ED4D-0C43-A1DD-88584767AC26}"/>
              </a:ext>
            </a:extLst>
          </p:cNvPr>
          <p:cNvSpPr>
            <a:spLocks noGrp="1"/>
          </p:cNvSpPr>
          <p:nvPr>
            <p:ph type="pic" sz="quarter" idx="16" hasCustomPrompt="1"/>
          </p:nvPr>
        </p:nvSpPr>
        <p:spPr>
          <a:xfrm>
            <a:off x="9715071"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6" name="Text Placeholder 15">
            <a:extLst>
              <a:ext uri="{FF2B5EF4-FFF2-40B4-BE49-F238E27FC236}">
                <a16:creationId xmlns:a16="http://schemas.microsoft.com/office/drawing/2014/main" id="{F3AD2DA9-145E-D347-92BA-7F575BD0E3BE}"/>
              </a:ext>
            </a:extLst>
          </p:cNvPr>
          <p:cNvSpPr>
            <a:spLocks noGrp="1"/>
          </p:cNvSpPr>
          <p:nvPr>
            <p:ph type="body" sz="quarter" idx="17"/>
          </p:nvPr>
        </p:nvSpPr>
        <p:spPr>
          <a:xfrm>
            <a:off x="10521457"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7" name="Picture Placeholder 9">
            <a:extLst>
              <a:ext uri="{FF2B5EF4-FFF2-40B4-BE49-F238E27FC236}">
                <a16:creationId xmlns:a16="http://schemas.microsoft.com/office/drawing/2014/main" id="{E781484A-C027-3B42-ABA5-95967F36AF57}"/>
              </a:ext>
            </a:extLst>
          </p:cNvPr>
          <p:cNvSpPr>
            <a:spLocks noGrp="1"/>
          </p:cNvSpPr>
          <p:nvPr>
            <p:ph type="pic" sz="quarter" idx="18" hasCustomPrompt="1"/>
          </p:nvPr>
        </p:nvSpPr>
        <p:spPr>
          <a:xfrm>
            <a:off x="3270445"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28" name="Text Placeholder 15">
            <a:extLst>
              <a:ext uri="{FF2B5EF4-FFF2-40B4-BE49-F238E27FC236}">
                <a16:creationId xmlns:a16="http://schemas.microsoft.com/office/drawing/2014/main" id="{D999F51A-D1D9-F442-8A35-FFD4C84FB1ED}"/>
              </a:ext>
            </a:extLst>
          </p:cNvPr>
          <p:cNvSpPr>
            <a:spLocks noGrp="1"/>
          </p:cNvSpPr>
          <p:nvPr>
            <p:ph type="body" sz="quarter" idx="19"/>
          </p:nvPr>
        </p:nvSpPr>
        <p:spPr>
          <a:xfrm>
            <a:off x="4076831"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29" name="Picture Placeholder 9">
            <a:extLst>
              <a:ext uri="{FF2B5EF4-FFF2-40B4-BE49-F238E27FC236}">
                <a16:creationId xmlns:a16="http://schemas.microsoft.com/office/drawing/2014/main" id="{EF5EEBBC-14D3-C440-B350-081AEFE9D354}"/>
              </a:ext>
            </a:extLst>
          </p:cNvPr>
          <p:cNvSpPr>
            <a:spLocks noGrp="1"/>
          </p:cNvSpPr>
          <p:nvPr>
            <p:ph type="pic" sz="quarter" idx="20" hasCustomPrompt="1"/>
          </p:nvPr>
        </p:nvSpPr>
        <p:spPr>
          <a:xfrm>
            <a:off x="5414340"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0" name="Text Placeholder 15">
            <a:extLst>
              <a:ext uri="{FF2B5EF4-FFF2-40B4-BE49-F238E27FC236}">
                <a16:creationId xmlns:a16="http://schemas.microsoft.com/office/drawing/2014/main" id="{CDD2BC45-11FB-FA43-8E50-19039A879796}"/>
              </a:ext>
            </a:extLst>
          </p:cNvPr>
          <p:cNvSpPr>
            <a:spLocks noGrp="1"/>
          </p:cNvSpPr>
          <p:nvPr>
            <p:ph type="body" sz="quarter" idx="21"/>
          </p:nvPr>
        </p:nvSpPr>
        <p:spPr>
          <a:xfrm>
            <a:off x="6220726"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1" name="Picture Placeholder 9">
            <a:extLst>
              <a:ext uri="{FF2B5EF4-FFF2-40B4-BE49-F238E27FC236}">
                <a16:creationId xmlns:a16="http://schemas.microsoft.com/office/drawing/2014/main" id="{3FC4ED7A-62B8-0245-8DDF-4626F2B0C30E}"/>
              </a:ext>
            </a:extLst>
          </p:cNvPr>
          <p:cNvSpPr>
            <a:spLocks noGrp="1"/>
          </p:cNvSpPr>
          <p:nvPr>
            <p:ph type="pic" sz="quarter" idx="22" hasCustomPrompt="1"/>
          </p:nvPr>
        </p:nvSpPr>
        <p:spPr>
          <a:xfrm>
            <a:off x="7558238" y="170973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2" name="Text Placeholder 15">
            <a:extLst>
              <a:ext uri="{FF2B5EF4-FFF2-40B4-BE49-F238E27FC236}">
                <a16:creationId xmlns:a16="http://schemas.microsoft.com/office/drawing/2014/main" id="{26023683-CB7F-9140-A831-21942C3898AC}"/>
              </a:ext>
            </a:extLst>
          </p:cNvPr>
          <p:cNvSpPr>
            <a:spLocks noGrp="1"/>
          </p:cNvSpPr>
          <p:nvPr>
            <p:ph type="body" sz="quarter" idx="23"/>
          </p:nvPr>
        </p:nvSpPr>
        <p:spPr>
          <a:xfrm>
            <a:off x="8364624" y="170021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3" name="Picture Placeholder 9">
            <a:extLst>
              <a:ext uri="{FF2B5EF4-FFF2-40B4-BE49-F238E27FC236}">
                <a16:creationId xmlns:a16="http://schemas.microsoft.com/office/drawing/2014/main" id="{E3F92658-5CA5-D046-9735-699DEEC4AD4D}"/>
              </a:ext>
            </a:extLst>
          </p:cNvPr>
          <p:cNvSpPr>
            <a:spLocks noGrp="1"/>
          </p:cNvSpPr>
          <p:nvPr>
            <p:ph type="pic" sz="quarter" idx="24" hasCustomPrompt="1"/>
          </p:nvPr>
        </p:nvSpPr>
        <p:spPr>
          <a:xfrm>
            <a:off x="112712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4" name="Text Placeholder 15">
            <a:extLst>
              <a:ext uri="{FF2B5EF4-FFF2-40B4-BE49-F238E27FC236}">
                <a16:creationId xmlns:a16="http://schemas.microsoft.com/office/drawing/2014/main" id="{4204378A-ABF7-FF42-9FF9-2F3A587B2DF7}"/>
              </a:ext>
            </a:extLst>
          </p:cNvPr>
          <p:cNvSpPr>
            <a:spLocks noGrp="1"/>
          </p:cNvSpPr>
          <p:nvPr>
            <p:ph type="body" sz="quarter" idx="25"/>
          </p:nvPr>
        </p:nvSpPr>
        <p:spPr>
          <a:xfrm>
            <a:off x="193351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5" name="Picture Placeholder 9">
            <a:extLst>
              <a:ext uri="{FF2B5EF4-FFF2-40B4-BE49-F238E27FC236}">
                <a16:creationId xmlns:a16="http://schemas.microsoft.com/office/drawing/2014/main" id="{E7B5283E-9361-8B4E-B688-B9EE2105FA4E}"/>
              </a:ext>
            </a:extLst>
          </p:cNvPr>
          <p:cNvSpPr>
            <a:spLocks noGrp="1"/>
          </p:cNvSpPr>
          <p:nvPr>
            <p:ph type="pic" sz="quarter" idx="26" hasCustomPrompt="1"/>
          </p:nvPr>
        </p:nvSpPr>
        <p:spPr>
          <a:xfrm>
            <a:off x="9715071"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6" name="Text Placeholder 15">
            <a:extLst>
              <a:ext uri="{FF2B5EF4-FFF2-40B4-BE49-F238E27FC236}">
                <a16:creationId xmlns:a16="http://schemas.microsoft.com/office/drawing/2014/main" id="{4955E3EC-10CE-1E46-845B-5CB0D1F39245}"/>
              </a:ext>
            </a:extLst>
          </p:cNvPr>
          <p:cNvSpPr>
            <a:spLocks noGrp="1"/>
          </p:cNvSpPr>
          <p:nvPr>
            <p:ph type="body" sz="quarter" idx="27"/>
          </p:nvPr>
        </p:nvSpPr>
        <p:spPr>
          <a:xfrm>
            <a:off x="10521457"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7" name="Picture Placeholder 9">
            <a:extLst>
              <a:ext uri="{FF2B5EF4-FFF2-40B4-BE49-F238E27FC236}">
                <a16:creationId xmlns:a16="http://schemas.microsoft.com/office/drawing/2014/main" id="{496BFD48-0416-C848-8175-C12E26BBE2D8}"/>
              </a:ext>
            </a:extLst>
          </p:cNvPr>
          <p:cNvSpPr>
            <a:spLocks noGrp="1"/>
          </p:cNvSpPr>
          <p:nvPr>
            <p:ph type="pic" sz="quarter" idx="28" hasCustomPrompt="1"/>
          </p:nvPr>
        </p:nvSpPr>
        <p:spPr>
          <a:xfrm>
            <a:off x="3270445"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38" name="Text Placeholder 15">
            <a:extLst>
              <a:ext uri="{FF2B5EF4-FFF2-40B4-BE49-F238E27FC236}">
                <a16:creationId xmlns:a16="http://schemas.microsoft.com/office/drawing/2014/main" id="{41042442-477A-0C46-A9D8-65BAEC5C2B60}"/>
              </a:ext>
            </a:extLst>
          </p:cNvPr>
          <p:cNvSpPr>
            <a:spLocks noGrp="1"/>
          </p:cNvSpPr>
          <p:nvPr>
            <p:ph type="body" sz="quarter" idx="29"/>
          </p:nvPr>
        </p:nvSpPr>
        <p:spPr>
          <a:xfrm>
            <a:off x="4076831"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39" name="Picture Placeholder 9">
            <a:extLst>
              <a:ext uri="{FF2B5EF4-FFF2-40B4-BE49-F238E27FC236}">
                <a16:creationId xmlns:a16="http://schemas.microsoft.com/office/drawing/2014/main" id="{A598BD14-9430-6F4F-A992-B89CFDC6C89E}"/>
              </a:ext>
            </a:extLst>
          </p:cNvPr>
          <p:cNvSpPr>
            <a:spLocks noGrp="1"/>
          </p:cNvSpPr>
          <p:nvPr>
            <p:ph type="pic" sz="quarter" idx="30" hasCustomPrompt="1"/>
          </p:nvPr>
        </p:nvSpPr>
        <p:spPr>
          <a:xfrm>
            <a:off x="5414340"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0" name="Text Placeholder 15">
            <a:extLst>
              <a:ext uri="{FF2B5EF4-FFF2-40B4-BE49-F238E27FC236}">
                <a16:creationId xmlns:a16="http://schemas.microsoft.com/office/drawing/2014/main" id="{3C7CCA33-FF48-EA48-9CF0-799C91870B2B}"/>
              </a:ext>
            </a:extLst>
          </p:cNvPr>
          <p:cNvSpPr>
            <a:spLocks noGrp="1"/>
          </p:cNvSpPr>
          <p:nvPr>
            <p:ph type="body" sz="quarter" idx="31"/>
          </p:nvPr>
        </p:nvSpPr>
        <p:spPr>
          <a:xfrm>
            <a:off x="6220726"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1" name="Picture Placeholder 9">
            <a:extLst>
              <a:ext uri="{FF2B5EF4-FFF2-40B4-BE49-F238E27FC236}">
                <a16:creationId xmlns:a16="http://schemas.microsoft.com/office/drawing/2014/main" id="{78407257-1650-AB40-9213-646DFFDA742F}"/>
              </a:ext>
            </a:extLst>
          </p:cNvPr>
          <p:cNvSpPr>
            <a:spLocks noGrp="1"/>
          </p:cNvSpPr>
          <p:nvPr>
            <p:ph type="pic" sz="quarter" idx="32" hasCustomPrompt="1"/>
          </p:nvPr>
        </p:nvSpPr>
        <p:spPr>
          <a:xfrm>
            <a:off x="7558238" y="271709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2" name="Text Placeholder 15">
            <a:extLst>
              <a:ext uri="{FF2B5EF4-FFF2-40B4-BE49-F238E27FC236}">
                <a16:creationId xmlns:a16="http://schemas.microsoft.com/office/drawing/2014/main" id="{D0CD7518-4361-4247-8973-1340099A8DD1}"/>
              </a:ext>
            </a:extLst>
          </p:cNvPr>
          <p:cNvSpPr>
            <a:spLocks noGrp="1"/>
          </p:cNvSpPr>
          <p:nvPr>
            <p:ph type="body" sz="quarter" idx="33"/>
          </p:nvPr>
        </p:nvSpPr>
        <p:spPr>
          <a:xfrm>
            <a:off x="8364624" y="270756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3" name="Picture Placeholder 9">
            <a:extLst>
              <a:ext uri="{FF2B5EF4-FFF2-40B4-BE49-F238E27FC236}">
                <a16:creationId xmlns:a16="http://schemas.microsoft.com/office/drawing/2014/main" id="{BA807414-15C9-EF4C-8BB8-533BF115A330}"/>
              </a:ext>
            </a:extLst>
          </p:cNvPr>
          <p:cNvSpPr>
            <a:spLocks noGrp="1"/>
          </p:cNvSpPr>
          <p:nvPr>
            <p:ph type="pic" sz="quarter" idx="34" hasCustomPrompt="1"/>
          </p:nvPr>
        </p:nvSpPr>
        <p:spPr>
          <a:xfrm>
            <a:off x="112712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4" name="Text Placeholder 15">
            <a:extLst>
              <a:ext uri="{FF2B5EF4-FFF2-40B4-BE49-F238E27FC236}">
                <a16:creationId xmlns:a16="http://schemas.microsoft.com/office/drawing/2014/main" id="{9BEC1247-38F1-8843-8112-4E403EBF0FDC}"/>
              </a:ext>
            </a:extLst>
          </p:cNvPr>
          <p:cNvSpPr>
            <a:spLocks noGrp="1"/>
          </p:cNvSpPr>
          <p:nvPr>
            <p:ph type="body" sz="quarter" idx="35"/>
          </p:nvPr>
        </p:nvSpPr>
        <p:spPr>
          <a:xfrm>
            <a:off x="193351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5" name="Picture Placeholder 9">
            <a:extLst>
              <a:ext uri="{FF2B5EF4-FFF2-40B4-BE49-F238E27FC236}">
                <a16:creationId xmlns:a16="http://schemas.microsoft.com/office/drawing/2014/main" id="{5AB1BD12-2386-8447-BBE8-8E28FFED937B}"/>
              </a:ext>
            </a:extLst>
          </p:cNvPr>
          <p:cNvSpPr>
            <a:spLocks noGrp="1"/>
          </p:cNvSpPr>
          <p:nvPr>
            <p:ph type="pic" sz="quarter" idx="36" hasCustomPrompt="1"/>
          </p:nvPr>
        </p:nvSpPr>
        <p:spPr>
          <a:xfrm>
            <a:off x="9715071"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6" name="Text Placeholder 15">
            <a:extLst>
              <a:ext uri="{FF2B5EF4-FFF2-40B4-BE49-F238E27FC236}">
                <a16:creationId xmlns:a16="http://schemas.microsoft.com/office/drawing/2014/main" id="{CF55B2B8-BB79-6443-82D1-F77CE07CDB41}"/>
              </a:ext>
            </a:extLst>
          </p:cNvPr>
          <p:cNvSpPr>
            <a:spLocks noGrp="1"/>
          </p:cNvSpPr>
          <p:nvPr>
            <p:ph type="body" sz="quarter" idx="37"/>
          </p:nvPr>
        </p:nvSpPr>
        <p:spPr>
          <a:xfrm>
            <a:off x="10521457"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7" name="Picture Placeholder 9">
            <a:extLst>
              <a:ext uri="{FF2B5EF4-FFF2-40B4-BE49-F238E27FC236}">
                <a16:creationId xmlns:a16="http://schemas.microsoft.com/office/drawing/2014/main" id="{AC696CFC-DDB6-B149-B35D-BDB4A83AF238}"/>
              </a:ext>
            </a:extLst>
          </p:cNvPr>
          <p:cNvSpPr>
            <a:spLocks noGrp="1"/>
          </p:cNvSpPr>
          <p:nvPr>
            <p:ph type="pic" sz="quarter" idx="38" hasCustomPrompt="1"/>
          </p:nvPr>
        </p:nvSpPr>
        <p:spPr>
          <a:xfrm>
            <a:off x="3270445"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48" name="Text Placeholder 15">
            <a:extLst>
              <a:ext uri="{FF2B5EF4-FFF2-40B4-BE49-F238E27FC236}">
                <a16:creationId xmlns:a16="http://schemas.microsoft.com/office/drawing/2014/main" id="{16856273-D15E-C74F-8E92-CF2313BBC425}"/>
              </a:ext>
            </a:extLst>
          </p:cNvPr>
          <p:cNvSpPr>
            <a:spLocks noGrp="1"/>
          </p:cNvSpPr>
          <p:nvPr>
            <p:ph type="body" sz="quarter" idx="39"/>
          </p:nvPr>
        </p:nvSpPr>
        <p:spPr>
          <a:xfrm>
            <a:off x="4076831"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49" name="Picture Placeholder 9">
            <a:extLst>
              <a:ext uri="{FF2B5EF4-FFF2-40B4-BE49-F238E27FC236}">
                <a16:creationId xmlns:a16="http://schemas.microsoft.com/office/drawing/2014/main" id="{C43CE71C-56AC-8440-9082-D23431CE5D3B}"/>
              </a:ext>
            </a:extLst>
          </p:cNvPr>
          <p:cNvSpPr>
            <a:spLocks noGrp="1"/>
          </p:cNvSpPr>
          <p:nvPr>
            <p:ph type="pic" sz="quarter" idx="40" hasCustomPrompt="1"/>
          </p:nvPr>
        </p:nvSpPr>
        <p:spPr>
          <a:xfrm>
            <a:off x="5414340"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0" name="Text Placeholder 15">
            <a:extLst>
              <a:ext uri="{FF2B5EF4-FFF2-40B4-BE49-F238E27FC236}">
                <a16:creationId xmlns:a16="http://schemas.microsoft.com/office/drawing/2014/main" id="{8DF77B95-A551-7740-ACB2-69D96173CB45}"/>
              </a:ext>
            </a:extLst>
          </p:cNvPr>
          <p:cNvSpPr>
            <a:spLocks noGrp="1"/>
          </p:cNvSpPr>
          <p:nvPr>
            <p:ph type="body" sz="quarter" idx="41"/>
          </p:nvPr>
        </p:nvSpPr>
        <p:spPr>
          <a:xfrm>
            <a:off x="6220726"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1" name="Picture Placeholder 9">
            <a:extLst>
              <a:ext uri="{FF2B5EF4-FFF2-40B4-BE49-F238E27FC236}">
                <a16:creationId xmlns:a16="http://schemas.microsoft.com/office/drawing/2014/main" id="{E9142730-612E-4A47-9409-DE45BF246A54}"/>
              </a:ext>
            </a:extLst>
          </p:cNvPr>
          <p:cNvSpPr>
            <a:spLocks noGrp="1"/>
          </p:cNvSpPr>
          <p:nvPr>
            <p:ph type="pic" sz="quarter" idx="42" hasCustomPrompt="1"/>
          </p:nvPr>
        </p:nvSpPr>
        <p:spPr>
          <a:xfrm>
            <a:off x="7558238" y="3724448"/>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2" name="Text Placeholder 15">
            <a:extLst>
              <a:ext uri="{FF2B5EF4-FFF2-40B4-BE49-F238E27FC236}">
                <a16:creationId xmlns:a16="http://schemas.microsoft.com/office/drawing/2014/main" id="{FBC4BB45-5CBF-B44F-85F2-0C02266EFCE0}"/>
              </a:ext>
            </a:extLst>
          </p:cNvPr>
          <p:cNvSpPr>
            <a:spLocks noGrp="1"/>
          </p:cNvSpPr>
          <p:nvPr>
            <p:ph type="body" sz="quarter" idx="43"/>
          </p:nvPr>
        </p:nvSpPr>
        <p:spPr>
          <a:xfrm>
            <a:off x="8364624" y="3714923"/>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3" name="Picture Placeholder 9">
            <a:extLst>
              <a:ext uri="{FF2B5EF4-FFF2-40B4-BE49-F238E27FC236}">
                <a16:creationId xmlns:a16="http://schemas.microsoft.com/office/drawing/2014/main" id="{E38FEEA2-4B23-D949-8425-C3EC9DA3238F}"/>
              </a:ext>
            </a:extLst>
          </p:cNvPr>
          <p:cNvSpPr>
            <a:spLocks noGrp="1"/>
          </p:cNvSpPr>
          <p:nvPr>
            <p:ph type="pic" sz="quarter" idx="44" hasCustomPrompt="1"/>
          </p:nvPr>
        </p:nvSpPr>
        <p:spPr>
          <a:xfrm>
            <a:off x="112712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4" name="Text Placeholder 15">
            <a:extLst>
              <a:ext uri="{FF2B5EF4-FFF2-40B4-BE49-F238E27FC236}">
                <a16:creationId xmlns:a16="http://schemas.microsoft.com/office/drawing/2014/main" id="{4A744CAF-1957-DE46-A7F7-3758AA8C50DF}"/>
              </a:ext>
            </a:extLst>
          </p:cNvPr>
          <p:cNvSpPr>
            <a:spLocks noGrp="1"/>
          </p:cNvSpPr>
          <p:nvPr>
            <p:ph type="body" sz="quarter" idx="45"/>
          </p:nvPr>
        </p:nvSpPr>
        <p:spPr>
          <a:xfrm>
            <a:off x="193351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5" name="Picture Placeholder 9">
            <a:extLst>
              <a:ext uri="{FF2B5EF4-FFF2-40B4-BE49-F238E27FC236}">
                <a16:creationId xmlns:a16="http://schemas.microsoft.com/office/drawing/2014/main" id="{79E2A2E4-75C1-544D-AA3D-A2F3DFCE3C5D}"/>
              </a:ext>
            </a:extLst>
          </p:cNvPr>
          <p:cNvSpPr>
            <a:spLocks noGrp="1"/>
          </p:cNvSpPr>
          <p:nvPr>
            <p:ph type="pic" sz="quarter" idx="46" hasCustomPrompt="1"/>
          </p:nvPr>
        </p:nvSpPr>
        <p:spPr>
          <a:xfrm>
            <a:off x="9715071"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6" name="Text Placeholder 15">
            <a:extLst>
              <a:ext uri="{FF2B5EF4-FFF2-40B4-BE49-F238E27FC236}">
                <a16:creationId xmlns:a16="http://schemas.microsoft.com/office/drawing/2014/main" id="{EC19FE9A-1F66-7C46-9380-1CE62154633A}"/>
              </a:ext>
            </a:extLst>
          </p:cNvPr>
          <p:cNvSpPr>
            <a:spLocks noGrp="1"/>
          </p:cNvSpPr>
          <p:nvPr>
            <p:ph type="body" sz="quarter" idx="47"/>
          </p:nvPr>
        </p:nvSpPr>
        <p:spPr>
          <a:xfrm>
            <a:off x="10521457"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7" name="Picture Placeholder 9">
            <a:extLst>
              <a:ext uri="{FF2B5EF4-FFF2-40B4-BE49-F238E27FC236}">
                <a16:creationId xmlns:a16="http://schemas.microsoft.com/office/drawing/2014/main" id="{CFCDF397-AB53-7541-BBE9-E279C4F6B7F3}"/>
              </a:ext>
            </a:extLst>
          </p:cNvPr>
          <p:cNvSpPr>
            <a:spLocks noGrp="1"/>
          </p:cNvSpPr>
          <p:nvPr>
            <p:ph type="pic" sz="quarter" idx="48" hasCustomPrompt="1"/>
          </p:nvPr>
        </p:nvSpPr>
        <p:spPr>
          <a:xfrm>
            <a:off x="3270445"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58" name="Text Placeholder 15">
            <a:extLst>
              <a:ext uri="{FF2B5EF4-FFF2-40B4-BE49-F238E27FC236}">
                <a16:creationId xmlns:a16="http://schemas.microsoft.com/office/drawing/2014/main" id="{B7AECDC3-1663-BC42-AFCB-E83C972C03A1}"/>
              </a:ext>
            </a:extLst>
          </p:cNvPr>
          <p:cNvSpPr>
            <a:spLocks noGrp="1"/>
          </p:cNvSpPr>
          <p:nvPr>
            <p:ph type="body" sz="quarter" idx="49"/>
          </p:nvPr>
        </p:nvSpPr>
        <p:spPr>
          <a:xfrm>
            <a:off x="4076831"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59" name="Picture Placeholder 9">
            <a:extLst>
              <a:ext uri="{FF2B5EF4-FFF2-40B4-BE49-F238E27FC236}">
                <a16:creationId xmlns:a16="http://schemas.microsoft.com/office/drawing/2014/main" id="{6C16363A-6A21-7E4D-AAFC-CBB9F97CD06A}"/>
              </a:ext>
            </a:extLst>
          </p:cNvPr>
          <p:cNvSpPr>
            <a:spLocks noGrp="1"/>
          </p:cNvSpPr>
          <p:nvPr>
            <p:ph type="pic" sz="quarter" idx="50" hasCustomPrompt="1"/>
          </p:nvPr>
        </p:nvSpPr>
        <p:spPr>
          <a:xfrm>
            <a:off x="5414340"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0" name="Text Placeholder 15">
            <a:extLst>
              <a:ext uri="{FF2B5EF4-FFF2-40B4-BE49-F238E27FC236}">
                <a16:creationId xmlns:a16="http://schemas.microsoft.com/office/drawing/2014/main" id="{5C9640C4-5AC1-A04B-A297-D7FF45C4F726}"/>
              </a:ext>
            </a:extLst>
          </p:cNvPr>
          <p:cNvSpPr>
            <a:spLocks noGrp="1"/>
          </p:cNvSpPr>
          <p:nvPr>
            <p:ph type="body" sz="quarter" idx="51"/>
          </p:nvPr>
        </p:nvSpPr>
        <p:spPr>
          <a:xfrm>
            <a:off x="6220726"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1" name="Picture Placeholder 9">
            <a:extLst>
              <a:ext uri="{FF2B5EF4-FFF2-40B4-BE49-F238E27FC236}">
                <a16:creationId xmlns:a16="http://schemas.microsoft.com/office/drawing/2014/main" id="{7B8E273A-3A5A-C844-AE25-0292B327B586}"/>
              </a:ext>
            </a:extLst>
          </p:cNvPr>
          <p:cNvSpPr>
            <a:spLocks noGrp="1"/>
          </p:cNvSpPr>
          <p:nvPr>
            <p:ph type="pic" sz="quarter" idx="52" hasCustomPrompt="1"/>
          </p:nvPr>
        </p:nvSpPr>
        <p:spPr>
          <a:xfrm>
            <a:off x="7558238" y="4731803"/>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2" name="Text Placeholder 15">
            <a:extLst>
              <a:ext uri="{FF2B5EF4-FFF2-40B4-BE49-F238E27FC236}">
                <a16:creationId xmlns:a16="http://schemas.microsoft.com/office/drawing/2014/main" id="{FCA9DDC6-F014-214B-AF41-E6D407685045}"/>
              </a:ext>
            </a:extLst>
          </p:cNvPr>
          <p:cNvSpPr>
            <a:spLocks noGrp="1"/>
          </p:cNvSpPr>
          <p:nvPr>
            <p:ph type="body" sz="quarter" idx="53"/>
          </p:nvPr>
        </p:nvSpPr>
        <p:spPr>
          <a:xfrm>
            <a:off x="8364624" y="4722278"/>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3" name="Picture Placeholder 9">
            <a:extLst>
              <a:ext uri="{FF2B5EF4-FFF2-40B4-BE49-F238E27FC236}">
                <a16:creationId xmlns:a16="http://schemas.microsoft.com/office/drawing/2014/main" id="{147B2FD6-7D2D-714F-8CBC-6EA7C26E8DC1}"/>
              </a:ext>
            </a:extLst>
          </p:cNvPr>
          <p:cNvSpPr>
            <a:spLocks noGrp="1"/>
          </p:cNvSpPr>
          <p:nvPr>
            <p:ph type="pic" sz="quarter" idx="54" hasCustomPrompt="1"/>
          </p:nvPr>
        </p:nvSpPr>
        <p:spPr>
          <a:xfrm>
            <a:off x="112712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4" name="Text Placeholder 15">
            <a:extLst>
              <a:ext uri="{FF2B5EF4-FFF2-40B4-BE49-F238E27FC236}">
                <a16:creationId xmlns:a16="http://schemas.microsoft.com/office/drawing/2014/main" id="{34519368-9B45-304B-9FFC-B42E40633DD1}"/>
              </a:ext>
            </a:extLst>
          </p:cNvPr>
          <p:cNvSpPr>
            <a:spLocks noGrp="1"/>
          </p:cNvSpPr>
          <p:nvPr>
            <p:ph type="body" sz="quarter" idx="55"/>
          </p:nvPr>
        </p:nvSpPr>
        <p:spPr>
          <a:xfrm>
            <a:off x="193351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5" name="Picture Placeholder 9">
            <a:extLst>
              <a:ext uri="{FF2B5EF4-FFF2-40B4-BE49-F238E27FC236}">
                <a16:creationId xmlns:a16="http://schemas.microsoft.com/office/drawing/2014/main" id="{006817F6-738D-CB45-AFCF-6ED67F01C230}"/>
              </a:ext>
            </a:extLst>
          </p:cNvPr>
          <p:cNvSpPr>
            <a:spLocks noGrp="1"/>
          </p:cNvSpPr>
          <p:nvPr>
            <p:ph type="pic" sz="quarter" idx="56" hasCustomPrompt="1"/>
          </p:nvPr>
        </p:nvSpPr>
        <p:spPr>
          <a:xfrm>
            <a:off x="9715071"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6" name="Text Placeholder 15">
            <a:extLst>
              <a:ext uri="{FF2B5EF4-FFF2-40B4-BE49-F238E27FC236}">
                <a16:creationId xmlns:a16="http://schemas.microsoft.com/office/drawing/2014/main" id="{31A8DDF3-C379-EF41-93B4-BCCDC64343C7}"/>
              </a:ext>
            </a:extLst>
          </p:cNvPr>
          <p:cNvSpPr>
            <a:spLocks noGrp="1"/>
          </p:cNvSpPr>
          <p:nvPr>
            <p:ph type="body" sz="quarter" idx="57"/>
          </p:nvPr>
        </p:nvSpPr>
        <p:spPr>
          <a:xfrm>
            <a:off x="10521457"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7" name="Picture Placeholder 9">
            <a:extLst>
              <a:ext uri="{FF2B5EF4-FFF2-40B4-BE49-F238E27FC236}">
                <a16:creationId xmlns:a16="http://schemas.microsoft.com/office/drawing/2014/main" id="{34FAA47E-88BD-7748-A754-E60D0B2EC92C}"/>
              </a:ext>
            </a:extLst>
          </p:cNvPr>
          <p:cNvSpPr>
            <a:spLocks noGrp="1"/>
          </p:cNvSpPr>
          <p:nvPr>
            <p:ph type="pic" sz="quarter" idx="58" hasCustomPrompt="1"/>
          </p:nvPr>
        </p:nvSpPr>
        <p:spPr>
          <a:xfrm>
            <a:off x="3270445"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68" name="Text Placeholder 15">
            <a:extLst>
              <a:ext uri="{FF2B5EF4-FFF2-40B4-BE49-F238E27FC236}">
                <a16:creationId xmlns:a16="http://schemas.microsoft.com/office/drawing/2014/main" id="{330075AB-828C-4548-B1C9-565904E1A284}"/>
              </a:ext>
            </a:extLst>
          </p:cNvPr>
          <p:cNvSpPr>
            <a:spLocks noGrp="1"/>
          </p:cNvSpPr>
          <p:nvPr>
            <p:ph type="body" sz="quarter" idx="59"/>
          </p:nvPr>
        </p:nvSpPr>
        <p:spPr>
          <a:xfrm>
            <a:off x="4076831"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69" name="Picture Placeholder 9">
            <a:extLst>
              <a:ext uri="{FF2B5EF4-FFF2-40B4-BE49-F238E27FC236}">
                <a16:creationId xmlns:a16="http://schemas.microsoft.com/office/drawing/2014/main" id="{70FD429C-9FFF-464D-A38A-B19E03B489B7}"/>
              </a:ext>
            </a:extLst>
          </p:cNvPr>
          <p:cNvSpPr>
            <a:spLocks noGrp="1"/>
          </p:cNvSpPr>
          <p:nvPr>
            <p:ph type="pic" sz="quarter" idx="60" hasCustomPrompt="1"/>
          </p:nvPr>
        </p:nvSpPr>
        <p:spPr>
          <a:xfrm>
            <a:off x="5414340"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0" name="Text Placeholder 15">
            <a:extLst>
              <a:ext uri="{FF2B5EF4-FFF2-40B4-BE49-F238E27FC236}">
                <a16:creationId xmlns:a16="http://schemas.microsoft.com/office/drawing/2014/main" id="{39A7E412-6F38-E94D-936D-840A868DE17E}"/>
              </a:ext>
            </a:extLst>
          </p:cNvPr>
          <p:cNvSpPr>
            <a:spLocks noGrp="1"/>
          </p:cNvSpPr>
          <p:nvPr>
            <p:ph type="body" sz="quarter" idx="61"/>
          </p:nvPr>
        </p:nvSpPr>
        <p:spPr>
          <a:xfrm>
            <a:off x="6220726"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1" name="Picture Placeholder 9">
            <a:extLst>
              <a:ext uri="{FF2B5EF4-FFF2-40B4-BE49-F238E27FC236}">
                <a16:creationId xmlns:a16="http://schemas.microsoft.com/office/drawing/2014/main" id="{FC23059E-4BC3-264B-993B-3D5727104FF8}"/>
              </a:ext>
            </a:extLst>
          </p:cNvPr>
          <p:cNvSpPr>
            <a:spLocks noGrp="1"/>
          </p:cNvSpPr>
          <p:nvPr>
            <p:ph type="pic" sz="quarter" idx="62" hasCustomPrompt="1"/>
          </p:nvPr>
        </p:nvSpPr>
        <p:spPr>
          <a:xfrm>
            <a:off x="7558238" y="5739156"/>
            <a:ext cx="714032" cy="714032"/>
          </a:xfrm>
          <a:prstGeom prst="ellipse">
            <a:avLst/>
          </a:prstGeom>
          <a:solidFill>
            <a:schemeClr val="bg2"/>
          </a:solidFill>
          <a:ln>
            <a:noFill/>
          </a:ln>
        </p:spPr>
        <p:txBody>
          <a:bodyPr anchor="ctr">
            <a:noAutofit/>
          </a:bodyPr>
          <a:lstStyle>
            <a:lvl1pPr marL="0" indent="0" algn="ctr">
              <a:lnSpc>
                <a:spcPct val="90000"/>
              </a:lnSpc>
              <a:spcBef>
                <a:spcPts val="0"/>
              </a:spcBef>
              <a:spcAft>
                <a:spcPts val="0"/>
              </a:spcAft>
              <a:buNone/>
              <a:defRPr sz="800"/>
            </a:lvl1pPr>
          </a:lstStyle>
          <a:p>
            <a:r>
              <a:rPr lang="en-GB"/>
              <a:t>Click icon to add headshot</a:t>
            </a:r>
          </a:p>
        </p:txBody>
      </p:sp>
      <p:sp>
        <p:nvSpPr>
          <p:cNvPr id="72" name="Text Placeholder 15">
            <a:extLst>
              <a:ext uri="{FF2B5EF4-FFF2-40B4-BE49-F238E27FC236}">
                <a16:creationId xmlns:a16="http://schemas.microsoft.com/office/drawing/2014/main" id="{25A0C320-E413-6C49-A79E-BC3A9495A8B3}"/>
              </a:ext>
            </a:extLst>
          </p:cNvPr>
          <p:cNvSpPr>
            <a:spLocks noGrp="1"/>
          </p:cNvSpPr>
          <p:nvPr>
            <p:ph type="body" sz="quarter" idx="63"/>
          </p:nvPr>
        </p:nvSpPr>
        <p:spPr>
          <a:xfrm>
            <a:off x="8364624" y="5729631"/>
            <a:ext cx="1086836" cy="723557"/>
          </a:xfrm>
        </p:spPr>
        <p:txBody>
          <a:bodyPr anchor="ctr">
            <a:noAutofit/>
          </a:bodyPr>
          <a:lstStyle>
            <a:lvl1pPr marL="0" indent="0">
              <a:lnSpc>
                <a:spcPct val="90000"/>
              </a:lnSpc>
              <a:spcBef>
                <a:spcPts val="0"/>
              </a:spcBef>
              <a:spcAft>
                <a:spcPts val="300"/>
              </a:spcAft>
              <a:buNone/>
              <a:defRPr sz="900" b="0" i="0">
                <a:latin typeface="HelveticaNeueLT Pro 65 Md" panose="020B0604020202020204" pitchFamily="34" charset="77"/>
              </a:defRPr>
            </a:lvl1pPr>
            <a:lvl2pPr marL="457200" indent="0">
              <a:buNone/>
              <a:defRPr sz="1100"/>
            </a:lvl2pPr>
            <a:lvl3pPr marL="914400" indent="0">
              <a:buNone/>
              <a:defRPr sz="1100"/>
            </a:lvl3pPr>
            <a:lvl4pPr marL="1371600" indent="0">
              <a:buNone/>
              <a:defRPr sz="1100"/>
            </a:lvl4pPr>
            <a:lvl5pPr marL="1828800" indent="0">
              <a:buNone/>
              <a:defRPr sz="1100"/>
            </a:lvl5pPr>
          </a:lstStyle>
          <a:p>
            <a:pPr lvl="0"/>
            <a:r>
              <a:rPr lang="en-GB"/>
              <a:t>Click to edit Master text styles</a:t>
            </a:r>
          </a:p>
        </p:txBody>
      </p:sp>
      <p:sp>
        <p:nvSpPr>
          <p:cNvPr id="75" name="Text Placeholder 15">
            <a:extLst>
              <a:ext uri="{FF2B5EF4-FFF2-40B4-BE49-F238E27FC236}">
                <a16:creationId xmlns:a16="http://schemas.microsoft.com/office/drawing/2014/main" id="{3236F238-B3B0-DC4A-A3C2-6B8CD816C850}"/>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76" name="Title 10">
            <a:extLst>
              <a:ext uri="{FF2B5EF4-FFF2-40B4-BE49-F238E27FC236}">
                <a16:creationId xmlns:a16="http://schemas.microsoft.com/office/drawing/2014/main" id="{6E3F4A9B-EA51-C64A-B691-E2469AB1D35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77" name="Text Placeholder 2">
            <a:extLst>
              <a:ext uri="{FF2B5EF4-FFF2-40B4-BE49-F238E27FC236}">
                <a16:creationId xmlns:a16="http://schemas.microsoft.com/office/drawing/2014/main" id="{E221F894-09AB-5046-898B-C23D9C2C6AC4}"/>
              </a:ext>
            </a:extLst>
          </p:cNvPr>
          <p:cNvSpPr>
            <a:spLocks noGrp="1"/>
          </p:cNvSpPr>
          <p:nvPr>
            <p:ph type="body" sz="quarter" idx="64"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7961871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1412875"/>
            <a:ext cx="10515600" cy="5035552"/>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363128951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Table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4" name="Table Placeholder 3">
            <a:extLst>
              <a:ext uri="{FF2B5EF4-FFF2-40B4-BE49-F238E27FC236}">
                <a16:creationId xmlns:a16="http://schemas.microsoft.com/office/drawing/2014/main" id="{79E82F2F-F2EE-9742-B7E9-59B473B9EC29}"/>
              </a:ext>
            </a:extLst>
          </p:cNvPr>
          <p:cNvSpPr>
            <a:spLocks noGrp="1"/>
          </p:cNvSpPr>
          <p:nvPr>
            <p:ph type="tbl" sz="quarter" idx="17" hasCustomPrompt="1"/>
          </p:nvPr>
        </p:nvSpPr>
        <p:spPr>
          <a:xfrm>
            <a:off x="1127125" y="2829909"/>
            <a:ext cx="10515600" cy="3618517"/>
          </a:xfrm>
        </p:spPr>
        <p:txBody>
          <a:bodyPr anchor="ctr">
            <a:normAutofit/>
          </a:bodyPr>
          <a:lstStyle>
            <a:lvl1pPr marL="0" indent="0" algn="ctr">
              <a:buNone/>
              <a:defRPr sz="1600">
                <a:solidFill>
                  <a:schemeClr val="bg1">
                    <a:lumMod val="50000"/>
                  </a:schemeClr>
                </a:solidFill>
              </a:defRPr>
            </a:lvl1pPr>
          </a:lstStyle>
          <a:p>
            <a:r>
              <a:rPr lang="en-GB"/>
              <a:t>Click icon to add a table</a:t>
            </a:r>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3687685474"/>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1125539" y="1466722"/>
            <a:ext cx="10515599" cy="4986466"/>
          </a:xfrm>
        </p:spPr>
        <p:txBody>
          <a:bodyPr anchor="ctr">
            <a:normAutofit/>
          </a:bodyPr>
          <a:lstStyle>
            <a:lvl1pPr marL="0" indent="0" algn="ctr">
              <a:buNone/>
              <a:defRPr sz="16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76109138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Chart + Tex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7749EE49-306F-7C47-B4E0-86FFEFB460B9}"/>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773943F0-6F32-874E-970F-3B173336D4CF}"/>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F7A5E7F0-B436-8A48-BBD1-1524797B47C1}"/>
              </a:ext>
            </a:extLst>
          </p:cNvPr>
          <p:cNvSpPr>
            <a:spLocks noGrp="1"/>
          </p:cNvSpPr>
          <p:nvPr>
            <p:ph type="body" sz="quarter" idx="15"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
        <p:nvSpPr>
          <p:cNvPr id="13" name="Text Placeholder 13">
            <a:extLst>
              <a:ext uri="{FF2B5EF4-FFF2-40B4-BE49-F238E27FC236}">
                <a16:creationId xmlns:a16="http://schemas.microsoft.com/office/drawing/2014/main" id="{10F4DDE1-AC35-F443-BB77-129F3934B7BA}"/>
              </a:ext>
            </a:extLst>
          </p:cNvPr>
          <p:cNvSpPr>
            <a:spLocks noGrp="1"/>
          </p:cNvSpPr>
          <p:nvPr>
            <p:ph type="body" sz="quarter" idx="14"/>
          </p:nvPr>
        </p:nvSpPr>
        <p:spPr>
          <a:xfrm>
            <a:off x="1127124" y="1412875"/>
            <a:ext cx="10514013" cy="1054428"/>
          </a:xfrm>
        </p:spPr>
        <p:txBody>
          <a:bodyPr/>
          <a:lstStyle>
            <a:lvl1pPr marL="0" indent="0">
              <a:buNone/>
              <a:defRPr/>
            </a:lvl1pPr>
            <a:lvl2pPr marL="457200" indent="0">
              <a:buNone/>
              <a:defRPr/>
            </a:lvl2pPr>
          </a:lstStyle>
          <a:p>
            <a:pPr lvl="0"/>
            <a:r>
              <a:rPr lang="en-GB"/>
              <a:t>Click to edit Master text styles</a:t>
            </a:r>
          </a:p>
        </p:txBody>
      </p:sp>
      <p:sp>
        <p:nvSpPr>
          <p:cNvPr id="3" name="Chart Placeholder 2">
            <a:extLst>
              <a:ext uri="{FF2B5EF4-FFF2-40B4-BE49-F238E27FC236}">
                <a16:creationId xmlns:a16="http://schemas.microsoft.com/office/drawing/2014/main" id="{1523A567-9F14-C348-309B-BCD91D199FFB}"/>
              </a:ext>
            </a:extLst>
          </p:cNvPr>
          <p:cNvSpPr>
            <a:spLocks noGrp="1"/>
          </p:cNvSpPr>
          <p:nvPr>
            <p:ph type="chart" sz="quarter" idx="18"/>
          </p:nvPr>
        </p:nvSpPr>
        <p:spPr>
          <a:xfrm>
            <a:off x="1127125" y="2830513"/>
            <a:ext cx="10514012" cy="3617912"/>
          </a:xfrm>
        </p:spPr>
        <p:txBody>
          <a:bodyPr anchor="ctr">
            <a:normAutofit/>
          </a:bodyPr>
          <a:lstStyle>
            <a:lvl1pPr marL="0" marR="0" indent="0" algn="ctr" defTabSz="914400" rtl="0" eaLnBrk="1" fontAlgn="auto" latinLnBrk="0" hangingPunct="1">
              <a:lnSpc>
                <a:spcPct val="120000"/>
              </a:lnSpc>
              <a:spcBef>
                <a:spcPts val="1000"/>
              </a:spcBef>
              <a:spcAft>
                <a:spcPts val="600"/>
              </a:spcAft>
              <a:buClr>
                <a:srgbClr val="000000">
                  <a:lumMod val="85000"/>
                  <a:lumOff val="15000"/>
                </a:srgbClr>
              </a:buClr>
              <a:buSzPct val="100000"/>
              <a:buFont typeface="Arial" panose="020B0604020202020204" pitchFamily="34" charset="0"/>
              <a:buNone/>
              <a:tabLst/>
              <a:defRPr sz="1600">
                <a:solidFill>
                  <a:schemeClr val="bg1">
                    <a:lumMod val="50000"/>
                  </a:schemeClr>
                </a:solidFill>
              </a:defRPr>
            </a:lvl1pPr>
          </a:lstStyle>
          <a:p>
            <a:r>
              <a:rPr lang="en-GB"/>
              <a:t>Click icon to add chart</a:t>
            </a:r>
          </a:p>
        </p:txBody>
      </p:sp>
    </p:spTree>
    <p:extLst>
      <p:ext uri="{BB962C8B-B14F-4D97-AF65-F5344CB8AC3E}">
        <p14:creationId xmlns:p14="http://schemas.microsoft.com/office/powerpoint/2010/main" val="1097785327"/>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Text + Chart Split">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4"/>
            <a:ext cx="5329238" cy="5040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10" name="Text Placeholder 15">
            <a:extLst>
              <a:ext uri="{FF2B5EF4-FFF2-40B4-BE49-F238E27FC236}">
                <a16:creationId xmlns:a16="http://schemas.microsoft.com/office/drawing/2014/main" id="{644712EB-BADA-7D44-8E10-CEC133C91DE4}"/>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F86F3B3F-3A83-1142-8F4D-6EB940FB35A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0090B37-94E2-D640-B4BD-E141597C6987}"/>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146867251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Text + Chart + Key Stats">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p:nvPr>
        </p:nvSpPr>
        <p:spPr>
          <a:xfrm>
            <a:off x="1127125" y="1412875"/>
            <a:ext cx="5329238" cy="33981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Chart Placeholder 2">
            <a:extLst>
              <a:ext uri="{FF2B5EF4-FFF2-40B4-BE49-F238E27FC236}">
                <a16:creationId xmlns:a16="http://schemas.microsoft.com/office/drawing/2014/main" id="{05E5D537-D626-CA4C-9EED-239BD2C65EBA}"/>
              </a:ext>
            </a:extLst>
          </p:cNvPr>
          <p:cNvSpPr>
            <a:spLocks noGrp="1"/>
          </p:cNvSpPr>
          <p:nvPr>
            <p:ph type="chart" sz="quarter" idx="15" hasCustomPrompt="1"/>
          </p:nvPr>
        </p:nvSpPr>
        <p:spPr>
          <a:xfrm>
            <a:off x="6854825" y="1268413"/>
            <a:ext cx="4786313" cy="5184775"/>
          </a:xfrm>
        </p:spPr>
        <p:txBody>
          <a:bodyPr anchor="ctr">
            <a:normAutofit/>
          </a:bodyPr>
          <a:lstStyle>
            <a:lvl1pPr marL="0" indent="0" algn="ctr">
              <a:buNone/>
              <a:defRPr sz="1400">
                <a:solidFill>
                  <a:schemeClr val="bg1">
                    <a:lumMod val="50000"/>
                  </a:schemeClr>
                </a:solidFill>
              </a:defRPr>
            </a:lvl1pPr>
          </a:lstStyle>
          <a:p>
            <a:r>
              <a:rPr lang="en-GB"/>
              <a:t>Click on icon to add chart</a:t>
            </a:r>
          </a:p>
        </p:txBody>
      </p:sp>
      <p:sp>
        <p:nvSpPr>
          <p:cNvPr id="4" name="Table Placeholder 3">
            <a:extLst>
              <a:ext uri="{FF2B5EF4-FFF2-40B4-BE49-F238E27FC236}">
                <a16:creationId xmlns:a16="http://schemas.microsoft.com/office/drawing/2014/main" id="{B618AFE2-E8F7-834D-9DDE-629D87EEA9C1}"/>
              </a:ext>
            </a:extLst>
          </p:cNvPr>
          <p:cNvSpPr>
            <a:spLocks noGrp="1"/>
          </p:cNvSpPr>
          <p:nvPr>
            <p:ph type="tbl" sz="quarter" idx="16" hasCustomPrompt="1"/>
          </p:nvPr>
        </p:nvSpPr>
        <p:spPr>
          <a:xfrm>
            <a:off x="1127125" y="4996330"/>
            <a:ext cx="5329238" cy="1466384"/>
          </a:xfrm>
        </p:spPr>
        <p:txBody>
          <a:bodyPr anchor="ctr">
            <a:normAutofit/>
          </a:bodyPr>
          <a:lstStyle>
            <a:lvl1pPr marL="0" indent="0" algn="ctr">
              <a:buNone/>
              <a:defRPr sz="1400"/>
            </a:lvl1pPr>
          </a:lstStyle>
          <a:p>
            <a:r>
              <a:rPr lang="en-GB"/>
              <a:t>Click to add table for key statistics from chart</a:t>
            </a:r>
          </a:p>
        </p:txBody>
      </p:sp>
      <p:sp>
        <p:nvSpPr>
          <p:cNvPr id="11" name="Text Placeholder 15">
            <a:extLst>
              <a:ext uri="{FF2B5EF4-FFF2-40B4-BE49-F238E27FC236}">
                <a16:creationId xmlns:a16="http://schemas.microsoft.com/office/drawing/2014/main" id="{E85DF872-509A-0143-9960-A5F3F8F8F7A1}"/>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3" name="Title 10">
            <a:extLst>
              <a:ext uri="{FF2B5EF4-FFF2-40B4-BE49-F238E27FC236}">
                <a16:creationId xmlns:a16="http://schemas.microsoft.com/office/drawing/2014/main" id="{BA0C908D-74C8-7C4B-994F-DAD861EED49D}"/>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5" name="Text Placeholder 2">
            <a:extLst>
              <a:ext uri="{FF2B5EF4-FFF2-40B4-BE49-F238E27FC236}">
                <a16:creationId xmlns:a16="http://schemas.microsoft.com/office/drawing/2014/main" id="{A86E43A4-D34A-2D4E-BF3B-CEFD286E31DD}"/>
              </a:ext>
            </a:extLst>
          </p:cNvPr>
          <p:cNvSpPr>
            <a:spLocks noGrp="1"/>
          </p:cNvSpPr>
          <p:nvPr>
            <p:ph type="body" sz="quarter" idx="17"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2545579916"/>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Timeline x4">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559612968"/>
              </p:ext>
            </p:extLst>
          </p:nvPr>
        </p:nvGraphicFramePr>
        <p:xfrm>
          <a:off x="1127125" y="1954226"/>
          <a:ext cx="10514012" cy="4424037"/>
        </p:xfrm>
        <a:graphic>
          <a:graphicData uri="http://schemas.openxmlformats.org/drawingml/2006/table">
            <a:tbl>
              <a:tblPr bandCol="1">
                <a:tableStyleId>{2D5ABB26-0587-4C30-8999-92F81FD0307C}</a:tableStyleId>
              </a:tblPr>
              <a:tblGrid>
                <a:gridCol w="2628503">
                  <a:extLst>
                    <a:ext uri="{9D8B030D-6E8A-4147-A177-3AD203B41FA5}">
                      <a16:colId xmlns:a16="http://schemas.microsoft.com/office/drawing/2014/main" val="4151945498"/>
                    </a:ext>
                  </a:extLst>
                </a:gridCol>
                <a:gridCol w="2628503">
                  <a:extLst>
                    <a:ext uri="{9D8B030D-6E8A-4147-A177-3AD203B41FA5}">
                      <a16:colId xmlns:a16="http://schemas.microsoft.com/office/drawing/2014/main" val="1382627474"/>
                    </a:ext>
                  </a:extLst>
                </a:gridCol>
                <a:gridCol w="2628503">
                  <a:extLst>
                    <a:ext uri="{9D8B030D-6E8A-4147-A177-3AD203B41FA5}">
                      <a16:colId xmlns:a16="http://schemas.microsoft.com/office/drawing/2014/main" val="2312284562"/>
                    </a:ext>
                  </a:extLst>
                </a:gridCol>
                <a:gridCol w="2628503">
                  <a:extLst>
                    <a:ext uri="{9D8B030D-6E8A-4147-A177-3AD203B41FA5}">
                      <a16:colId xmlns:a16="http://schemas.microsoft.com/office/drawing/2014/main" val="380964293"/>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6" y="1509401"/>
            <a:ext cx="2539065"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5" y="2191775"/>
            <a:ext cx="2620415" cy="234423"/>
          </a:xfrm>
        </p:spPr>
        <p:txBody>
          <a:bodyPr wrap="square" lIns="0" rIns="72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763717"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763716"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755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3B017D52-DE7F-7470-9769-BB78F262FE23}"/>
              </a:ext>
            </a:extLst>
          </p:cNvPr>
          <p:cNvSpPr>
            <a:spLocks noGrp="1"/>
          </p:cNvSpPr>
          <p:nvPr>
            <p:ph type="body" sz="quarter" idx="20" hasCustomPrompt="1"/>
          </p:nvPr>
        </p:nvSpPr>
        <p:spPr>
          <a:xfrm>
            <a:off x="6383126" y="1509401"/>
            <a:ext cx="2521883"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12F91DAB-62DC-7214-C8DA-BAF8DFBE4E43}"/>
              </a:ext>
            </a:extLst>
          </p:cNvPr>
          <p:cNvSpPr>
            <a:spLocks noGrp="1"/>
          </p:cNvSpPr>
          <p:nvPr>
            <p:ph type="body" sz="quarter" idx="21"/>
          </p:nvPr>
        </p:nvSpPr>
        <p:spPr>
          <a:xfrm>
            <a:off x="6383125"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F80E7468-F05F-C07C-1280-04933437A009}"/>
              </a:ext>
            </a:extLst>
          </p:cNvPr>
          <p:cNvCxnSpPr>
            <a:cxnSpLocks/>
          </p:cNvCxnSpPr>
          <p:nvPr userDrawn="1"/>
        </p:nvCxnSpPr>
        <p:spPr>
          <a:xfrm flipH="1">
            <a:off x="6380884"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B320F7D7-6CEE-C8F7-F85A-A469E5BBCD31}"/>
              </a:ext>
            </a:extLst>
          </p:cNvPr>
          <p:cNvSpPr>
            <a:spLocks noGrp="1"/>
          </p:cNvSpPr>
          <p:nvPr>
            <p:ph type="body" sz="quarter" idx="22" hasCustomPrompt="1"/>
          </p:nvPr>
        </p:nvSpPr>
        <p:spPr>
          <a:xfrm>
            <a:off x="9012132" y="1509401"/>
            <a:ext cx="2620414"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ED35D730-3761-49FA-9B14-8CD67CF0D9EB}"/>
              </a:ext>
            </a:extLst>
          </p:cNvPr>
          <p:cNvSpPr>
            <a:spLocks noGrp="1"/>
          </p:cNvSpPr>
          <p:nvPr>
            <p:ph type="body" sz="quarter" idx="23"/>
          </p:nvPr>
        </p:nvSpPr>
        <p:spPr>
          <a:xfrm>
            <a:off x="9012131" y="2191775"/>
            <a:ext cx="2620415" cy="234423"/>
          </a:xfrm>
        </p:spPr>
        <p:txBody>
          <a:bodyPr wrap="square" lIns="180000" rIns="108000" anchor="t" anchorCtr="0">
            <a:spAutoFit/>
          </a:bodyPr>
          <a:lstStyle>
            <a:lvl1pPr marL="0" indent="0">
              <a:buNone/>
              <a:defRPr sz="14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20E77ECB-FB8D-8A52-B23C-7D981796F366}"/>
              </a:ext>
            </a:extLst>
          </p:cNvPr>
          <p:cNvCxnSpPr>
            <a:cxnSpLocks/>
          </p:cNvCxnSpPr>
          <p:nvPr userDrawn="1"/>
        </p:nvCxnSpPr>
        <p:spPr>
          <a:xfrm flipH="1">
            <a:off x="900989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32539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Timeline x5">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4066148832"/>
              </p:ext>
            </p:extLst>
          </p:nvPr>
        </p:nvGraphicFramePr>
        <p:xfrm>
          <a:off x="1127125" y="1954226"/>
          <a:ext cx="10514010" cy="4424037"/>
        </p:xfrm>
        <a:graphic>
          <a:graphicData uri="http://schemas.openxmlformats.org/drawingml/2006/table">
            <a:tbl>
              <a:tblPr bandCol="1">
                <a:tableStyleId>{2D5ABB26-0587-4C30-8999-92F81FD0307C}</a:tableStyleId>
              </a:tblPr>
              <a:tblGrid>
                <a:gridCol w="2102802">
                  <a:extLst>
                    <a:ext uri="{9D8B030D-6E8A-4147-A177-3AD203B41FA5}">
                      <a16:colId xmlns:a16="http://schemas.microsoft.com/office/drawing/2014/main" val="4151945498"/>
                    </a:ext>
                  </a:extLst>
                </a:gridCol>
                <a:gridCol w="2102802">
                  <a:extLst>
                    <a:ext uri="{9D8B030D-6E8A-4147-A177-3AD203B41FA5}">
                      <a16:colId xmlns:a16="http://schemas.microsoft.com/office/drawing/2014/main" val="1382627474"/>
                    </a:ext>
                  </a:extLst>
                </a:gridCol>
                <a:gridCol w="2102802">
                  <a:extLst>
                    <a:ext uri="{9D8B030D-6E8A-4147-A177-3AD203B41FA5}">
                      <a16:colId xmlns:a16="http://schemas.microsoft.com/office/drawing/2014/main" val="2312284562"/>
                    </a:ext>
                  </a:extLst>
                </a:gridCol>
                <a:gridCol w="2102802">
                  <a:extLst>
                    <a:ext uri="{9D8B030D-6E8A-4147-A177-3AD203B41FA5}">
                      <a16:colId xmlns:a16="http://schemas.microsoft.com/office/drawing/2014/main" val="380964293"/>
                    </a:ext>
                  </a:extLst>
                </a:gridCol>
                <a:gridCol w="2102802">
                  <a:extLst>
                    <a:ext uri="{9D8B030D-6E8A-4147-A177-3AD203B41FA5}">
                      <a16:colId xmlns:a16="http://schemas.microsoft.com/office/drawing/2014/main" val="688104628"/>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2006290"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2070570" cy="199670"/>
          </a:xfrm>
        </p:spPr>
        <p:txBody>
          <a:bodyPr wrap="square" lIns="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3240541"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3240541"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3231949"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71">
            <a:extLst>
              <a:ext uri="{FF2B5EF4-FFF2-40B4-BE49-F238E27FC236}">
                <a16:creationId xmlns:a16="http://schemas.microsoft.com/office/drawing/2014/main" id="{19760215-0CDA-0B7C-E085-173D81288F50}"/>
              </a:ext>
            </a:extLst>
          </p:cNvPr>
          <p:cNvSpPr>
            <a:spLocks noGrp="1"/>
          </p:cNvSpPr>
          <p:nvPr>
            <p:ph type="body" sz="quarter" idx="24" hasCustomPrompt="1"/>
          </p:nvPr>
        </p:nvSpPr>
        <p:spPr>
          <a:xfrm>
            <a:off x="5341195"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2" name="Text Placeholder 71">
            <a:extLst>
              <a:ext uri="{FF2B5EF4-FFF2-40B4-BE49-F238E27FC236}">
                <a16:creationId xmlns:a16="http://schemas.microsoft.com/office/drawing/2014/main" id="{FAF31C01-550B-C329-BEB8-C5B713E7E35B}"/>
              </a:ext>
            </a:extLst>
          </p:cNvPr>
          <p:cNvSpPr>
            <a:spLocks noGrp="1"/>
          </p:cNvSpPr>
          <p:nvPr>
            <p:ph type="body" sz="quarter" idx="25"/>
          </p:nvPr>
        </p:nvSpPr>
        <p:spPr>
          <a:xfrm>
            <a:off x="5341195"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3" name="Straight Connector 22">
            <a:extLst>
              <a:ext uri="{FF2B5EF4-FFF2-40B4-BE49-F238E27FC236}">
                <a16:creationId xmlns:a16="http://schemas.microsoft.com/office/drawing/2014/main" id="{948DF492-CBB4-E70E-6E7D-CA29D64F9D1E}"/>
              </a:ext>
            </a:extLst>
          </p:cNvPr>
          <p:cNvCxnSpPr>
            <a:cxnSpLocks/>
          </p:cNvCxnSpPr>
          <p:nvPr userDrawn="1"/>
        </p:nvCxnSpPr>
        <p:spPr>
          <a:xfrm flipH="1">
            <a:off x="5332603"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71">
            <a:extLst>
              <a:ext uri="{FF2B5EF4-FFF2-40B4-BE49-F238E27FC236}">
                <a16:creationId xmlns:a16="http://schemas.microsoft.com/office/drawing/2014/main" id="{4E21B39C-C473-8D3D-CB6E-B0BE98EDA35B}"/>
              </a:ext>
            </a:extLst>
          </p:cNvPr>
          <p:cNvSpPr>
            <a:spLocks noGrp="1"/>
          </p:cNvSpPr>
          <p:nvPr>
            <p:ph type="body" sz="quarter" idx="26" hasCustomPrompt="1"/>
          </p:nvPr>
        </p:nvSpPr>
        <p:spPr>
          <a:xfrm>
            <a:off x="7445024"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5" name="Text Placeholder 71">
            <a:extLst>
              <a:ext uri="{FF2B5EF4-FFF2-40B4-BE49-F238E27FC236}">
                <a16:creationId xmlns:a16="http://schemas.microsoft.com/office/drawing/2014/main" id="{08B3728F-8909-B190-C482-A89D8AEB1DF3}"/>
              </a:ext>
            </a:extLst>
          </p:cNvPr>
          <p:cNvSpPr>
            <a:spLocks noGrp="1"/>
          </p:cNvSpPr>
          <p:nvPr>
            <p:ph type="body" sz="quarter" idx="27"/>
          </p:nvPr>
        </p:nvSpPr>
        <p:spPr>
          <a:xfrm>
            <a:off x="7445024"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27" name="Straight Connector 26">
            <a:extLst>
              <a:ext uri="{FF2B5EF4-FFF2-40B4-BE49-F238E27FC236}">
                <a16:creationId xmlns:a16="http://schemas.microsoft.com/office/drawing/2014/main" id="{83203078-33BC-6599-14D3-7F6047B5781A}"/>
              </a:ext>
            </a:extLst>
          </p:cNvPr>
          <p:cNvCxnSpPr>
            <a:cxnSpLocks/>
          </p:cNvCxnSpPr>
          <p:nvPr userDrawn="1"/>
        </p:nvCxnSpPr>
        <p:spPr>
          <a:xfrm flipH="1">
            <a:off x="743643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9" name="Text Placeholder 71">
            <a:extLst>
              <a:ext uri="{FF2B5EF4-FFF2-40B4-BE49-F238E27FC236}">
                <a16:creationId xmlns:a16="http://schemas.microsoft.com/office/drawing/2014/main" id="{2CADF4A6-A720-9DC2-A2EF-FA5DF5788BE1}"/>
              </a:ext>
            </a:extLst>
          </p:cNvPr>
          <p:cNvSpPr>
            <a:spLocks noGrp="1"/>
          </p:cNvSpPr>
          <p:nvPr>
            <p:ph type="body" sz="quarter" idx="28" hasCustomPrompt="1"/>
          </p:nvPr>
        </p:nvSpPr>
        <p:spPr>
          <a:xfrm>
            <a:off x="9546932" y="1509401"/>
            <a:ext cx="2006291"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0" name="Text Placeholder 71">
            <a:extLst>
              <a:ext uri="{FF2B5EF4-FFF2-40B4-BE49-F238E27FC236}">
                <a16:creationId xmlns:a16="http://schemas.microsoft.com/office/drawing/2014/main" id="{AD76C836-5AEB-F4D0-2087-8C524C7EEC9B}"/>
              </a:ext>
            </a:extLst>
          </p:cNvPr>
          <p:cNvSpPr>
            <a:spLocks noGrp="1"/>
          </p:cNvSpPr>
          <p:nvPr>
            <p:ph type="body" sz="quarter" idx="29"/>
          </p:nvPr>
        </p:nvSpPr>
        <p:spPr>
          <a:xfrm>
            <a:off x="9546932" y="2191775"/>
            <a:ext cx="2084678" cy="199670"/>
          </a:xfrm>
        </p:spPr>
        <p:txBody>
          <a:bodyPr wrap="square" lIns="108000" rIns="72000" anchor="t" anchorCtr="0">
            <a:spAutoFit/>
          </a:bodyPr>
          <a:lstStyle>
            <a:lvl1pPr marL="0" indent="0">
              <a:buNone/>
              <a:defRPr sz="1200" b="0" i="0">
                <a:latin typeface="HelveticaNeueLT Pro 45 Lt" panose="020B0403020202020204" pitchFamily="34" charset="77"/>
                <a:cs typeface="Poppins SemiBold" pitchFamily="2" charset="77"/>
              </a:defRPr>
            </a:lvl1pPr>
          </a:lstStyle>
          <a:p>
            <a:pPr lvl="0"/>
            <a:endParaRPr lang="en-GB"/>
          </a:p>
        </p:txBody>
      </p:sp>
      <p:cxnSp>
        <p:nvCxnSpPr>
          <p:cNvPr id="41" name="Straight Connector 40">
            <a:extLst>
              <a:ext uri="{FF2B5EF4-FFF2-40B4-BE49-F238E27FC236}">
                <a16:creationId xmlns:a16="http://schemas.microsoft.com/office/drawing/2014/main" id="{6D4896E7-AC12-4761-CBB5-3456E38C35C7}"/>
              </a:ext>
            </a:extLst>
          </p:cNvPr>
          <p:cNvCxnSpPr>
            <a:cxnSpLocks/>
          </p:cNvCxnSpPr>
          <p:nvPr userDrawn="1"/>
        </p:nvCxnSpPr>
        <p:spPr>
          <a:xfrm flipH="1">
            <a:off x="953834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78900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Timeline x6">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715411507"/>
              </p:ext>
            </p:extLst>
          </p:nvPr>
        </p:nvGraphicFramePr>
        <p:xfrm>
          <a:off x="1127125" y="1954226"/>
          <a:ext cx="10514010" cy="4424037"/>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4424037">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Year</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480216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Timeline x12">
    <p:spTree>
      <p:nvGrpSpPr>
        <p:cNvPr id="1" name=""/>
        <p:cNvGrpSpPr/>
        <p:nvPr/>
      </p:nvGrpSpPr>
      <p:grpSpPr>
        <a:xfrm>
          <a:off x="0" y="0"/>
          <a:ext cx="0" cy="0"/>
          <a:chOff x="0" y="0"/>
          <a:chExt cx="0" cy="0"/>
        </a:xfrm>
      </p:grpSpPr>
      <p:graphicFrame>
        <p:nvGraphicFramePr>
          <p:cNvPr id="83" name="Table 82">
            <a:extLst>
              <a:ext uri="{FF2B5EF4-FFF2-40B4-BE49-F238E27FC236}">
                <a16:creationId xmlns:a16="http://schemas.microsoft.com/office/drawing/2014/main" id="{B96D1CAB-5350-CE01-34A2-58F055C21784}"/>
              </a:ext>
            </a:extLst>
          </p:cNvPr>
          <p:cNvGraphicFramePr>
            <a:graphicFrameLocks noGrp="1"/>
          </p:cNvGraphicFramePr>
          <p:nvPr userDrawn="1">
            <p:extLst>
              <p:ext uri="{D42A27DB-BD31-4B8C-83A1-F6EECF244321}">
                <p14:modId xmlns:p14="http://schemas.microsoft.com/office/powerpoint/2010/main" val="229437262"/>
              </p:ext>
            </p:extLst>
          </p:nvPr>
        </p:nvGraphicFramePr>
        <p:xfrm>
          <a:off x="1127125" y="4563989"/>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graphicFrame>
        <p:nvGraphicFramePr>
          <p:cNvPr id="7" name="Table 6">
            <a:extLst>
              <a:ext uri="{FF2B5EF4-FFF2-40B4-BE49-F238E27FC236}">
                <a16:creationId xmlns:a16="http://schemas.microsoft.com/office/drawing/2014/main" id="{D0DBF8F7-7F37-6B59-1D7C-A0C4A57E3F41}"/>
              </a:ext>
            </a:extLst>
          </p:cNvPr>
          <p:cNvGraphicFramePr>
            <a:graphicFrameLocks noGrp="1"/>
          </p:cNvGraphicFramePr>
          <p:nvPr userDrawn="1">
            <p:extLst>
              <p:ext uri="{D42A27DB-BD31-4B8C-83A1-F6EECF244321}">
                <p14:modId xmlns:p14="http://schemas.microsoft.com/office/powerpoint/2010/main" val="1428376801"/>
              </p:ext>
            </p:extLst>
          </p:nvPr>
        </p:nvGraphicFramePr>
        <p:xfrm>
          <a:off x="1127125" y="1954227"/>
          <a:ext cx="10514010" cy="1889199"/>
        </p:xfrm>
        <a:graphic>
          <a:graphicData uri="http://schemas.openxmlformats.org/drawingml/2006/table">
            <a:tbl>
              <a:tblPr bandCol="1">
                <a:tableStyleId>{2D5ABB26-0587-4C30-8999-92F81FD0307C}</a:tableStyleId>
              </a:tblPr>
              <a:tblGrid>
                <a:gridCol w="1752335">
                  <a:extLst>
                    <a:ext uri="{9D8B030D-6E8A-4147-A177-3AD203B41FA5}">
                      <a16:colId xmlns:a16="http://schemas.microsoft.com/office/drawing/2014/main" val="4151945498"/>
                    </a:ext>
                  </a:extLst>
                </a:gridCol>
                <a:gridCol w="1752335">
                  <a:extLst>
                    <a:ext uri="{9D8B030D-6E8A-4147-A177-3AD203B41FA5}">
                      <a16:colId xmlns:a16="http://schemas.microsoft.com/office/drawing/2014/main" val="1382627474"/>
                    </a:ext>
                  </a:extLst>
                </a:gridCol>
                <a:gridCol w="1752335">
                  <a:extLst>
                    <a:ext uri="{9D8B030D-6E8A-4147-A177-3AD203B41FA5}">
                      <a16:colId xmlns:a16="http://schemas.microsoft.com/office/drawing/2014/main" val="2312284562"/>
                    </a:ext>
                  </a:extLst>
                </a:gridCol>
                <a:gridCol w="1752335">
                  <a:extLst>
                    <a:ext uri="{9D8B030D-6E8A-4147-A177-3AD203B41FA5}">
                      <a16:colId xmlns:a16="http://schemas.microsoft.com/office/drawing/2014/main" val="380964293"/>
                    </a:ext>
                  </a:extLst>
                </a:gridCol>
                <a:gridCol w="1752335">
                  <a:extLst>
                    <a:ext uri="{9D8B030D-6E8A-4147-A177-3AD203B41FA5}">
                      <a16:colId xmlns:a16="http://schemas.microsoft.com/office/drawing/2014/main" val="688104628"/>
                    </a:ext>
                  </a:extLst>
                </a:gridCol>
                <a:gridCol w="1752335">
                  <a:extLst>
                    <a:ext uri="{9D8B030D-6E8A-4147-A177-3AD203B41FA5}">
                      <a16:colId xmlns:a16="http://schemas.microsoft.com/office/drawing/2014/main" val="2519498280"/>
                    </a:ext>
                  </a:extLst>
                </a:gridCol>
              </a:tblGrid>
              <a:tr h="1889199">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noFill/>
                  </a:tcPr>
                </a:tc>
                <a:tc>
                  <a:txBody>
                    <a:bodyPr/>
                    <a:lstStyle/>
                    <a:p>
                      <a:pPr marL="0" algn="l" defTabSz="914400" rtl="0" eaLnBrk="1" latinLnBrk="0" hangingPunct="1">
                        <a:lnSpc>
                          <a:spcPct val="120000"/>
                        </a:lnSpc>
                        <a:spcAft>
                          <a:spcPts val="2400"/>
                        </a:spcAft>
                      </a:pPr>
                      <a:endParaRPr lang="en-US" sz="1600" kern="1200">
                        <a:solidFill>
                          <a:schemeClr val="tx1"/>
                        </a:solidFill>
                        <a:latin typeface="+mn-lt"/>
                        <a:ea typeface="+mn-ea"/>
                        <a:cs typeface="+mn-cs"/>
                      </a:endParaRPr>
                    </a:p>
                  </a:txBody>
                  <a:tcPr marL="288000" marR="288000" marT="360000" marB="288000">
                    <a:solidFill>
                      <a:schemeClr val="bg1">
                        <a:lumMod val="95000"/>
                      </a:schemeClr>
                    </a:solidFill>
                  </a:tcPr>
                </a:tc>
                <a:extLst>
                  <a:ext uri="{0D108BD9-81ED-4DB2-BD59-A6C34878D82A}">
                    <a16:rowId xmlns:a16="http://schemas.microsoft.com/office/drawing/2014/main" val="3469904028"/>
                  </a:ext>
                </a:extLst>
              </a:tr>
            </a:tbl>
          </a:graphicData>
        </a:graphic>
      </p:graphicFrame>
      <p:sp>
        <p:nvSpPr>
          <p:cNvPr id="18" name="Text Placeholder 71">
            <a:extLst>
              <a:ext uri="{FF2B5EF4-FFF2-40B4-BE49-F238E27FC236}">
                <a16:creationId xmlns:a16="http://schemas.microsoft.com/office/drawing/2014/main" id="{85FAC24B-6F96-E560-CFD8-A88B7300FFE3}"/>
              </a:ext>
            </a:extLst>
          </p:cNvPr>
          <p:cNvSpPr>
            <a:spLocks noGrp="1"/>
          </p:cNvSpPr>
          <p:nvPr>
            <p:ph type="body" sz="quarter" idx="14" hasCustomPrompt="1"/>
          </p:nvPr>
        </p:nvSpPr>
        <p:spPr>
          <a:xfrm>
            <a:off x="1127127"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26" name="Text Placeholder 71">
            <a:extLst>
              <a:ext uri="{FF2B5EF4-FFF2-40B4-BE49-F238E27FC236}">
                <a16:creationId xmlns:a16="http://schemas.microsoft.com/office/drawing/2014/main" id="{A1A96675-DC12-BE50-4A69-91FDFAE7435F}"/>
              </a:ext>
            </a:extLst>
          </p:cNvPr>
          <p:cNvSpPr>
            <a:spLocks noGrp="1"/>
          </p:cNvSpPr>
          <p:nvPr>
            <p:ph type="body" sz="quarter" idx="17"/>
          </p:nvPr>
        </p:nvSpPr>
        <p:spPr>
          <a:xfrm>
            <a:off x="1127126" y="2191775"/>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28" name="Straight Connector 27">
            <a:extLst>
              <a:ext uri="{FF2B5EF4-FFF2-40B4-BE49-F238E27FC236}">
                <a16:creationId xmlns:a16="http://schemas.microsoft.com/office/drawing/2014/main" id="{DF22D8A1-18E4-27F7-6216-D9994AA110B2}"/>
              </a:ext>
            </a:extLst>
          </p:cNvPr>
          <p:cNvCxnSpPr>
            <a:cxnSpLocks/>
          </p:cNvCxnSpPr>
          <p:nvPr userDrawn="1"/>
        </p:nvCxnSpPr>
        <p:spPr>
          <a:xfrm flipH="1">
            <a:off x="1127125" y="1954227"/>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B82280E-436B-4794-7846-8C253751ED84}"/>
              </a:ext>
            </a:extLst>
          </p:cNvPr>
          <p:cNvCxnSpPr>
            <a:cxnSpLocks/>
          </p:cNvCxnSpPr>
          <p:nvPr userDrawn="1"/>
        </p:nvCxnSpPr>
        <p:spPr>
          <a:xfrm flipH="1">
            <a:off x="1127125"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 Placeholder 71">
            <a:extLst>
              <a:ext uri="{FF2B5EF4-FFF2-40B4-BE49-F238E27FC236}">
                <a16:creationId xmlns:a16="http://schemas.microsoft.com/office/drawing/2014/main" id="{D2C2BF63-6697-EC97-929F-4A7B7A704577}"/>
              </a:ext>
            </a:extLst>
          </p:cNvPr>
          <p:cNvSpPr>
            <a:spLocks noGrp="1"/>
          </p:cNvSpPr>
          <p:nvPr>
            <p:ph type="body" sz="quarter" idx="18" hasCustomPrompt="1"/>
          </p:nvPr>
        </p:nvSpPr>
        <p:spPr>
          <a:xfrm>
            <a:off x="2886843" y="1509369"/>
            <a:ext cx="1683308" cy="301493"/>
          </a:xfrm>
        </p:spPr>
        <p:txBody>
          <a:bodyPr wrap="square" lIns="0" rIns="72000" anchor="ctr" anchorCtr="0">
            <a:spAutoFit/>
          </a:bodyPr>
          <a:lstStyle>
            <a:lvl1pPr marL="0" marR="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800" b="0" i="0">
                <a:latin typeface="HelveticaNeueLT Pro 65 Md" panose="020B0604020202020204" pitchFamily="34" charset="77"/>
                <a:cs typeface="Poppins SemiBold" pitchFamily="2" charset="77"/>
              </a:defRPr>
            </a:lvl1pPr>
          </a:lstStyle>
          <a:p>
            <a:pPr marL="0" marR="0" lvl="0" indent="0" algn="l" defTabSz="914400" rtl="0" eaLnBrk="1" fontAlgn="auto" latinLnBrk="0" hangingPunct="1">
              <a:lnSpc>
                <a:spcPct val="120000"/>
              </a:lnSpc>
              <a:spcBef>
                <a:spcPts val="1000"/>
              </a:spcBef>
              <a:spcAft>
                <a:spcPts val="600"/>
              </a:spcAft>
              <a:buClr>
                <a:schemeClr val="tx1">
                  <a:lumMod val="85000"/>
                  <a:lumOff val="15000"/>
                </a:schemeClr>
              </a:buClr>
              <a:buSzPct val="100000"/>
              <a:buFont typeface="System Font Regular"/>
              <a:buNone/>
              <a:tabLst/>
              <a:defRPr/>
            </a:pPr>
            <a:r>
              <a:rPr lang="en-GB"/>
              <a:t>Month</a:t>
            </a:r>
          </a:p>
        </p:txBody>
      </p:sp>
      <p:sp>
        <p:nvSpPr>
          <p:cNvPr id="31" name="Text Placeholder 71">
            <a:extLst>
              <a:ext uri="{FF2B5EF4-FFF2-40B4-BE49-F238E27FC236}">
                <a16:creationId xmlns:a16="http://schemas.microsoft.com/office/drawing/2014/main" id="{F705FF35-142C-7E00-3BD6-16C7371826FA}"/>
              </a:ext>
            </a:extLst>
          </p:cNvPr>
          <p:cNvSpPr>
            <a:spLocks noGrp="1"/>
          </p:cNvSpPr>
          <p:nvPr>
            <p:ph type="body" sz="quarter" idx="19"/>
          </p:nvPr>
        </p:nvSpPr>
        <p:spPr>
          <a:xfrm>
            <a:off x="287825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2" name="Straight Connector 31">
            <a:extLst>
              <a:ext uri="{FF2B5EF4-FFF2-40B4-BE49-F238E27FC236}">
                <a16:creationId xmlns:a16="http://schemas.microsoft.com/office/drawing/2014/main" id="{FE36011F-1943-86E3-4093-52154780AE9A}"/>
              </a:ext>
            </a:extLst>
          </p:cNvPr>
          <p:cNvCxnSpPr>
            <a:cxnSpLocks/>
          </p:cNvCxnSpPr>
          <p:nvPr userDrawn="1"/>
        </p:nvCxnSpPr>
        <p:spPr>
          <a:xfrm flipH="1">
            <a:off x="287825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Text Placeholder 71">
            <a:extLst>
              <a:ext uri="{FF2B5EF4-FFF2-40B4-BE49-F238E27FC236}">
                <a16:creationId xmlns:a16="http://schemas.microsoft.com/office/drawing/2014/main" id="{C957EA77-36B7-B373-9025-EA65B93D8D2B}"/>
              </a:ext>
            </a:extLst>
          </p:cNvPr>
          <p:cNvSpPr>
            <a:spLocks noGrp="1"/>
          </p:cNvSpPr>
          <p:nvPr>
            <p:ph type="body" sz="quarter" idx="30" hasCustomPrompt="1"/>
          </p:nvPr>
        </p:nvSpPr>
        <p:spPr>
          <a:xfrm>
            <a:off x="4640200"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4" name="Text Placeholder 71">
            <a:extLst>
              <a:ext uri="{FF2B5EF4-FFF2-40B4-BE49-F238E27FC236}">
                <a16:creationId xmlns:a16="http://schemas.microsoft.com/office/drawing/2014/main" id="{9EA1EA5D-2838-74CB-570A-F0525F6E998A}"/>
              </a:ext>
            </a:extLst>
          </p:cNvPr>
          <p:cNvSpPr>
            <a:spLocks noGrp="1"/>
          </p:cNvSpPr>
          <p:nvPr>
            <p:ph type="body" sz="quarter" idx="31"/>
          </p:nvPr>
        </p:nvSpPr>
        <p:spPr>
          <a:xfrm>
            <a:off x="4631607"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5" name="Straight Connector 34">
            <a:extLst>
              <a:ext uri="{FF2B5EF4-FFF2-40B4-BE49-F238E27FC236}">
                <a16:creationId xmlns:a16="http://schemas.microsoft.com/office/drawing/2014/main" id="{4183F375-5717-EBD2-D020-DECBF7B9549E}"/>
              </a:ext>
            </a:extLst>
          </p:cNvPr>
          <p:cNvCxnSpPr>
            <a:cxnSpLocks/>
          </p:cNvCxnSpPr>
          <p:nvPr userDrawn="1"/>
        </p:nvCxnSpPr>
        <p:spPr>
          <a:xfrm flipH="1">
            <a:off x="4631607"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6" name="Text Placeholder 71">
            <a:extLst>
              <a:ext uri="{FF2B5EF4-FFF2-40B4-BE49-F238E27FC236}">
                <a16:creationId xmlns:a16="http://schemas.microsoft.com/office/drawing/2014/main" id="{DE14EAF0-0936-5536-AB88-41D83D167AFD}"/>
              </a:ext>
            </a:extLst>
          </p:cNvPr>
          <p:cNvSpPr>
            <a:spLocks noGrp="1"/>
          </p:cNvSpPr>
          <p:nvPr>
            <p:ph type="body" sz="quarter" idx="32" hasCustomPrompt="1"/>
          </p:nvPr>
        </p:nvSpPr>
        <p:spPr>
          <a:xfrm>
            <a:off x="6391945"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37" name="Text Placeholder 71">
            <a:extLst>
              <a:ext uri="{FF2B5EF4-FFF2-40B4-BE49-F238E27FC236}">
                <a16:creationId xmlns:a16="http://schemas.microsoft.com/office/drawing/2014/main" id="{52501233-5ADD-AD15-B892-F7F67368F9B0}"/>
              </a:ext>
            </a:extLst>
          </p:cNvPr>
          <p:cNvSpPr>
            <a:spLocks noGrp="1"/>
          </p:cNvSpPr>
          <p:nvPr>
            <p:ph type="body" sz="quarter" idx="33"/>
          </p:nvPr>
        </p:nvSpPr>
        <p:spPr>
          <a:xfrm>
            <a:off x="6383352"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38" name="Straight Connector 37">
            <a:extLst>
              <a:ext uri="{FF2B5EF4-FFF2-40B4-BE49-F238E27FC236}">
                <a16:creationId xmlns:a16="http://schemas.microsoft.com/office/drawing/2014/main" id="{66487634-11F7-9203-EE94-431627F7AF65}"/>
              </a:ext>
            </a:extLst>
          </p:cNvPr>
          <p:cNvCxnSpPr>
            <a:cxnSpLocks/>
          </p:cNvCxnSpPr>
          <p:nvPr userDrawn="1"/>
        </p:nvCxnSpPr>
        <p:spPr>
          <a:xfrm flipH="1">
            <a:off x="6383352"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 Placeholder 71">
            <a:extLst>
              <a:ext uri="{FF2B5EF4-FFF2-40B4-BE49-F238E27FC236}">
                <a16:creationId xmlns:a16="http://schemas.microsoft.com/office/drawing/2014/main" id="{17F327B7-18CB-EBE6-EF02-FD1055B5B2A5}"/>
              </a:ext>
            </a:extLst>
          </p:cNvPr>
          <p:cNvSpPr>
            <a:spLocks noGrp="1"/>
          </p:cNvSpPr>
          <p:nvPr>
            <p:ph type="body" sz="quarter" idx="34" hasCustomPrompt="1"/>
          </p:nvPr>
        </p:nvSpPr>
        <p:spPr>
          <a:xfrm>
            <a:off x="8144599"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3" name="Text Placeholder 71">
            <a:extLst>
              <a:ext uri="{FF2B5EF4-FFF2-40B4-BE49-F238E27FC236}">
                <a16:creationId xmlns:a16="http://schemas.microsoft.com/office/drawing/2014/main" id="{1640A505-4F6C-02C5-687B-60E6597E9598}"/>
              </a:ext>
            </a:extLst>
          </p:cNvPr>
          <p:cNvSpPr>
            <a:spLocks noGrp="1"/>
          </p:cNvSpPr>
          <p:nvPr>
            <p:ph type="body" sz="quarter" idx="35"/>
          </p:nvPr>
        </p:nvSpPr>
        <p:spPr>
          <a:xfrm>
            <a:off x="8136006"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4" name="Straight Connector 43">
            <a:extLst>
              <a:ext uri="{FF2B5EF4-FFF2-40B4-BE49-F238E27FC236}">
                <a16:creationId xmlns:a16="http://schemas.microsoft.com/office/drawing/2014/main" id="{8E900166-8843-B0AD-CE1A-8AFC39282FD8}"/>
              </a:ext>
            </a:extLst>
          </p:cNvPr>
          <p:cNvCxnSpPr>
            <a:cxnSpLocks/>
          </p:cNvCxnSpPr>
          <p:nvPr userDrawn="1"/>
        </p:nvCxnSpPr>
        <p:spPr>
          <a:xfrm flipH="1">
            <a:off x="8136006"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Text Placeholder 71">
            <a:extLst>
              <a:ext uri="{FF2B5EF4-FFF2-40B4-BE49-F238E27FC236}">
                <a16:creationId xmlns:a16="http://schemas.microsoft.com/office/drawing/2014/main" id="{2D153FE8-A9A8-7E08-8194-963C315397D8}"/>
              </a:ext>
            </a:extLst>
          </p:cNvPr>
          <p:cNvSpPr>
            <a:spLocks noGrp="1"/>
          </p:cNvSpPr>
          <p:nvPr>
            <p:ph type="body" sz="quarter" idx="36" hasCustomPrompt="1"/>
          </p:nvPr>
        </p:nvSpPr>
        <p:spPr>
          <a:xfrm>
            <a:off x="9897253" y="1509401"/>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46" name="Text Placeholder 71">
            <a:extLst>
              <a:ext uri="{FF2B5EF4-FFF2-40B4-BE49-F238E27FC236}">
                <a16:creationId xmlns:a16="http://schemas.microsoft.com/office/drawing/2014/main" id="{57C9E826-575C-7AB2-7129-0C20540E37E7}"/>
              </a:ext>
            </a:extLst>
          </p:cNvPr>
          <p:cNvSpPr>
            <a:spLocks noGrp="1"/>
          </p:cNvSpPr>
          <p:nvPr>
            <p:ph type="body" sz="quarter" idx="37"/>
          </p:nvPr>
        </p:nvSpPr>
        <p:spPr>
          <a:xfrm>
            <a:off x="9888660" y="2191775"/>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47" name="Straight Connector 46">
            <a:extLst>
              <a:ext uri="{FF2B5EF4-FFF2-40B4-BE49-F238E27FC236}">
                <a16:creationId xmlns:a16="http://schemas.microsoft.com/office/drawing/2014/main" id="{5C6512B8-E246-34F0-2C5F-F93CEB6AAE33}"/>
              </a:ext>
            </a:extLst>
          </p:cNvPr>
          <p:cNvCxnSpPr>
            <a:cxnSpLocks/>
          </p:cNvCxnSpPr>
          <p:nvPr userDrawn="1"/>
        </p:nvCxnSpPr>
        <p:spPr>
          <a:xfrm flipH="1">
            <a:off x="9888660" y="1970953"/>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4" name="Text Placeholder 71">
            <a:extLst>
              <a:ext uri="{FF2B5EF4-FFF2-40B4-BE49-F238E27FC236}">
                <a16:creationId xmlns:a16="http://schemas.microsoft.com/office/drawing/2014/main" id="{26D55C60-0829-FB86-2D4E-B47EE51D98CF}"/>
              </a:ext>
            </a:extLst>
          </p:cNvPr>
          <p:cNvSpPr>
            <a:spLocks noGrp="1"/>
          </p:cNvSpPr>
          <p:nvPr>
            <p:ph type="body" sz="quarter" idx="38" hasCustomPrompt="1"/>
          </p:nvPr>
        </p:nvSpPr>
        <p:spPr>
          <a:xfrm>
            <a:off x="1127127"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5" name="Text Placeholder 71">
            <a:extLst>
              <a:ext uri="{FF2B5EF4-FFF2-40B4-BE49-F238E27FC236}">
                <a16:creationId xmlns:a16="http://schemas.microsoft.com/office/drawing/2014/main" id="{9DC9CC29-0BE9-E000-E688-3476A9897FC3}"/>
              </a:ext>
            </a:extLst>
          </p:cNvPr>
          <p:cNvSpPr>
            <a:spLocks noGrp="1"/>
          </p:cNvSpPr>
          <p:nvPr>
            <p:ph type="body" sz="quarter" idx="39"/>
          </p:nvPr>
        </p:nvSpPr>
        <p:spPr>
          <a:xfrm>
            <a:off x="1127126" y="4801537"/>
            <a:ext cx="1737240" cy="182999"/>
          </a:xfrm>
        </p:spPr>
        <p:txBody>
          <a:bodyPr wrap="square" lIns="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66" name="Straight Connector 65">
            <a:extLst>
              <a:ext uri="{FF2B5EF4-FFF2-40B4-BE49-F238E27FC236}">
                <a16:creationId xmlns:a16="http://schemas.microsoft.com/office/drawing/2014/main" id="{916AE242-5812-C6D0-0B33-4FED38F1BE51}"/>
              </a:ext>
            </a:extLst>
          </p:cNvPr>
          <p:cNvCxnSpPr>
            <a:cxnSpLocks/>
          </p:cNvCxnSpPr>
          <p:nvPr userDrawn="1"/>
        </p:nvCxnSpPr>
        <p:spPr>
          <a:xfrm flipH="1">
            <a:off x="1127125" y="4563989"/>
            <a:ext cx="10514012"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44E973BA-A6F5-646A-58E0-74CBF3A351C6}"/>
              </a:ext>
            </a:extLst>
          </p:cNvPr>
          <p:cNvCxnSpPr>
            <a:cxnSpLocks/>
          </p:cNvCxnSpPr>
          <p:nvPr userDrawn="1"/>
        </p:nvCxnSpPr>
        <p:spPr>
          <a:xfrm flipH="1">
            <a:off x="1127125"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8" name="Text Placeholder 71">
            <a:extLst>
              <a:ext uri="{FF2B5EF4-FFF2-40B4-BE49-F238E27FC236}">
                <a16:creationId xmlns:a16="http://schemas.microsoft.com/office/drawing/2014/main" id="{6B3AABBA-0D72-5B03-AC6B-02874BA72FD0}"/>
              </a:ext>
            </a:extLst>
          </p:cNvPr>
          <p:cNvSpPr>
            <a:spLocks noGrp="1"/>
          </p:cNvSpPr>
          <p:nvPr>
            <p:ph type="body" sz="quarter" idx="40" hasCustomPrompt="1"/>
          </p:nvPr>
        </p:nvSpPr>
        <p:spPr>
          <a:xfrm>
            <a:off x="288684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69" name="Text Placeholder 71">
            <a:extLst>
              <a:ext uri="{FF2B5EF4-FFF2-40B4-BE49-F238E27FC236}">
                <a16:creationId xmlns:a16="http://schemas.microsoft.com/office/drawing/2014/main" id="{D98B7CE1-C4BD-9AE7-C88B-945615D0AFF4}"/>
              </a:ext>
            </a:extLst>
          </p:cNvPr>
          <p:cNvSpPr>
            <a:spLocks noGrp="1"/>
          </p:cNvSpPr>
          <p:nvPr>
            <p:ph type="body" sz="quarter" idx="41"/>
          </p:nvPr>
        </p:nvSpPr>
        <p:spPr>
          <a:xfrm>
            <a:off x="287825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0" name="Straight Connector 69">
            <a:extLst>
              <a:ext uri="{FF2B5EF4-FFF2-40B4-BE49-F238E27FC236}">
                <a16:creationId xmlns:a16="http://schemas.microsoft.com/office/drawing/2014/main" id="{A3FA5B9A-A672-98C1-2855-026D2057C83E}"/>
              </a:ext>
            </a:extLst>
          </p:cNvPr>
          <p:cNvCxnSpPr>
            <a:cxnSpLocks/>
          </p:cNvCxnSpPr>
          <p:nvPr userDrawn="1"/>
        </p:nvCxnSpPr>
        <p:spPr>
          <a:xfrm flipH="1">
            <a:off x="287825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1" name="Text Placeholder 71">
            <a:extLst>
              <a:ext uri="{FF2B5EF4-FFF2-40B4-BE49-F238E27FC236}">
                <a16:creationId xmlns:a16="http://schemas.microsoft.com/office/drawing/2014/main" id="{482B82DE-79C9-CDE6-9649-614749EEC8B0}"/>
              </a:ext>
            </a:extLst>
          </p:cNvPr>
          <p:cNvSpPr>
            <a:spLocks noGrp="1"/>
          </p:cNvSpPr>
          <p:nvPr>
            <p:ph type="body" sz="quarter" idx="42" hasCustomPrompt="1"/>
          </p:nvPr>
        </p:nvSpPr>
        <p:spPr>
          <a:xfrm>
            <a:off x="4640200"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2" name="Text Placeholder 71">
            <a:extLst>
              <a:ext uri="{FF2B5EF4-FFF2-40B4-BE49-F238E27FC236}">
                <a16:creationId xmlns:a16="http://schemas.microsoft.com/office/drawing/2014/main" id="{752A5000-E1C4-E18A-5E19-27BBEB4359AF}"/>
              </a:ext>
            </a:extLst>
          </p:cNvPr>
          <p:cNvSpPr>
            <a:spLocks noGrp="1"/>
          </p:cNvSpPr>
          <p:nvPr>
            <p:ph type="body" sz="quarter" idx="43"/>
          </p:nvPr>
        </p:nvSpPr>
        <p:spPr>
          <a:xfrm>
            <a:off x="4631607"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3" name="Straight Connector 72">
            <a:extLst>
              <a:ext uri="{FF2B5EF4-FFF2-40B4-BE49-F238E27FC236}">
                <a16:creationId xmlns:a16="http://schemas.microsoft.com/office/drawing/2014/main" id="{87D3EC13-AC04-71DA-1041-AC7D4B35E695}"/>
              </a:ext>
            </a:extLst>
          </p:cNvPr>
          <p:cNvCxnSpPr>
            <a:cxnSpLocks/>
          </p:cNvCxnSpPr>
          <p:nvPr userDrawn="1"/>
        </p:nvCxnSpPr>
        <p:spPr>
          <a:xfrm flipH="1">
            <a:off x="4631607"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Text Placeholder 71">
            <a:extLst>
              <a:ext uri="{FF2B5EF4-FFF2-40B4-BE49-F238E27FC236}">
                <a16:creationId xmlns:a16="http://schemas.microsoft.com/office/drawing/2014/main" id="{53444E43-A0D7-5A41-A9D6-1C4973F0163F}"/>
              </a:ext>
            </a:extLst>
          </p:cNvPr>
          <p:cNvSpPr>
            <a:spLocks noGrp="1"/>
          </p:cNvSpPr>
          <p:nvPr>
            <p:ph type="body" sz="quarter" idx="44" hasCustomPrompt="1"/>
          </p:nvPr>
        </p:nvSpPr>
        <p:spPr>
          <a:xfrm>
            <a:off x="6391945"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5" name="Text Placeholder 71">
            <a:extLst>
              <a:ext uri="{FF2B5EF4-FFF2-40B4-BE49-F238E27FC236}">
                <a16:creationId xmlns:a16="http://schemas.microsoft.com/office/drawing/2014/main" id="{2B8A46F4-A861-AC3C-8E76-605A34A016F5}"/>
              </a:ext>
            </a:extLst>
          </p:cNvPr>
          <p:cNvSpPr>
            <a:spLocks noGrp="1"/>
          </p:cNvSpPr>
          <p:nvPr>
            <p:ph type="body" sz="quarter" idx="45"/>
          </p:nvPr>
        </p:nvSpPr>
        <p:spPr>
          <a:xfrm>
            <a:off x="6383352"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6" name="Straight Connector 75">
            <a:extLst>
              <a:ext uri="{FF2B5EF4-FFF2-40B4-BE49-F238E27FC236}">
                <a16:creationId xmlns:a16="http://schemas.microsoft.com/office/drawing/2014/main" id="{2A6B217A-D8DB-F64D-638D-A54C4A3F6F4F}"/>
              </a:ext>
            </a:extLst>
          </p:cNvPr>
          <p:cNvCxnSpPr>
            <a:cxnSpLocks/>
          </p:cNvCxnSpPr>
          <p:nvPr userDrawn="1"/>
        </p:nvCxnSpPr>
        <p:spPr>
          <a:xfrm flipH="1">
            <a:off x="6383352"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Text Placeholder 71">
            <a:extLst>
              <a:ext uri="{FF2B5EF4-FFF2-40B4-BE49-F238E27FC236}">
                <a16:creationId xmlns:a16="http://schemas.microsoft.com/office/drawing/2014/main" id="{E5DF6A30-19C0-A3F8-90E2-0146DED97D61}"/>
              </a:ext>
            </a:extLst>
          </p:cNvPr>
          <p:cNvSpPr>
            <a:spLocks noGrp="1"/>
          </p:cNvSpPr>
          <p:nvPr>
            <p:ph type="body" sz="quarter" idx="46" hasCustomPrompt="1"/>
          </p:nvPr>
        </p:nvSpPr>
        <p:spPr>
          <a:xfrm>
            <a:off x="8144599"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78" name="Text Placeholder 71">
            <a:extLst>
              <a:ext uri="{FF2B5EF4-FFF2-40B4-BE49-F238E27FC236}">
                <a16:creationId xmlns:a16="http://schemas.microsoft.com/office/drawing/2014/main" id="{E63BD6BF-C643-FB9E-F95C-5C8360D19198}"/>
              </a:ext>
            </a:extLst>
          </p:cNvPr>
          <p:cNvSpPr>
            <a:spLocks noGrp="1"/>
          </p:cNvSpPr>
          <p:nvPr>
            <p:ph type="body" sz="quarter" idx="47"/>
          </p:nvPr>
        </p:nvSpPr>
        <p:spPr>
          <a:xfrm>
            <a:off x="8136006"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79" name="Straight Connector 78">
            <a:extLst>
              <a:ext uri="{FF2B5EF4-FFF2-40B4-BE49-F238E27FC236}">
                <a16:creationId xmlns:a16="http://schemas.microsoft.com/office/drawing/2014/main" id="{23CFD5BD-3B89-223C-1EA3-2F38F79DB35A}"/>
              </a:ext>
            </a:extLst>
          </p:cNvPr>
          <p:cNvCxnSpPr>
            <a:cxnSpLocks/>
          </p:cNvCxnSpPr>
          <p:nvPr userDrawn="1"/>
        </p:nvCxnSpPr>
        <p:spPr>
          <a:xfrm flipH="1">
            <a:off x="8136006"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0" name="Text Placeholder 71">
            <a:extLst>
              <a:ext uri="{FF2B5EF4-FFF2-40B4-BE49-F238E27FC236}">
                <a16:creationId xmlns:a16="http://schemas.microsoft.com/office/drawing/2014/main" id="{B07A293C-CF60-CFA2-616E-AE0B15D3A9AE}"/>
              </a:ext>
            </a:extLst>
          </p:cNvPr>
          <p:cNvSpPr>
            <a:spLocks noGrp="1"/>
          </p:cNvSpPr>
          <p:nvPr>
            <p:ph type="body" sz="quarter" idx="48" hasCustomPrompt="1"/>
          </p:nvPr>
        </p:nvSpPr>
        <p:spPr>
          <a:xfrm>
            <a:off x="9897253" y="4119163"/>
            <a:ext cx="1683308" cy="301429"/>
          </a:xfrm>
        </p:spPr>
        <p:txBody>
          <a:bodyPr wrap="square" lIns="0" rIns="72000" anchor="ctr" anchorCtr="0">
            <a:spAutoFit/>
          </a:bodyPr>
          <a:lstStyle>
            <a:lvl1pPr marL="0" indent="0">
              <a:buNone/>
              <a:defRPr sz="1800" b="0" i="0">
                <a:latin typeface="HelveticaNeueLT Pro 65 Md" panose="020B0604020202020204" pitchFamily="34" charset="77"/>
                <a:cs typeface="Poppins SemiBold" pitchFamily="2" charset="77"/>
              </a:defRPr>
            </a:lvl1pPr>
          </a:lstStyle>
          <a:p>
            <a:pPr lvl="0"/>
            <a:r>
              <a:rPr lang="en-GB"/>
              <a:t>Month</a:t>
            </a:r>
          </a:p>
        </p:txBody>
      </p:sp>
      <p:sp>
        <p:nvSpPr>
          <p:cNvPr id="81" name="Text Placeholder 71">
            <a:extLst>
              <a:ext uri="{FF2B5EF4-FFF2-40B4-BE49-F238E27FC236}">
                <a16:creationId xmlns:a16="http://schemas.microsoft.com/office/drawing/2014/main" id="{C742719E-0805-D779-5C97-CE1052B2BC79}"/>
              </a:ext>
            </a:extLst>
          </p:cNvPr>
          <p:cNvSpPr>
            <a:spLocks noGrp="1"/>
          </p:cNvSpPr>
          <p:nvPr>
            <p:ph type="body" sz="quarter" idx="49"/>
          </p:nvPr>
        </p:nvSpPr>
        <p:spPr>
          <a:xfrm>
            <a:off x="9888660" y="4801537"/>
            <a:ext cx="1749076" cy="182999"/>
          </a:xfrm>
        </p:spPr>
        <p:txBody>
          <a:bodyPr wrap="square" lIns="72000" rIns="72000" anchor="t" anchorCtr="0">
            <a:spAutoFit/>
          </a:bodyPr>
          <a:lstStyle>
            <a:lvl1pPr marL="0" indent="0">
              <a:buNone/>
              <a:defRPr sz="1100" b="0" i="0">
                <a:latin typeface="HelveticaNeueLT Pro 45 Lt" panose="020B0403020202020204" pitchFamily="34" charset="77"/>
                <a:cs typeface="Poppins SemiBold" pitchFamily="2" charset="77"/>
              </a:defRPr>
            </a:lvl1pPr>
          </a:lstStyle>
          <a:p>
            <a:pPr lvl="0"/>
            <a:endParaRPr lang="en-GB"/>
          </a:p>
        </p:txBody>
      </p:sp>
      <p:cxnSp>
        <p:nvCxnSpPr>
          <p:cNvPr id="82" name="Straight Connector 81">
            <a:extLst>
              <a:ext uri="{FF2B5EF4-FFF2-40B4-BE49-F238E27FC236}">
                <a16:creationId xmlns:a16="http://schemas.microsoft.com/office/drawing/2014/main" id="{3C5C6434-7A2C-D1B3-8F49-0DE2B2CBF752}"/>
              </a:ext>
            </a:extLst>
          </p:cNvPr>
          <p:cNvCxnSpPr>
            <a:cxnSpLocks/>
          </p:cNvCxnSpPr>
          <p:nvPr userDrawn="1"/>
        </p:nvCxnSpPr>
        <p:spPr>
          <a:xfrm flipH="1">
            <a:off x="9888660" y="4580715"/>
            <a:ext cx="43815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665233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World Map">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pic>
        <p:nvPicPr>
          <p:cNvPr id="7" name="Graphic 6">
            <a:extLst>
              <a:ext uri="{FF2B5EF4-FFF2-40B4-BE49-F238E27FC236}">
                <a16:creationId xmlns:a16="http://schemas.microsoft.com/office/drawing/2014/main" id="{D1FAD87D-9304-0154-C04C-29321C770C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95706" y="1552623"/>
            <a:ext cx="9776849" cy="4825650"/>
          </a:xfrm>
          <a:prstGeom prst="rect">
            <a:avLst/>
          </a:prstGeom>
        </p:spPr>
      </p:pic>
      <p:sp>
        <p:nvSpPr>
          <p:cNvPr id="3" name="Text Placeholder 2">
            <a:extLst>
              <a:ext uri="{FF2B5EF4-FFF2-40B4-BE49-F238E27FC236}">
                <a16:creationId xmlns:a16="http://schemas.microsoft.com/office/drawing/2014/main" id="{1A5B1187-77D0-6A74-2910-E6FF1617FC6B}"/>
              </a:ext>
            </a:extLst>
          </p:cNvPr>
          <p:cNvSpPr>
            <a:spLocks noGrp="1"/>
          </p:cNvSpPr>
          <p:nvPr>
            <p:ph type="body" sz="quarter" idx="17" hasCustomPrompt="1"/>
          </p:nvPr>
        </p:nvSpPr>
        <p:spPr>
          <a:xfrm>
            <a:off x="527728" y="8281570"/>
            <a:ext cx="1985963" cy="215444"/>
          </a:xfrm>
        </p:spPr>
        <p:txBody>
          <a:bodyPr>
            <a:spAutoFit/>
          </a:bodyPr>
          <a:lstStyle>
            <a:lvl1pPr marL="273050" marR="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lvl1pPr>
          </a:lstStyle>
          <a:p>
            <a:pPr marL="273050" marR="0" lvl="0" indent="-273050" algn="l" defTabSz="914400" rtl="0" eaLnBrk="1" fontAlgn="auto" latinLnBrk="0" hangingPunct="1">
              <a:lnSpc>
                <a:spcPct val="100000"/>
              </a:lnSpc>
              <a:spcBef>
                <a:spcPts val="0"/>
              </a:spcBef>
              <a:spcAft>
                <a:spcPts val="0"/>
              </a:spcAft>
              <a:buClrTx/>
              <a:buSzPct val="150000"/>
              <a:buFont typeface="STIXGeneral-Regular" pitchFamily="2" charset="2"/>
              <a:buChar char="⫯"/>
              <a:tabLst/>
              <a:defRPr/>
            </a:pPr>
            <a:r>
              <a:rPr kumimoji="0" lang="en-GB" sz="1400" b="0" i="0" u="none" strike="noStrike" kern="1200" cap="none" spc="0" normalizeH="0" baseline="0" noProof="0">
                <a:ln>
                  <a:noFill/>
                </a:ln>
                <a:solidFill>
                  <a:srgbClr val="62B2EC"/>
                </a:solidFill>
                <a:effectLst/>
                <a:uLnTx/>
                <a:uFillTx/>
                <a:latin typeface="HelveticaNeueLT Pro 65 Md" panose="020B0604020202020204" pitchFamily="34" charset="77"/>
                <a:ea typeface="+mn-ea"/>
                <a:cs typeface="+mn-cs"/>
              </a:rPr>
              <a:t>Map point</a:t>
            </a:r>
          </a:p>
        </p:txBody>
      </p:sp>
      <p:sp>
        <p:nvSpPr>
          <p:cNvPr id="5" name="Text Placeholder 4">
            <a:extLst>
              <a:ext uri="{FF2B5EF4-FFF2-40B4-BE49-F238E27FC236}">
                <a16:creationId xmlns:a16="http://schemas.microsoft.com/office/drawing/2014/main" id="{586D7E23-0F81-EBC9-C3F1-D8980E2FE08D}"/>
              </a:ext>
            </a:extLst>
          </p:cNvPr>
          <p:cNvSpPr>
            <a:spLocks noGrp="1"/>
          </p:cNvSpPr>
          <p:nvPr>
            <p:ph type="body" sz="quarter" idx="19" hasCustomPrompt="1"/>
          </p:nvPr>
        </p:nvSpPr>
        <p:spPr>
          <a:xfrm>
            <a:off x="1127125" y="5368925"/>
            <a:ext cx="1985963" cy="234423"/>
          </a:xfrm>
        </p:spPr>
        <p:txBody>
          <a:bodyPr>
            <a:spAutoFit/>
          </a:bodyPr>
          <a:lstStyle>
            <a:lvl1pPr marL="268288" indent="-268288">
              <a:buClr>
                <a:schemeClr val="accent2"/>
              </a:buClr>
              <a:buSzPct val="150000"/>
              <a:buFont typeface="STIXGeneral-Regular" pitchFamily="2" charset="2"/>
              <a:buChar char="⫯"/>
              <a:defRPr sz="1400" b="0" i="0">
                <a:solidFill>
                  <a:schemeClr val="accent2"/>
                </a:solidFill>
                <a:latin typeface="HelveticaNeueLT Pro 65 Md" panose="020B0604020202020204" pitchFamily="34" charset="77"/>
              </a:defRPr>
            </a:lvl1pPr>
          </a:lstStyle>
          <a:p>
            <a:pPr lvl="0"/>
            <a:r>
              <a:rPr lang="en-GB"/>
              <a:t>Key</a:t>
            </a:r>
          </a:p>
        </p:txBody>
      </p:sp>
      <p:sp>
        <p:nvSpPr>
          <p:cNvPr id="20" name="Text Placeholder 4">
            <a:extLst>
              <a:ext uri="{FF2B5EF4-FFF2-40B4-BE49-F238E27FC236}">
                <a16:creationId xmlns:a16="http://schemas.microsoft.com/office/drawing/2014/main" id="{76F2A108-15D9-390E-11BC-162012CAB949}"/>
              </a:ext>
            </a:extLst>
          </p:cNvPr>
          <p:cNvSpPr>
            <a:spLocks noGrp="1"/>
          </p:cNvSpPr>
          <p:nvPr>
            <p:ph type="body" sz="quarter" idx="20" hasCustomPrompt="1"/>
          </p:nvPr>
        </p:nvSpPr>
        <p:spPr>
          <a:xfrm>
            <a:off x="1127125" y="5742550"/>
            <a:ext cx="1985963" cy="234423"/>
          </a:xfrm>
        </p:spPr>
        <p:txBody>
          <a:bodyPr>
            <a:spAutoFit/>
          </a:bodyPr>
          <a:lstStyle>
            <a:lvl1pPr marL="268288" indent="-268288">
              <a:buClr>
                <a:schemeClr val="accent3"/>
              </a:buClr>
              <a:buSzPct val="150000"/>
              <a:buFont typeface="STIXGeneral-Regular" pitchFamily="2" charset="2"/>
              <a:buChar char="⫯"/>
              <a:defRPr sz="1400" b="0" i="0">
                <a:solidFill>
                  <a:schemeClr val="accent3"/>
                </a:solidFill>
                <a:latin typeface="HelveticaNeueLT Pro 65 Md" panose="020B0604020202020204" pitchFamily="34" charset="77"/>
              </a:defRPr>
            </a:lvl1pPr>
          </a:lstStyle>
          <a:p>
            <a:pPr lvl="0"/>
            <a:r>
              <a:rPr lang="en-GB"/>
              <a:t>Key</a:t>
            </a:r>
          </a:p>
        </p:txBody>
      </p:sp>
      <p:sp>
        <p:nvSpPr>
          <p:cNvPr id="21" name="Text Placeholder 4">
            <a:extLst>
              <a:ext uri="{FF2B5EF4-FFF2-40B4-BE49-F238E27FC236}">
                <a16:creationId xmlns:a16="http://schemas.microsoft.com/office/drawing/2014/main" id="{DE9A33DB-B121-6EB4-0354-115E8D749648}"/>
              </a:ext>
            </a:extLst>
          </p:cNvPr>
          <p:cNvSpPr>
            <a:spLocks noGrp="1"/>
          </p:cNvSpPr>
          <p:nvPr>
            <p:ph type="body" sz="quarter" idx="21" hasCustomPrompt="1"/>
          </p:nvPr>
        </p:nvSpPr>
        <p:spPr>
          <a:xfrm>
            <a:off x="1127125" y="6116176"/>
            <a:ext cx="1985963" cy="234423"/>
          </a:xfrm>
        </p:spPr>
        <p:txBody>
          <a:bodyPr>
            <a:spAutoFit/>
          </a:bodyPr>
          <a:lstStyle>
            <a:lvl1pPr marL="268288" indent="-268288">
              <a:buClr>
                <a:schemeClr val="accent5"/>
              </a:buClr>
              <a:buSzPct val="150000"/>
              <a:buFont typeface="STIXGeneral-Regular" pitchFamily="2" charset="2"/>
              <a:buChar char="⫯"/>
              <a:defRPr sz="1400" b="0" i="0">
                <a:solidFill>
                  <a:schemeClr val="accent5"/>
                </a:solidFill>
                <a:latin typeface="HelveticaNeueLT Pro 65 Md" panose="020B0604020202020204" pitchFamily="34" charset="77"/>
              </a:defRPr>
            </a:lvl1pPr>
          </a:lstStyle>
          <a:p>
            <a:pPr lvl="0"/>
            <a:r>
              <a:rPr lang="en-GB"/>
              <a:t>Key</a:t>
            </a:r>
          </a:p>
        </p:txBody>
      </p:sp>
      <p:sp>
        <p:nvSpPr>
          <p:cNvPr id="13" name="Text Placeholder 4">
            <a:extLst>
              <a:ext uri="{FF2B5EF4-FFF2-40B4-BE49-F238E27FC236}">
                <a16:creationId xmlns:a16="http://schemas.microsoft.com/office/drawing/2014/main" id="{9360CA6E-7202-8063-1BCF-C39257BB0872}"/>
              </a:ext>
            </a:extLst>
          </p:cNvPr>
          <p:cNvSpPr>
            <a:spLocks noGrp="1"/>
          </p:cNvSpPr>
          <p:nvPr>
            <p:ph type="body" sz="quarter" idx="22" hasCustomPrompt="1"/>
          </p:nvPr>
        </p:nvSpPr>
        <p:spPr>
          <a:xfrm>
            <a:off x="4293771" y="4436746"/>
            <a:ext cx="1985963" cy="175882"/>
          </a:xfrm>
        </p:spPr>
        <p:txBody>
          <a:bodyPr>
            <a:spAutoFit/>
          </a:bodyPr>
          <a:lstStyle>
            <a:lvl1pPr marL="177800" indent="-177800">
              <a:buClr>
                <a:schemeClr val="accent2"/>
              </a:buClr>
              <a:buSzPct val="150000"/>
              <a:buFont typeface="STIXGeneral-Regular" pitchFamily="2" charset="2"/>
              <a:buChar char="⫯"/>
              <a:tabLst/>
              <a:defRPr sz="1050" b="0" i="0">
                <a:solidFill>
                  <a:schemeClr val="accent2"/>
                </a:solidFill>
                <a:latin typeface="HelveticaNeueLT Pro 65 Md" panose="020B0604020202020204" pitchFamily="34" charset="77"/>
              </a:defRPr>
            </a:lvl1pPr>
          </a:lstStyle>
          <a:p>
            <a:pPr lvl="0"/>
            <a:r>
              <a:rPr lang="en-GB"/>
              <a:t>Map point</a:t>
            </a:r>
          </a:p>
        </p:txBody>
      </p:sp>
      <p:sp>
        <p:nvSpPr>
          <p:cNvPr id="15" name="Text Placeholder 4">
            <a:extLst>
              <a:ext uri="{FF2B5EF4-FFF2-40B4-BE49-F238E27FC236}">
                <a16:creationId xmlns:a16="http://schemas.microsoft.com/office/drawing/2014/main" id="{F2E4B25F-B204-DCA0-CF6A-C3A37954216A}"/>
              </a:ext>
            </a:extLst>
          </p:cNvPr>
          <p:cNvSpPr>
            <a:spLocks noGrp="1"/>
          </p:cNvSpPr>
          <p:nvPr>
            <p:ph type="body" sz="quarter" idx="23" hasCustomPrompt="1"/>
          </p:nvPr>
        </p:nvSpPr>
        <p:spPr>
          <a:xfrm>
            <a:off x="9160343" y="3789566"/>
            <a:ext cx="1985963" cy="175882"/>
          </a:xfrm>
        </p:spPr>
        <p:txBody>
          <a:bodyPr>
            <a:spAutoFit/>
          </a:bodyPr>
          <a:lstStyle>
            <a:lvl1pPr marL="177800" indent="-177800">
              <a:buClr>
                <a:schemeClr val="accent3"/>
              </a:buClr>
              <a:buSzPct val="150000"/>
              <a:buFont typeface="STIXGeneral-Regular" pitchFamily="2" charset="2"/>
              <a:buChar char="⫯"/>
              <a:tabLst/>
              <a:defRPr sz="1050" b="0" i="0">
                <a:solidFill>
                  <a:schemeClr val="accent3"/>
                </a:solidFill>
                <a:latin typeface="HelveticaNeueLT Pro 65 Md" panose="020B0604020202020204" pitchFamily="34" charset="77"/>
              </a:defRPr>
            </a:lvl1pPr>
          </a:lstStyle>
          <a:p>
            <a:pPr lvl="0"/>
            <a:r>
              <a:rPr lang="en-GB"/>
              <a:t>Map point</a:t>
            </a:r>
          </a:p>
        </p:txBody>
      </p:sp>
      <p:sp>
        <p:nvSpPr>
          <p:cNvPr id="16" name="Text Placeholder 4">
            <a:extLst>
              <a:ext uri="{FF2B5EF4-FFF2-40B4-BE49-F238E27FC236}">
                <a16:creationId xmlns:a16="http://schemas.microsoft.com/office/drawing/2014/main" id="{0746FE2F-9310-5754-4CA4-DA0E85AEDE77}"/>
              </a:ext>
            </a:extLst>
          </p:cNvPr>
          <p:cNvSpPr>
            <a:spLocks noGrp="1"/>
          </p:cNvSpPr>
          <p:nvPr>
            <p:ph type="body" sz="quarter" idx="24" hasCustomPrompt="1"/>
          </p:nvPr>
        </p:nvSpPr>
        <p:spPr>
          <a:xfrm>
            <a:off x="6183941" y="3176753"/>
            <a:ext cx="1985963" cy="175882"/>
          </a:xfrm>
        </p:spPr>
        <p:txBody>
          <a:bodyPr>
            <a:spAutoFit/>
          </a:bodyPr>
          <a:lstStyle>
            <a:lvl1pPr marL="177800" indent="-177800">
              <a:buClr>
                <a:schemeClr val="accent5"/>
              </a:buClr>
              <a:buSzPct val="150000"/>
              <a:buFont typeface="STIXGeneral-Regular" pitchFamily="2" charset="2"/>
              <a:buChar char="⫯"/>
              <a:tabLst/>
              <a:defRPr sz="1050" b="0" i="0">
                <a:solidFill>
                  <a:schemeClr val="accent5"/>
                </a:solidFill>
                <a:latin typeface="HelveticaNeueLT Pro 65 Md" panose="020B0604020202020204" pitchFamily="34" charset="77"/>
              </a:defRPr>
            </a:lvl1pPr>
          </a:lstStyle>
          <a:p>
            <a:pPr lvl="0"/>
            <a:r>
              <a:rPr lang="en-GB"/>
              <a:t>Map point</a:t>
            </a:r>
          </a:p>
        </p:txBody>
      </p:sp>
    </p:spTree>
    <p:extLst>
      <p:ext uri="{BB962C8B-B14F-4D97-AF65-F5344CB8AC3E}">
        <p14:creationId xmlns:p14="http://schemas.microsoft.com/office/powerpoint/2010/main" val="3811280355"/>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Titles Only">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
        <p:nvSpPr>
          <p:cNvPr id="11" name="Title 10">
            <a:extLst>
              <a:ext uri="{FF2B5EF4-FFF2-40B4-BE49-F238E27FC236}">
                <a16:creationId xmlns:a16="http://schemas.microsoft.com/office/drawing/2014/main" id="{1B388784-6914-5C4E-BB5F-048F9E9B8705}"/>
              </a:ext>
            </a:extLst>
          </p:cNvPr>
          <p:cNvSpPr>
            <a:spLocks noGrp="1"/>
          </p:cNvSpPr>
          <p:nvPr>
            <p:ph type="title"/>
          </p:nvPr>
        </p:nvSpPr>
        <p:spPr>
          <a:xfrm>
            <a:off x="1127125" y="622405"/>
            <a:ext cx="10515599" cy="538058"/>
          </a:xfrm>
        </p:spPr>
        <p:txBody>
          <a:bodyPr/>
          <a:lstStyle/>
          <a:p>
            <a:r>
              <a:rPr lang="en-GB"/>
              <a:t>Click to edit Master title style</a:t>
            </a:r>
          </a:p>
        </p:txBody>
      </p:sp>
      <p:sp>
        <p:nvSpPr>
          <p:cNvPr id="12" name="Text Placeholder 2">
            <a:extLst>
              <a:ext uri="{FF2B5EF4-FFF2-40B4-BE49-F238E27FC236}">
                <a16:creationId xmlns:a16="http://schemas.microsoft.com/office/drawing/2014/main" id="{384D1C28-7582-5341-8962-59BC74CA9AFF}"/>
              </a:ext>
            </a:extLst>
          </p:cNvPr>
          <p:cNvSpPr>
            <a:spLocks noGrp="1"/>
          </p:cNvSpPr>
          <p:nvPr>
            <p:ph type="body" sz="quarter" idx="16" hasCustomPrompt="1"/>
          </p:nvPr>
        </p:nvSpPr>
        <p:spPr>
          <a:xfrm>
            <a:off x="1127125" y="252613"/>
            <a:ext cx="10514012" cy="190500"/>
          </a:xfrm>
        </p:spPr>
        <p:txBody>
          <a:bodyPr>
            <a:normAutofit/>
          </a:bodyPr>
          <a:lstStyle>
            <a:lvl1pPr marL="0" indent="0">
              <a:buNone/>
              <a:defRPr sz="1100" spc="600">
                <a:solidFill>
                  <a:schemeClr val="accent1"/>
                </a:solidFill>
              </a:defRPr>
            </a:lvl1pPr>
          </a:lstStyle>
          <a:p>
            <a:pPr lvl="0"/>
            <a:r>
              <a:rPr lang="en-GB"/>
              <a:t>SECTION TITLE – TYPE IN CAPITALS</a:t>
            </a:r>
          </a:p>
        </p:txBody>
      </p:sp>
    </p:spTree>
    <p:extLst>
      <p:ext uri="{BB962C8B-B14F-4D97-AF65-F5344CB8AC3E}">
        <p14:creationId xmlns:p14="http://schemas.microsoft.com/office/powerpoint/2010/main" val="45225109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2AC5B454-0B16-4643-8E2E-B157F25BD339}"/>
              </a:ext>
            </a:extLst>
          </p:cNvPr>
          <p:cNvSpPr>
            <a:spLocks noGrp="1"/>
          </p:cNvSpPr>
          <p:nvPr>
            <p:ph type="ftr" sz="quarter" idx="12"/>
          </p:nvPr>
        </p:nvSpPr>
        <p:spPr/>
        <p:txBody>
          <a:bodyPr/>
          <a:lstStyle/>
          <a:p>
            <a:r>
              <a:rPr lang="en-GB"/>
              <a:t>Shaping the Future of Urban Transformation</a:t>
            </a:r>
          </a:p>
        </p:txBody>
      </p:sp>
      <p:sp>
        <p:nvSpPr>
          <p:cNvPr id="9" name="Slide Number Placeholder 8">
            <a:extLst>
              <a:ext uri="{FF2B5EF4-FFF2-40B4-BE49-F238E27FC236}">
                <a16:creationId xmlns:a16="http://schemas.microsoft.com/office/drawing/2014/main" id="{6A903491-9B5D-FA4C-8D28-295500A54E2C}"/>
              </a:ext>
            </a:extLst>
          </p:cNvPr>
          <p:cNvSpPr>
            <a:spLocks noGrp="1"/>
          </p:cNvSpPr>
          <p:nvPr>
            <p:ph type="sldNum" sz="quarter" idx="13"/>
          </p:nvPr>
        </p:nvSpPr>
        <p:spPr/>
        <p:txBody>
          <a:bodyPr anchor="b"/>
          <a:lstStyle/>
          <a:p>
            <a:fld id="{688B6F67-75A5-D649-ADAF-0A192DC81B37}" type="slidenum">
              <a:rPr lang="en-GB" smtClean="0"/>
              <a:pPr/>
              <a:t>‹#›</a:t>
            </a:fld>
            <a:endParaRPr lang="en-GB"/>
          </a:p>
        </p:txBody>
      </p:sp>
      <p:sp>
        <p:nvSpPr>
          <p:cNvPr id="10" name="Text Placeholder 15">
            <a:extLst>
              <a:ext uri="{FF2B5EF4-FFF2-40B4-BE49-F238E27FC236}">
                <a16:creationId xmlns:a16="http://schemas.microsoft.com/office/drawing/2014/main" id="{68F94AC4-B0BF-0F4F-AC7E-11B8878E1286}"/>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3567450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Title Slide – Light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bg2"/>
          </a:solidFill>
        </p:spPr>
        <p:txBody>
          <a:bodyPr tIns="3816000">
            <a:normAutofit/>
          </a:bodyPr>
          <a:lstStyle>
            <a:lvl1pPr marL="0" indent="0" algn="ctr">
              <a:buNone/>
              <a:defRPr sz="1800" b="0" i="0">
                <a:solidFill>
                  <a:schemeClr val="tx1">
                    <a:lumMod val="50000"/>
                    <a:lumOff val="50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71475" y="2107782"/>
            <a:ext cx="11449050" cy="243841"/>
          </a:xfrm>
          <a:prstGeom prst="rect">
            <a:avLst/>
          </a:prstGeom>
        </p:spPr>
        <p:txBody>
          <a:bodyPr lIns="0" tIns="0" rIns="0" bIns="0">
            <a:normAutofit/>
          </a:bodyPr>
          <a:lstStyle>
            <a:lvl1pPr marL="0" indent="0" algn="l">
              <a:buNone/>
              <a:defRPr sz="1800" b="0" i="0" spc="300">
                <a:solidFill>
                  <a:schemeClr val="tx1">
                    <a:lumMod val="85000"/>
                    <a:lumOff val="15000"/>
                  </a:schemeClr>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10" name="Text Placeholder 9">
            <a:extLst>
              <a:ext uri="{FF2B5EF4-FFF2-40B4-BE49-F238E27FC236}">
                <a16:creationId xmlns:a16="http://schemas.microsoft.com/office/drawing/2014/main" id="{71D939ED-EEBC-704F-801F-85AE89243EBE}"/>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
        <p:nvSpPr>
          <p:cNvPr id="14" name="Text Placeholder 13">
            <a:extLst>
              <a:ext uri="{FF2B5EF4-FFF2-40B4-BE49-F238E27FC236}">
                <a16:creationId xmlns:a16="http://schemas.microsoft.com/office/drawing/2014/main" id="{EB1FFDD5-6B9A-9449-A674-7CEBA6D1FDD3}"/>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Tree>
    <p:extLst>
      <p:ext uri="{BB962C8B-B14F-4D97-AF65-F5344CB8AC3E}">
        <p14:creationId xmlns:p14="http://schemas.microsoft.com/office/powerpoint/2010/main" val="447933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Title Slide – Dark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tx1">
              <a:lumMod val="85000"/>
              <a:lumOff val="15000"/>
            </a:schemeClr>
          </a:solidFill>
        </p:spPr>
        <p:txBody>
          <a:bodyPr tIns="3816000">
            <a:normAutofit/>
          </a:bodyPr>
          <a:lstStyle>
            <a:lvl1pPr marL="0" indent="0" algn="ctr">
              <a:buNone/>
              <a:defRPr sz="1800" b="0" i="0">
                <a:solidFill>
                  <a:schemeClr val="bg1">
                    <a:lumMod val="65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bg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37952102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Title Slide – Dark Image (Cyan)">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C6E3985-0DEA-3549-9BD9-A1A0CDD54A22}"/>
              </a:ext>
            </a:extLst>
          </p:cNvPr>
          <p:cNvSpPr>
            <a:spLocks noGrp="1"/>
          </p:cNvSpPr>
          <p:nvPr>
            <p:ph type="pic" sz="quarter" idx="10" hasCustomPrompt="1"/>
          </p:nvPr>
        </p:nvSpPr>
        <p:spPr>
          <a:xfrm>
            <a:off x="0" y="0"/>
            <a:ext cx="12192000" cy="6858000"/>
          </a:xfrm>
          <a:prstGeom prst="rect">
            <a:avLst/>
          </a:prstGeom>
          <a:solidFill>
            <a:schemeClr val="tx1">
              <a:lumMod val="85000"/>
              <a:lumOff val="15000"/>
            </a:schemeClr>
          </a:solidFill>
        </p:spPr>
        <p:txBody>
          <a:bodyPr tIns="3816000">
            <a:normAutofit/>
          </a:bodyPr>
          <a:lstStyle>
            <a:lvl1pPr marL="0" indent="0" algn="ctr">
              <a:buNone/>
              <a:defRPr sz="1800" b="0" i="0">
                <a:solidFill>
                  <a:schemeClr val="bg1">
                    <a:lumMod val="65000"/>
                  </a:schemeClr>
                </a:solidFill>
                <a:latin typeface="HelveticaNeueLT Pro 45 Lt" panose="020B0403020202020204" pitchFamily="34" charset="77"/>
              </a:defRPr>
            </a:lvl1pPr>
          </a:lstStyle>
          <a:p>
            <a:r>
              <a:rPr lang="en-GB"/>
              <a:t>Click icon to add image</a:t>
            </a:r>
          </a:p>
        </p:txBody>
      </p:sp>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accent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7519689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830997"/>
          </a:xfrm>
          <a:prstGeom prst="rect">
            <a:avLst/>
          </a:prstGeom>
        </p:spPr>
        <p:txBody>
          <a:bodyPr lIns="0" tIns="0" rIns="0" bIns="0" anchor="t">
            <a:spAutoFit/>
          </a:bodyPr>
          <a:lstStyle>
            <a:lvl1pPr algn="l">
              <a:defRPr sz="6000" b="0" i="0">
                <a:solidFill>
                  <a:schemeClr val="bg1"/>
                </a:solidFill>
                <a:latin typeface="HelveticaNeueLT Pro 65 Md" panose="020B0604020202020204" pitchFamily="34" charset="77"/>
              </a:defRPr>
            </a:lvl1pPr>
          </a:lstStyle>
          <a:p>
            <a:r>
              <a:rPr lang="en-GB"/>
              <a:t>Click to edit Master title style</a:t>
            </a:r>
          </a:p>
        </p:txBody>
      </p:sp>
      <p:sp>
        <p:nvSpPr>
          <p:cNvPr id="3" name="Subtitle 2">
            <a:extLst>
              <a:ext uri="{FF2B5EF4-FFF2-40B4-BE49-F238E27FC236}">
                <a16:creationId xmlns:a16="http://schemas.microsoft.com/office/drawing/2014/main" id="{BAF81DA5-ED3B-BF4A-A579-C248BEA25E64}"/>
              </a:ext>
            </a:extLst>
          </p:cNvPr>
          <p:cNvSpPr>
            <a:spLocks noGrp="1"/>
          </p:cNvSpPr>
          <p:nvPr>
            <p:ph type="subTitle" idx="1" hasCustomPrompt="1"/>
          </p:nvPr>
        </p:nvSpPr>
        <p:spPr>
          <a:xfrm>
            <a:off x="363969" y="2107783"/>
            <a:ext cx="11449050" cy="243841"/>
          </a:xfrm>
          <a:prstGeom prst="rect">
            <a:avLst/>
          </a:prstGeom>
        </p:spPr>
        <p:txBody>
          <a:bodyPr lIns="0" tIns="0" rIns="0" bIns="0">
            <a:normAutofit/>
          </a:bodyPr>
          <a:lstStyle>
            <a:lvl1pPr marL="0" indent="0" algn="l">
              <a:buNone/>
              <a:defRPr sz="1800" b="0" i="0" spc="300">
                <a:solidFill>
                  <a:schemeClr val="accent1"/>
                </a:solidFill>
                <a:latin typeface="HelveticaNeueLT Pro 45 Lt" panose="020B040302020202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hasCustomPrompt="1"/>
          </p:nvPr>
        </p:nvSpPr>
        <p:spPr>
          <a:xfrm>
            <a:off x="371475" y="5753100"/>
            <a:ext cx="8105775" cy="736600"/>
          </a:xfrm>
          <a:prstGeom prst="rect">
            <a:avLst/>
          </a:prstGeom>
        </p:spPr>
        <p:txBody>
          <a:bodyPr lIns="0" tIns="0" rIns="0" bIns="0" anchor="b">
            <a:normAutofit/>
          </a:bodyPr>
          <a:lstStyle>
            <a:lvl1pPr marL="0" indent="0">
              <a:spcBef>
                <a:spcPts val="0"/>
              </a:spcBef>
              <a:buNone/>
              <a:defRPr sz="16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Date Month Year</a:t>
            </a:r>
          </a:p>
          <a:p>
            <a:pPr lvl="0"/>
            <a:r>
              <a:rPr lang="en-GB"/>
              <a:t>Name of Presenter</a:t>
            </a:r>
          </a:p>
        </p:txBody>
      </p:sp>
    </p:spTree>
    <p:extLst>
      <p:ext uri="{BB962C8B-B14F-4D97-AF65-F5344CB8AC3E}">
        <p14:creationId xmlns:p14="http://schemas.microsoft.com/office/powerpoint/2010/main" val="1077986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Section Slide 1 – White">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8" y="1456302"/>
            <a:ext cx="4635173" cy="491481"/>
          </a:xfrm>
        </p:spPr>
        <p:txBody>
          <a:bodyPr wrap="square">
            <a:spAutoFit/>
          </a:bodyPr>
          <a:lstStyle>
            <a:lvl1pPr marL="0" indent="0">
              <a:buNone/>
              <a:defRPr sz="1400" spc="300">
                <a:solidFill>
                  <a:schemeClr val="tx1">
                    <a:lumMod val="75000"/>
                    <a:lumOff val="25000"/>
                  </a:schemeClr>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9" y="11"/>
            <a:ext cx="5751820" cy="685798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8" y="365125"/>
            <a:ext cx="4635173" cy="856130"/>
          </a:xfrm>
        </p:spPr>
        <p:txBody>
          <a:bodyPr wrap="square" anchor="t">
            <a:normAutofit/>
          </a:bodyPr>
          <a:lstStyle>
            <a:lvl1pPr>
              <a:defRPr sz="5400">
                <a:solidFill>
                  <a:schemeClr val="tx1">
                    <a:lumMod val="95000"/>
                    <a:lumOff val="5000"/>
                  </a:schemeClr>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9" name="Slide Number Placeholder 5">
            <a:extLst>
              <a:ext uri="{FF2B5EF4-FFF2-40B4-BE49-F238E27FC236}">
                <a16:creationId xmlns:a16="http://schemas.microsoft.com/office/drawing/2014/main" id="{99F101E6-847E-535C-DF5D-419C2CEFA64F}"/>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40013867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4089">
          <p15:clr>
            <a:srgbClr val="FBAE40"/>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Section Slide 1 – Black">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7" y="1456302"/>
            <a:ext cx="4635173" cy="491481"/>
          </a:xfrm>
        </p:spPr>
        <p:txBody>
          <a:bodyPr wrap="square">
            <a:spAutoFit/>
          </a:bodyPr>
          <a:lstStyle>
            <a:lvl1pPr marL="0" indent="0">
              <a:buNone/>
              <a:defRPr sz="1400" spc="300">
                <a:solidFill>
                  <a:schemeClr val="accent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7" y="365125"/>
            <a:ext cx="4635173" cy="856130"/>
          </a:xfrm>
        </p:spPr>
        <p:txBody>
          <a:bodyPr wrap="square" anchor="t">
            <a:normAutofit/>
          </a:bodyPr>
          <a:lstStyle>
            <a:lvl1pPr>
              <a:defRPr sz="5400">
                <a:solidFill>
                  <a:schemeClr val="bg1"/>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Picture Placeholder 2">
            <a:extLst>
              <a:ext uri="{FF2B5EF4-FFF2-40B4-BE49-F238E27FC236}">
                <a16:creationId xmlns:a16="http://schemas.microsoft.com/office/drawing/2014/main" id="{6DDAF1F3-7F83-6A40-B9B8-7544A40A7549}"/>
              </a:ext>
            </a:extLst>
          </p:cNvPr>
          <p:cNvSpPr>
            <a:spLocks noGrp="1"/>
          </p:cNvSpPr>
          <p:nvPr>
            <p:ph type="pic" sz="quarter" idx="15"/>
          </p:nvPr>
        </p:nvSpPr>
        <p:spPr>
          <a:xfrm>
            <a:off x="739469" y="11"/>
            <a:ext cx="5751820" cy="6857989"/>
          </a:xfrm>
          <a:prstGeom prst="rect">
            <a:avLst/>
          </a:prstGeom>
          <a:solidFill>
            <a:schemeClr val="tx1">
              <a:lumMod val="65000"/>
              <a:lumOff val="3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9" name="Slide Number Placeholder 5">
            <a:extLst>
              <a:ext uri="{FF2B5EF4-FFF2-40B4-BE49-F238E27FC236}">
                <a16:creationId xmlns:a16="http://schemas.microsoft.com/office/drawing/2014/main" id="{4B232B08-8430-DDF6-05D2-B94BEF323AC4}"/>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163431065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Section Slide 1 – Blue">
    <p:bg>
      <p:bgPr>
        <a:solidFill>
          <a:schemeClr val="tx2">
            <a:lumMod val="50000"/>
          </a:schemeClr>
        </a:solid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6934157" y="1456302"/>
            <a:ext cx="4635173" cy="491481"/>
          </a:xfrm>
        </p:spPr>
        <p:txBody>
          <a:bodyPr wrap="square">
            <a:spAutoFit/>
          </a:bodyPr>
          <a:lstStyle>
            <a:lvl1pPr marL="0" indent="0">
              <a:buNone/>
              <a:defRPr sz="1400" spc="300">
                <a:solidFill>
                  <a:schemeClr val="accent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6934157" y="365125"/>
            <a:ext cx="4635173" cy="856130"/>
          </a:xfrm>
        </p:spPr>
        <p:txBody>
          <a:bodyPr wrap="square" anchor="t">
            <a:normAutofit/>
          </a:bodyPr>
          <a:lstStyle>
            <a:lvl1pPr>
              <a:defRPr sz="5400">
                <a:solidFill>
                  <a:schemeClr val="bg1"/>
                </a:solidFill>
              </a:defRPr>
            </a:lvl1pPr>
          </a:lstStyle>
          <a:p>
            <a:r>
              <a:rPr lang="en-GB"/>
              <a:t>Section 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Picture Placeholder 2">
            <a:extLst>
              <a:ext uri="{FF2B5EF4-FFF2-40B4-BE49-F238E27FC236}">
                <a16:creationId xmlns:a16="http://schemas.microsoft.com/office/drawing/2014/main" id="{6DDAF1F3-7F83-6A40-B9B8-7544A40A7549}"/>
              </a:ext>
            </a:extLst>
          </p:cNvPr>
          <p:cNvSpPr>
            <a:spLocks noGrp="1"/>
          </p:cNvSpPr>
          <p:nvPr>
            <p:ph type="pic" sz="quarter" idx="15"/>
          </p:nvPr>
        </p:nvSpPr>
        <p:spPr>
          <a:xfrm>
            <a:off x="739469" y="11"/>
            <a:ext cx="5751820" cy="6857989"/>
          </a:xfrm>
          <a:prstGeom prst="rect">
            <a:avLst/>
          </a:prstGeom>
          <a:solidFill>
            <a:schemeClr val="tx1">
              <a:lumMod val="65000"/>
              <a:lumOff val="3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9" name="Slide Number Placeholder 5">
            <a:extLst>
              <a:ext uri="{FF2B5EF4-FFF2-40B4-BE49-F238E27FC236}">
                <a16:creationId xmlns:a16="http://schemas.microsoft.com/office/drawing/2014/main" id="{0156034D-704B-32D2-3571-3A9CF6477609}"/>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33379435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Section Slide 2 – Whit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Slide Number Placeholder 5">
            <a:extLst>
              <a:ext uri="{FF2B5EF4-FFF2-40B4-BE49-F238E27FC236}">
                <a16:creationId xmlns:a16="http://schemas.microsoft.com/office/drawing/2014/main" id="{B221B087-B682-6CD8-AD5C-5E43EC1D66C1}"/>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7" name="Text Placeholder 13">
            <a:extLst>
              <a:ext uri="{FF2B5EF4-FFF2-40B4-BE49-F238E27FC236}">
                <a16:creationId xmlns:a16="http://schemas.microsoft.com/office/drawing/2014/main" id="{D5BE5B4A-A96D-9E7C-DFAE-F285B906EE78}"/>
              </a:ext>
            </a:extLst>
          </p:cNvPr>
          <p:cNvSpPr>
            <a:spLocks noGrp="1"/>
          </p:cNvSpPr>
          <p:nvPr>
            <p:ph type="body" sz="quarter" idx="19" hasCustomPrompt="1"/>
          </p:nvPr>
        </p:nvSpPr>
        <p:spPr>
          <a:xfrm>
            <a:off x="1127124" y="3940270"/>
            <a:ext cx="4635173" cy="421269"/>
          </a:xfrm>
        </p:spPr>
        <p:txBody>
          <a:bodyPr wrap="square">
            <a:spAutoFit/>
          </a:bodyPr>
          <a:lstStyle>
            <a:lvl1pPr marL="0" indent="0">
              <a:buNone/>
              <a:defRPr sz="1200" spc="300">
                <a:solidFill>
                  <a:schemeClr val="tx1">
                    <a:lumMod val="75000"/>
                    <a:lumOff val="25000"/>
                  </a:schemeClr>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8" name="Text Placeholder 8">
            <a:extLst>
              <a:ext uri="{FF2B5EF4-FFF2-40B4-BE49-F238E27FC236}">
                <a16:creationId xmlns:a16="http://schemas.microsoft.com/office/drawing/2014/main" id="{28DE41C3-FE17-7B78-31C8-02299201ED85}"/>
              </a:ext>
            </a:extLst>
          </p:cNvPr>
          <p:cNvSpPr>
            <a:spLocks noGrp="1"/>
          </p:cNvSpPr>
          <p:nvPr>
            <p:ph type="body" sz="quarter" idx="20"/>
          </p:nvPr>
        </p:nvSpPr>
        <p:spPr>
          <a:xfrm>
            <a:off x="1127124" y="3155078"/>
            <a:ext cx="4635172" cy="581698"/>
          </a:xfrm>
        </p:spPr>
        <p:txBody>
          <a:bodyPr anchor="b">
            <a:spAutoFit/>
          </a:bodyPr>
          <a:lstStyle>
            <a:lvl1pPr marL="0" indent="0">
              <a:lnSpc>
                <a:spcPct val="90000"/>
              </a:lnSpc>
              <a:spcBef>
                <a:spcPts val="0"/>
              </a:spcBef>
              <a:buNone/>
              <a:defRPr sz="4200" b="0" i="0">
                <a:solidFill>
                  <a:schemeClr val="tx1">
                    <a:lumMod val="95000"/>
                    <a:lumOff val="5000"/>
                  </a:schemeClr>
                </a:solidFill>
                <a:latin typeface="HelveticaNeueLT Pro 65 Md" panose="020B0604020202020204" pitchFamily="34" charset="77"/>
              </a:defRPr>
            </a:lvl1pPr>
          </a:lstStyle>
          <a:p>
            <a:pPr lvl="0"/>
            <a:r>
              <a:rPr lang="en-GB"/>
              <a:t>Click to edit Master text styles</a:t>
            </a:r>
          </a:p>
        </p:txBody>
      </p:sp>
    </p:spTree>
    <p:extLst>
      <p:ext uri="{BB962C8B-B14F-4D97-AF65-F5344CB8AC3E}">
        <p14:creationId xmlns:p14="http://schemas.microsoft.com/office/powerpoint/2010/main" val="390187981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Section Slide 2 – Black">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9" name="Text Placeholder 13">
            <a:extLst>
              <a:ext uri="{FF2B5EF4-FFF2-40B4-BE49-F238E27FC236}">
                <a16:creationId xmlns:a16="http://schemas.microsoft.com/office/drawing/2014/main" id="{E6076C02-F952-234C-BBFC-8175F1D32E34}"/>
              </a:ext>
            </a:extLst>
          </p:cNvPr>
          <p:cNvSpPr>
            <a:spLocks noGrp="1"/>
          </p:cNvSpPr>
          <p:nvPr>
            <p:ph type="body" sz="quarter" idx="14" hasCustomPrompt="1"/>
          </p:nvPr>
        </p:nvSpPr>
        <p:spPr>
          <a:xfrm>
            <a:off x="1127124" y="3940270"/>
            <a:ext cx="4635173" cy="421269"/>
          </a:xfrm>
        </p:spPr>
        <p:txBody>
          <a:bodyPr wrap="square">
            <a:spAutoFit/>
          </a:bodyPr>
          <a:lstStyle>
            <a:lvl1pPr marL="0" indent="0">
              <a:buNone/>
              <a:defRPr sz="1200" spc="300">
                <a:solidFill>
                  <a:schemeClr val="bg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1" name="Title 10">
            <a:extLst>
              <a:ext uri="{FF2B5EF4-FFF2-40B4-BE49-F238E27FC236}">
                <a16:creationId xmlns:a16="http://schemas.microsoft.com/office/drawing/2014/main" id="{BB2AE8D2-EB5B-6C41-8BAD-DC7958322B26}"/>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12" name="Text Placeholder 8">
            <a:extLst>
              <a:ext uri="{FF2B5EF4-FFF2-40B4-BE49-F238E27FC236}">
                <a16:creationId xmlns:a16="http://schemas.microsoft.com/office/drawing/2014/main" id="{17CEE252-7A6B-264E-A2B9-2E100B983DEB}"/>
              </a:ext>
            </a:extLst>
          </p:cNvPr>
          <p:cNvSpPr>
            <a:spLocks noGrp="1"/>
          </p:cNvSpPr>
          <p:nvPr>
            <p:ph type="body" sz="quarter" idx="18"/>
          </p:nvPr>
        </p:nvSpPr>
        <p:spPr>
          <a:xfrm>
            <a:off x="1127124" y="3155078"/>
            <a:ext cx="4635172" cy="581698"/>
          </a:xfrm>
        </p:spPr>
        <p:txBody>
          <a:bodyPr anchor="b">
            <a:spAutoFit/>
          </a:bodyPr>
          <a:lstStyle>
            <a:lvl1pPr marL="0" indent="0">
              <a:lnSpc>
                <a:spcPct val="90000"/>
              </a:lnSpc>
              <a:spcBef>
                <a:spcPts val="0"/>
              </a:spcBef>
              <a:buNone/>
              <a:defRPr sz="4200" b="0" i="0">
                <a:solidFill>
                  <a:schemeClr val="bg1"/>
                </a:solidFill>
                <a:latin typeface="HelveticaNeueLT Pro 65 Md" panose="020B0604020202020204" pitchFamily="34" charset="77"/>
              </a:defRPr>
            </a:lvl1pPr>
          </a:lstStyle>
          <a:p>
            <a:pPr lvl="0"/>
            <a:r>
              <a:rPr lang="en-GB"/>
              <a:t>Click to edit Master text styles</a:t>
            </a:r>
          </a:p>
        </p:txBody>
      </p:sp>
      <p:sp>
        <p:nvSpPr>
          <p:cNvPr id="13" name="Slide Number Placeholder 5">
            <a:extLst>
              <a:ext uri="{FF2B5EF4-FFF2-40B4-BE49-F238E27FC236}">
                <a16:creationId xmlns:a16="http://schemas.microsoft.com/office/drawing/2014/main" id="{587C5373-612C-EEDC-CEEC-4617904976E9}"/>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2720085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Section Slide 2 – Blue">
    <p:bg>
      <p:bgPr>
        <a:solidFill>
          <a:schemeClr val="tx2">
            <a:lumMod val="50000"/>
          </a:schemeClr>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6096000" y="-1"/>
            <a:ext cx="6099251" cy="6857989"/>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Title 10">
            <a:extLst>
              <a:ext uri="{FF2B5EF4-FFF2-40B4-BE49-F238E27FC236}">
                <a16:creationId xmlns:a16="http://schemas.microsoft.com/office/drawing/2014/main" id="{BB2AE8D2-EB5B-6C41-8BAD-DC7958322B26}"/>
              </a:ext>
            </a:extLst>
          </p:cNvPr>
          <p:cNvSpPr>
            <a:spLocks noGrp="1"/>
          </p:cNvSpPr>
          <p:nvPr>
            <p:ph type="title" hasCustomPrompt="1"/>
          </p:nvPr>
        </p:nvSpPr>
        <p:spPr>
          <a:xfrm>
            <a:off x="1127124" y="365125"/>
            <a:ext cx="4635173" cy="856130"/>
          </a:xfrm>
        </p:spPr>
        <p:txBody>
          <a:bodyPr wrap="square" anchor="t">
            <a:normAutofit/>
          </a:bodyPr>
          <a:lstStyle>
            <a:lvl1pPr>
              <a:defRPr sz="5400">
                <a:solidFill>
                  <a:schemeClr val="accent1"/>
                </a:solidFill>
              </a:defRPr>
            </a:lvl1pPr>
          </a:lstStyle>
          <a:p>
            <a:r>
              <a:rPr lang="en-GB"/>
              <a:t>XX</a:t>
            </a:r>
          </a:p>
        </p:txBody>
      </p:sp>
      <p:sp>
        <p:nvSpPr>
          <p:cNvPr id="13" name="Slide Number Placeholder 5">
            <a:extLst>
              <a:ext uri="{FF2B5EF4-FFF2-40B4-BE49-F238E27FC236}">
                <a16:creationId xmlns:a16="http://schemas.microsoft.com/office/drawing/2014/main" id="{B53B2EE0-1787-7E2A-3DA4-4B4E8F2DB371}"/>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6" name="Text Placeholder 13">
            <a:extLst>
              <a:ext uri="{FF2B5EF4-FFF2-40B4-BE49-F238E27FC236}">
                <a16:creationId xmlns:a16="http://schemas.microsoft.com/office/drawing/2014/main" id="{78B94B01-942E-43DD-C81B-8FD48987C123}"/>
              </a:ext>
            </a:extLst>
          </p:cNvPr>
          <p:cNvSpPr>
            <a:spLocks noGrp="1"/>
          </p:cNvSpPr>
          <p:nvPr>
            <p:ph type="body" sz="quarter" idx="14" hasCustomPrompt="1"/>
          </p:nvPr>
        </p:nvSpPr>
        <p:spPr>
          <a:xfrm>
            <a:off x="1127124" y="3940270"/>
            <a:ext cx="4635173" cy="421269"/>
          </a:xfrm>
        </p:spPr>
        <p:txBody>
          <a:bodyPr wrap="square">
            <a:spAutoFit/>
          </a:bodyPr>
          <a:lstStyle>
            <a:lvl1pPr marL="0" indent="0">
              <a:buNone/>
              <a:defRPr sz="1200" spc="300">
                <a:solidFill>
                  <a:schemeClr val="bg1"/>
                </a:solidFill>
              </a:defRPr>
            </a:lvl1pPr>
            <a:lvl2pPr>
              <a:defRPr sz="1600"/>
            </a:lvl2pPr>
            <a:lvl3pPr>
              <a:defRPr sz="1400"/>
            </a:lvl3pPr>
            <a:lvl4pPr>
              <a:defRPr sz="1200"/>
            </a:lvl4pPr>
            <a:lvl5pPr>
              <a:defRPr sz="1200"/>
            </a:lvl5pPr>
          </a:lstStyle>
          <a:p>
            <a:pPr lvl="0"/>
            <a:r>
              <a:rPr lang="en-GB"/>
              <a:t>NAME OF SECTION LOREM IPSUM – </a:t>
            </a:r>
            <a:br>
              <a:rPr lang="en-GB"/>
            </a:br>
            <a:r>
              <a:rPr lang="en-GB"/>
              <a:t>TYPE IN ALL CAPS</a:t>
            </a:r>
          </a:p>
        </p:txBody>
      </p:sp>
      <p:sp>
        <p:nvSpPr>
          <p:cNvPr id="17" name="Text Placeholder 8">
            <a:extLst>
              <a:ext uri="{FF2B5EF4-FFF2-40B4-BE49-F238E27FC236}">
                <a16:creationId xmlns:a16="http://schemas.microsoft.com/office/drawing/2014/main" id="{D3BADE99-147A-7A07-30D2-4560415B1429}"/>
              </a:ext>
            </a:extLst>
          </p:cNvPr>
          <p:cNvSpPr>
            <a:spLocks noGrp="1"/>
          </p:cNvSpPr>
          <p:nvPr>
            <p:ph type="body" sz="quarter" idx="18"/>
          </p:nvPr>
        </p:nvSpPr>
        <p:spPr>
          <a:xfrm>
            <a:off x="1127124" y="3155078"/>
            <a:ext cx="4635172" cy="581698"/>
          </a:xfrm>
        </p:spPr>
        <p:txBody>
          <a:bodyPr anchor="b">
            <a:spAutoFit/>
          </a:bodyPr>
          <a:lstStyle>
            <a:lvl1pPr marL="0" indent="0">
              <a:lnSpc>
                <a:spcPct val="90000"/>
              </a:lnSpc>
              <a:spcBef>
                <a:spcPts val="0"/>
              </a:spcBef>
              <a:buNone/>
              <a:defRPr sz="4200" b="0" i="0">
                <a:solidFill>
                  <a:schemeClr val="bg1"/>
                </a:solidFill>
                <a:latin typeface="HelveticaNeueLT Pro 65 Md" panose="020B0604020202020204" pitchFamily="34" charset="77"/>
              </a:defRPr>
            </a:lvl1pPr>
          </a:lstStyle>
          <a:p>
            <a:pPr lvl="0"/>
            <a:r>
              <a:rPr lang="en-GB"/>
              <a:t>Click to edit Master text styles</a:t>
            </a:r>
          </a:p>
        </p:txBody>
      </p:sp>
    </p:spTree>
    <p:extLst>
      <p:ext uri="{BB962C8B-B14F-4D97-AF65-F5344CB8AC3E}">
        <p14:creationId xmlns:p14="http://schemas.microsoft.com/office/powerpoint/2010/main" val="23103016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Section Slide 3">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1"/>
            <a:ext cx="11455784" cy="3429001"/>
          </a:xfrm>
          <a:prstGeom prst="rect">
            <a:avLst/>
          </a:prstGeom>
          <a:solidFill>
            <a:schemeClr val="bg2">
              <a:lumMod val="7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5" name="Rectangle 4">
            <a:extLst>
              <a:ext uri="{FF2B5EF4-FFF2-40B4-BE49-F238E27FC236}">
                <a16:creationId xmlns:a16="http://schemas.microsoft.com/office/drawing/2014/main" id="{F1122B9D-FFA5-364F-AA5C-DB99845AEB83}"/>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3C99A2A1-FFCF-9C4E-B376-EF75350E9CB8}"/>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8" name="Graphic 7">
            <a:extLst>
              <a:ext uri="{FF2B5EF4-FFF2-40B4-BE49-F238E27FC236}">
                <a16:creationId xmlns:a16="http://schemas.microsoft.com/office/drawing/2014/main" id="{4BD51982-1EAD-9B4C-9088-66DB7D04910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9" name="Text Placeholder 13">
            <a:extLst>
              <a:ext uri="{FF2B5EF4-FFF2-40B4-BE49-F238E27FC236}">
                <a16:creationId xmlns:a16="http://schemas.microsoft.com/office/drawing/2014/main" id="{594CF9CA-ECD4-B24B-BD5D-E60D6C1DED52}"/>
              </a:ext>
            </a:extLst>
          </p:cNvPr>
          <p:cNvSpPr>
            <a:spLocks noGrp="1"/>
          </p:cNvSpPr>
          <p:nvPr>
            <p:ph type="body" sz="quarter" idx="14" hasCustomPrompt="1"/>
          </p:nvPr>
        </p:nvSpPr>
        <p:spPr>
          <a:xfrm>
            <a:off x="1127124" y="6043689"/>
            <a:ext cx="10673365" cy="448235"/>
          </a:xfrm>
        </p:spPr>
        <p:txBody>
          <a:bodyPr>
            <a:normAutofit/>
          </a:bodyPr>
          <a:lstStyle>
            <a:lvl1pPr marL="0" indent="0">
              <a:buNone/>
              <a:defRPr sz="1200" spc="300">
                <a:solidFill>
                  <a:schemeClr val="accent1"/>
                </a:solidFill>
              </a:defRPr>
            </a:lvl1pPr>
            <a:lvl2pPr>
              <a:defRPr sz="1600"/>
            </a:lvl2pPr>
            <a:lvl3pPr>
              <a:defRPr sz="1400"/>
            </a:lvl3pPr>
            <a:lvl4pPr>
              <a:defRPr sz="1200"/>
            </a:lvl4pPr>
            <a:lvl5pPr>
              <a:defRPr sz="1200"/>
            </a:lvl5pPr>
          </a:lstStyle>
          <a:p>
            <a:pPr lvl="0"/>
            <a:r>
              <a:rPr lang="en-GB"/>
              <a:t>SUBTITLE GOES HERE – TYPE IN CAPITALS</a:t>
            </a:r>
          </a:p>
        </p:txBody>
      </p:sp>
      <p:sp>
        <p:nvSpPr>
          <p:cNvPr id="20" name="Title 10">
            <a:extLst>
              <a:ext uri="{FF2B5EF4-FFF2-40B4-BE49-F238E27FC236}">
                <a16:creationId xmlns:a16="http://schemas.microsoft.com/office/drawing/2014/main" id="{D0FC04B8-6050-FE41-BAA5-83572DF6ADE2}"/>
              </a:ext>
            </a:extLst>
          </p:cNvPr>
          <p:cNvSpPr>
            <a:spLocks noGrp="1"/>
          </p:cNvSpPr>
          <p:nvPr>
            <p:ph type="title"/>
          </p:nvPr>
        </p:nvSpPr>
        <p:spPr>
          <a:xfrm>
            <a:off x="1127125" y="4478318"/>
            <a:ext cx="10673365" cy="1470780"/>
          </a:xfrm>
        </p:spPr>
        <p:txBody>
          <a:bodyPr wrap="square" anchor="b">
            <a:normAutofit/>
          </a:bodyPr>
          <a:lstStyle>
            <a:lvl1pPr>
              <a:defRPr sz="5400">
                <a:solidFill>
                  <a:schemeClr val="tx1">
                    <a:lumMod val="95000"/>
                    <a:lumOff val="5000"/>
                  </a:schemeClr>
                </a:solidFill>
              </a:defRPr>
            </a:lvl1pPr>
          </a:lstStyle>
          <a:p>
            <a:r>
              <a:rPr lang="en-GB"/>
              <a:t>Click to edit Master title style</a:t>
            </a:r>
          </a:p>
        </p:txBody>
      </p:sp>
      <p:sp>
        <p:nvSpPr>
          <p:cNvPr id="21" name="Text Placeholder 8">
            <a:extLst>
              <a:ext uri="{FF2B5EF4-FFF2-40B4-BE49-F238E27FC236}">
                <a16:creationId xmlns:a16="http://schemas.microsoft.com/office/drawing/2014/main" id="{D57D2999-F65D-3743-89FE-1F97D047CC3C}"/>
              </a:ext>
            </a:extLst>
          </p:cNvPr>
          <p:cNvSpPr>
            <a:spLocks noGrp="1"/>
          </p:cNvSpPr>
          <p:nvPr>
            <p:ph type="body" sz="quarter" idx="16" hasCustomPrompt="1"/>
          </p:nvPr>
        </p:nvSpPr>
        <p:spPr>
          <a:xfrm>
            <a:off x="1127124" y="3823573"/>
            <a:ext cx="668636" cy="431090"/>
          </a:xfrm>
        </p:spPr>
        <p:txBody>
          <a:bodyPr>
            <a:noAutofit/>
          </a:bodyPr>
          <a:lstStyle>
            <a:lvl1pPr marL="0" indent="0">
              <a:buNone/>
              <a:defRPr sz="3200" b="0" i="0">
                <a:solidFill>
                  <a:schemeClr val="accent1"/>
                </a:solidFill>
                <a:latin typeface="HelveticaNeueLT Pro 65 Md" panose="020B0604020202020204" pitchFamily="34" charset="77"/>
              </a:defRPr>
            </a:lvl1pPr>
          </a:lstStyle>
          <a:p>
            <a:pPr lvl="0"/>
            <a:r>
              <a:rPr lang="en-GB"/>
              <a:t>XX</a:t>
            </a:r>
          </a:p>
        </p:txBody>
      </p:sp>
      <p:cxnSp>
        <p:nvCxnSpPr>
          <p:cNvPr id="22" name="Straight Connector 21">
            <a:extLst>
              <a:ext uri="{FF2B5EF4-FFF2-40B4-BE49-F238E27FC236}">
                <a16:creationId xmlns:a16="http://schemas.microsoft.com/office/drawing/2014/main" id="{F7786B51-DBD7-DF47-A89F-F6EF87D37BDD}"/>
              </a:ext>
            </a:extLst>
          </p:cNvPr>
          <p:cNvCxnSpPr>
            <a:cxnSpLocks/>
          </p:cNvCxnSpPr>
          <p:nvPr userDrawn="1"/>
        </p:nvCxnSpPr>
        <p:spPr>
          <a:xfrm flipH="1">
            <a:off x="1127123" y="3759761"/>
            <a:ext cx="2140699" cy="0"/>
          </a:xfrm>
          <a:prstGeom prst="line">
            <a:avLst/>
          </a:prstGeom>
          <a:ln w="63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04FF7DC-83CF-2841-9381-A382DEAE079C}"/>
              </a:ext>
            </a:extLst>
          </p:cNvPr>
          <p:cNvCxnSpPr>
            <a:cxnSpLocks/>
          </p:cNvCxnSpPr>
          <p:nvPr userDrawn="1"/>
        </p:nvCxnSpPr>
        <p:spPr>
          <a:xfrm flipH="1">
            <a:off x="1127123" y="3785530"/>
            <a:ext cx="490538" cy="0"/>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01C1C863-028E-D139-6894-761C1035C082}"/>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Tree>
    <p:extLst>
      <p:ext uri="{BB962C8B-B14F-4D97-AF65-F5344CB8AC3E}">
        <p14:creationId xmlns:p14="http://schemas.microsoft.com/office/powerpoint/2010/main" val="26959956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Quote on Image – Ligh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448235"/>
          </a:xfrm>
        </p:spPr>
        <p:txBody>
          <a:bodyPr>
            <a:norm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0"/>
            <a:ext cx="11455783" cy="6858000"/>
          </a:xfrm>
          <a:prstGeom prst="rect">
            <a:avLst/>
          </a:prstGeom>
          <a:solidFill>
            <a:schemeClr val="bg1">
              <a:lumMod val="95000"/>
            </a:schemeClr>
          </a:solidFill>
        </p:spPr>
        <p:txBody>
          <a:bodyPr anchor="ctr">
            <a:normAutofit/>
          </a:bodyPr>
          <a:lstStyle>
            <a:lvl1pPr marL="0" indent="0" algn="ctr">
              <a:buNone/>
              <a:defRPr sz="2000">
                <a:solidFill>
                  <a:schemeClr val="bg2">
                    <a:lumMod val="75000"/>
                  </a:schemeClr>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4" y="131903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59" y="1870635"/>
            <a:ext cx="10494977" cy="830997"/>
          </a:xfrm>
        </p:spPr>
        <p:txBody>
          <a:bodyPr anchor="t">
            <a:normAutofit/>
          </a:bodyPr>
          <a:lstStyle>
            <a:lvl1pPr>
              <a:defRPr sz="4800">
                <a:solidFill>
                  <a:schemeClr val="tx1">
                    <a:lumMod val="85000"/>
                    <a:lumOff val="15000"/>
                  </a:schemeClr>
                </a:solidFill>
              </a:defRPr>
            </a:lvl1pPr>
          </a:lstStyle>
          <a:p>
            <a:r>
              <a:rPr lang="en-GB"/>
              <a:t>Click to edit Master title style</a:t>
            </a:r>
          </a:p>
        </p:txBody>
      </p:sp>
      <p:sp>
        <p:nvSpPr>
          <p:cNvPr id="11" name="Text Placeholder 13">
            <a:extLst>
              <a:ext uri="{FF2B5EF4-FFF2-40B4-BE49-F238E27FC236}">
                <a16:creationId xmlns:a16="http://schemas.microsoft.com/office/drawing/2014/main" id="{E8357650-0527-2845-998F-DCEE9B5C8CC2}"/>
              </a:ext>
            </a:extLst>
          </p:cNvPr>
          <p:cNvSpPr>
            <a:spLocks noGrp="1"/>
          </p:cNvSpPr>
          <p:nvPr>
            <p:ph type="body" sz="quarter" idx="18" hasCustomPrompt="1"/>
          </p:nvPr>
        </p:nvSpPr>
        <p:spPr>
          <a:xfrm>
            <a:off x="1146160" y="5870388"/>
            <a:ext cx="4878260" cy="448235"/>
          </a:xfrm>
        </p:spPr>
        <p:txBody>
          <a:bodyPr>
            <a:normAutofit/>
          </a:bodyPr>
          <a:lstStyle>
            <a:lvl1pPr marL="0" indent="0">
              <a:buNone/>
              <a:defRPr sz="1100" spc="300">
                <a:solidFill>
                  <a:schemeClr val="tx1">
                    <a:lumMod val="85000"/>
                    <a:lumOff val="15000"/>
                  </a:schemeClr>
                </a:solidFill>
              </a:defRPr>
            </a:lvl1pPr>
            <a:lvl2pPr>
              <a:defRPr sz="1600"/>
            </a:lvl2pPr>
            <a:lvl3pPr>
              <a:defRPr sz="1400"/>
            </a:lvl3pPr>
            <a:lvl4pPr>
              <a:defRPr sz="1200"/>
            </a:lvl4pPr>
            <a:lvl5pPr>
              <a:defRPr sz="1200"/>
            </a:lvl5pPr>
          </a:lstStyle>
          <a:p>
            <a:pPr lvl="0"/>
            <a:r>
              <a:rPr lang="en-GB"/>
              <a:t>ADD NAME AND COMPANY IN CAPITAL LETTERS</a:t>
            </a:r>
          </a:p>
        </p:txBody>
      </p:sp>
      <p:sp>
        <p:nvSpPr>
          <p:cNvPr id="16" name="Rectangle 15">
            <a:extLst>
              <a:ext uri="{FF2B5EF4-FFF2-40B4-BE49-F238E27FC236}">
                <a16:creationId xmlns:a16="http://schemas.microsoft.com/office/drawing/2014/main" id="{5CA29842-A0C5-A94A-85F4-1580282456A0}"/>
              </a:ext>
            </a:extLst>
          </p:cNvPr>
          <p:cNvSpPr/>
          <p:nvPr userDrawn="1"/>
        </p:nvSpPr>
        <p:spPr>
          <a:xfrm>
            <a:off x="0" y="0"/>
            <a:ext cx="73947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ooter Placeholder 4">
            <a:extLst>
              <a:ext uri="{FF2B5EF4-FFF2-40B4-BE49-F238E27FC236}">
                <a16:creationId xmlns:a16="http://schemas.microsoft.com/office/drawing/2014/main" id="{396AB2C5-89B6-B944-BE62-00A3604C2393}"/>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19" name="Graphic 18">
            <a:extLst>
              <a:ext uri="{FF2B5EF4-FFF2-40B4-BE49-F238E27FC236}">
                <a16:creationId xmlns:a16="http://schemas.microsoft.com/office/drawing/2014/main" id="{40CFBD0A-194A-CE4E-A36C-3246A636FB85}"/>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2691" y="202782"/>
            <a:ext cx="514086" cy="324686"/>
          </a:xfrm>
          <a:prstGeom prst="rect">
            <a:avLst/>
          </a:prstGeom>
        </p:spPr>
      </p:pic>
      <p:sp>
        <p:nvSpPr>
          <p:cNvPr id="12" name="Slide Number Placeholder 5">
            <a:extLst>
              <a:ext uri="{FF2B5EF4-FFF2-40B4-BE49-F238E27FC236}">
                <a16:creationId xmlns:a16="http://schemas.microsoft.com/office/drawing/2014/main" id="{3E5581C5-4BE3-DF95-7B83-7E4A92F0E548}"/>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8" name="Text Placeholder 15">
            <a:extLst>
              <a:ext uri="{FF2B5EF4-FFF2-40B4-BE49-F238E27FC236}">
                <a16:creationId xmlns:a16="http://schemas.microsoft.com/office/drawing/2014/main" id="{3EA9E25B-92A5-688F-604D-C72A1AF14B0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6990458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Quote on Image – Dark">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8694746F-9FCC-F04D-AC6F-A0C9AA9CDA15}"/>
              </a:ext>
            </a:extLst>
          </p:cNvPr>
          <p:cNvSpPr>
            <a:spLocks noGrp="1"/>
          </p:cNvSpPr>
          <p:nvPr>
            <p:ph type="body" sz="quarter" idx="14" hasCustomPrompt="1"/>
          </p:nvPr>
        </p:nvSpPr>
        <p:spPr>
          <a:xfrm>
            <a:off x="1146162" y="4882777"/>
            <a:ext cx="4878260" cy="448235"/>
          </a:xfrm>
        </p:spPr>
        <p:txBody>
          <a:bodyPr>
            <a:normAutofit/>
          </a:bodyPr>
          <a:lstStyle>
            <a:lvl1pPr marL="0" indent="0">
              <a:buNone/>
              <a:defRPr sz="1100" spc="300"/>
            </a:lvl1pPr>
            <a:lvl2pPr>
              <a:defRPr sz="1600"/>
            </a:lvl2pPr>
            <a:lvl3pPr>
              <a:defRPr sz="1400"/>
            </a:lvl3pPr>
            <a:lvl4pPr>
              <a:defRPr sz="1200"/>
            </a:lvl4pPr>
            <a:lvl5pPr>
              <a:defRPr sz="1200"/>
            </a:lvl5pPr>
          </a:lstStyle>
          <a:p>
            <a:pPr lvl="0"/>
            <a:r>
              <a:rPr lang="en-GB"/>
              <a:t>ADD NAME AND COMPANY IN CAPITAL LETTERS</a:t>
            </a:r>
          </a:p>
        </p:txBody>
      </p:sp>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8" y="0"/>
            <a:ext cx="11455783" cy="6858000"/>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3" name="Text Placeholder 13">
            <a:extLst>
              <a:ext uri="{FF2B5EF4-FFF2-40B4-BE49-F238E27FC236}">
                <a16:creationId xmlns:a16="http://schemas.microsoft.com/office/drawing/2014/main" id="{0182EB14-D22C-C24F-B1B8-725E333234A0}"/>
              </a:ext>
            </a:extLst>
          </p:cNvPr>
          <p:cNvSpPr>
            <a:spLocks noGrp="1"/>
          </p:cNvSpPr>
          <p:nvPr>
            <p:ph type="body" sz="quarter" idx="17" hasCustomPrompt="1"/>
          </p:nvPr>
        </p:nvSpPr>
        <p:spPr>
          <a:xfrm>
            <a:off x="1127124" y="1319035"/>
            <a:ext cx="252000" cy="25200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59" y="1870635"/>
            <a:ext cx="10494977" cy="830997"/>
          </a:xfrm>
        </p:spPr>
        <p:txBody>
          <a:bodyPr anchor="t">
            <a:normAutofit/>
          </a:bodyPr>
          <a:lstStyle>
            <a:lvl1pPr>
              <a:defRPr sz="4800">
                <a:solidFill>
                  <a:schemeClr val="bg1"/>
                </a:solidFill>
              </a:defRPr>
            </a:lvl1pPr>
          </a:lstStyle>
          <a:p>
            <a:r>
              <a:rPr lang="en-GB"/>
              <a:t>Click to edit Master title style</a:t>
            </a:r>
          </a:p>
        </p:txBody>
      </p:sp>
      <p:sp>
        <p:nvSpPr>
          <p:cNvPr id="11" name="Text Placeholder 13">
            <a:extLst>
              <a:ext uri="{FF2B5EF4-FFF2-40B4-BE49-F238E27FC236}">
                <a16:creationId xmlns:a16="http://schemas.microsoft.com/office/drawing/2014/main" id="{E8357650-0527-2845-998F-DCEE9B5C8CC2}"/>
              </a:ext>
            </a:extLst>
          </p:cNvPr>
          <p:cNvSpPr>
            <a:spLocks noGrp="1"/>
          </p:cNvSpPr>
          <p:nvPr>
            <p:ph type="body" sz="quarter" idx="18" hasCustomPrompt="1"/>
          </p:nvPr>
        </p:nvSpPr>
        <p:spPr>
          <a:xfrm>
            <a:off x="1146160" y="5870388"/>
            <a:ext cx="4878260" cy="448235"/>
          </a:xfrm>
        </p:spPr>
        <p:txBody>
          <a:bodyPr>
            <a:normAutofit/>
          </a:bodyPr>
          <a:lstStyle>
            <a:lvl1pPr marL="0" indent="0">
              <a:buNone/>
              <a:defRPr sz="1100" spc="300">
                <a:solidFill>
                  <a:schemeClr val="bg1"/>
                </a:solidFill>
              </a:defRPr>
            </a:lvl1pPr>
            <a:lvl2pPr>
              <a:defRPr sz="1600"/>
            </a:lvl2pPr>
            <a:lvl3pPr>
              <a:defRPr sz="1400"/>
            </a:lvl3pPr>
            <a:lvl4pPr>
              <a:defRPr sz="1200"/>
            </a:lvl4pPr>
            <a:lvl5pPr>
              <a:defRPr sz="1200"/>
            </a:lvl5pPr>
          </a:lstStyle>
          <a:p>
            <a:pPr lvl="0"/>
            <a:r>
              <a:rPr lang="en-GB"/>
              <a:t>ADD NAME AND COMPANY IN CAPITAL LETTERS</a:t>
            </a:r>
          </a:p>
        </p:txBody>
      </p:sp>
      <p:sp>
        <p:nvSpPr>
          <p:cNvPr id="7" name="Rectangle 6">
            <a:extLst>
              <a:ext uri="{FF2B5EF4-FFF2-40B4-BE49-F238E27FC236}">
                <a16:creationId xmlns:a16="http://schemas.microsoft.com/office/drawing/2014/main" id="{44AAAB37-21B6-EF40-88AC-B7C665294C1C}"/>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ooter Placeholder 4">
            <a:extLst>
              <a:ext uri="{FF2B5EF4-FFF2-40B4-BE49-F238E27FC236}">
                <a16:creationId xmlns:a16="http://schemas.microsoft.com/office/drawing/2014/main" id="{7B26FBE6-558F-9C45-836C-5C3B97CF0C6F}"/>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12" name="Graphic 11">
            <a:extLst>
              <a:ext uri="{FF2B5EF4-FFF2-40B4-BE49-F238E27FC236}">
                <a16:creationId xmlns:a16="http://schemas.microsoft.com/office/drawing/2014/main" id="{725968FA-E8B8-7B4A-8981-ED407F2416F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2691" y="202782"/>
            <a:ext cx="514086" cy="324686"/>
          </a:xfrm>
          <a:prstGeom prst="rect">
            <a:avLst/>
          </a:prstGeom>
        </p:spPr>
      </p:pic>
      <p:sp>
        <p:nvSpPr>
          <p:cNvPr id="16" name="Slide Number Placeholder 5">
            <a:extLst>
              <a:ext uri="{FF2B5EF4-FFF2-40B4-BE49-F238E27FC236}">
                <a16:creationId xmlns:a16="http://schemas.microsoft.com/office/drawing/2014/main" id="{30C936AE-CEDD-9080-7DA6-D97F25F62B26}"/>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7" name="Text Placeholder 15">
            <a:extLst>
              <a:ext uri="{FF2B5EF4-FFF2-40B4-BE49-F238E27FC236}">
                <a16:creationId xmlns:a16="http://schemas.microsoft.com/office/drawing/2014/main" id="{F261B739-78BA-BAC8-444F-BFBDF4A7058B}"/>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solidFill>
                  <a:schemeClr val="bg1">
                    <a:lumMod val="65000"/>
                  </a:schemeClr>
                </a:solidFill>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4410780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Stat on Image – Light">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7" y="0"/>
            <a:ext cx="11455783" cy="6858000"/>
          </a:xfrm>
          <a:prstGeom prst="rect">
            <a:avLst/>
          </a:prstGeom>
          <a:solidFill>
            <a:schemeClr val="bg1">
              <a:lumMod val="95000"/>
            </a:schemeClr>
          </a:solidFill>
        </p:spPr>
        <p:txBody>
          <a:bodyPr anchor="ctr">
            <a:normAutofit/>
          </a:bodyPr>
          <a:lstStyle>
            <a:lvl1pPr marL="0" indent="0" algn="ctr">
              <a:buNone/>
              <a:defRPr sz="2000">
                <a:solidFill>
                  <a:schemeClr val="bg2">
                    <a:lumMod val="75000"/>
                  </a:schemeClr>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5522605"/>
            <a:ext cx="5054691" cy="830997"/>
          </a:xfrm>
        </p:spPr>
        <p:txBody>
          <a:bodyPr anchor="t">
            <a:normAutofit/>
          </a:bodyPr>
          <a:lstStyle>
            <a:lvl1pPr>
              <a:defRPr sz="1800">
                <a:solidFill>
                  <a:schemeClr val="tx1">
                    <a:lumMod val="85000"/>
                    <a:lumOff val="15000"/>
                  </a:schemeClr>
                </a:solidFill>
              </a:defRPr>
            </a:lvl1pPr>
          </a:lstStyle>
          <a:p>
            <a:r>
              <a:rPr lang="en-GB"/>
              <a:t>Click to edit Master title style</a:t>
            </a:r>
          </a:p>
        </p:txBody>
      </p:sp>
      <p:sp>
        <p:nvSpPr>
          <p:cNvPr id="9" name="Text Placeholder 13">
            <a:extLst>
              <a:ext uri="{FF2B5EF4-FFF2-40B4-BE49-F238E27FC236}">
                <a16:creationId xmlns:a16="http://schemas.microsoft.com/office/drawing/2014/main" id="{5447CE61-4D51-314B-9DFA-D1FC0902C8D3}"/>
              </a:ext>
            </a:extLst>
          </p:cNvPr>
          <p:cNvSpPr>
            <a:spLocks noGrp="1"/>
          </p:cNvSpPr>
          <p:nvPr>
            <p:ph type="body" sz="quarter" idx="19" hasCustomPrompt="1"/>
          </p:nvPr>
        </p:nvSpPr>
        <p:spPr>
          <a:xfrm>
            <a:off x="1146160" y="3771499"/>
            <a:ext cx="6440805" cy="1751106"/>
          </a:xfrm>
        </p:spPr>
        <p:txBody>
          <a:bodyPr anchor="b">
            <a:normAutofit/>
          </a:bodyPr>
          <a:lstStyle>
            <a:lvl1pPr marL="0" indent="0">
              <a:lnSpc>
                <a:spcPct val="80000"/>
              </a:lnSpc>
              <a:spcBef>
                <a:spcPts val="0"/>
              </a:spcBef>
              <a:spcAft>
                <a:spcPts val="0"/>
              </a:spcAft>
              <a:buNone/>
              <a:defRPr sz="13800" b="0" i="0" spc="0">
                <a:solidFill>
                  <a:schemeClr val="tx1">
                    <a:lumMod val="85000"/>
                    <a:lumOff val="15000"/>
                  </a:schemeClr>
                </a:solidFill>
                <a:latin typeface="HelveticaNeueLT Pro 65 Md" panose="020B0604020202020204" pitchFamily="34" charset="77"/>
              </a:defRPr>
            </a:lvl1pPr>
            <a:lvl2pPr>
              <a:defRPr sz="1600"/>
            </a:lvl2pPr>
            <a:lvl3pPr>
              <a:defRPr sz="1400"/>
            </a:lvl3pPr>
            <a:lvl4pPr>
              <a:defRPr sz="1200"/>
            </a:lvl4pPr>
            <a:lvl5pPr>
              <a:defRPr sz="1200"/>
            </a:lvl5pPr>
          </a:lstStyle>
          <a:p>
            <a:pPr lvl="0"/>
            <a:r>
              <a:rPr lang="en-GB"/>
              <a:t>XXX</a:t>
            </a:r>
          </a:p>
        </p:txBody>
      </p:sp>
      <p:sp>
        <p:nvSpPr>
          <p:cNvPr id="11" name="Rectangle 10">
            <a:extLst>
              <a:ext uri="{FF2B5EF4-FFF2-40B4-BE49-F238E27FC236}">
                <a16:creationId xmlns:a16="http://schemas.microsoft.com/office/drawing/2014/main" id="{D9057544-00AD-D74F-95FC-F89D5983F3FE}"/>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4">
            <a:extLst>
              <a:ext uri="{FF2B5EF4-FFF2-40B4-BE49-F238E27FC236}">
                <a16:creationId xmlns:a16="http://schemas.microsoft.com/office/drawing/2014/main" id="{830CD9FC-1580-BD48-B7F2-7454ED6AF4C1}"/>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pic>
        <p:nvPicPr>
          <p:cNvPr id="20" name="Graphic 19">
            <a:extLst>
              <a:ext uri="{FF2B5EF4-FFF2-40B4-BE49-F238E27FC236}">
                <a16:creationId xmlns:a16="http://schemas.microsoft.com/office/drawing/2014/main" id="{2A117554-36A3-EE41-8574-E3DDABF3F0AD}"/>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2" name="Slide Number Placeholder 5">
            <a:extLst>
              <a:ext uri="{FF2B5EF4-FFF2-40B4-BE49-F238E27FC236}">
                <a16:creationId xmlns:a16="http://schemas.microsoft.com/office/drawing/2014/main" id="{9810A8FE-7DBF-D6A5-9CB3-AF62434F8966}"/>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6" name="Text Placeholder 15">
            <a:extLst>
              <a:ext uri="{FF2B5EF4-FFF2-40B4-BE49-F238E27FC236}">
                <a16:creationId xmlns:a16="http://schemas.microsoft.com/office/drawing/2014/main" id="{85B7E789-844E-1886-2ED5-E9CEF1C47D5E}"/>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2785426915"/>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Stat on Image – Dark">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426508E0-7CD7-6C48-99F1-0323A8A6C59E}"/>
              </a:ext>
            </a:extLst>
          </p:cNvPr>
          <p:cNvSpPr>
            <a:spLocks noGrp="1"/>
          </p:cNvSpPr>
          <p:nvPr>
            <p:ph type="pic" sz="quarter" idx="15"/>
          </p:nvPr>
        </p:nvSpPr>
        <p:spPr>
          <a:xfrm>
            <a:off x="739467" y="0"/>
            <a:ext cx="11455783" cy="6858000"/>
          </a:xfrm>
          <a:prstGeom prst="rect">
            <a:avLst/>
          </a:prstGeom>
          <a:solidFill>
            <a:schemeClr val="tx1">
              <a:lumMod val="75000"/>
              <a:lumOff val="25000"/>
            </a:schemeClr>
          </a:solidFill>
        </p:spPr>
        <p:txBody>
          <a:bodyPr anchor="ctr">
            <a:normAutofit/>
          </a:bodyPr>
          <a:lstStyle>
            <a:lvl1pPr marL="0" indent="0" algn="ctr">
              <a:buNone/>
              <a:defRPr sz="2000">
                <a:solidFill>
                  <a:schemeClr val="bg1"/>
                </a:solidFill>
              </a:defRPr>
            </a:lvl1pPr>
          </a:lstStyle>
          <a:p>
            <a:r>
              <a:rPr lang="en-GB"/>
              <a:t>Click icon to add picture</a:t>
            </a:r>
          </a:p>
        </p:txBody>
      </p:sp>
      <p:sp>
        <p:nvSpPr>
          <p:cNvPr id="15" name="Title 10">
            <a:extLst>
              <a:ext uri="{FF2B5EF4-FFF2-40B4-BE49-F238E27FC236}">
                <a16:creationId xmlns:a16="http://schemas.microsoft.com/office/drawing/2014/main" id="{FD175ACB-F335-5F4B-BBE3-7C2DAA368BC7}"/>
              </a:ext>
            </a:extLst>
          </p:cNvPr>
          <p:cNvSpPr>
            <a:spLocks noGrp="1"/>
          </p:cNvSpPr>
          <p:nvPr>
            <p:ph type="title"/>
          </p:nvPr>
        </p:nvSpPr>
        <p:spPr>
          <a:xfrm>
            <a:off x="1146161" y="5522605"/>
            <a:ext cx="5054691" cy="830997"/>
          </a:xfrm>
        </p:spPr>
        <p:txBody>
          <a:bodyPr anchor="t">
            <a:normAutofit/>
          </a:bodyPr>
          <a:lstStyle>
            <a:lvl1pPr>
              <a:defRPr sz="1800">
                <a:solidFill>
                  <a:schemeClr val="bg1"/>
                </a:solidFill>
              </a:defRPr>
            </a:lvl1pPr>
          </a:lstStyle>
          <a:p>
            <a:r>
              <a:rPr lang="en-GB"/>
              <a:t>Click to edit Master title style</a:t>
            </a:r>
          </a:p>
        </p:txBody>
      </p:sp>
      <p:sp>
        <p:nvSpPr>
          <p:cNvPr id="9" name="Text Placeholder 13">
            <a:extLst>
              <a:ext uri="{FF2B5EF4-FFF2-40B4-BE49-F238E27FC236}">
                <a16:creationId xmlns:a16="http://schemas.microsoft.com/office/drawing/2014/main" id="{5447CE61-4D51-314B-9DFA-D1FC0902C8D3}"/>
              </a:ext>
            </a:extLst>
          </p:cNvPr>
          <p:cNvSpPr>
            <a:spLocks noGrp="1"/>
          </p:cNvSpPr>
          <p:nvPr>
            <p:ph type="body" sz="quarter" idx="19" hasCustomPrompt="1"/>
          </p:nvPr>
        </p:nvSpPr>
        <p:spPr>
          <a:xfrm>
            <a:off x="1146160" y="3771499"/>
            <a:ext cx="6440805" cy="1751106"/>
          </a:xfrm>
        </p:spPr>
        <p:txBody>
          <a:bodyPr anchor="b">
            <a:normAutofit/>
          </a:bodyPr>
          <a:lstStyle>
            <a:lvl1pPr marL="0" indent="0">
              <a:lnSpc>
                <a:spcPct val="80000"/>
              </a:lnSpc>
              <a:spcBef>
                <a:spcPts val="0"/>
              </a:spcBef>
              <a:spcAft>
                <a:spcPts val="0"/>
              </a:spcAft>
              <a:buNone/>
              <a:defRPr sz="13800" b="0" i="0" spc="0">
                <a:solidFill>
                  <a:schemeClr val="bg1"/>
                </a:solidFill>
                <a:latin typeface="HelveticaNeueLT Pro 65 Md" panose="020B0604020202020204" pitchFamily="34" charset="77"/>
              </a:defRPr>
            </a:lvl1pPr>
            <a:lvl2pPr>
              <a:defRPr sz="1600"/>
            </a:lvl2pPr>
            <a:lvl3pPr>
              <a:defRPr sz="1400"/>
            </a:lvl3pPr>
            <a:lvl4pPr>
              <a:defRPr sz="1200"/>
            </a:lvl4pPr>
            <a:lvl5pPr>
              <a:defRPr sz="1200"/>
            </a:lvl5pPr>
          </a:lstStyle>
          <a:p>
            <a:pPr lvl="0"/>
            <a:r>
              <a:rPr lang="en-GB"/>
              <a:t>XXX</a:t>
            </a:r>
          </a:p>
        </p:txBody>
      </p:sp>
      <p:sp>
        <p:nvSpPr>
          <p:cNvPr id="12" name="Rectangle 11">
            <a:extLst>
              <a:ext uri="{FF2B5EF4-FFF2-40B4-BE49-F238E27FC236}">
                <a16:creationId xmlns:a16="http://schemas.microsoft.com/office/drawing/2014/main" id="{E012F574-5BF4-B84C-A3C2-797251E4CBC5}"/>
              </a:ext>
            </a:extLst>
          </p:cNvPr>
          <p:cNvSpPr/>
          <p:nvPr userDrawn="1"/>
        </p:nvSpPr>
        <p:spPr>
          <a:xfrm>
            <a:off x="0" y="0"/>
            <a:ext cx="73947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ooter Placeholder 4">
            <a:extLst>
              <a:ext uri="{FF2B5EF4-FFF2-40B4-BE49-F238E27FC236}">
                <a16:creationId xmlns:a16="http://schemas.microsoft.com/office/drawing/2014/main" id="{2FCAEFF8-25CC-9941-94A7-9A76E80D6169}"/>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bg1">
                    <a:lumMod val="65000"/>
                  </a:schemeClr>
                </a:solidFill>
                <a:latin typeface="HelveticaNeueLT Pro 45 Lt" panose="020B0403020202020204" pitchFamily="34" charset="77"/>
              </a:defRPr>
            </a:lvl1pPr>
          </a:lstStyle>
          <a:p>
            <a:r>
              <a:rPr lang="en-GB"/>
              <a:t>Your engagement with the World Economic Forum</a:t>
            </a:r>
          </a:p>
        </p:txBody>
      </p:sp>
      <p:pic>
        <p:nvPicPr>
          <p:cNvPr id="18" name="Graphic 17">
            <a:extLst>
              <a:ext uri="{FF2B5EF4-FFF2-40B4-BE49-F238E27FC236}">
                <a16:creationId xmlns:a16="http://schemas.microsoft.com/office/drawing/2014/main" id="{D2CFC352-F04B-9E47-A5B5-BB3208C4A99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691" y="202782"/>
            <a:ext cx="514086" cy="324686"/>
          </a:xfrm>
          <a:prstGeom prst="rect">
            <a:avLst/>
          </a:prstGeom>
        </p:spPr>
      </p:pic>
      <p:sp>
        <p:nvSpPr>
          <p:cNvPr id="11" name="Slide Number Placeholder 5">
            <a:extLst>
              <a:ext uri="{FF2B5EF4-FFF2-40B4-BE49-F238E27FC236}">
                <a16:creationId xmlns:a16="http://schemas.microsoft.com/office/drawing/2014/main" id="{04D9FB69-3078-4637-E881-69DC838EBF44}"/>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bg1">
                    <a:lumMod val="65000"/>
                  </a:schemeClr>
                </a:solidFill>
                <a:latin typeface="HelveticaNeueLT Pro 45 Lt" panose="020B0403020202020204" pitchFamily="34" charset="77"/>
              </a:defRPr>
            </a:lvl1pPr>
          </a:lstStyle>
          <a:p>
            <a:fld id="{688B6F67-75A5-D649-ADAF-0A192DC81B37}" type="slidenum">
              <a:rPr lang="en-GB" smtClean="0"/>
              <a:pPr/>
              <a:t>‹#›</a:t>
            </a:fld>
            <a:endParaRPr lang="en-GB"/>
          </a:p>
        </p:txBody>
      </p:sp>
      <p:sp>
        <p:nvSpPr>
          <p:cNvPr id="13" name="Text Placeholder 15">
            <a:extLst>
              <a:ext uri="{FF2B5EF4-FFF2-40B4-BE49-F238E27FC236}">
                <a16:creationId xmlns:a16="http://schemas.microsoft.com/office/drawing/2014/main" id="{D24259EC-010E-2FE6-C308-E91D93E336ED}"/>
              </a:ext>
            </a:extLst>
          </p:cNvPr>
          <p:cNvSpPr>
            <a:spLocks noGrp="1"/>
          </p:cNvSpPr>
          <p:nvPr>
            <p:ph type="body" sz="quarter" idx="11" hasCustomPrompt="1"/>
          </p:nvPr>
        </p:nvSpPr>
        <p:spPr>
          <a:xfrm>
            <a:off x="25246" y="1319035"/>
            <a:ext cx="688975" cy="462372"/>
          </a:xfrm>
          <a:prstGeom prst="rect">
            <a:avLst/>
          </a:prstGeom>
        </p:spPr>
        <p:txBody>
          <a:bodyPr lIns="0" tIns="0" rIns="0" bIns="0">
            <a:normAutofit/>
          </a:bodyPr>
          <a:lstStyle>
            <a:lvl1pPr marL="0" indent="0" algn="ctr">
              <a:buNone/>
              <a:defRPr sz="2800" b="0" i="0">
                <a:solidFill>
                  <a:schemeClr val="bg1">
                    <a:lumMod val="65000"/>
                  </a:schemeClr>
                </a:solidFill>
                <a:latin typeface="HelveticaNeueLT Pro 45 Lt" panose="020B0403020202020204" pitchFamily="34" charset="77"/>
              </a:defRPr>
            </a:lvl1pPr>
          </a:lstStyle>
          <a:p>
            <a:pPr lvl="0"/>
            <a:r>
              <a:rPr lang="en-GB"/>
              <a:t>XX</a:t>
            </a:r>
          </a:p>
        </p:txBody>
      </p:sp>
    </p:spTree>
    <p:extLst>
      <p:ext uri="{BB962C8B-B14F-4D97-AF65-F5344CB8AC3E}">
        <p14:creationId xmlns:p14="http://schemas.microsoft.com/office/powerpoint/2010/main" val="1567001655"/>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Thank You – Ligh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1A99B-44FE-5C42-8167-A89F8377CE9B}"/>
              </a:ext>
            </a:extLst>
          </p:cNvPr>
          <p:cNvSpPr>
            <a:spLocks noGrp="1"/>
          </p:cNvSpPr>
          <p:nvPr>
            <p:ph type="ctrTitle"/>
          </p:nvPr>
        </p:nvSpPr>
        <p:spPr>
          <a:xfrm>
            <a:off x="371475" y="2598003"/>
            <a:ext cx="11449050" cy="914096"/>
          </a:xfrm>
          <a:prstGeom prst="rect">
            <a:avLst/>
          </a:prstGeom>
        </p:spPr>
        <p:txBody>
          <a:bodyPr lIns="0" tIns="0" rIns="0" bIns="0" anchor="ctr">
            <a:spAutoFit/>
          </a:bodyPr>
          <a:lstStyle>
            <a:lvl1pPr algn="ctr">
              <a:defRPr sz="6600" b="0" i="0">
                <a:solidFill>
                  <a:schemeClr val="tx1"/>
                </a:solidFill>
                <a:latin typeface="HelveticaNeueLT Pro 65 Md" panose="020B0604020202020204" pitchFamily="34" charset="77"/>
              </a:defRPr>
            </a:lvl1pPr>
          </a:lstStyle>
          <a:p>
            <a:r>
              <a:rPr lang="en-GB"/>
              <a:t>Click to edit Master title style</a:t>
            </a:r>
          </a:p>
        </p:txBody>
      </p:sp>
      <p:sp>
        <p:nvSpPr>
          <p:cNvPr id="12" name="Text Placeholder 9">
            <a:extLst>
              <a:ext uri="{FF2B5EF4-FFF2-40B4-BE49-F238E27FC236}">
                <a16:creationId xmlns:a16="http://schemas.microsoft.com/office/drawing/2014/main" id="{FBFEE30A-C253-2A47-A175-3987055241E3}"/>
              </a:ext>
            </a:extLst>
          </p:cNvPr>
          <p:cNvSpPr>
            <a:spLocks noGrp="1"/>
          </p:cNvSpPr>
          <p:nvPr>
            <p:ph type="body" sz="quarter" idx="11"/>
          </p:nvPr>
        </p:nvSpPr>
        <p:spPr>
          <a:xfrm>
            <a:off x="3233738" y="3868019"/>
            <a:ext cx="5724525" cy="332399"/>
          </a:xfrm>
          <a:prstGeom prst="rect">
            <a:avLst/>
          </a:prstGeom>
        </p:spPr>
        <p:txBody>
          <a:bodyPr wrap="square" lIns="0" tIns="0" rIns="0" bIns="0" anchor="t">
            <a:spAutoFit/>
          </a:bodyPr>
          <a:lstStyle>
            <a:lvl1pPr marL="0" indent="0" algn="ctr">
              <a:lnSpc>
                <a:spcPct val="90000"/>
              </a:lnSpc>
              <a:spcBef>
                <a:spcPts val="0"/>
              </a:spcBef>
              <a:buNone/>
              <a:defRPr sz="24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5" name="Text Placeholder 13">
            <a:extLst>
              <a:ext uri="{FF2B5EF4-FFF2-40B4-BE49-F238E27FC236}">
                <a16:creationId xmlns:a16="http://schemas.microsoft.com/office/drawing/2014/main" id="{AF58E389-A35E-755F-3385-B0D36B137260}"/>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Tree>
    <p:extLst>
      <p:ext uri="{BB962C8B-B14F-4D97-AF65-F5344CB8AC3E}">
        <p14:creationId xmlns:p14="http://schemas.microsoft.com/office/powerpoint/2010/main" val="39507573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Thank You – Dark">
    <p:bg>
      <p:bgPr>
        <a:solidFill>
          <a:schemeClr val="tx2">
            <a:lumMod val="50000"/>
          </a:schemeClr>
        </a:solidFill>
        <a:effectLst/>
      </p:bgPr>
    </p:bg>
    <p:spTree>
      <p:nvGrpSpPr>
        <p:cNvPr id="1" name=""/>
        <p:cNvGrpSpPr/>
        <p:nvPr/>
      </p:nvGrpSpPr>
      <p:grpSpPr>
        <a:xfrm>
          <a:off x="0" y="0"/>
          <a:ext cx="0" cy="0"/>
          <a:chOff x="0" y="0"/>
          <a:chExt cx="0" cy="0"/>
        </a:xfrm>
      </p:grpSpPr>
      <p:sp>
        <p:nvSpPr>
          <p:cNvPr id="8" name="Text Placeholder 13">
            <a:extLst>
              <a:ext uri="{FF2B5EF4-FFF2-40B4-BE49-F238E27FC236}">
                <a16:creationId xmlns:a16="http://schemas.microsoft.com/office/drawing/2014/main" id="{FAA75872-7804-B842-AB8A-EBCEFA5D8E66}"/>
              </a:ext>
            </a:extLst>
          </p:cNvPr>
          <p:cNvSpPr>
            <a:spLocks noGrp="1"/>
          </p:cNvSpPr>
          <p:nvPr>
            <p:ph type="body" sz="quarter" idx="12" hasCustomPrompt="1"/>
          </p:nvPr>
        </p:nvSpPr>
        <p:spPr>
          <a:xfrm>
            <a:off x="371475" y="368300"/>
            <a:ext cx="1142692" cy="721699"/>
          </a:xfrm>
          <a:prstGeom prst="rect">
            <a:avLst/>
          </a:prstGeo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GB"/>
              <a:t> </a:t>
            </a:r>
          </a:p>
        </p:txBody>
      </p:sp>
      <p:sp>
        <p:nvSpPr>
          <p:cNvPr id="11" name="Title 1">
            <a:extLst>
              <a:ext uri="{FF2B5EF4-FFF2-40B4-BE49-F238E27FC236}">
                <a16:creationId xmlns:a16="http://schemas.microsoft.com/office/drawing/2014/main" id="{9AB7A386-081E-C75B-46C7-BDB8B48D189B}"/>
              </a:ext>
            </a:extLst>
          </p:cNvPr>
          <p:cNvSpPr>
            <a:spLocks noGrp="1"/>
          </p:cNvSpPr>
          <p:nvPr>
            <p:ph type="ctrTitle"/>
          </p:nvPr>
        </p:nvSpPr>
        <p:spPr>
          <a:xfrm>
            <a:off x="371475" y="2598003"/>
            <a:ext cx="11449050" cy="914096"/>
          </a:xfrm>
          <a:prstGeom prst="rect">
            <a:avLst/>
          </a:prstGeom>
        </p:spPr>
        <p:txBody>
          <a:bodyPr lIns="0" tIns="0" rIns="0" bIns="0" anchor="ctr">
            <a:spAutoFit/>
          </a:bodyPr>
          <a:lstStyle>
            <a:lvl1pPr algn="ctr">
              <a:defRPr sz="6600" b="0" i="0">
                <a:solidFill>
                  <a:schemeClr val="bg1"/>
                </a:solidFill>
                <a:latin typeface="HelveticaNeueLT Pro 65 Md" panose="020B0604020202020204" pitchFamily="34" charset="77"/>
              </a:defRPr>
            </a:lvl1pPr>
          </a:lstStyle>
          <a:p>
            <a:r>
              <a:rPr lang="en-GB"/>
              <a:t>Click to edit Master title style</a:t>
            </a:r>
          </a:p>
        </p:txBody>
      </p:sp>
      <p:sp>
        <p:nvSpPr>
          <p:cNvPr id="13" name="Text Placeholder 9">
            <a:extLst>
              <a:ext uri="{FF2B5EF4-FFF2-40B4-BE49-F238E27FC236}">
                <a16:creationId xmlns:a16="http://schemas.microsoft.com/office/drawing/2014/main" id="{EA9DED19-89C2-E637-5536-0F27DA9B4DF4}"/>
              </a:ext>
            </a:extLst>
          </p:cNvPr>
          <p:cNvSpPr>
            <a:spLocks noGrp="1"/>
          </p:cNvSpPr>
          <p:nvPr>
            <p:ph type="body" sz="quarter" idx="11"/>
          </p:nvPr>
        </p:nvSpPr>
        <p:spPr>
          <a:xfrm>
            <a:off x="3233738" y="3868019"/>
            <a:ext cx="5724525" cy="332399"/>
          </a:xfrm>
          <a:prstGeom prst="rect">
            <a:avLst/>
          </a:prstGeom>
        </p:spPr>
        <p:txBody>
          <a:bodyPr wrap="square" lIns="0" tIns="0" rIns="0" bIns="0" anchor="t">
            <a:spAutoFit/>
          </a:bodyPr>
          <a:lstStyle>
            <a:lvl1pPr marL="0" indent="0" algn="ctr">
              <a:lnSpc>
                <a:spcPct val="90000"/>
              </a:lnSpc>
              <a:spcBef>
                <a:spcPts val="0"/>
              </a:spcBef>
              <a:buNone/>
              <a:defRPr sz="24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Tree>
    <p:extLst>
      <p:ext uri="{BB962C8B-B14F-4D97-AF65-F5344CB8AC3E}">
        <p14:creationId xmlns:p14="http://schemas.microsoft.com/office/powerpoint/2010/main" val="16090317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Closing Slide – Light">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00DDE8A-02D8-14F6-2C0A-82DD7B388A86}"/>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831771" y="2087091"/>
            <a:ext cx="4347027" cy="2683816"/>
          </a:xfrm>
          <a:prstGeom prst="rect">
            <a:avLst/>
          </a:prstGeom>
        </p:spPr>
      </p:pic>
    </p:spTree>
    <p:extLst>
      <p:ext uri="{BB962C8B-B14F-4D97-AF65-F5344CB8AC3E}">
        <p14:creationId xmlns:p14="http://schemas.microsoft.com/office/powerpoint/2010/main" val="12269111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Closing Slide – Dark">
    <p:bg>
      <p:bgPr>
        <a:solidFill>
          <a:schemeClr val="tx2">
            <a:lumMod val="50000"/>
          </a:schemeClr>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00DDE8A-02D8-14F6-2C0A-82DD7B388A86}"/>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831771" y="2087091"/>
            <a:ext cx="4347027" cy="2683816"/>
          </a:xfrm>
          <a:prstGeom prst="rect">
            <a:avLst/>
          </a:prstGeom>
        </p:spPr>
      </p:pic>
    </p:spTree>
    <p:extLst>
      <p:ext uri="{BB962C8B-B14F-4D97-AF65-F5344CB8AC3E}">
        <p14:creationId xmlns:p14="http://schemas.microsoft.com/office/powerpoint/2010/main" val="9612564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232">
          <p15:clr>
            <a:srgbClr val="FBAE40"/>
          </p15:clr>
        </p15:guide>
        <p15:guide id="4" orient="horz" pos="4088">
          <p15:clr>
            <a:srgbClr val="FBAE40"/>
          </p15:clr>
        </p15:guide>
        <p15:guide id="5" pos="234">
          <p15:clr>
            <a:srgbClr val="FBAE40"/>
          </p15:clr>
        </p15:guide>
        <p15:guide id="6" pos="744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18" Type="http://schemas.openxmlformats.org/officeDocument/2006/relationships/slideLayout" Target="../slideLayouts/slideLayout2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slideLayout" Target="../slideLayouts/slideLayout20.xml"/><Relationship Id="rId2" Type="http://schemas.openxmlformats.org/officeDocument/2006/relationships/slideLayout" Target="../slideLayouts/slideLayout5.xml"/><Relationship Id="rId16" Type="http://schemas.openxmlformats.org/officeDocument/2006/relationships/slideLayout" Target="../slideLayouts/slideLayout19.xml"/><Relationship Id="rId20" Type="http://schemas.openxmlformats.org/officeDocument/2006/relationships/theme" Target="../theme/theme2.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19" Type="http://schemas.openxmlformats.org/officeDocument/2006/relationships/slideLayout" Target="../slideLayouts/slideLayout22.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9" Type="http://schemas.openxmlformats.org/officeDocument/2006/relationships/slideLayout" Target="../slideLayouts/slideLayout61.xml"/><Relationship Id="rId21" Type="http://schemas.openxmlformats.org/officeDocument/2006/relationships/slideLayout" Target="../slideLayouts/slideLayout43.xml"/><Relationship Id="rId34" Type="http://schemas.openxmlformats.org/officeDocument/2006/relationships/slideLayout" Target="../slideLayouts/slideLayout56.xml"/><Relationship Id="rId42" Type="http://schemas.openxmlformats.org/officeDocument/2006/relationships/slideLayout" Target="../slideLayouts/slideLayout64.xml"/><Relationship Id="rId47" Type="http://schemas.openxmlformats.org/officeDocument/2006/relationships/slideLayout" Target="../slideLayouts/slideLayout69.xml"/><Relationship Id="rId50" Type="http://schemas.openxmlformats.org/officeDocument/2006/relationships/slideLayout" Target="../slideLayouts/slideLayout72.xml"/><Relationship Id="rId55" Type="http://schemas.openxmlformats.org/officeDocument/2006/relationships/slideLayout" Target="../slideLayouts/slideLayout77.xml"/><Relationship Id="rId63" Type="http://schemas.openxmlformats.org/officeDocument/2006/relationships/image" Target="../media/image7.svg"/><Relationship Id="rId7" Type="http://schemas.openxmlformats.org/officeDocument/2006/relationships/slideLayout" Target="../slideLayouts/slideLayout2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9" Type="http://schemas.openxmlformats.org/officeDocument/2006/relationships/slideLayout" Target="../slideLayouts/slideLayout51.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37" Type="http://schemas.openxmlformats.org/officeDocument/2006/relationships/slideLayout" Target="../slideLayouts/slideLayout59.xml"/><Relationship Id="rId40" Type="http://schemas.openxmlformats.org/officeDocument/2006/relationships/slideLayout" Target="../slideLayouts/slideLayout62.xml"/><Relationship Id="rId45" Type="http://schemas.openxmlformats.org/officeDocument/2006/relationships/slideLayout" Target="../slideLayouts/slideLayout67.xml"/><Relationship Id="rId53" Type="http://schemas.openxmlformats.org/officeDocument/2006/relationships/slideLayout" Target="../slideLayouts/slideLayout75.xml"/><Relationship Id="rId58" Type="http://schemas.openxmlformats.org/officeDocument/2006/relationships/slideLayout" Target="../slideLayouts/slideLayout80.xml"/><Relationship Id="rId5" Type="http://schemas.openxmlformats.org/officeDocument/2006/relationships/slideLayout" Target="../slideLayouts/slideLayout27.xml"/><Relationship Id="rId61" Type="http://schemas.openxmlformats.org/officeDocument/2006/relationships/theme" Target="../theme/theme3.xml"/><Relationship Id="rId19" Type="http://schemas.openxmlformats.org/officeDocument/2006/relationships/slideLayout" Target="../slideLayouts/slideLayout4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slideLayout" Target="../slideLayouts/slideLayout57.xml"/><Relationship Id="rId43" Type="http://schemas.openxmlformats.org/officeDocument/2006/relationships/slideLayout" Target="../slideLayouts/slideLayout65.xml"/><Relationship Id="rId48" Type="http://schemas.openxmlformats.org/officeDocument/2006/relationships/slideLayout" Target="../slideLayouts/slideLayout70.xml"/><Relationship Id="rId56" Type="http://schemas.openxmlformats.org/officeDocument/2006/relationships/slideLayout" Target="../slideLayouts/slideLayout78.xml"/><Relationship Id="rId8" Type="http://schemas.openxmlformats.org/officeDocument/2006/relationships/slideLayout" Target="../slideLayouts/slideLayout30.xml"/><Relationship Id="rId51" Type="http://schemas.openxmlformats.org/officeDocument/2006/relationships/slideLayout" Target="../slideLayouts/slideLayout73.xml"/><Relationship Id="rId3" Type="http://schemas.openxmlformats.org/officeDocument/2006/relationships/slideLayout" Target="../slideLayouts/slideLayout25.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38" Type="http://schemas.openxmlformats.org/officeDocument/2006/relationships/slideLayout" Target="../slideLayouts/slideLayout60.xml"/><Relationship Id="rId46" Type="http://schemas.openxmlformats.org/officeDocument/2006/relationships/slideLayout" Target="../slideLayouts/slideLayout68.xml"/><Relationship Id="rId59" Type="http://schemas.openxmlformats.org/officeDocument/2006/relationships/slideLayout" Target="../slideLayouts/slideLayout81.xml"/><Relationship Id="rId20" Type="http://schemas.openxmlformats.org/officeDocument/2006/relationships/slideLayout" Target="../slideLayouts/slideLayout42.xml"/><Relationship Id="rId41" Type="http://schemas.openxmlformats.org/officeDocument/2006/relationships/slideLayout" Target="../slideLayouts/slideLayout63.xml"/><Relationship Id="rId54" Type="http://schemas.openxmlformats.org/officeDocument/2006/relationships/slideLayout" Target="../slideLayouts/slideLayout76.xml"/><Relationship Id="rId6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36" Type="http://schemas.openxmlformats.org/officeDocument/2006/relationships/slideLayout" Target="../slideLayouts/slideLayout58.xml"/><Relationship Id="rId49" Type="http://schemas.openxmlformats.org/officeDocument/2006/relationships/slideLayout" Target="../slideLayouts/slideLayout71.xml"/><Relationship Id="rId57" Type="http://schemas.openxmlformats.org/officeDocument/2006/relationships/slideLayout" Target="../slideLayouts/slideLayout79.xml"/><Relationship Id="rId10" Type="http://schemas.openxmlformats.org/officeDocument/2006/relationships/slideLayout" Target="../slideLayouts/slideLayout32.xml"/><Relationship Id="rId31" Type="http://schemas.openxmlformats.org/officeDocument/2006/relationships/slideLayout" Target="../slideLayouts/slideLayout53.xml"/><Relationship Id="rId44" Type="http://schemas.openxmlformats.org/officeDocument/2006/relationships/slideLayout" Target="../slideLayouts/slideLayout66.xml"/><Relationship Id="rId52" Type="http://schemas.openxmlformats.org/officeDocument/2006/relationships/slideLayout" Target="../slideLayouts/slideLayout74.xml"/><Relationship Id="rId60" Type="http://schemas.openxmlformats.org/officeDocument/2006/relationships/slideLayout" Target="../slideLayouts/slideLayout8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95.xml"/><Relationship Id="rId18" Type="http://schemas.openxmlformats.org/officeDocument/2006/relationships/slideLayout" Target="../slideLayouts/slideLayout100.xml"/><Relationship Id="rId26" Type="http://schemas.openxmlformats.org/officeDocument/2006/relationships/slideLayout" Target="../slideLayouts/slideLayout108.xml"/><Relationship Id="rId39" Type="http://schemas.openxmlformats.org/officeDocument/2006/relationships/slideLayout" Target="../slideLayouts/slideLayout121.xml"/><Relationship Id="rId21" Type="http://schemas.openxmlformats.org/officeDocument/2006/relationships/slideLayout" Target="../slideLayouts/slideLayout103.xml"/><Relationship Id="rId34" Type="http://schemas.openxmlformats.org/officeDocument/2006/relationships/slideLayout" Target="../slideLayouts/slideLayout116.xml"/><Relationship Id="rId42" Type="http://schemas.openxmlformats.org/officeDocument/2006/relationships/slideLayout" Target="../slideLayouts/slideLayout124.xml"/><Relationship Id="rId47" Type="http://schemas.openxmlformats.org/officeDocument/2006/relationships/slideLayout" Target="../slideLayouts/slideLayout129.xml"/><Relationship Id="rId50" Type="http://schemas.openxmlformats.org/officeDocument/2006/relationships/slideLayout" Target="../slideLayouts/slideLayout132.xml"/><Relationship Id="rId55" Type="http://schemas.openxmlformats.org/officeDocument/2006/relationships/slideLayout" Target="../slideLayouts/slideLayout137.xml"/><Relationship Id="rId7" Type="http://schemas.openxmlformats.org/officeDocument/2006/relationships/slideLayout" Target="../slideLayouts/slideLayout89.xml"/><Relationship Id="rId2" Type="http://schemas.openxmlformats.org/officeDocument/2006/relationships/slideLayout" Target="../slideLayouts/slideLayout84.xml"/><Relationship Id="rId16" Type="http://schemas.openxmlformats.org/officeDocument/2006/relationships/slideLayout" Target="../slideLayouts/slideLayout98.xml"/><Relationship Id="rId29" Type="http://schemas.openxmlformats.org/officeDocument/2006/relationships/slideLayout" Target="../slideLayouts/slideLayout111.xml"/><Relationship Id="rId11" Type="http://schemas.openxmlformats.org/officeDocument/2006/relationships/slideLayout" Target="../slideLayouts/slideLayout93.xml"/><Relationship Id="rId24" Type="http://schemas.openxmlformats.org/officeDocument/2006/relationships/slideLayout" Target="../slideLayouts/slideLayout106.xml"/><Relationship Id="rId32" Type="http://schemas.openxmlformats.org/officeDocument/2006/relationships/slideLayout" Target="../slideLayouts/slideLayout114.xml"/><Relationship Id="rId37" Type="http://schemas.openxmlformats.org/officeDocument/2006/relationships/slideLayout" Target="../slideLayouts/slideLayout119.xml"/><Relationship Id="rId40" Type="http://schemas.openxmlformats.org/officeDocument/2006/relationships/slideLayout" Target="../slideLayouts/slideLayout122.xml"/><Relationship Id="rId45" Type="http://schemas.openxmlformats.org/officeDocument/2006/relationships/slideLayout" Target="../slideLayouts/slideLayout127.xml"/><Relationship Id="rId53" Type="http://schemas.openxmlformats.org/officeDocument/2006/relationships/slideLayout" Target="../slideLayouts/slideLayout135.xml"/><Relationship Id="rId58" Type="http://schemas.openxmlformats.org/officeDocument/2006/relationships/theme" Target="../theme/theme4.xml"/><Relationship Id="rId5" Type="http://schemas.openxmlformats.org/officeDocument/2006/relationships/slideLayout" Target="../slideLayouts/slideLayout87.xml"/><Relationship Id="rId19" Type="http://schemas.openxmlformats.org/officeDocument/2006/relationships/slideLayout" Target="../slideLayouts/slideLayout101.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 Id="rId22" Type="http://schemas.openxmlformats.org/officeDocument/2006/relationships/slideLayout" Target="../slideLayouts/slideLayout104.xml"/><Relationship Id="rId27" Type="http://schemas.openxmlformats.org/officeDocument/2006/relationships/slideLayout" Target="../slideLayouts/slideLayout109.xml"/><Relationship Id="rId30" Type="http://schemas.openxmlformats.org/officeDocument/2006/relationships/slideLayout" Target="../slideLayouts/slideLayout112.xml"/><Relationship Id="rId35" Type="http://schemas.openxmlformats.org/officeDocument/2006/relationships/slideLayout" Target="../slideLayouts/slideLayout117.xml"/><Relationship Id="rId43" Type="http://schemas.openxmlformats.org/officeDocument/2006/relationships/slideLayout" Target="../slideLayouts/slideLayout125.xml"/><Relationship Id="rId48" Type="http://schemas.openxmlformats.org/officeDocument/2006/relationships/slideLayout" Target="../slideLayouts/slideLayout130.xml"/><Relationship Id="rId56" Type="http://schemas.openxmlformats.org/officeDocument/2006/relationships/slideLayout" Target="../slideLayouts/slideLayout138.xml"/><Relationship Id="rId8" Type="http://schemas.openxmlformats.org/officeDocument/2006/relationships/slideLayout" Target="../slideLayouts/slideLayout90.xml"/><Relationship Id="rId51" Type="http://schemas.openxmlformats.org/officeDocument/2006/relationships/slideLayout" Target="../slideLayouts/slideLayout133.xml"/><Relationship Id="rId3" Type="http://schemas.openxmlformats.org/officeDocument/2006/relationships/slideLayout" Target="../slideLayouts/slideLayout85.xml"/><Relationship Id="rId12" Type="http://schemas.openxmlformats.org/officeDocument/2006/relationships/slideLayout" Target="../slideLayouts/slideLayout94.xml"/><Relationship Id="rId17" Type="http://schemas.openxmlformats.org/officeDocument/2006/relationships/slideLayout" Target="../slideLayouts/slideLayout99.xml"/><Relationship Id="rId25" Type="http://schemas.openxmlformats.org/officeDocument/2006/relationships/slideLayout" Target="../slideLayouts/slideLayout107.xml"/><Relationship Id="rId33" Type="http://schemas.openxmlformats.org/officeDocument/2006/relationships/slideLayout" Target="../slideLayouts/slideLayout115.xml"/><Relationship Id="rId38" Type="http://schemas.openxmlformats.org/officeDocument/2006/relationships/slideLayout" Target="../slideLayouts/slideLayout120.xml"/><Relationship Id="rId46" Type="http://schemas.openxmlformats.org/officeDocument/2006/relationships/slideLayout" Target="../slideLayouts/slideLayout128.xml"/><Relationship Id="rId59" Type="http://schemas.openxmlformats.org/officeDocument/2006/relationships/image" Target="../media/image6.png"/><Relationship Id="rId20" Type="http://schemas.openxmlformats.org/officeDocument/2006/relationships/slideLayout" Target="../slideLayouts/slideLayout102.xml"/><Relationship Id="rId41" Type="http://schemas.openxmlformats.org/officeDocument/2006/relationships/slideLayout" Target="../slideLayouts/slideLayout123.xml"/><Relationship Id="rId54" Type="http://schemas.openxmlformats.org/officeDocument/2006/relationships/slideLayout" Target="../slideLayouts/slideLayout136.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5" Type="http://schemas.openxmlformats.org/officeDocument/2006/relationships/slideLayout" Target="../slideLayouts/slideLayout97.xml"/><Relationship Id="rId23" Type="http://schemas.openxmlformats.org/officeDocument/2006/relationships/slideLayout" Target="../slideLayouts/slideLayout105.xml"/><Relationship Id="rId28" Type="http://schemas.openxmlformats.org/officeDocument/2006/relationships/slideLayout" Target="../slideLayouts/slideLayout110.xml"/><Relationship Id="rId36" Type="http://schemas.openxmlformats.org/officeDocument/2006/relationships/slideLayout" Target="../slideLayouts/slideLayout118.xml"/><Relationship Id="rId49" Type="http://schemas.openxmlformats.org/officeDocument/2006/relationships/slideLayout" Target="../slideLayouts/slideLayout131.xml"/><Relationship Id="rId57" Type="http://schemas.openxmlformats.org/officeDocument/2006/relationships/slideLayout" Target="../slideLayouts/slideLayout139.xml"/><Relationship Id="rId10" Type="http://schemas.openxmlformats.org/officeDocument/2006/relationships/slideLayout" Target="../slideLayouts/slideLayout92.xml"/><Relationship Id="rId31" Type="http://schemas.openxmlformats.org/officeDocument/2006/relationships/slideLayout" Target="../slideLayouts/slideLayout113.xml"/><Relationship Id="rId44" Type="http://schemas.openxmlformats.org/officeDocument/2006/relationships/slideLayout" Target="../slideLayouts/slideLayout126.xml"/><Relationship Id="rId52" Type="http://schemas.openxmlformats.org/officeDocument/2006/relationships/slideLayout" Target="../slideLayouts/slideLayout134.xml"/><Relationship Id="rId60" Type="http://schemas.openxmlformats.org/officeDocument/2006/relationships/image" Target="../media/image7.svg"/></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152.xml"/><Relationship Id="rId18" Type="http://schemas.openxmlformats.org/officeDocument/2006/relationships/slideLayout" Target="../slideLayouts/slideLayout157.xml"/><Relationship Id="rId26" Type="http://schemas.openxmlformats.org/officeDocument/2006/relationships/slideLayout" Target="../slideLayouts/slideLayout165.xml"/><Relationship Id="rId39" Type="http://schemas.openxmlformats.org/officeDocument/2006/relationships/slideLayout" Target="../slideLayouts/slideLayout178.xml"/><Relationship Id="rId21" Type="http://schemas.openxmlformats.org/officeDocument/2006/relationships/slideLayout" Target="../slideLayouts/slideLayout160.xml"/><Relationship Id="rId34" Type="http://schemas.openxmlformats.org/officeDocument/2006/relationships/slideLayout" Target="../slideLayouts/slideLayout173.xml"/><Relationship Id="rId42" Type="http://schemas.openxmlformats.org/officeDocument/2006/relationships/slideLayout" Target="../slideLayouts/slideLayout181.xml"/><Relationship Id="rId47" Type="http://schemas.openxmlformats.org/officeDocument/2006/relationships/slideLayout" Target="../slideLayouts/slideLayout186.xml"/><Relationship Id="rId50" Type="http://schemas.openxmlformats.org/officeDocument/2006/relationships/slideLayout" Target="../slideLayouts/slideLayout189.xml"/><Relationship Id="rId55" Type="http://schemas.openxmlformats.org/officeDocument/2006/relationships/slideLayout" Target="../slideLayouts/slideLayout194.xml"/><Relationship Id="rId7" Type="http://schemas.openxmlformats.org/officeDocument/2006/relationships/slideLayout" Target="../slideLayouts/slideLayout146.xml"/><Relationship Id="rId2" Type="http://schemas.openxmlformats.org/officeDocument/2006/relationships/slideLayout" Target="../slideLayouts/slideLayout141.xml"/><Relationship Id="rId16" Type="http://schemas.openxmlformats.org/officeDocument/2006/relationships/slideLayout" Target="../slideLayouts/slideLayout155.xml"/><Relationship Id="rId29" Type="http://schemas.openxmlformats.org/officeDocument/2006/relationships/slideLayout" Target="../slideLayouts/slideLayout168.xml"/><Relationship Id="rId11" Type="http://schemas.openxmlformats.org/officeDocument/2006/relationships/slideLayout" Target="../slideLayouts/slideLayout150.xml"/><Relationship Id="rId24" Type="http://schemas.openxmlformats.org/officeDocument/2006/relationships/slideLayout" Target="../slideLayouts/slideLayout163.xml"/><Relationship Id="rId32" Type="http://schemas.openxmlformats.org/officeDocument/2006/relationships/slideLayout" Target="../slideLayouts/slideLayout171.xml"/><Relationship Id="rId37" Type="http://schemas.openxmlformats.org/officeDocument/2006/relationships/slideLayout" Target="../slideLayouts/slideLayout176.xml"/><Relationship Id="rId40" Type="http://schemas.openxmlformats.org/officeDocument/2006/relationships/slideLayout" Target="../slideLayouts/slideLayout179.xml"/><Relationship Id="rId45" Type="http://schemas.openxmlformats.org/officeDocument/2006/relationships/slideLayout" Target="../slideLayouts/slideLayout184.xml"/><Relationship Id="rId53" Type="http://schemas.openxmlformats.org/officeDocument/2006/relationships/slideLayout" Target="../slideLayouts/slideLayout192.xml"/><Relationship Id="rId58" Type="http://schemas.openxmlformats.org/officeDocument/2006/relationships/theme" Target="../theme/theme5.xml"/><Relationship Id="rId5" Type="http://schemas.openxmlformats.org/officeDocument/2006/relationships/slideLayout" Target="../slideLayouts/slideLayout144.xml"/><Relationship Id="rId19" Type="http://schemas.openxmlformats.org/officeDocument/2006/relationships/slideLayout" Target="../slideLayouts/slideLayout158.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 Id="rId22" Type="http://schemas.openxmlformats.org/officeDocument/2006/relationships/slideLayout" Target="../slideLayouts/slideLayout161.xml"/><Relationship Id="rId27" Type="http://schemas.openxmlformats.org/officeDocument/2006/relationships/slideLayout" Target="../slideLayouts/slideLayout166.xml"/><Relationship Id="rId30" Type="http://schemas.openxmlformats.org/officeDocument/2006/relationships/slideLayout" Target="../slideLayouts/slideLayout169.xml"/><Relationship Id="rId35" Type="http://schemas.openxmlformats.org/officeDocument/2006/relationships/slideLayout" Target="../slideLayouts/slideLayout174.xml"/><Relationship Id="rId43" Type="http://schemas.openxmlformats.org/officeDocument/2006/relationships/slideLayout" Target="../slideLayouts/slideLayout182.xml"/><Relationship Id="rId48" Type="http://schemas.openxmlformats.org/officeDocument/2006/relationships/slideLayout" Target="../slideLayouts/slideLayout187.xml"/><Relationship Id="rId56" Type="http://schemas.openxmlformats.org/officeDocument/2006/relationships/slideLayout" Target="../slideLayouts/slideLayout195.xml"/><Relationship Id="rId8" Type="http://schemas.openxmlformats.org/officeDocument/2006/relationships/slideLayout" Target="../slideLayouts/slideLayout147.xml"/><Relationship Id="rId51" Type="http://schemas.openxmlformats.org/officeDocument/2006/relationships/slideLayout" Target="../slideLayouts/slideLayout190.xml"/><Relationship Id="rId3" Type="http://schemas.openxmlformats.org/officeDocument/2006/relationships/slideLayout" Target="../slideLayouts/slideLayout142.xml"/><Relationship Id="rId12" Type="http://schemas.openxmlformats.org/officeDocument/2006/relationships/slideLayout" Target="../slideLayouts/slideLayout151.xml"/><Relationship Id="rId17" Type="http://schemas.openxmlformats.org/officeDocument/2006/relationships/slideLayout" Target="../slideLayouts/slideLayout156.xml"/><Relationship Id="rId25" Type="http://schemas.openxmlformats.org/officeDocument/2006/relationships/slideLayout" Target="../slideLayouts/slideLayout164.xml"/><Relationship Id="rId33" Type="http://schemas.openxmlformats.org/officeDocument/2006/relationships/slideLayout" Target="../slideLayouts/slideLayout172.xml"/><Relationship Id="rId38" Type="http://schemas.openxmlformats.org/officeDocument/2006/relationships/slideLayout" Target="../slideLayouts/slideLayout177.xml"/><Relationship Id="rId46" Type="http://schemas.openxmlformats.org/officeDocument/2006/relationships/slideLayout" Target="../slideLayouts/slideLayout185.xml"/><Relationship Id="rId59" Type="http://schemas.openxmlformats.org/officeDocument/2006/relationships/image" Target="../media/image6.png"/><Relationship Id="rId20" Type="http://schemas.openxmlformats.org/officeDocument/2006/relationships/slideLayout" Target="../slideLayouts/slideLayout159.xml"/><Relationship Id="rId41" Type="http://schemas.openxmlformats.org/officeDocument/2006/relationships/slideLayout" Target="../slideLayouts/slideLayout180.xml"/><Relationship Id="rId54" Type="http://schemas.openxmlformats.org/officeDocument/2006/relationships/slideLayout" Target="../slideLayouts/slideLayout193.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5" Type="http://schemas.openxmlformats.org/officeDocument/2006/relationships/slideLayout" Target="../slideLayouts/slideLayout154.xml"/><Relationship Id="rId23" Type="http://schemas.openxmlformats.org/officeDocument/2006/relationships/slideLayout" Target="../slideLayouts/slideLayout162.xml"/><Relationship Id="rId28" Type="http://schemas.openxmlformats.org/officeDocument/2006/relationships/slideLayout" Target="../slideLayouts/slideLayout167.xml"/><Relationship Id="rId36" Type="http://schemas.openxmlformats.org/officeDocument/2006/relationships/slideLayout" Target="../slideLayouts/slideLayout175.xml"/><Relationship Id="rId49" Type="http://schemas.openxmlformats.org/officeDocument/2006/relationships/slideLayout" Target="../slideLayouts/slideLayout188.xml"/><Relationship Id="rId57" Type="http://schemas.openxmlformats.org/officeDocument/2006/relationships/slideLayout" Target="../slideLayouts/slideLayout196.xml"/><Relationship Id="rId10" Type="http://schemas.openxmlformats.org/officeDocument/2006/relationships/slideLayout" Target="../slideLayouts/slideLayout149.xml"/><Relationship Id="rId31" Type="http://schemas.openxmlformats.org/officeDocument/2006/relationships/slideLayout" Target="../slideLayouts/slideLayout170.xml"/><Relationship Id="rId44" Type="http://schemas.openxmlformats.org/officeDocument/2006/relationships/slideLayout" Target="../slideLayouts/slideLayout183.xml"/><Relationship Id="rId52" Type="http://schemas.openxmlformats.org/officeDocument/2006/relationships/slideLayout" Target="../slideLayouts/slideLayout191.xml"/><Relationship Id="rId60" Type="http://schemas.openxmlformats.org/officeDocument/2006/relationships/image" Target="../media/image7.sv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04.xml"/><Relationship Id="rId13" Type="http://schemas.openxmlformats.org/officeDocument/2006/relationships/slideLayout" Target="../slideLayouts/slideLayout209.xml"/><Relationship Id="rId18" Type="http://schemas.openxmlformats.org/officeDocument/2006/relationships/slideLayout" Target="../slideLayouts/slideLayout214.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12" Type="http://schemas.openxmlformats.org/officeDocument/2006/relationships/slideLayout" Target="../slideLayouts/slideLayout208.xml"/><Relationship Id="rId17" Type="http://schemas.openxmlformats.org/officeDocument/2006/relationships/slideLayout" Target="../slideLayouts/slideLayout213.xml"/><Relationship Id="rId2" Type="http://schemas.openxmlformats.org/officeDocument/2006/relationships/slideLayout" Target="../slideLayouts/slideLayout198.xml"/><Relationship Id="rId16" Type="http://schemas.openxmlformats.org/officeDocument/2006/relationships/slideLayout" Target="../slideLayouts/slideLayout212.xml"/><Relationship Id="rId20" Type="http://schemas.openxmlformats.org/officeDocument/2006/relationships/theme" Target="../theme/theme6.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slideLayout" Target="../slideLayouts/slideLayout207.xml"/><Relationship Id="rId5" Type="http://schemas.openxmlformats.org/officeDocument/2006/relationships/slideLayout" Target="../slideLayouts/slideLayout201.xml"/><Relationship Id="rId15" Type="http://schemas.openxmlformats.org/officeDocument/2006/relationships/slideLayout" Target="../slideLayouts/slideLayout211.xml"/><Relationship Id="rId10" Type="http://schemas.openxmlformats.org/officeDocument/2006/relationships/slideLayout" Target="../slideLayouts/slideLayout206.xml"/><Relationship Id="rId19" Type="http://schemas.openxmlformats.org/officeDocument/2006/relationships/slideLayout" Target="../slideLayouts/slideLayout215.xml"/><Relationship Id="rId4" Type="http://schemas.openxmlformats.org/officeDocument/2006/relationships/slideLayout" Target="../slideLayouts/slideLayout200.xml"/><Relationship Id="rId9" Type="http://schemas.openxmlformats.org/officeDocument/2006/relationships/slideLayout" Target="../slideLayouts/slideLayout205.xml"/><Relationship Id="rId14" Type="http://schemas.openxmlformats.org/officeDocument/2006/relationships/slideLayout" Target="../slideLayouts/slideLayout2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itle Placeholder 10">
            <a:extLst>
              <a:ext uri="{FF2B5EF4-FFF2-40B4-BE49-F238E27FC236}">
                <a16:creationId xmlns:a16="http://schemas.microsoft.com/office/drawing/2014/main" id="{EB5F2314-DAC1-9543-9739-5DF4903CBCED}"/>
              </a:ext>
            </a:extLst>
          </p:cNvPr>
          <p:cNvSpPr>
            <a:spLocks noGrp="1"/>
          </p:cNvSpPr>
          <p:nvPr>
            <p:ph type="title"/>
          </p:nvPr>
        </p:nvSpPr>
        <p:spPr>
          <a:xfrm>
            <a:off x="526026" y="365125"/>
            <a:ext cx="11026876" cy="618101"/>
          </a:xfrm>
          <a:prstGeom prst="rect">
            <a:avLst/>
          </a:prstGeom>
        </p:spPr>
        <p:txBody>
          <a:bodyPr vert="horz" lIns="0" tIns="0" rIns="0" bIns="0" rtlCol="0" anchor="t">
            <a:normAutofit/>
          </a:bodyPr>
          <a:lstStyle/>
          <a:p>
            <a:endParaRPr lang="en-GB"/>
          </a:p>
        </p:txBody>
      </p:sp>
      <p:sp>
        <p:nvSpPr>
          <p:cNvPr id="2" name="Text Placeholder 1">
            <a:extLst>
              <a:ext uri="{FF2B5EF4-FFF2-40B4-BE49-F238E27FC236}">
                <a16:creationId xmlns:a16="http://schemas.microsoft.com/office/drawing/2014/main" id="{A297BEC2-E82E-2943-AABB-82A8740EEFA8}"/>
              </a:ext>
            </a:extLst>
          </p:cNvPr>
          <p:cNvSpPr>
            <a:spLocks noGrp="1"/>
          </p:cNvSpPr>
          <p:nvPr>
            <p:ph type="body" idx="1"/>
          </p:nvPr>
        </p:nvSpPr>
        <p:spPr>
          <a:xfrm>
            <a:off x="526026" y="1253331"/>
            <a:ext cx="10515600" cy="4351338"/>
          </a:xfrm>
          <a:prstGeom prst="rect">
            <a:avLst/>
          </a:prstGeom>
        </p:spPr>
        <p:txBody>
          <a:bodyPr vert="horz"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75489896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Lst>
  <p:hf hdr="0" dt="0"/>
  <p:txStyles>
    <p:titleStyle>
      <a:lvl1pPr algn="l" defTabSz="914400" rtl="0" eaLnBrk="1" latinLnBrk="0" hangingPunct="1">
        <a:lnSpc>
          <a:spcPct val="90000"/>
        </a:lnSpc>
        <a:spcBef>
          <a:spcPct val="0"/>
        </a:spcBef>
        <a:buNone/>
        <a:defRPr sz="4000" b="0" i="0" kern="1200">
          <a:solidFill>
            <a:schemeClr val="tx1"/>
          </a:solidFill>
          <a:latin typeface="HelveticaNeueLT Pro 65 Md" panose="020B0604020202020204" pitchFamily="34" charset="77"/>
          <a:ea typeface="+mj-ea"/>
          <a:cs typeface="+mj-cs"/>
        </a:defRPr>
      </a:lvl1pPr>
    </p:titleStyle>
    <p:bodyStyle>
      <a:lvl1pPr marL="285750" indent="-285750" algn="l" defTabSz="914400" rtl="0" eaLnBrk="1" latinLnBrk="0" hangingPunct="1">
        <a:lnSpc>
          <a:spcPct val="120000"/>
        </a:lnSpc>
        <a:spcBef>
          <a:spcPts val="1000"/>
        </a:spcBef>
        <a:spcAft>
          <a:spcPts val="600"/>
        </a:spcAft>
        <a:buFont typeface="System Font Regular"/>
        <a:buChar char="–"/>
        <a:defRPr sz="1800" b="0" i="0" kern="1200">
          <a:solidFill>
            <a:schemeClr val="tx1">
              <a:lumMod val="75000"/>
              <a:lumOff val="2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5A646CB-931B-2C48-B6FC-3712129C99A2}"/>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ooter Placeholder 4">
            <a:extLst>
              <a:ext uri="{FF2B5EF4-FFF2-40B4-BE49-F238E27FC236}">
                <a16:creationId xmlns:a16="http://schemas.microsoft.com/office/drawing/2014/main" id="{633536A7-FB9D-984B-842C-8562B00837FB}"/>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Your engagement with the World Economic Forum</a:t>
            </a:r>
          </a:p>
        </p:txBody>
      </p:sp>
      <p:sp>
        <p:nvSpPr>
          <p:cNvPr id="10" name="Slide Number Placeholder 5">
            <a:extLst>
              <a:ext uri="{FF2B5EF4-FFF2-40B4-BE49-F238E27FC236}">
                <a16:creationId xmlns:a16="http://schemas.microsoft.com/office/drawing/2014/main" id="{624452DD-63F2-B349-A4F7-57854888D607}"/>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pic>
        <p:nvPicPr>
          <p:cNvPr id="11" name="Graphic 10">
            <a:extLst>
              <a:ext uri="{FF2B5EF4-FFF2-40B4-BE49-F238E27FC236}">
                <a16:creationId xmlns:a16="http://schemas.microsoft.com/office/drawing/2014/main" id="{FE2308F9-F2B2-FC45-BC88-F4A70940C831}"/>
              </a:ext>
            </a:extLst>
          </p:cNvPr>
          <p:cNvPicPr>
            <a:picLocks noChangeAspect="1"/>
          </p:cNvPicPr>
          <p:nvPr userDrawn="1"/>
        </p:nvPicPr>
        <p:blipFill>
          <a:blip r:embed="rId62" cstate="screen">
            <a:extLst>
              <a:ext uri="{28A0092B-C50C-407E-A947-70E740481C1C}">
                <a14:useLocalDpi xmlns:a14="http://schemas.microsoft.com/office/drawing/2010/main"/>
              </a:ext>
              <a:ext uri="{96DAC541-7B7A-43D3-8B79-37D633B846F1}">
                <asvg:svgBlip xmlns:asvg="http://schemas.microsoft.com/office/drawing/2016/SVG/main" r:embed="rId63"/>
              </a:ext>
            </a:extLst>
          </a:blip>
          <a:stretch>
            <a:fillRect/>
          </a:stretch>
        </p:blipFill>
        <p:spPr>
          <a:xfrm>
            <a:off x="112691" y="202782"/>
            <a:ext cx="514086" cy="324686"/>
          </a:xfrm>
          <a:prstGeom prst="rect">
            <a:avLst/>
          </a:prstGeom>
        </p:spPr>
      </p:pic>
      <p:sp>
        <p:nvSpPr>
          <p:cNvPr id="20" name="Title Placeholder 10">
            <a:extLst>
              <a:ext uri="{FF2B5EF4-FFF2-40B4-BE49-F238E27FC236}">
                <a16:creationId xmlns:a16="http://schemas.microsoft.com/office/drawing/2014/main" id="{883DB6C5-D38C-5443-B48D-CA0472CB8F07}"/>
              </a:ext>
            </a:extLst>
          </p:cNvPr>
          <p:cNvSpPr>
            <a:spLocks noGrp="1"/>
          </p:cNvSpPr>
          <p:nvPr>
            <p:ph type="title"/>
          </p:nvPr>
        </p:nvSpPr>
        <p:spPr>
          <a:xfrm>
            <a:off x="1127124" y="624478"/>
            <a:ext cx="10515599" cy="538058"/>
          </a:xfrm>
          <a:prstGeom prst="rect">
            <a:avLst/>
          </a:prstGeom>
        </p:spPr>
        <p:txBody>
          <a:bodyPr vert="horz" lIns="0" tIns="0" rIns="0" bIns="0" rtlCol="0" anchor="t">
            <a:normAutofit/>
          </a:bodyPr>
          <a:lstStyle/>
          <a:p>
            <a:r>
              <a:rPr lang="en-GB"/>
              <a:t>Click to edit Master title style</a:t>
            </a:r>
          </a:p>
        </p:txBody>
      </p:sp>
      <p:sp>
        <p:nvSpPr>
          <p:cNvPr id="22" name="Text Placeholder 21">
            <a:extLst>
              <a:ext uri="{FF2B5EF4-FFF2-40B4-BE49-F238E27FC236}">
                <a16:creationId xmlns:a16="http://schemas.microsoft.com/office/drawing/2014/main" id="{DD744A4B-29A3-FE49-8358-E882B923B688}"/>
              </a:ext>
            </a:extLst>
          </p:cNvPr>
          <p:cNvSpPr>
            <a:spLocks noGrp="1"/>
          </p:cNvSpPr>
          <p:nvPr>
            <p:ph type="body" idx="1"/>
          </p:nvPr>
        </p:nvSpPr>
        <p:spPr>
          <a:xfrm>
            <a:off x="1127125" y="1426029"/>
            <a:ext cx="10515600" cy="4351338"/>
          </a:xfrm>
          <a:prstGeom prst="rect">
            <a:avLst/>
          </a:prstGeom>
        </p:spPr>
        <p:txBody>
          <a:bodyPr vert="horz"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65859952"/>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714" r:id="rId33"/>
    <p:sldLayoutId id="2147483715" r:id="rId34"/>
    <p:sldLayoutId id="2147483716" r:id="rId35"/>
    <p:sldLayoutId id="2147483717" r:id="rId36"/>
    <p:sldLayoutId id="2147483718" r:id="rId37"/>
    <p:sldLayoutId id="2147483719" r:id="rId38"/>
    <p:sldLayoutId id="2147483720" r:id="rId39"/>
    <p:sldLayoutId id="2147483721" r:id="rId40"/>
    <p:sldLayoutId id="2147483722" r:id="rId41"/>
    <p:sldLayoutId id="2147483723" r:id="rId42"/>
    <p:sldLayoutId id="2147483724" r:id="rId43"/>
    <p:sldLayoutId id="2147483725" r:id="rId44"/>
    <p:sldLayoutId id="2147483726" r:id="rId45"/>
    <p:sldLayoutId id="2147483727" r:id="rId46"/>
    <p:sldLayoutId id="2147483728" r:id="rId47"/>
    <p:sldLayoutId id="2147483729" r:id="rId48"/>
    <p:sldLayoutId id="2147483730" r:id="rId49"/>
    <p:sldLayoutId id="2147483731" r:id="rId50"/>
    <p:sldLayoutId id="2147483732" r:id="rId51"/>
    <p:sldLayoutId id="2147483733" r:id="rId52"/>
    <p:sldLayoutId id="2147483734" r:id="rId53"/>
    <p:sldLayoutId id="2147483735" r:id="rId54"/>
    <p:sldLayoutId id="2147483736" r:id="rId55"/>
    <p:sldLayoutId id="2147483737" r:id="rId56"/>
    <p:sldLayoutId id="2147483738" r:id="rId57"/>
    <p:sldLayoutId id="2147483739" r:id="rId58"/>
    <p:sldLayoutId id="2147483740" r:id="rId59"/>
    <p:sldLayoutId id="2147483741" r:id="rId60"/>
  </p:sldLayoutIdLst>
  <p:hf hdr="0" dt="0"/>
  <p:txStyles>
    <p:titleStyle>
      <a:lvl1pPr algn="l" defTabSz="914400" rtl="0" eaLnBrk="1" latinLnBrk="0" hangingPunct="1">
        <a:lnSpc>
          <a:spcPct val="90000"/>
        </a:lnSpc>
        <a:spcBef>
          <a:spcPct val="0"/>
        </a:spcBef>
        <a:buNone/>
        <a:defRPr sz="3800" kern="1200">
          <a:solidFill>
            <a:schemeClr val="tx1">
              <a:lumMod val="95000"/>
              <a:lumOff val="5000"/>
            </a:schemeClr>
          </a:solidFill>
          <a:latin typeface="HelveticaNeueLT Pro 65 Md" panose="020B0604020202020204" pitchFamily="34" charset="77"/>
          <a:ea typeface="+mj-ea"/>
          <a:cs typeface="+mj-cs"/>
        </a:defRPr>
      </a:lvl1pPr>
    </p:titleStyle>
    <p:bodyStyle>
      <a:lvl1pPr marL="268288" indent="-268288"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Char char="–"/>
        <a:tabLst/>
        <a:defRPr sz="1800" b="0" i="0" kern="1200">
          <a:solidFill>
            <a:schemeClr val="tx1">
              <a:lumMod val="85000"/>
              <a:lumOff val="1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7333">
          <p15:clr>
            <a:srgbClr val="F26B43"/>
          </p15:clr>
        </p15:guide>
        <p15:guide id="3" orient="horz" pos="164">
          <p15:clr>
            <a:srgbClr val="F26B43"/>
          </p15:clr>
        </p15:guide>
        <p15:guide id="5" pos="710">
          <p15:clr>
            <a:srgbClr val="F26B43"/>
          </p15:clr>
        </p15:guide>
        <p15:guide id="6" orient="horz" pos="4065">
          <p15:clr>
            <a:srgbClr val="F26B43"/>
          </p15:clr>
        </p15:guide>
        <p15:guide id="7" pos="4067">
          <p15:clr>
            <a:srgbClr val="F26B43"/>
          </p15:clr>
        </p15:guide>
        <p15:guide id="8" orient="horz" pos="1071">
          <p15:clr>
            <a:srgbClr val="F26B43"/>
          </p15:clr>
        </p15:guide>
        <p15:guide id="9" orient="horz" pos="890">
          <p15:clr>
            <a:srgbClr val="F26B43"/>
          </p15:clr>
        </p15:guide>
        <p15:guide id="10" orient="horz" pos="731">
          <p15:clr>
            <a:srgbClr val="F26B43"/>
          </p15:clr>
        </p15:guide>
        <p15:guide id="11" pos="461">
          <p15:clr>
            <a:srgbClr val="F26B43"/>
          </p15:clr>
        </p15:guide>
        <p15:guide id="12" orient="horz" pos="413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5A646CB-931B-2C48-B6FC-3712129C99A2}"/>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ooter Placeholder 4">
            <a:extLst>
              <a:ext uri="{FF2B5EF4-FFF2-40B4-BE49-F238E27FC236}">
                <a16:creationId xmlns:a16="http://schemas.microsoft.com/office/drawing/2014/main" id="{633536A7-FB9D-984B-842C-8562B00837FB}"/>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sp>
        <p:nvSpPr>
          <p:cNvPr id="10" name="Slide Number Placeholder 5">
            <a:extLst>
              <a:ext uri="{FF2B5EF4-FFF2-40B4-BE49-F238E27FC236}">
                <a16:creationId xmlns:a16="http://schemas.microsoft.com/office/drawing/2014/main" id="{624452DD-63F2-B349-A4F7-57854888D607}"/>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pic>
        <p:nvPicPr>
          <p:cNvPr id="11" name="Graphic 10">
            <a:extLst>
              <a:ext uri="{FF2B5EF4-FFF2-40B4-BE49-F238E27FC236}">
                <a16:creationId xmlns:a16="http://schemas.microsoft.com/office/drawing/2014/main" id="{FE2308F9-F2B2-FC45-BC88-F4A70940C831}"/>
              </a:ext>
            </a:extLst>
          </p:cNvPr>
          <p:cNvPicPr>
            <a:picLocks noChangeAspect="1"/>
          </p:cNvPicPr>
          <p:nvPr userDrawn="1"/>
        </p:nvPicPr>
        <p:blipFill>
          <a:blip r:embed="rId59" cstate="screen">
            <a:extLst>
              <a:ext uri="{28A0092B-C50C-407E-A947-70E740481C1C}">
                <a14:useLocalDpi xmlns:a14="http://schemas.microsoft.com/office/drawing/2010/main"/>
              </a:ext>
              <a:ext uri="{96DAC541-7B7A-43D3-8B79-37D633B846F1}">
                <asvg:svgBlip xmlns:asvg="http://schemas.microsoft.com/office/drawing/2016/SVG/main" r:embed="rId60"/>
              </a:ext>
            </a:extLst>
          </a:blip>
          <a:stretch>
            <a:fillRect/>
          </a:stretch>
        </p:blipFill>
        <p:spPr>
          <a:xfrm>
            <a:off x="112691" y="202782"/>
            <a:ext cx="514086" cy="324686"/>
          </a:xfrm>
          <a:prstGeom prst="rect">
            <a:avLst/>
          </a:prstGeom>
        </p:spPr>
      </p:pic>
      <p:sp>
        <p:nvSpPr>
          <p:cNvPr id="20" name="Title Placeholder 10">
            <a:extLst>
              <a:ext uri="{FF2B5EF4-FFF2-40B4-BE49-F238E27FC236}">
                <a16:creationId xmlns:a16="http://schemas.microsoft.com/office/drawing/2014/main" id="{883DB6C5-D38C-5443-B48D-CA0472CB8F07}"/>
              </a:ext>
            </a:extLst>
          </p:cNvPr>
          <p:cNvSpPr>
            <a:spLocks noGrp="1"/>
          </p:cNvSpPr>
          <p:nvPr>
            <p:ph type="title"/>
          </p:nvPr>
        </p:nvSpPr>
        <p:spPr>
          <a:xfrm>
            <a:off x="1127124" y="624478"/>
            <a:ext cx="10515599" cy="538058"/>
          </a:xfrm>
          <a:prstGeom prst="rect">
            <a:avLst/>
          </a:prstGeom>
        </p:spPr>
        <p:txBody>
          <a:bodyPr vert="horz" lIns="0" tIns="0" rIns="0" bIns="0" rtlCol="0" anchor="t">
            <a:normAutofit/>
          </a:bodyPr>
          <a:lstStyle/>
          <a:p>
            <a:r>
              <a:rPr lang="en-GB"/>
              <a:t>Click to edit Master title style</a:t>
            </a:r>
          </a:p>
        </p:txBody>
      </p:sp>
      <p:sp>
        <p:nvSpPr>
          <p:cNvPr id="22" name="Text Placeholder 21">
            <a:extLst>
              <a:ext uri="{FF2B5EF4-FFF2-40B4-BE49-F238E27FC236}">
                <a16:creationId xmlns:a16="http://schemas.microsoft.com/office/drawing/2014/main" id="{DD744A4B-29A3-FE49-8358-E882B923B688}"/>
              </a:ext>
            </a:extLst>
          </p:cNvPr>
          <p:cNvSpPr>
            <a:spLocks noGrp="1"/>
          </p:cNvSpPr>
          <p:nvPr>
            <p:ph type="body" idx="1"/>
          </p:nvPr>
        </p:nvSpPr>
        <p:spPr>
          <a:xfrm>
            <a:off x="1127125" y="1426029"/>
            <a:ext cx="10515600" cy="4351338"/>
          </a:xfrm>
          <a:prstGeom prst="rect">
            <a:avLst/>
          </a:prstGeom>
        </p:spPr>
        <p:txBody>
          <a:bodyPr vert="horz"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824821305"/>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 id="2147483760" r:id="rId18"/>
    <p:sldLayoutId id="2147483761" r:id="rId19"/>
    <p:sldLayoutId id="2147483762" r:id="rId20"/>
    <p:sldLayoutId id="2147483763" r:id="rId21"/>
    <p:sldLayoutId id="2147483764" r:id="rId22"/>
    <p:sldLayoutId id="2147483765" r:id="rId23"/>
    <p:sldLayoutId id="2147483766" r:id="rId24"/>
    <p:sldLayoutId id="2147483767" r:id="rId25"/>
    <p:sldLayoutId id="2147483768" r:id="rId26"/>
    <p:sldLayoutId id="2147483769" r:id="rId27"/>
    <p:sldLayoutId id="2147483770" r:id="rId28"/>
    <p:sldLayoutId id="2147483771" r:id="rId29"/>
    <p:sldLayoutId id="2147483772" r:id="rId30"/>
    <p:sldLayoutId id="2147483773" r:id="rId31"/>
    <p:sldLayoutId id="2147483774" r:id="rId32"/>
    <p:sldLayoutId id="2147483775" r:id="rId33"/>
    <p:sldLayoutId id="2147483776" r:id="rId34"/>
    <p:sldLayoutId id="2147483777" r:id="rId35"/>
    <p:sldLayoutId id="2147483778" r:id="rId36"/>
    <p:sldLayoutId id="2147483779" r:id="rId37"/>
    <p:sldLayoutId id="2147483780" r:id="rId38"/>
    <p:sldLayoutId id="2147483781" r:id="rId39"/>
    <p:sldLayoutId id="2147483782" r:id="rId40"/>
    <p:sldLayoutId id="2147483783" r:id="rId41"/>
    <p:sldLayoutId id="2147483784" r:id="rId42"/>
    <p:sldLayoutId id="2147483785" r:id="rId43"/>
    <p:sldLayoutId id="2147483786" r:id="rId44"/>
    <p:sldLayoutId id="2147483787" r:id="rId45"/>
    <p:sldLayoutId id="2147483788" r:id="rId46"/>
    <p:sldLayoutId id="2147483789" r:id="rId47"/>
    <p:sldLayoutId id="2147483790" r:id="rId48"/>
    <p:sldLayoutId id="2147483791" r:id="rId49"/>
    <p:sldLayoutId id="2147483792" r:id="rId50"/>
    <p:sldLayoutId id="2147483793" r:id="rId51"/>
    <p:sldLayoutId id="2147483794" r:id="rId52"/>
    <p:sldLayoutId id="2147483795" r:id="rId53"/>
    <p:sldLayoutId id="2147483796" r:id="rId54"/>
    <p:sldLayoutId id="2147483797" r:id="rId55"/>
    <p:sldLayoutId id="2147483798" r:id="rId56"/>
    <p:sldLayoutId id="2147483799" r:id="rId57"/>
  </p:sldLayoutIdLst>
  <p:hf hdr="0" dt="0"/>
  <p:txStyles>
    <p:titleStyle>
      <a:lvl1pPr algn="l" defTabSz="914400" rtl="0" eaLnBrk="1" latinLnBrk="0" hangingPunct="1">
        <a:lnSpc>
          <a:spcPct val="90000"/>
        </a:lnSpc>
        <a:spcBef>
          <a:spcPct val="0"/>
        </a:spcBef>
        <a:buNone/>
        <a:defRPr sz="3800" kern="1200">
          <a:solidFill>
            <a:schemeClr val="tx1">
              <a:lumMod val="95000"/>
              <a:lumOff val="5000"/>
            </a:schemeClr>
          </a:solidFill>
          <a:latin typeface="HelveticaNeueLT Pro 65 Md" panose="020B0604020202020204" pitchFamily="34" charset="77"/>
          <a:ea typeface="+mj-ea"/>
          <a:cs typeface="+mj-cs"/>
        </a:defRPr>
      </a:lvl1pPr>
    </p:titleStyle>
    <p:bodyStyle>
      <a:lvl1pPr marL="268288" indent="-268288"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Char char="–"/>
        <a:tabLst/>
        <a:defRPr sz="1800" b="0" i="0" kern="1200">
          <a:solidFill>
            <a:schemeClr val="tx1">
              <a:lumMod val="85000"/>
              <a:lumOff val="1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7333">
          <p15:clr>
            <a:srgbClr val="F26B43"/>
          </p15:clr>
        </p15:guide>
        <p15:guide id="3" orient="horz" pos="164">
          <p15:clr>
            <a:srgbClr val="F26B43"/>
          </p15:clr>
        </p15:guide>
        <p15:guide id="5" pos="710">
          <p15:clr>
            <a:srgbClr val="F26B43"/>
          </p15:clr>
        </p15:guide>
        <p15:guide id="6" orient="horz" pos="4065">
          <p15:clr>
            <a:srgbClr val="F26B43"/>
          </p15:clr>
        </p15:guide>
        <p15:guide id="7" pos="4067">
          <p15:clr>
            <a:srgbClr val="F26B43"/>
          </p15:clr>
        </p15:guide>
        <p15:guide id="8" orient="horz" pos="1071">
          <p15:clr>
            <a:srgbClr val="F26B43"/>
          </p15:clr>
        </p15:guide>
        <p15:guide id="9" orient="horz" pos="890">
          <p15:clr>
            <a:srgbClr val="F26B43"/>
          </p15:clr>
        </p15:guide>
        <p15:guide id="10" orient="horz" pos="731">
          <p15:clr>
            <a:srgbClr val="F26B43"/>
          </p15:clr>
        </p15:guide>
        <p15:guide id="11" pos="461">
          <p15:clr>
            <a:srgbClr val="F26B43"/>
          </p15:clr>
        </p15:guide>
        <p15:guide id="12" orient="horz" pos="4133">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5A646CB-931B-2C48-B6FC-3712129C99A2}"/>
              </a:ext>
            </a:extLst>
          </p:cNvPr>
          <p:cNvSpPr/>
          <p:nvPr userDrawn="1"/>
        </p:nvSpPr>
        <p:spPr>
          <a:xfrm>
            <a:off x="0" y="0"/>
            <a:ext cx="73947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ooter Placeholder 4">
            <a:extLst>
              <a:ext uri="{FF2B5EF4-FFF2-40B4-BE49-F238E27FC236}">
                <a16:creationId xmlns:a16="http://schemas.microsoft.com/office/drawing/2014/main" id="{633536A7-FB9D-984B-842C-8562B00837FB}"/>
              </a:ext>
            </a:extLst>
          </p:cNvPr>
          <p:cNvSpPr>
            <a:spLocks noGrp="1"/>
          </p:cNvSpPr>
          <p:nvPr>
            <p:ph type="ftr" sz="quarter" idx="3"/>
          </p:nvPr>
        </p:nvSpPr>
        <p:spPr>
          <a:xfrm rot="16200000">
            <a:off x="-1341173" y="4344056"/>
            <a:ext cx="3421816" cy="185381"/>
          </a:xfrm>
          <a:prstGeom prst="rect">
            <a:avLst/>
          </a:prstGeom>
        </p:spPr>
        <p:txBody>
          <a:bodyPr vert="horz" lIns="0" tIns="0" rIns="0" bIns="0" rtlCol="0" anchor="ctr"/>
          <a:lstStyle>
            <a:lvl1pPr algn="l">
              <a:defRPr sz="1000" b="0" i="0" baseline="0">
                <a:solidFill>
                  <a:schemeClr val="tx1">
                    <a:lumMod val="65000"/>
                    <a:lumOff val="35000"/>
                  </a:schemeClr>
                </a:solidFill>
                <a:latin typeface="HelveticaNeueLT Pro 45 Lt" panose="020B0403020202020204" pitchFamily="34" charset="77"/>
              </a:defRPr>
            </a:lvl1pPr>
          </a:lstStyle>
          <a:p>
            <a:r>
              <a:rPr lang="en-GB"/>
              <a:t>Shaping the Future of Urban Transformation</a:t>
            </a:r>
          </a:p>
        </p:txBody>
      </p:sp>
      <p:sp>
        <p:nvSpPr>
          <p:cNvPr id="10" name="Slide Number Placeholder 5">
            <a:extLst>
              <a:ext uri="{FF2B5EF4-FFF2-40B4-BE49-F238E27FC236}">
                <a16:creationId xmlns:a16="http://schemas.microsoft.com/office/drawing/2014/main" id="{624452DD-63F2-B349-A4F7-57854888D607}"/>
              </a:ext>
            </a:extLst>
          </p:cNvPr>
          <p:cNvSpPr>
            <a:spLocks noGrp="1"/>
          </p:cNvSpPr>
          <p:nvPr>
            <p:ph type="sldNum" sz="quarter" idx="4"/>
          </p:nvPr>
        </p:nvSpPr>
        <p:spPr>
          <a:xfrm>
            <a:off x="223155" y="6378273"/>
            <a:ext cx="293159" cy="185381"/>
          </a:xfrm>
          <a:prstGeom prst="rect">
            <a:avLst/>
          </a:prstGeom>
        </p:spPr>
        <p:txBody>
          <a:bodyPr vert="horz" lIns="0" tIns="0" rIns="0" bIns="0" rtlCol="0" anchor="b"/>
          <a:lstStyle>
            <a:lvl1pPr algn="ctr">
              <a:defRPr sz="1050" b="0" i="0" baseline="0">
                <a:solidFill>
                  <a:schemeClr val="tx1">
                    <a:lumMod val="65000"/>
                    <a:lumOff val="35000"/>
                  </a:schemeClr>
                </a:solidFill>
                <a:latin typeface="HelveticaNeueLT Pro 45 Lt" panose="020B0403020202020204" pitchFamily="34" charset="77"/>
              </a:defRPr>
            </a:lvl1pPr>
          </a:lstStyle>
          <a:p>
            <a:fld id="{688B6F67-75A5-D649-ADAF-0A192DC81B37}" type="slidenum">
              <a:rPr lang="en-GB" smtClean="0"/>
              <a:pPr/>
              <a:t>‹#›</a:t>
            </a:fld>
            <a:endParaRPr lang="en-GB"/>
          </a:p>
        </p:txBody>
      </p:sp>
      <p:pic>
        <p:nvPicPr>
          <p:cNvPr id="11" name="Graphic 10">
            <a:extLst>
              <a:ext uri="{FF2B5EF4-FFF2-40B4-BE49-F238E27FC236}">
                <a16:creationId xmlns:a16="http://schemas.microsoft.com/office/drawing/2014/main" id="{FE2308F9-F2B2-FC45-BC88-F4A70940C831}"/>
              </a:ext>
            </a:extLst>
          </p:cNvPr>
          <p:cNvPicPr>
            <a:picLocks noChangeAspect="1"/>
          </p:cNvPicPr>
          <p:nvPr userDrawn="1"/>
        </p:nvPicPr>
        <p:blipFill>
          <a:blip r:embed="rId59" cstate="screen">
            <a:extLst>
              <a:ext uri="{28A0092B-C50C-407E-A947-70E740481C1C}">
                <a14:useLocalDpi xmlns:a14="http://schemas.microsoft.com/office/drawing/2010/main"/>
              </a:ext>
              <a:ext uri="{96DAC541-7B7A-43D3-8B79-37D633B846F1}">
                <asvg:svgBlip xmlns:asvg="http://schemas.microsoft.com/office/drawing/2016/SVG/main" r:embed="rId60"/>
              </a:ext>
            </a:extLst>
          </a:blip>
          <a:stretch>
            <a:fillRect/>
          </a:stretch>
        </p:blipFill>
        <p:spPr>
          <a:xfrm>
            <a:off x="112691" y="202782"/>
            <a:ext cx="514086" cy="324686"/>
          </a:xfrm>
          <a:prstGeom prst="rect">
            <a:avLst/>
          </a:prstGeom>
        </p:spPr>
      </p:pic>
      <p:sp>
        <p:nvSpPr>
          <p:cNvPr id="20" name="Title Placeholder 10">
            <a:extLst>
              <a:ext uri="{FF2B5EF4-FFF2-40B4-BE49-F238E27FC236}">
                <a16:creationId xmlns:a16="http://schemas.microsoft.com/office/drawing/2014/main" id="{883DB6C5-D38C-5443-B48D-CA0472CB8F07}"/>
              </a:ext>
            </a:extLst>
          </p:cNvPr>
          <p:cNvSpPr>
            <a:spLocks noGrp="1"/>
          </p:cNvSpPr>
          <p:nvPr>
            <p:ph type="title"/>
          </p:nvPr>
        </p:nvSpPr>
        <p:spPr>
          <a:xfrm>
            <a:off x="1127124" y="624478"/>
            <a:ext cx="10515599" cy="538058"/>
          </a:xfrm>
          <a:prstGeom prst="rect">
            <a:avLst/>
          </a:prstGeom>
        </p:spPr>
        <p:txBody>
          <a:bodyPr vert="horz" lIns="0" tIns="0" rIns="0" bIns="0" rtlCol="0" anchor="t">
            <a:normAutofit/>
          </a:bodyPr>
          <a:lstStyle/>
          <a:p>
            <a:r>
              <a:rPr lang="en-GB"/>
              <a:t>Click to edit Master title style</a:t>
            </a:r>
          </a:p>
        </p:txBody>
      </p:sp>
      <p:sp>
        <p:nvSpPr>
          <p:cNvPr id="22" name="Text Placeholder 21">
            <a:extLst>
              <a:ext uri="{FF2B5EF4-FFF2-40B4-BE49-F238E27FC236}">
                <a16:creationId xmlns:a16="http://schemas.microsoft.com/office/drawing/2014/main" id="{DD744A4B-29A3-FE49-8358-E882B923B688}"/>
              </a:ext>
            </a:extLst>
          </p:cNvPr>
          <p:cNvSpPr>
            <a:spLocks noGrp="1"/>
          </p:cNvSpPr>
          <p:nvPr>
            <p:ph type="body" idx="1"/>
          </p:nvPr>
        </p:nvSpPr>
        <p:spPr>
          <a:xfrm>
            <a:off x="1127125" y="1426029"/>
            <a:ext cx="10515600" cy="4351338"/>
          </a:xfrm>
          <a:prstGeom prst="rect">
            <a:avLst/>
          </a:prstGeom>
        </p:spPr>
        <p:txBody>
          <a:bodyPr vert="horz"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962583832"/>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 id="2147483818" r:id="rId18"/>
    <p:sldLayoutId id="2147483819" r:id="rId19"/>
    <p:sldLayoutId id="2147483820" r:id="rId20"/>
    <p:sldLayoutId id="2147483821" r:id="rId21"/>
    <p:sldLayoutId id="2147483822" r:id="rId22"/>
    <p:sldLayoutId id="2147483823" r:id="rId23"/>
    <p:sldLayoutId id="2147483824" r:id="rId24"/>
    <p:sldLayoutId id="2147483825" r:id="rId25"/>
    <p:sldLayoutId id="2147483826" r:id="rId26"/>
    <p:sldLayoutId id="2147483827" r:id="rId27"/>
    <p:sldLayoutId id="2147483828" r:id="rId28"/>
    <p:sldLayoutId id="2147483829" r:id="rId29"/>
    <p:sldLayoutId id="2147483830" r:id="rId30"/>
    <p:sldLayoutId id="2147483831" r:id="rId31"/>
    <p:sldLayoutId id="2147483832" r:id="rId32"/>
    <p:sldLayoutId id="2147483833" r:id="rId33"/>
    <p:sldLayoutId id="2147483834" r:id="rId34"/>
    <p:sldLayoutId id="2147483835" r:id="rId35"/>
    <p:sldLayoutId id="2147483836" r:id="rId36"/>
    <p:sldLayoutId id="2147483837" r:id="rId37"/>
    <p:sldLayoutId id="2147483838" r:id="rId38"/>
    <p:sldLayoutId id="2147483839" r:id="rId39"/>
    <p:sldLayoutId id="2147483840" r:id="rId40"/>
    <p:sldLayoutId id="2147483841" r:id="rId41"/>
    <p:sldLayoutId id="2147483842" r:id="rId42"/>
    <p:sldLayoutId id="2147483843" r:id="rId43"/>
    <p:sldLayoutId id="2147483844" r:id="rId44"/>
    <p:sldLayoutId id="2147483845" r:id="rId45"/>
    <p:sldLayoutId id="2147483846" r:id="rId46"/>
    <p:sldLayoutId id="2147483847" r:id="rId47"/>
    <p:sldLayoutId id="2147483848" r:id="rId48"/>
    <p:sldLayoutId id="2147483849" r:id="rId49"/>
    <p:sldLayoutId id="2147483850" r:id="rId50"/>
    <p:sldLayoutId id="2147483851" r:id="rId51"/>
    <p:sldLayoutId id="2147483852" r:id="rId52"/>
    <p:sldLayoutId id="2147483853" r:id="rId53"/>
    <p:sldLayoutId id="2147483854" r:id="rId54"/>
    <p:sldLayoutId id="2147483855" r:id="rId55"/>
    <p:sldLayoutId id="2147483856" r:id="rId56"/>
    <p:sldLayoutId id="2147483857" r:id="rId57"/>
  </p:sldLayoutIdLst>
  <p:hf hdr="0" dt="0"/>
  <p:txStyles>
    <p:titleStyle>
      <a:lvl1pPr algn="l" defTabSz="914400" rtl="0" eaLnBrk="1" latinLnBrk="0" hangingPunct="1">
        <a:lnSpc>
          <a:spcPct val="90000"/>
        </a:lnSpc>
        <a:spcBef>
          <a:spcPct val="0"/>
        </a:spcBef>
        <a:buNone/>
        <a:defRPr sz="3800" kern="1200">
          <a:solidFill>
            <a:schemeClr val="tx1">
              <a:lumMod val="95000"/>
              <a:lumOff val="5000"/>
            </a:schemeClr>
          </a:solidFill>
          <a:latin typeface="HelveticaNeueLT Pro 65 Md" panose="020B0604020202020204" pitchFamily="34" charset="77"/>
          <a:ea typeface="+mj-ea"/>
          <a:cs typeface="+mj-cs"/>
        </a:defRPr>
      </a:lvl1pPr>
    </p:titleStyle>
    <p:bodyStyle>
      <a:lvl1pPr marL="268288" indent="-268288"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Char char="–"/>
        <a:tabLst/>
        <a:defRPr sz="1800" b="0" i="0" kern="1200">
          <a:solidFill>
            <a:schemeClr val="tx1">
              <a:lumMod val="85000"/>
              <a:lumOff val="1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7333">
          <p15:clr>
            <a:srgbClr val="F26B43"/>
          </p15:clr>
        </p15:guide>
        <p15:guide id="3" orient="horz" pos="164">
          <p15:clr>
            <a:srgbClr val="F26B43"/>
          </p15:clr>
        </p15:guide>
        <p15:guide id="5" pos="710">
          <p15:clr>
            <a:srgbClr val="F26B43"/>
          </p15:clr>
        </p15:guide>
        <p15:guide id="6" orient="horz" pos="4065">
          <p15:clr>
            <a:srgbClr val="F26B43"/>
          </p15:clr>
        </p15:guide>
        <p15:guide id="7" pos="4067">
          <p15:clr>
            <a:srgbClr val="F26B43"/>
          </p15:clr>
        </p15:guide>
        <p15:guide id="8" orient="horz" pos="1071">
          <p15:clr>
            <a:srgbClr val="F26B43"/>
          </p15:clr>
        </p15:guide>
        <p15:guide id="9" orient="horz" pos="890">
          <p15:clr>
            <a:srgbClr val="F26B43"/>
          </p15:clr>
        </p15:guide>
        <p15:guide id="10" orient="horz" pos="731">
          <p15:clr>
            <a:srgbClr val="F26B43"/>
          </p15:clr>
        </p15:guide>
        <p15:guide id="11" pos="461">
          <p15:clr>
            <a:srgbClr val="F26B43"/>
          </p15:clr>
        </p15:guide>
        <p15:guide id="12" orient="horz" pos="4133">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itle Placeholder 10">
            <a:extLst>
              <a:ext uri="{FF2B5EF4-FFF2-40B4-BE49-F238E27FC236}">
                <a16:creationId xmlns:a16="http://schemas.microsoft.com/office/drawing/2014/main" id="{EB5F2314-DAC1-9543-9739-5DF4903CBCED}"/>
              </a:ext>
            </a:extLst>
          </p:cNvPr>
          <p:cNvSpPr>
            <a:spLocks noGrp="1"/>
          </p:cNvSpPr>
          <p:nvPr>
            <p:ph type="title"/>
          </p:nvPr>
        </p:nvSpPr>
        <p:spPr>
          <a:xfrm>
            <a:off x="526026" y="365125"/>
            <a:ext cx="11026876" cy="618101"/>
          </a:xfrm>
          <a:prstGeom prst="rect">
            <a:avLst/>
          </a:prstGeom>
        </p:spPr>
        <p:txBody>
          <a:bodyPr vert="horz" lIns="0" tIns="0" rIns="0" bIns="0" rtlCol="0" anchor="t">
            <a:normAutofit/>
          </a:bodyPr>
          <a:lstStyle/>
          <a:p>
            <a:endParaRPr lang="en-GB"/>
          </a:p>
        </p:txBody>
      </p:sp>
      <p:sp>
        <p:nvSpPr>
          <p:cNvPr id="2" name="Text Placeholder 1">
            <a:extLst>
              <a:ext uri="{FF2B5EF4-FFF2-40B4-BE49-F238E27FC236}">
                <a16:creationId xmlns:a16="http://schemas.microsoft.com/office/drawing/2014/main" id="{A297BEC2-E82E-2943-AABB-82A8740EEFA8}"/>
              </a:ext>
            </a:extLst>
          </p:cNvPr>
          <p:cNvSpPr>
            <a:spLocks noGrp="1"/>
          </p:cNvSpPr>
          <p:nvPr>
            <p:ph type="body" idx="1"/>
          </p:nvPr>
        </p:nvSpPr>
        <p:spPr>
          <a:xfrm>
            <a:off x="526026" y="1253331"/>
            <a:ext cx="10515600" cy="4351338"/>
          </a:xfrm>
          <a:prstGeom prst="rect">
            <a:avLst/>
          </a:prstGeom>
        </p:spPr>
        <p:txBody>
          <a:bodyPr vert="horz"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411533507"/>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 id="2147483871" r:id="rId13"/>
    <p:sldLayoutId id="2147483872" r:id="rId14"/>
    <p:sldLayoutId id="2147483873" r:id="rId15"/>
    <p:sldLayoutId id="2147483874" r:id="rId16"/>
    <p:sldLayoutId id="2147483875" r:id="rId17"/>
    <p:sldLayoutId id="2147483876" r:id="rId18"/>
    <p:sldLayoutId id="2147483877" r:id="rId19"/>
  </p:sldLayoutIdLst>
  <p:hf hdr="0" dt="0"/>
  <p:txStyles>
    <p:titleStyle>
      <a:lvl1pPr algn="l" defTabSz="914400" rtl="0" eaLnBrk="1" latinLnBrk="0" hangingPunct="1">
        <a:lnSpc>
          <a:spcPct val="90000"/>
        </a:lnSpc>
        <a:spcBef>
          <a:spcPct val="0"/>
        </a:spcBef>
        <a:buNone/>
        <a:defRPr sz="4000" b="0" i="0" kern="1200">
          <a:solidFill>
            <a:schemeClr val="tx1"/>
          </a:solidFill>
          <a:latin typeface="HelveticaNeueLT Pro 65 Md" panose="020B0604020202020204" pitchFamily="34" charset="77"/>
          <a:ea typeface="+mj-ea"/>
          <a:cs typeface="+mj-cs"/>
        </a:defRPr>
      </a:lvl1pPr>
    </p:titleStyle>
    <p:bodyStyle>
      <a:lvl1pPr marL="285750" indent="-285750" algn="l" defTabSz="914400" rtl="0" eaLnBrk="1" latinLnBrk="0" hangingPunct="1">
        <a:lnSpc>
          <a:spcPct val="120000"/>
        </a:lnSpc>
        <a:spcBef>
          <a:spcPts val="1000"/>
        </a:spcBef>
        <a:spcAft>
          <a:spcPts val="600"/>
        </a:spcAft>
        <a:buFont typeface="System Font Regular"/>
        <a:buChar char="–"/>
        <a:defRPr sz="1800" b="0" i="0" kern="1200">
          <a:solidFill>
            <a:schemeClr val="tx1">
              <a:lumMod val="75000"/>
              <a:lumOff val="2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Font typeface="System Font Regular"/>
        <a:buChar char="–"/>
        <a:defRPr sz="1600" b="0" i="0" kern="1200">
          <a:solidFill>
            <a:schemeClr val="tx1">
              <a:lumMod val="75000"/>
              <a:lumOff val="2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47.xml"/></Relationships>
</file>

<file path=ppt/slides/_rels/slide3.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notesSlide" Target="../notesSlides/notesSlide1.xml"/><Relationship Id="rId1" Type="http://schemas.openxmlformats.org/officeDocument/2006/relationships/slideLayout" Target="../slideLayouts/slideLayout60.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slides/_rels/slide4.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115.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2.xml"/><Relationship Id="rId1" Type="http://schemas.openxmlformats.org/officeDocument/2006/relationships/slideLayout" Target="../slideLayouts/slideLayout13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05.xml"/></Relationships>
</file>

<file path=ppt/slides/_rels/slide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png"/><Relationship Id="rId18" Type="http://schemas.openxmlformats.org/officeDocument/2006/relationships/image" Target="../media/image70.png"/><Relationship Id="rId3" Type="http://schemas.openxmlformats.org/officeDocument/2006/relationships/image" Target="../media/image55.png"/><Relationship Id="rId7" Type="http://schemas.openxmlformats.org/officeDocument/2006/relationships/image" Target="../media/image59.png"/><Relationship Id="rId12" Type="http://schemas.openxmlformats.org/officeDocument/2006/relationships/image" Target="../media/image64.png"/><Relationship Id="rId17" Type="http://schemas.openxmlformats.org/officeDocument/2006/relationships/image" Target="../media/image69.jpeg"/><Relationship Id="rId2" Type="http://schemas.openxmlformats.org/officeDocument/2006/relationships/image" Target="../media/image54.jpeg"/><Relationship Id="rId16" Type="http://schemas.openxmlformats.org/officeDocument/2006/relationships/image" Target="../media/image68.png"/><Relationship Id="rId1" Type="http://schemas.openxmlformats.org/officeDocument/2006/relationships/slideLayout" Target="../slideLayouts/slideLayout115.xml"/><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7.png"/><Relationship Id="rId15" Type="http://schemas.openxmlformats.org/officeDocument/2006/relationships/image" Target="../media/image67.png"/><Relationship Id="rId10" Type="http://schemas.openxmlformats.org/officeDocument/2006/relationships/image" Target="../media/image62.png"/><Relationship Id="rId19" Type="http://schemas.openxmlformats.org/officeDocument/2006/relationships/image" Target="../media/image71.png"/><Relationship Id="rId4" Type="http://schemas.openxmlformats.org/officeDocument/2006/relationships/image" Target="../media/image56.png"/><Relationship Id="rId9" Type="http://schemas.openxmlformats.org/officeDocument/2006/relationships/image" Target="../media/image61.png"/><Relationship Id="rId14" Type="http://schemas.openxmlformats.org/officeDocument/2006/relationships/image" Target="../media/image66.png"/></Relationships>
</file>

<file path=ppt/slides/_rels/slide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15.xml"/></Relationships>
</file>

<file path=ppt/slides/_rels/slide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5.xml"/></Relationships>
</file>

<file path=ppt/slides/_rels/slide12.xml.rels><?xml version="1.0" encoding="UTF-8" standalone="yes"?>
<Relationships xmlns="http://schemas.openxmlformats.org/package/2006/relationships"><Relationship Id="rId8" Type="http://schemas.openxmlformats.org/officeDocument/2006/relationships/image" Target="../media/image78.png"/><Relationship Id="rId3" Type="http://schemas.microsoft.com/office/2007/relationships/hdphoto" Target="../media/hdphoto2.wdp"/><Relationship Id="rId7" Type="http://schemas.openxmlformats.org/officeDocument/2006/relationships/hyperlink" Target="https://initiatives.weforum.org/digital-twin-city" TargetMode="External"/><Relationship Id="rId2" Type="http://schemas.openxmlformats.org/officeDocument/2006/relationships/image" Target="../media/image75.png"/><Relationship Id="rId1" Type="http://schemas.openxmlformats.org/officeDocument/2006/relationships/slideLayout" Target="../slideLayouts/slideLayout115.xml"/><Relationship Id="rId6" Type="http://schemas.openxmlformats.org/officeDocument/2006/relationships/image" Target="../media/image77.png"/><Relationship Id="rId5" Type="http://schemas.openxmlformats.org/officeDocument/2006/relationships/hyperlink" Target="https://www.weforum.org/reports/digital-twin-cities-framework-and-global-practices" TargetMode="External"/><Relationship Id="rId4" Type="http://schemas.openxmlformats.org/officeDocument/2006/relationships/image" Target="../media/image7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5.xml"/></Relationships>
</file>

<file path=ppt/slides/_rels/slide14.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jpeg"/><Relationship Id="rId7" Type="http://schemas.openxmlformats.org/officeDocument/2006/relationships/image" Target="../media/image84.png"/><Relationship Id="rId2" Type="http://schemas.openxmlformats.org/officeDocument/2006/relationships/image" Target="../media/image79.jpeg"/><Relationship Id="rId1" Type="http://schemas.openxmlformats.org/officeDocument/2006/relationships/slideLayout" Target="../slideLayouts/slideLayout115.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5.xml"/></Relationships>
</file>

<file path=ppt/slides/_rels/slide16.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notesSlide" Target="../notesSlides/notesSlide3.xml"/><Relationship Id="rId1" Type="http://schemas.openxmlformats.org/officeDocument/2006/relationships/slideLayout" Target="../slideLayouts/slideLayout115.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1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94.png"/><Relationship Id="rId4" Type="http://schemas.openxmlformats.org/officeDocument/2006/relationships/image" Target="../media/image93.png"/></Relationships>
</file>

<file path=ppt/slides/_rels/slide1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7.png"/></Relationships>
</file>

<file path=ppt/slides/_rels/slide2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9.png"/></Relationships>
</file>

<file path=ppt/slides/_rels/slide22.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 Id="rId9"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E0DA7E0-5954-EB7D-6E82-A50A2E70681A}"/>
              </a:ext>
            </a:extLst>
          </p:cNvPr>
          <p:cNvSpPr>
            <a:spLocks noGrp="1"/>
          </p:cNvSpPr>
          <p:nvPr>
            <p:ph type="title"/>
          </p:nvPr>
        </p:nvSpPr>
        <p:spPr/>
        <p:txBody>
          <a:bodyPr/>
          <a:lstStyle/>
          <a:p>
            <a:r>
              <a:rPr lang="en-GB">
                <a:solidFill>
                  <a:schemeClr val="accent2"/>
                </a:solidFill>
              </a:rPr>
              <a:t>01</a:t>
            </a:r>
          </a:p>
        </p:txBody>
      </p:sp>
      <p:sp>
        <p:nvSpPr>
          <p:cNvPr id="6" name="Text Placeholder 5">
            <a:extLst>
              <a:ext uri="{FF2B5EF4-FFF2-40B4-BE49-F238E27FC236}">
                <a16:creationId xmlns:a16="http://schemas.microsoft.com/office/drawing/2014/main" id="{7BE320E1-6F45-CC39-8EAF-03B98F89E078}"/>
              </a:ext>
            </a:extLst>
          </p:cNvPr>
          <p:cNvSpPr>
            <a:spLocks noGrp="1"/>
          </p:cNvSpPr>
          <p:nvPr>
            <p:ph type="body" sz="quarter" idx="18"/>
          </p:nvPr>
        </p:nvSpPr>
        <p:spPr>
          <a:xfrm>
            <a:off x="1127124" y="2113457"/>
            <a:ext cx="4635172" cy="2908489"/>
          </a:xfrm>
        </p:spPr>
        <p:txBody>
          <a:bodyPr anchor="t"/>
          <a:lstStyle/>
          <a:p>
            <a:r>
              <a:rPr lang="en-GB">
                <a:latin typeface="Lato" panose="020F0502020204030203" pitchFamily="34" charset="0"/>
                <a:ea typeface="Lato" panose="020F0502020204030203" pitchFamily="34" charset="0"/>
                <a:cs typeface="Lato" panose="020F0502020204030203" pitchFamily="34" charset="0"/>
              </a:rPr>
              <a:t>Introducing the World Economic Forum</a:t>
            </a:r>
            <a:r>
              <a:rPr lang="zh-CN" altLang="en-US">
                <a:latin typeface="Lato" panose="020F0502020204030203" pitchFamily="34" charset="0"/>
                <a:cs typeface="Lato" panose="020F0502020204030203" pitchFamily="34" charset="0"/>
              </a:rPr>
              <a:t> </a:t>
            </a:r>
            <a:r>
              <a:rPr lang="en-US" altLang="zh-CN">
                <a:latin typeface="Lato" panose="020F0502020204030203" pitchFamily="34" charset="0"/>
                <a:ea typeface="Lato" panose="020F0502020204030203" pitchFamily="34" charset="0"/>
                <a:cs typeface="Lato" panose="020F0502020204030203" pitchFamily="34" charset="0"/>
              </a:rPr>
              <a:t>and Urban Transformation Platform</a:t>
            </a:r>
            <a:endParaRPr lang="en-GB">
              <a:latin typeface="Lato" panose="020F0502020204030203" pitchFamily="34" charset="0"/>
              <a:ea typeface="Lato" panose="020F0502020204030203" pitchFamily="34" charset="0"/>
              <a:cs typeface="Lato" panose="020F0502020204030203" pitchFamily="34" charset="0"/>
            </a:endParaRPr>
          </a:p>
        </p:txBody>
      </p:sp>
      <p:sp>
        <p:nvSpPr>
          <p:cNvPr id="7" name="Slide Number Placeholder 6">
            <a:extLst>
              <a:ext uri="{FF2B5EF4-FFF2-40B4-BE49-F238E27FC236}">
                <a16:creationId xmlns:a16="http://schemas.microsoft.com/office/drawing/2014/main" id="{34B3D1A2-5602-E6D7-10C3-C59A3525CFD8}"/>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FFFFFF">
                    <a:lumMod val="65000"/>
                  </a:srgbClr>
                </a:solidFill>
                <a:effectLst/>
                <a:uLnTx/>
                <a:uFillTx/>
                <a:latin typeface="HelveticaNeueLT Pro 45 Lt" panose="020B0403020202020204" pitchFamily="34" charset="77"/>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a:t>
            </a:fld>
            <a:endParaRPr kumimoji="0" lang="en-GB" sz="1050" b="0" i="0" u="none" strike="noStrike" kern="1200" cap="none" spc="0" normalizeH="0" baseline="0" noProof="0">
              <a:ln>
                <a:noFill/>
              </a:ln>
              <a:solidFill>
                <a:srgbClr val="FFFFFF">
                  <a:lumMod val="65000"/>
                </a:srgbClr>
              </a:solidFill>
              <a:effectLst/>
              <a:uLnTx/>
              <a:uFillTx/>
              <a:latin typeface="HelveticaNeueLT Pro 45 Lt" panose="020B0403020202020204" pitchFamily="34" charset="77"/>
              <a:ea typeface="+mn-ea"/>
              <a:cs typeface="+mn-cs"/>
            </a:endParaRPr>
          </a:p>
        </p:txBody>
      </p:sp>
      <p:pic>
        <p:nvPicPr>
          <p:cNvPr id="9" name="Picture Placeholder 9">
            <a:extLst>
              <a:ext uri="{FF2B5EF4-FFF2-40B4-BE49-F238E27FC236}">
                <a16:creationId xmlns:a16="http://schemas.microsoft.com/office/drawing/2014/main" id="{0F2721CD-7C05-B7A1-809D-D6368EE8486E}"/>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a:ext>
            </a:extLst>
          </a:blip>
          <a:srcRect/>
          <a:stretch/>
        </p:blipFill>
        <p:spPr>
          <a:xfrm>
            <a:off x="6096000" y="-1"/>
            <a:ext cx="6099251" cy="6857989"/>
          </a:xfrm>
        </p:spPr>
      </p:pic>
      <p:sp>
        <p:nvSpPr>
          <p:cNvPr id="2" name="Footer Placeholder 2">
            <a:extLst>
              <a:ext uri="{FF2B5EF4-FFF2-40B4-BE49-F238E27FC236}">
                <a16:creationId xmlns:a16="http://schemas.microsoft.com/office/drawing/2014/main" id="{DC241FA2-A6B3-D733-4AFD-88F8453C0162}"/>
              </a:ext>
            </a:extLst>
          </p:cNvPr>
          <p:cNvSpPr txBox="1">
            <a:spLocks/>
          </p:cNvSpPr>
          <p:nvPr/>
        </p:nvSpPr>
        <p:spPr>
          <a:xfrm rot="16200000">
            <a:off x="-1341173" y="4344056"/>
            <a:ext cx="3421816" cy="18538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sz="1000">
                <a:solidFill>
                  <a:schemeClr val="bg1"/>
                </a:solidFill>
                <a:latin typeface="Lato" panose="020F0502020204030203" pitchFamily="34" charset="0"/>
                <a:ea typeface="Lato" panose="020F0502020204030203" pitchFamily="34" charset="0"/>
                <a:cs typeface="Lato" panose="020F0502020204030203" pitchFamily="34" charset="0"/>
              </a:rPr>
              <a:t>The World Economic Forum</a:t>
            </a:r>
          </a:p>
        </p:txBody>
      </p:sp>
    </p:spTree>
    <p:extLst>
      <p:ext uri="{BB962C8B-B14F-4D97-AF65-F5344CB8AC3E}">
        <p14:creationId xmlns:p14="http://schemas.microsoft.com/office/powerpoint/2010/main" val="3970901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F7E9B3F-4D53-E857-093C-B7029EB8AC0A}"/>
              </a:ext>
            </a:extLst>
          </p:cNvPr>
          <p:cNvSpPr/>
          <p:nvPr/>
        </p:nvSpPr>
        <p:spPr>
          <a:xfrm>
            <a:off x="8103032" y="1"/>
            <a:ext cx="4088967"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u="none" strike="noStrike" kern="1200" cap="none" spc="0" normalizeH="0" baseline="0" noProof="0">
              <a:ln>
                <a:noFill/>
              </a:ln>
              <a:solidFill>
                <a:srgbClr val="62B2EC"/>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a:extLst>
              <a:ext uri="{FF2B5EF4-FFF2-40B4-BE49-F238E27FC236}">
                <a16:creationId xmlns:a16="http://schemas.microsoft.com/office/drawing/2014/main" id="{230D9769-CC93-8BE7-B3AB-6DA9D5EDC44D}"/>
              </a:ext>
            </a:extLst>
          </p:cNvPr>
          <p:cNvSpPr>
            <a:spLocks noGrp="1"/>
          </p:cNvSpPr>
          <p:nvPr>
            <p:ph type="ft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t>The World Economic Forum</a:t>
            </a:r>
          </a:p>
        </p:txBody>
      </p:sp>
      <p:sp>
        <p:nvSpPr>
          <p:cNvPr id="4" name="Slide Number Placeholder 3">
            <a:extLst>
              <a:ext uri="{FF2B5EF4-FFF2-40B4-BE49-F238E27FC236}">
                <a16:creationId xmlns:a16="http://schemas.microsoft.com/office/drawing/2014/main" id="{676E372E-4328-25DE-7DE9-779E071F3A8D}"/>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GB" sz="105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2" name="Text Placeholder 11">
            <a:extLst>
              <a:ext uri="{FF2B5EF4-FFF2-40B4-BE49-F238E27FC236}">
                <a16:creationId xmlns:a16="http://schemas.microsoft.com/office/drawing/2014/main" id="{7C1D355C-19E4-3B25-8E19-100BA75CB749}"/>
              </a:ext>
            </a:extLst>
          </p:cNvPr>
          <p:cNvSpPr>
            <a:spLocks noGrp="1"/>
          </p:cNvSpPr>
          <p:nvPr>
            <p:ph type="body" sz="quarter" idx="14"/>
          </p:nvPr>
        </p:nvSpPr>
        <p:spPr>
          <a:xfrm>
            <a:off x="1127125" y="1781407"/>
            <a:ext cx="5748688" cy="3421816"/>
          </a:xfrm>
        </p:spPr>
        <p:txBody>
          <a:bodyPr>
            <a:noAutofit/>
          </a:bodyPr>
          <a:lstStyle/>
          <a:p>
            <a:pPr marL="0" indent="0">
              <a:buNone/>
            </a:pPr>
            <a:r>
              <a:rPr lang="en-GB">
                <a:solidFill>
                  <a:schemeClr val="accent2"/>
                </a:solidFill>
                <a:latin typeface="Lato" panose="020F0502020204030203" pitchFamily="34" charset="0"/>
                <a:ea typeface="Lato" panose="020F0502020204030203" pitchFamily="34" charset="0"/>
                <a:cs typeface="Lato" panose="020F0502020204030203" pitchFamily="34" charset="0"/>
              </a:rPr>
              <a:t>The World Economic Forum is the International </a:t>
            </a:r>
            <a:br>
              <a:rPr lang="en-GB">
                <a:solidFill>
                  <a:schemeClr val="accent2"/>
                </a:solidFill>
                <a:latin typeface="Lato" panose="020F0502020204030203" pitchFamily="34" charset="0"/>
                <a:ea typeface="Lato" panose="020F0502020204030203" pitchFamily="34" charset="0"/>
                <a:cs typeface="Lato" panose="020F0502020204030203" pitchFamily="34" charset="0"/>
              </a:rPr>
            </a:br>
            <a:r>
              <a:rPr lang="en-GB">
                <a:solidFill>
                  <a:schemeClr val="accent2"/>
                </a:solidFill>
                <a:latin typeface="Lato" panose="020F0502020204030203" pitchFamily="34" charset="0"/>
                <a:ea typeface="Lato" panose="020F0502020204030203" pitchFamily="34" charset="0"/>
                <a:cs typeface="Lato" panose="020F0502020204030203" pitchFamily="34" charset="0"/>
              </a:rPr>
              <a:t>Organization for Public-Private Cooperation. </a:t>
            </a:r>
          </a:p>
          <a:p>
            <a:pPr marL="0" indent="0">
              <a:buNone/>
            </a:pPr>
            <a:r>
              <a:rPr lang="en-GB">
                <a:latin typeface="Lato" panose="020F0502020204030203" pitchFamily="34" charset="0"/>
                <a:ea typeface="Lato" panose="020F0502020204030203" pitchFamily="34" charset="0"/>
                <a:cs typeface="Lato" panose="020F0502020204030203" pitchFamily="34" charset="0"/>
              </a:rPr>
              <a:t>Our purpose is to bring together stakeholders from all sectors of society to shape a better future and generate great impact through purpose-driven communities and</a:t>
            </a:r>
            <a:r>
              <a:rPr lang="en-GB">
                <a:solidFill>
                  <a:srgbClr val="FF0000"/>
                </a:solidFill>
                <a:latin typeface="Lato" panose="020F0502020204030203" pitchFamily="34" charset="0"/>
                <a:ea typeface="Lato" panose="020F0502020204030203" pitchFamily="34" charset="0"/>
                <a:cs typeface="Lato" panose="020F0502020204030203" pitchFamily="34" charset="0"/>
              </a:rPr>
              <a:t> </a:t>
            </a:r>
            <a:r>
              <a:rPr lang="en-GB">
                <a:latin typeface="Lato" panose="020F0502020204030203" pitchFamily="34" charset="0"/>
                <a:ea typeface="Lato" panose="020F0502020204030203" pitchFamily="34" charset="0"/>
                <a:cs typeface="Lato" panose="020F0502020204030203" pitchFamily="34" charset="0"/>
              </a:rPr>
              <a:t>platforms.</a:t>
            </a:r>
          </a:p>
          <a:p>
            <a:pPr marL="0" indent="0">
              <a:buNone/>
            </a:pPr>
            <a:r>
              <a:rPr lang="en-GB">
                <a:latin typeface="Lato" panose="020F0502020204030203" pitchFamily="34" charset="0"/>
                <a:ea typeface="Lato" panose="020F0502020204030203" pitchFamily="34" charset="0"/>
                <a:cs typeface="Lato" panose="020F0502020204030203" pitchFamily="34" charset="0"/>
              </a:rPr>
              <a:t>Reinforced by a track record of success over five decades, we are proud to serve as your trusted platform for high-level, multistakeholder cooperation.  </a:t>
            </a:r>
          </a:p>
        </p:txBody>
      </p:sp>
      <p:sp>
        <p:nvSpPr>
          <p:cNvPr id="10" name="Title 9">
            <a:extLst>
              <a:ext uri="{FF2B5EF4-FFF2-40B4-BE49-F238E27FC236}">
                <a16:creationId xmlns:a16="http://schemas.microsoft.com/office/drawing/2014/main" id="{3DFAB8E5-A530-A6D4-E6E4-734FF4ED1892}"/>
              </a:ext>
            </a:extLst>
          </p:cNvPr>
          <p:cNvSpPr>
            <a:spLocks noGrp="1"/>
          </p:cNvSpPr>
          <p:nvPr>
            <p:ph type="title"/>
          </p:nvPr>
        </p:nvSpPr>
        <p:spPr>
          <a:xfrm>
            <a:off x="1127126" y="622405"/>
            <a:ext cx="4646657" cy="1067058"/>
          </a:xfrm>
        </p:spPr>
        <p:txBody>
          <a:bodyPr>
            <a:normAutofit/>
          </a:bodyPr>
          <a:lstStyle/>
          <a:p>
            <a:r>
              <a:rPr lang="en-GB">
                <a:latin typeface="Lato" panose="020F0502020204030203" pitchFamily="34" charset="0"/>
                <a:ea typeface="Lato" panose="020F0502020204030203" pitchFamily="34" charset="0"/>
                <a:cs typeface="Lato" panose="020F0502020204030203" pitchFamily="34" charset="0"/>
              </a:rPr>
              <a:t>Our role</a:t>
            </a:r>
          </a:p>
        </p:txBody>
      </p:sp>
      <p:sp>
        <p:nvSpPr>
          <p:cNvPr id="16" name="Text Placeholder 15">
            <a:extLst>
              <a:ext uri="{FF2B5EF4-FFF2-40B4-BE49-F238E27FC236}">
                <a16:creationId xmlns:a16="http://schemas.microsoft.com/office/drawing/2014/main" id="{132BADA7-CABA-7193-61A1-A0FE70BE5CD2}"/>
              </a:ext>
            </a:extLst>
          </p:cNvPr>
          <p:cNvSpPr>
            <a:spLocks noGrp="1"/>
          </p:cNvSpPr>
          <p:nvPr>
            <p:ph type="body" sz="quarter" idx="18"/>
          </p:nvPr>
        </p:nvSpPr>
        <p:spPr/>
        <p:txBody>
          <a:bodyPr>
            <a:normAutofit/>
          </a:bodyPr>
          <a:lstStyle/>
          <a:p>
            <a:r>
              <a:rPr lang="en-GB">
                <a:latin typeface="Lato" panose="020F0502020204030203" pitchFamily="34" charset="0"/>
                <a:ea typeface="Lato" panose="020F0502020204030203" pitchFamily="34" charset="0"/>
                <a:cs typeface="Lato" panose="020F0502020204030203" pitchFamily="34" charset="0"/>
              </a:rPr>
              <a:t>INTRODUCING THE WORLD ECONOMIC FORUM</a:t>
            </a:r>
          </a:p>
        </p:txBody>
      </p:sp>
      <p:pic>
        <p:nvPicPr>
          <p:cNvPr id="15" name="Picture Placeholder 31">
            <a:extLst>
              <a:ext uri="{FF2B5EF4-FFF2-40B4-BE49-F238E27FC236}">
                <a16:creationId xmlns:a16="http://schemas.microsoft.com/office/drawing/2014/main" id="{7A935F26-4169-320A-B2B7-6EC3BB995F3B}"/>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487273" y="2017998"/>
            <a:ext cx="504000" cy="483000"/>
          </a:xfrm>
          <a:prstGeom prst="rect">
            <a:avLst/>
          </a:prstGeom>
        </p:spPr>
      </p:pic>
      <p:sp>
        <p:nvSpPr>
          <p:cNvPr id="19" name="TextBox 18">
            <a:extLst>
              <a:ext uri="{FF2B5EF4-FFF2-40B4-BE49-F238E27FC236}">
                <a16:creationId xmlns:a16="http://schemas.microsoft.com/office/drawing/2014/main" id="{75566163-6758-172C-3DC4-DE6DAA887F95}"/>
              </a:ext>
            </a:extLst>
          </p:cNvPr>
          <p:cNvSpPr txBox="1"/>
          <p:nvPr/>
        </p:nvSpPr>
        <p:spPr>
          <a:xfrm>
            <a:off x="8419539" y="2644170"/>
            <a:ext cx="3495417"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Our mission is to improve the state of the world.</a:t>
            </a:r>
          </a:p>
        </p:txBody>
      </p:sp>
      <p:sp>
        <p:nvSpPr>
          <p:cNvPr id="6" name="文本占位符 5">
            <a:extLst>
              <a:ext uri="{FF2B5EF4-FFF2-40B4-BE49-F238E27FC236}">
                <a16:creationId xmlns:a16="http://schemas.microsoft.com/office/drawing/2014/main" id="{85B17782-3444-D6B0-6974-619D4BB8E878}"/>
              </a:ext>
            </a:extLst>
          </p:cNvPr>
          <p:cNvSpPr>
            <a:spLocks noGrp="1"/>
          </p:cNvSpPr>
          <p:nvPr>
            <p:ph type="body" sz="quarter" idx="11"/>
          </p:nvPr>
        </p:nvSpPr>
        <p:spPr/>
        <p:txBody>
          <a:bodyPr>
            <a:normAutofit/>
          </a:bodyPr>
          <a:lstStyle/>
          <a:p>
            <a:endParaRPr lang="zh-CN" altLang="en-US"/>
          </a:p>
        </p:txBody>
      </p:sp>
    </p:spTree>
    <p:extLst>
      <p:ext uri="{BB962C8B-B14F-4D97-AF65-F5344CB8AC3E}">
        <p14:creationId xmlns:p14="http://schemas.microsoft.com/office/powerpoint/2010/main" val="284510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09397FE-919F-A6C8-64B9-3526F65F10F9}"/>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GB" sz="105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3" name="Title 14">
            <a:extLst>
              <a:ext uri="{FF2B5EF4-FFF2-40B4-BE49-F238E27FC236}">
                <a16:creationId xmlns:a16="http://schemas.microsoft.com/office/drawing/2014/main" id="{3FA7A069-F7B8-5C2F-CB7F-A4362A5DBB68}"/>
              </a:ext>
            </a:extLst>
          </p:cNvPr>
          <p:cNvSpPr txBox="1">
            <a:spLocks/>
          </p:cNvSpPr>
          <p:nvPr/>
        </p:nvSpPr>
        <p:spPr>
          <a:xfrm>
            <a:off x="1127125" y="679837"/>
            <a:ext cx="10515599" cy="480626"/>
          </a:xfrm>
          <a:prstGeom prst="rect">
            <a:avLst/>
          </a:prstGeom>
        </p:spPr>
        <p:txBody>
          <a:bodyPr vert="horz" lIns="0" tIns="0" rIns="0" bIns="0" rtlCol="0" anchor="t">
            <a:normAutofit lnSpcReduction="10000"/>
          </a:bodyPr>
          <a:lstStyle>
            <a:lvl1pPr algn="l" defTabSz="914400" rtl="0" eaLnBrk="1" latinLnBrk="0" hangingPunct="1">
              <a:lnSpc>
                <a:spcPct val="90000"/>
              </a:lnSpc>
              <a:spcBef>
                <a:spcPct val="0"/>
              </a:spcBef>
              <a:buNone/>
              <a:defRPr sz="4000" kern="1200">
                <a:solidFill>
                  <a:schemeClr val="accent1"/>
                </a:solidFill>
                <a:latin typeface="HelveticaNeueLT Pro 65 Md" panose="020B060402020202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800" b="0" i="0" u="none" strike="noStrike" kern="1200" cap="none" spc="0" normalizeH="0" baseline="0" noProof="0">
                <a:ln>
                  <a:noFill/>
                </a:ln>
                <a:solidFill>
                  <a:srgbClr val="000000">
                    <a:lumMod val="95000"/>
                    <a:lumOff val="5000"/>
                  </a:srgbClr>
                </a:solidFill>
                <a:effectLst/>
                <a:uLnTx/>
                <a:uFillTx/>
                <a:latin typeface="Lato" panose="020F0502020204030203" pitchFamily="34" charset="0"/>
                <a:ea typeface="Lato" panose="020F0502020204030203" pitchFamily="34" charset="0"/>
                <a:cs typeface="Lato" panose="020F0502020204030203" pitchFamily="34" charset="0"/>
              </a:rPr>
              <a:t>Engage with our Centres and Platforms</a:t>
            </a:r>
          </a:p>
        </p:txBody>
      </p:sp>
      <p:sp>
        <p:nvSpPr>
          <p:cNvPr id="14" name="Text Placeholder 15">
            <a:extLst>
              <a:ext uri="{FF2B5EF4-FFF2-40B4-BE49-F238E27FC236}">
                <a16:creationId xmlns:a16="http://schemas.microsoft.com/office/drawing/2014/main" id="{419CE94E-55FA-10BD-9790-D18E1E8B5E52}"/>
              </a:ext>
            </a:extLst>
          </p:cNvPr>
          <p:cNvSpPr txBox="1">
            <a:spLocks/>
          </p:cNvSpPr>
          <p:nvPr/>
        </p:nvSpPr>
        <p:spPr>
          <a:xfrm>
            <a:off x="1038225" y="209673"/>
            <a:ext cx="10514013" cy="249037"/>
          </a:xfrm>
          <a:prstGeom prst="rect">
            <a:avLst/>
          </a:prstGeom>
        </p:spPr>
        <p:txBody>
          <a:bodyPr>
            <a:noAutofit/>
          </a:bodyPr>
          <a:lstStyle>
            <a:lvl1pPr marL="268288" indent="-268288"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Char char="–"/>
              <a:tabLst/>
              <a:defRPr sz="1800" b="0" i="0" kern="1200">
                <a:solidFill>
                  <a:schemeClr val="tx1">
                    <a:lumMod val="85000"/>
                    <a:lumOff val="15000"/>
                  </a:schemeClr>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600"/>
              </a:spcAft>
              <a:buClr>
                <a:srgbClr val="000000">
                  <a:lumMod val="85000"/>
                  <a:lumOff val="15000"/>
                </a:srgbClr>
              </a:buClr>
              <a:buSzPct val="100000"/>
              <a:buFont typeface="System Font Regular"/>
              <a:buNone/>
              <a:tabLst/>
              <a:defRPr/>
            </a:pPr>
            <a:r>
              <a:rPr kumimoji="0" lang="en-GB" sz="1100" b="0" i="0" u="none" strike="noStrike" kern="1200" cap="none" spc="600" normalizeH="0" baseline="0" noProof="0">
                <a:ln>
                  <a:noFill/>
                </a:ln>
                <a:solidFill>
                  <a:srgbClr val="62B2EC"/>
                </a:solidFill>
                <a:effectLst/>
                <a:uLnTx/>
                <a:uFillTx/>
                <a:latin typeface="Lato" panose="020F0502020204030203" pitchFamily="34" charset="0"/>
                <a:ea typeface="Lato" panose="020F0502020204030203" pitchFamily="34" charset="0"/>
                <a:cs typeface="Lato" panose="020F0502020204030203" pitchFamily="34" charset="0"/>
              </a:rPr>
              <a:t>HOW WE CREATE IMPACT</a:t>
            </a:r>
          </a:p>
        </p:txBody>
      </p:sp>
      <p:sp>
        <p:nvSpPr>
          <p:cNvPr id="77" name="Text Placeholder 5">
            <a:extLst>
              <a:ext uri="{FF2B5EF4-FFF2-40B4-BE49-F238E27FC236}">
                <a16:creationId xmlns:a16="http://schemas.microsoft.com/office/drawing/2014/main" id="{ACF66D15-2D5A-F274-58B0-D9E680BB417D}"/>
              </a:ext>
            </a:extLst>
          </p:cNvPr>
          <p:cNvSpPr txBox="1">
            <a:spLocks/>
          </p:cNvSpPr>
          <p:nvPr/>
        </p:nvSpPr>
        <p:spPr>
          <a:xfrm>
            <a:off x="9189516" y="1376111"/>
            <a:ext cx="2451619" cy="3345519"/>
          </a:xfrm>
          <a:prstGeom prst="rect">
            <a:avLst/>
          </a:prstGeom>
          <a:solidFill>
            <a:schemeClr val="bg1">
              <a:lumMod val="95000"/>
            </a:schemeClr>
          </a:solidFill>
          <a:ln>
            <a:noFill/>
          </a:ln>
        </p:spPr>
        <p:txBody>
          <a:bodyPr lIns="72000" tIns="108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3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105" name="Straight Connector 104">
            <a:extLst>
              <a:ext uri="{FF2B5EF4-FFF2-40B4-BE49-F238E27FC236}">
                <a16:creationId xmlns:a16="http://schemas.microsoft.com/office/drawing/2014/main" id="{333E4BF9-792D-AD5B-9588-7502BB0D6596}"/>
              </a:ext>
            </a:extLst>
          </p:cNvPr>
          <p:cNvCxnSpPr>
            <a:cxnSpLocks/>
          </p:cNvCxnSpPr>
          <p:nvPr/>
        </p:nvCxnSpPr>
        <p:spPr>
          <a:xfrm>
            <a:off x="4025329" y="1376110"/>
            <a:ext cx="0" cy="5002864"/>
          </a:xfrm>
          <a:prstGeom prst="line">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46E450C-FF61-3425-A0C0-E39CAD160A01}"/>
              </a:ext>
            </a:extLst>
          </p:cNvPr>
          <p:cNvCxnSpPr>
            <a:cxnSpLocks/>
          </p:cNvCxnSpPr>
          <p:nvPr/>
        </p:nvCxnSpPr>
        <p:spPr>
          <a:xfrm>
            <a:off x="8914241" y="1376110"/>
            <a:ext cx="0" cy="5011100"/>
          </a:xfrm>
          <a:prstGeom prst="line">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8" name="Text Placeholder 5">
            <a:extLst>
              <a:ext uri="{FF2B5EF4-FFF2-40B4-BE49-F238E27FC236}">
                <a16:creationId xmlns:a16="http://schemas.microsoft.com/office/drawing/2014/main" id="{62A6DBB5-6692-5CC7-EE3C-4339E9A628A9}"/>
              </a:ext>
            </a:extLst>
          </p:cNvPr>
          <p:cNvSpPr txBox="1">
            <a:spLocks/>
          </p:cNvSpPr>
          <p:nvPr/>
        </p:nvSpPr>
        <p:spPr>
          <a:xfrm>
            <a:off x="1139491" y="4813137"/>
            <a:ext cx="2610565" cy="1574073"/>
          </a:xfrm>
          <a:prstGeom prst="rect">
            <a:avLst/>
          </a:prstGeom>
          <a:solidFill>
            <a:schemeClr val="bg1">
              <a:lumMod val="95000"/>
            </a:schemeClr>
          </a:solidFill>
          <a:ln>
            <a:noFill/>
          </a:ln>
        </p:spPr>
        <p:txBody>
          <a:bodyPr lIns="72000" tIns="108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3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8" name="Text Placeholder 5">
            <a:extLst>
              <a:ext uri="{FF2B5EF4-FFF2-40B4-BE49-F238E27FC236}">
                <a16:creationId xmlns:a16="http://schemas.microsoft.com/office/drawing/2014/main" id="{6C59B281-BD7B-15CC-EF68-BE9098794DA3}"/>
              </a:ext>
            </a:extLst>
          </p:cNvPr>
          <p:cNvSpPr txBox="1">
            <a:spLocks/>
          </p:cNvSpPr>
          <p:nvPr/>
        </p:nvSpPr>
        <p:spPr>
          <a:xfrm>
            <a:off x="1139490" y="1376110"/>
            <a:ext cx="2610565" cy="1575989"/>
          </a:xfrm>
          <a:prstGeom prst="rect">
            <a:avLst/>
          </a:prstGeom>
          <a:solidFill>
            <a:schemeClr val="bg1">
              <a:lumMod val="95000"/>
            </a:schemeClr>
          </a:solidFill>
          <a:ln>
            <a:noFill/>
          </a:ln>
        </p:spPr>
        <p:txBody>
          <a:bodyPr lIns="72000" tIns="108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3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11" name="Text Placeholder 5">
            <a:extLst>
              <a:ext uri="{FF2B5EF4-FFF2-40B4-BE49-F238E27FC236}">
                <a16:creationId xmlns:a16="http://schemas.microsoft.com/office/drawing/2014/main" id="{DC4C6FFB-9F82-18F8-4E16-B128004E0DE0}"/>
              </a:ext>
            </a:extLst>
          </p:cNvPr>
          <p:cNvSpPr txBox="1">
            <a:spLocks/>
          </p:cNvSpPr>
          <p:nvPr/>
        </p:nvSpPr>
        <p:spPr>
          <a:xfrm>
            <a:off x="1139491" y="3095582"/>
            <a:ext cx="2610565" cy="1574072"/>
          </a:xfrm>
          <a:prstGeom prst="rect">
            <a:avLst/>
          </a:prstGeom>
          <a:solidFill>
            <a:schemeClr val="bg1">
              <a:lumMod val="95000"/>
            </a:schemeClr>
          </a:solidFill>
          <a:ln>
            <a:noFill/>
          </a:ln>
        </p:spPr>
        <p:txBody>
          <a:bodyPr lIns="72000" tIns="108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3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5" name="Group 4">
            <a:extLst>
              <a:ext uri="{FF2B5EF4-FFF2-40B4-BE49-F238E27FC236}">
                <a16:creationId xmlns:a16="http://schemas.microsoft.com/office/drawing/2014/main" id="{8EC073FF-9A49-6FCA-BB48-628DF6CA2636}"/>
              </a:ext>
            </a:extLst>
          </p:cNvPr>
          <p:cNvGrpSpPr/>
          <p:nvPr/>
        </p:nvGrpSpPr>
        <p:grpSpPr>
          <a:xfrm>
            <a:off x="1288472" y="5584025"/>
            <a:ext cx="2308168" cy="661569"/>
            <a:chOff x="1238594" y="5608485"/>
            <a:chExt cx="2286002" cy="661569"/>
          </a:xfrm>
        </p:grpSpPr>
        <p:sp>
          <p:nvSpPr>
            <p:cNvPr id="93" name="Text Placeholder 5">
              <a:extLst>
                <a:ext uri="{FF2B5EF4-FFF2-40B4-BE49-F238E27FC236}">
                  <a16:creationId xmlns:a16="http://schemas.microsoft.com/office/drawing/2014/main" id="{BF082BE5-CC9D-E237-FBF1-B718486C5C3C}"/>
                </a:ext>
              </a:extLst>
            </p:cNvPr>
            <p:cNvSpPr txBox="1">
              <a:spLocks/>
            </p:cNvSpPr>
            <p:nvPr/>
          </p:nvSpPr>
          <p:spPr>
            <a:xfrm>
              <a:off x="1238594" y="5617121"/>
              <a:ext cx="228600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Trade and Investment</a:t>
              </a:r>
            </a:p>
          </p:txBody>
        </p:sp>
        <p:cxnSp>
          <p:nvCxnSpPr>
            <p:cNvPr id="116" name="Straight Connector 115">
              <a:extLst>
                <a:ext uri="{FF2B5EF4-FFF2-40B4-BE49-F238E27FC236}">
                  <a16:creationId xmlns:a16="http://schemas.microsoft.com/office/drawing/2014/main" id="{F6746770-FBA2-7FCB-ED84-4A949AEE6AA1}"/>
                </a:ext>
              </a:extLst>
            </p:cNvPr>
            <p:cNvCxnSpPr>
              <a:cxnSpLocks/>
            </p:cNvCxnSpPr>
            <p:nvPr/>
          </p:nvCxnSpPr>
          <p:spPr>
            <a:xfrm>
              <a:off x="1238595" y="5608485"/>
              <a:ext cx="228600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4" name="Text Placeholder 5">
            <a:extLst>
              <a:ext uri="{FF2B5EF4-FFF2-40B4-BE49-F238E27FC236}">
                <a16:creationId xmlns:a16="http://schemas.microsoft.com/office/drawing/2014/main" id="{989E60EE-0409-F1F0-30CD-A0BF5FB01B55}"/>
              </a:ext>
            </a:extLst>
          </p:cNvPr>
          <p:cNvSpPr txBox="1">
            <a:spLocks/>
          </p:cNvSpPr>
          <p:nvPr/>
        </p:nvSpPr>
        <p:spPr>
          <a:xfrm>
            <a:off x="9406658" y="3911374"/>
            <a:ext cx="2121263"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Data Policy</a:t>
            </a:r>
          </a:p>
        </p:txBody>
      </p:sp>
      <p:cxnSp>
        <p:nvCxnSpPr>
          <p:cNvPr id="95" name="Straight Connector 94">
            <a:extLst>
              <a:ext uri="{FF2B5EF4-FFF2-40B4-BE49-F238E27FC236}">
                <a16:creationId xmlns:a16="http://schemas.microsoft.com/office/drawing/2014/main" id="{B06D12BD-6D0C-8622-AF76-0B211FE35FDB}"/>
              </a:ext>
            </a:extLst>
          </p:cNvPr>
          <p:cNvCxnSpPr>
            <a:cxnSpLocks/>
          </p:cNvCxnSpPr>
          <p:nvPr/>
        </p:nvCxnSpPr>
        <p:spPr>
          <a:xfrm>
            <a:off x="9406658" y="3902738"/>
            <a:ext cx="2121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00" name="Text Placeholder 5">
            <a:extLst>
              <a:ext uri="{FF2B5EF4-FFF2-40B4-BE49-F238E27FC236}">
                <a16:creationId xmlns:a16="http://schemas.microsoft.com/office/drawing/2014/main" id="{656626BD-9C42-73D5-4E40-F2A2343297F4}"/>
              </a:ext>
            </a:extLst>
          </p:cNvPr>
          <p:cNvSpPr txBox="1">
            <a:spLocks/>
          </p:cNvSpPr>
          <p:nvPr/>
        </p:nvSpPr>
        <p:spPr>
          <a:xfrm>
            <a:off x="9406658" y="3060867"/>
            <a:ext cx="2121263"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Blockchain and Digital Assets</a:t>
            </a:r>
          </a:p>
        </p:txBody>
      </p:sp>
      <p:cxnSp>
        <p:nvCxnSpPr>
          <p:cNvPr id="101" name="Straight Connector 100">
            <a:extLst>
              <a:ext uri="{FF2B5EF4-FFF2-40B4-BE49-F238E27FC236}">
                <a16:creationId xmlns:a16="http://schemas.microsoft.com/office/drawing/2014/main" id="{4C49E36F-3E2D-5C32-B0D0-23F5EEDEE72C}"/>
              </a:ext>
            </a:extLst>
          </p:cNvPr>
          <p:cNvCxnSpPr>
            <a:cxnSpLocks/>
          </p:cNvCxnSpPr>
          <p:nvPr/>
        </p:nvCxnSpPr>
        <p:spPr>
          <a:xfrm>
            <a:off x="9406658" y="3052231"/>
            <a:ext cx="2121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86" name="Text Placeholder 5">
            <a:extLst>
              <a:ext uri="{FF2B5EF4-FFF2-40B4-BE49-F238E27FC236}">
                <a16:creationId xmlns:a16="http://schemas.microsoft.com/office/drawing/2014/main" id="{70F1C9D8-EE01-22A4-8F1F-0013E4D5CB07}"/>
              </a:ext>
            </a:extLst>
          </p:cNvPr>
          <p:cNvSpPr txBox="1">
            <a:spLocks/>
          </p:cNvSpPr>
          <p:nvPr/>
        </p:nvSpPr>
        <p:spPr>
          <a:xfrm>
            <a:off x="9406658" y="2202549"/>
            <a:ext cx="2121263"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Artificial Intelligence and Machine Learning</a:t>
            </a:r>
          </a:p>
        </p:txBody>
      </p:sp>
      <p:cxnSp>
        <p:nvCxnSpPr>
          <p:cNvPr id="119" name="Straight Connector 118">
            <a:extLst>
              <a:ext uri="{FF2B5EF4-FFF2-40B4-BE49-F238E27FC236}">
                <a16:creationId xmlns:a16="http://schemas.microsoft.com/office/drawing/2014/main" id="{AB9063C6-18EC-ECA8-7A84-7444E574A30E}"/>
              </a:ext>
            </a:extLst>
          </p:cNvPr>
          <p:cNvCxnSpPr>
            <a:cxnSpLocks/>
          </p:cNvCxnSpPr>
          <p:nvPr/>
        </p:nvCxnSpPr>
        <p:spPr>
          <a:xfrm>
            <a:off x="9406658" y="2220457"/>
            <a:ext cx="2121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9" name="Picture Placeholder 31">
            <a:extLst>
              <a:ext uri="{FF2B5EF4-FFF2-40B4-BE49-F238E27FC236}">
                <a16:creationId xmlns:a16="http://schemas.microsoft.com/office/drawing/2014/main" id="{81345331-C714-B2EF-8E68-1C8A22B7EFA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88473" y="4979338"/>
            <a:ext cx="504000" cy="483000"/>
          </a:xfrm>
          <a:prstGeom prst="rect">
            <a:avLst/>
          </a:prstGeom>
        </p:spPr>
      </p:pic>
      <p:pic>
        <p:nvPicPr>
          <p:cNvPr id="53" name="Graphic 52">
            <a:extLst>
              <a:ext uri="{FF2B5EF4-FFF2-40B4-BE49-F238E27FC236}">
                <a16:creationId xmlns:a16="http://schemas.microsoft.com/office/drawing/2014/main" id="{22731838-B48D-10E4-3297-EC2B18F96C6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301448" y="3202074"/>
            <a:ext cx="504000" cy="504000"/>
          </a:xfrm>
          <a:prstGeom prst="rect">
            <a:avLst/>
          </a:prstGeom>
        </p:spPr>
      </p:pic>
      <p:pic>
        <p:nvPicPr>
          <p:cNvPr id="47" name="Graphic 46">
            <a:extLst>
              <a:ext uri="{FF2B5EF4-FFF2-40B4-BE49-F238E27FC236}">
                <a16:creationId xmlns:a16="http://schemas.microsoft.com/office/drawing/2014/main" id="{8B310D3C-46BC-0657-D99B-4B7964B15284}"/>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369488" y="1489405"/>
            <a:ext cx="504000" cy="504000"/>
          </a:xfrm>
          <a:prstGeom prst="rect">
            <a:avLst/>
          </a:prstGeom>
        </p:spPr>
      </p:pic>
      <p:pic>
        <p:nvPicPr>
          <p:cNvPr id="51" name="Graphic 50">
            <a:extLst>
              <a:ext uri="{FF2B5EF4-FFF2-40B4-BE49-F238E27FC236}">
                <a16:creationId xmlns:a16="http://schemas.microsoft.com/office/drawing/2014/main" id="{4C55B92E-6AFC-018D-4358-826A13026F21}"/>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1288473" y="1480310"/>
            <a:ext cx="504000" cy="504000"/>
          </a:xfrm>
          <a:prstGeom prst="rect">
            <a:avLst/>
          </a:prstGeom>
        </p:spPr>
      </p:pic>
      <p:sp>
        <p:nvSpPr>
          <p:cNvPr id="6" name="TextBox 5">
            <a:extLst>
              <a:ext uri="{FF2B5EF4-FFF2-40B4-BE49-F238E27FC236}">
                <a16:creationId xmlns:a16="http://schemas.microsoft.com/office/drawing/2014/main" id="{1FCC0BBE-E537-410E-6EC5-23FA86AE54F9}"/>
              </a:ext>
            </a:extLst>
          </p:cNvPr>
          <p:cNvSpPr txBox="1"/>
          <p:nvPr/>
        </p:nvSpPr>
        <p:spPr>
          <a:xfrm>
            <a:off x="1941455" y="1547645"/>
            <a:ext cx="1696799" cy="369332"/>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Centre for the New Economy and Society</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 name="TextBox 6">
            <a:extLst>
              <a:ext uri="{FF2B5EF4-FFF2-40B4-BE49-F238E27FC236}">
                <a16:creationId xmlns:a16="http://schemas.microsoft.com/office/drawing/2014/main" id="{074661A1-9ADD-D53B-7C88-4F6298902A18}"/>
              </a:ext>
            </a:extLst>
          </p:cNvPr>
          <p:cNvSpPr txBox="1"/>
          <p:nvPr/>
        </p:nvSpPr>
        <p:spPr>
          <a:xfrm>
            <a:off x="1941455" y="3269408"/>
            <a:ext cx="1696799" cy="369332"/>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Centre for Nature </a:t>
            </a:r>
            <a:b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b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and Climate</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 name="TextBox 8">
            <a:extLst>
              <a:ext uri="{FF2B5EF4-FFF2-40B4-BE49-F238E27FC236}">
                <a16:creationId xmlns:a16="http://schemas.microsoft.com/office/drawing/2014/main" id="{AC0B8FFA-4B65-A827-9589-AEABF9F8F5BC}"/>
              </a:ext>
            </a:extLst>
          </p:cNvPr>
          <p:cNvSpPr txBox="1"/>
          <p:nvPr/>
        </p:nvSpPr>
        <p:spPr>
          <a:xfrm>
            <a:off x="1941455" y="5036172"/>
            <a:ext cx="1696799" cy="369332"/>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Centre for Regional and Global Cooperation</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9" name="Text Placeholder 5">
            <a:extLst>
              <a:ext uri="{FF2B5EF4-FFF2-40B4-BE49-F238E27FC236}">
                <a16:creationId xmlns:a16="http://schemas.microsoft.com/office/drawing/2014/main" id="{3FAA9514-8E81-1F56-DF5C-83E4DEC582B6}"/>
              </a:ext>
            </a:extLst>
          </p:cNvPr>
          <p:cNvSpPr txBox="1">
            <a:spLocks/>
          </p:cNvSpPr>
          <p:nvPr/>
        </p:nvSpPr>
        <p:spPr>
          <a:xfrm>
            <a:off x="4300603" y="1376110"/>
            <a:ext cx="4338364" cy="5011100"/>
          </a:xfrm>
          <a:prstGeom prst="rect">
            <a:avLst/>
          </a:prstGeom>
          <a:solidFill>
            <a:schemeClr val="bg1">
              <a:lumMod val="95000"/>
            </a:schemeClr>
          </a:solidFill>
          <a:ln>
            <a:noFill/>
          </a:ln>
        </p:spPr>
        <p:txBody>
          <a:bodyPr lIns="72000" tIns="108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3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81" name="Straight Connector 80">
            <a:extLst>
              <a:ext uri="{FF2B5EF4-FFF2-40B4-BE49-F238E27FC236}">
                <a16:creationId xmlns:a16="http://schemas.microsoft.com/office/drawing/2014/main" id="{8636457C-A309-033C-1730-440B6CE59E6B}"/>
              </a:ext>
            </a:extLst>
          </p:cNvPr>
          <p:cNvCxnSpPr>
            <a:cxnSpLocks/>
          </p:cNvCxnSpPr>
          <p:nvPr/>
        </p:nvCxnSpPr>
        <p:spPr>
          <a:xfrm>
            <a:off x="6574300" y="3021441"/>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FCC2548C-C9EA-2F0B-4715-644F0CF35534}"/>
              </a:ext>
            </a:extLst>
          </p:cNvPr>
          <p:cNvCxnSpPr>
            <a:cxnSpLocks/>
          </p:cNvCxnSpPr>
          <p:nvPr/>
        </p:nvCxnSpPr>
        <p:spPr>
          <a:xfrm>
            <a:off x="4516900" y="3021477"/>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1" name="Text Placeholder 5">
            <a:extLst>
              <a:ext uri="{FF2B5EF4-FFF2-40B4-BE49-F238E27FC236}">
                <a16:creationId xmlns:a16="http://schemas.microsoft.com/office/drawing/2014/main" id="{9A02AE0C-DCCE-B3FB-7B81-283150F63EB9}"/>
              </a:ext>
            </a:extLst>
          </p:cNvPr>
          <p:cNvSpPr txBox="1">
            <a:spLocks/>
          </p:cNvSpPr>
          <p:nvPr/>
        </p:nvSpPr>
        <p:spPr>
          <a:xfrm>
            <a:off x="4527852" y="3041824"/>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Consumption</a:t>
            </a:r>
          </a:p>
        </p:txBody>
      </p:sp>
      <p:sp>
        <p:nvSpPr>
          <p:cNvPr id="98" name="Text Placeholder 5">
            <a:extLst>
              <a:ext uri="{FF2B5EF4-FFF2-40B4-BE49-F238E27FC236}">
                <a16:creationId xmlns:a16="http://schemas.microsoft.com/office/drawing/2014/main" id="{A9F5A095-3941-33BD-62CB-E0DC444852DB}"/>
              </a:ext>
            </a:extLst>
          </p:cNvPr>
          <p:cNvSpPr txBox="1">
            <a:spLocks/>
          </p:cNvSpPr>
          <p:nvPr/>
        </p:nvSpPr>
        <p:spPr>
          <a:xfrm>
            <a:off x="6569319" y="3052231"/>
            <a:ext cx="1850281" cy="663188"/>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Digital Economy and </a:t>
            </a:r>
            <a:b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b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New Value Creation</a:t>
            </a:r>
          </a:p>
        </p:txBody>
      </p:sp>
      <p:cxnSp>
        <p:nvCxnSpPr>
          <p:cNvPr id="83" name="Straight Connector 82">
            <a:extLst>
              <a:ext uri="{FF2B5EF4-FFF2-40B4-BE49-F238E27FC236}">
                <a16:creationId xmlns:a16="http://schemas.microsoft.com/office/drawing/2014/main" id="{B6A6B38D-A1D9-8606-3F04-64A6E37EB193}"/>
              </a:ext>
            </a:extLst>
          </p:cNvPr>
          <p:cNvCxnSpPr>
            <a:cxnSpLocks/>
          </p:cNvCxnSpPr>
          <p:nvPr/>
        </p:nvCxnSpPr>
        <p:spPr>
          <a:xfrm>
            <a:off x="6574300" y="2177145"/>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89" name="Text Placeholder 5">
            <a:extLst>
              <a:ext uri="{FF2B5EF4-FFF2-40B4-BE49-F238E27FC236}">
                <a16:creationId xmlns:a16="http://schemas.microsoft.com/office/drawing/2014/main" id="{2DA39648-9B47-7F73-2569-CD251DA715A6}"/>
              </a:ext>
            </a:extLst>
          </p:cNvPr>
          <p:cNvSpPr txBox="1">
            <a:spLocks/>
          </p:cNvSpPr>
          <p:nvPr/>
        </p:nvSpPr>
        <p:spPr>
          <a:xfrm>
            <a:off x="4516900" y="2185781"/>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Advanced Manufacturing and Value Chains</a:t>
            </a:r>
          </a:p>
        </p:txBody>
      </p:sp>
      <p:cxnSp>
        <p:nvCxnSpPr>
          <p:cNvPr id="90" name="Straight Connector 89">
            <a:extLst>
              <a:ext uri="{FF2B5EF4-FFF2-40B4-BE49-F238E27FC236}">
                <a16:creationId xmlns:a16="http://schemas.microsoft.com/office/drawing/2014/main" id="{446F1DFE-CA7B-D194-0364-5A51B336B8CC}"/>
              </a:ext>
            </a:extLst>
          </p:cNvPr>
          <p:cNvCxnSpPr>
            <a:cxnSpLocks/>
          </p:cNvCxnSpPr>
          <p:nvPr/>
        </p:nvCxnSpPr>
        <p:spPr>
          <a:xfrm>
            <a:off x="4516900" y="2177145"/>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02" name="Text Placeholder 5">
            <a:extLst>
              <a:ext uri="{FF2B5EF4-FFF2-40B4-BE49-F238E27FC236}">
                <a16:creationId xmlns:a16="http://schemas.microsoft.com/office/drawing/2014/main" id="{0C565214-8FF2-8D52-76E6-0094DB055939}"/>
              </a:ext>
            </a:extLst>
          </p:cNvPr>
          <p:cNvSpPr txBox="1">
            <a:spLocks/>
          </p:cNvSpPr>
          <p:nvPr/>
        </p:nvSpPr>
        <p:spPr>
          <a:xfrm>
            <a:off x="6574299" y="2202549"/>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Cybersecurity</a:t>
            </a:r>
          </a:p>
        </p:txBody>
      </p:sp>
      <p:sp>
        <p:nvSpPr>
          <p:cNvPr id="82" name="Text Placeholder 5">
            <a:extLst>
              <a:ext uri="{FF2B5EF4-FFF2-40B4-BE49-F238E27FC236}">
                <a16:creationId xmlns:a16="http://schemas.microsoft.com/office/drawing/2014/main" id="{597998EF-0E92-0A5B-D72C-92C224BAD965}"/>
              </a:ext>
            </a:extLst>
          </p:cNvPr>
          <p:cNvSpPr txBox="1">
            <a:spLocks/>
          </p:cNvSpPr>
          <p:nvPr/>
        </p:nvSpPr>
        <p:spPr>
          <a:xfrm>
            <a:off x="4524837" y="4739401"/>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Health and Healthcare</a:t>
            </a:r>
          </a:p>
        </p:txBody>
      </p:sp>
      <p:sp>
        <p:nvSpPr>
          <p:cNvPr id="84" name="Text Placeholder 5">
            <a:extLst>
              <a:ext uri="{FF2B5EF4-FFF2-40B4-BE49-F238E27FC236}">
                <a16:creationId xmlns:a16="http://schemas.microsoft.com/office/drawing/2014/main" id="{2EC31A4A-6E37-39AD-0CF4-99E3718AF0F3}"/>
              </a:ext>
            </a:extLst>
          </p:cNvPr>
          <p:cNvSpPr txBox="1">
            <a:spLocks/>
          </p:cNvSpPr>
          <p:nvPr/>
        </p:nvSpPr>
        <p:spPr>
          <a:xfrm>
            <a:off x="6569318" y="4748503"/>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Media, Entertainment </a:t>
            </a:r>
            <a:b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b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and Sport</a:t>
            </a:r>
          </a:p>
        </p:txBody>
      </p:sp>
      <p:cxnSp>
        <p:nvCxnSpPr>
          <p:cNvPr id="97" name="Straight Connector 96">
            <a:extLst>
              <a:ext uri="{FF2B5EF4-FFF2-40B4-BE49-F238E27FC236}">
                <a16:creationId xmlns:a16="http://schemas.microsoft.com/office/drawing/2014/main" id="{B2BCA987-139E-8D63-38A7-842556A6C8BE}"/>
              </a:ext>
            </a:extLst>
          </p:cNvPr>
          <p:cNvCxnSpPr>
            <a:cxnSpLocks/>
          </p:cNvCxnSpPr>
          <p:nvPr/>
        </p:nvCxnSpPr>
        <p:spPr>
          <a:xfrm>
            <a:off x="4516900" y="4721630"/>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40D1A580-E347-63F3-7989-B83BE849C44C}"/>
              </a:ext>
            </a:extLst>
          </p:cNvPr>
          <p:cNvCxnSpPr>
            <a:cxnSpLocks/>
          </p:cNvCxnSpPr>
          <p:nvPr/>
        </p:nvCxnSpPr>
        <p:spPr>
          <a:xfrm>
            <a:off x="6574300" y="4732289"/>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80" name="Text Placeholder 5">
            <a:extLst>
              <a:ext uri="{FF2B5EF4-FFF2-40B4-BE49-F238E27FC236}">
                <a16:creationId xmlns:a16="http://schemas.microsoft.com/office/drawing/2014/main" id="{03D90912-97C0-4885-4B8D-22E9719B6BB3}"/>
              </a:ext>
            </a:extLst>
          </p:cNvPr>
          <p:cNvSpPr txBox="1">
            <a:spLocks/>
          </p:cNvSpPr>
          <p:nvPr/>
        </p:nvSpPr>
        <p:spPr>
          <a:xfrm>
            <a:off x="4521732" y="3901358"/>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Energy, Materials and Infrastructure</a:t>
            </a:r>
          </a:p>
        </p:txBody>
      </p:sp>
      <p:cxnSp>
        <p:nvCxnSpPr>
          <p:cNvPr id="92" name="Straight Connector 91">
            <a:extLst>
              <a:ext uri="{FF2B5EF4-FFF2-40B4-BE49-F238E27FC236}">
                <a16:creationId xmlns:a16="http://schemas.microsoft.com/office/drawing/2014/main" id="{D086951F-7297-5187-299E-B53DEBFE2711}"/>
              </a:ext>
            </a:extLst>
          </p:cNvPr>
          <p:cNvCxnSpPr>
            <a:cxnSpLocks/>
          </p:cNvCxnSpPr>
          <p:nvPr/>
        </p:nvCxnSpPr>
        <p:spPr>
          <a:xfrm>
            <a:off x="4516900" y="3881450"/>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C652D5DC-CD13-0181-BC36-5987BB126447}"/>
              </a:ext>
            </a:extLst>
          </p:cNvPr>
          <p:cNvCxnSpPr>
            <a:cxnSpLocks/>
          </p:cNvCxnSpPr>
          <p:nvPr/>
        </p:nvCxnSpPr>
        <p:spPr>
          <a:xfrm>
            <a:off x="6574300" y="3881378"/>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13" name="Text Placeholder 5">
            <a:extLst>
              <a:ext uri="{FF2B5EF4-FFF2-40B4-BE49-F238E27FC236}">
                <a16:creationId xmlns:a16="http://schemas.microsoft.com/office/drawing/2014/main" id="{48D332DA-2FCF-F058-1AD1-AC1AC8DA07FC}"/>
              </a:ext>
            </a:extLst>
          </p:cNvPr>
          <p:cNvSpPr txBox="1">
            <a:spLocks/>
          </p:cNvSpPr>
          <p:nvPr/>
        </p:nvSpPr>
        <p:spPr>
          <a:xfrm>
            <a:off x="6574298" y="3902738"/>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Financial and </a:t>
            </a:r>
            <a:b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b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Monetary Systems</a:t>
            </a:r>
          </a:p>
        </p:txBody>
      </p:sp>
      <p:sp>
        <p:nvSpPr>
          <p:cNvPr id="87" name="Text Placeholder 5">
            <a:extLst>
              <a:ext uri="{FF2B5EF4-FFF2-40B4-BE49-F238E27FC236}">
                <a16:creationId xmlns:a16="http://schemas.microsoft.com/office/drawing/2014/main" id="{862FD4CC-74E2-AE17-2EC2-DD44933167B7}"/>
              </a:ext>
            </a:extLst>
          </p:cNvPr>
          <p:cNvSpPr txBox="1">
            <a:spLocks/>
          </p:cNvSpPr>
          <p:nvPr/>
        </p:nvSpPr>
        <p:spPr>
          <a:xfrm>
            <a:off x="6569318" y="5594144"/>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Urban Transformation</a:t>
            </a:r>
          </a:p>
        </p:txBody>
      </p:sp>
      <p:cxnSp>
        <p:nvCxnSpPr>
          <p:cNvPr id="88" name="Straight Connector 87">
            <a:extLst>
              <a:ext uri="{FF2B5EF4-FFF2-40B4-BE49-F238E27FC236}">
                <a16:creationId xmlns:a16="http://schemas.microsoft.com/office/drawing/2014/main" id="{3EC67EE7-0B93-2DD5-658F-612F8F0D6607}"/>
              </a:ext>
            </a:extLst>
          </p:cNvPr>
          <p:cNvCxnSpPr>
            <a:cxnSpLocks/>
          </p:cNvCxnSpPr>
          <p:nvPr/>
        </p:nvCxnSpPr>
        <p:spPr>
          <a:xfrm>
            <a:off x="6569318" y="5585508"/>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6" name="Text Placeholder 5">
            <a:extLst>
              <a:ext uri="{FF2B5EF4-FFF2-40B4-BE49-F238E27FC236}">
                <a16:creationId xmlns:a16="http://schemas.microsoft.com/office/drawing/2014/main" id="{A6D5970F-869B-41F2-A90D-3E6896637ED8}"/>
              </a:ext>
            </a:extLst>
          </p:cNvPr>
          <p:cNvSpPr txBox="1">
            <a:spLocks/>
          </p:cNvSpPr>
          <p:nvPr/>
        </p:nvSpPr>
        <p:spPr>
          <a:xfrm>
            <a:off x="4516900" y="5584025"/>
            <a:ext cx="1850281" cy="663052"/>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Mobility</a:t>
            </a:r>
          </a:p>
        </p:txBody>
      </p:sp>
      <p:cxnSp>
        <p:nvCxnSpPr>
          <p:cNvPr id="114" name="Straight Connector 113">
            <a:extLst>
              <a:ext uri="{FF2B5EF4-FFF2-40B4-BE49-F238E27FC236}">
                <a16:creationId xmlns:a16="http://schemas.microsoft.com/office/drawing/2014/main" id="{7680161E-583A-6E18-25BD-EB1DDF6148DD}"/>
              </a:ext>
            </a:extLst>
          </p:cNvPr>
          <p:cNvCxnSpPr>
            <a:cxnSpLocks/>
          </p:cNvCxnSpPr>
          <p:nvPr/>
        </p:nvCxnSpPr>
        <p:spPr>
          <a:xfrm>
            <a:off x="4516900" y="5567397"/>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8" name="Graphic 47">
            <a:extLst>
              <a:ext uri="{FF2B5EF4-FFF2-40B4-BE49-F238E27FC236}">
                <a16:creationId xmlns:a16="http://schemas.microsoft.com/office/drawing/2014/main" id="{51F38E67-A16A-B9E7-D12C-AFB9443FB566}"/>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4477176" y="1484729"/>
            <a:ext cx="504000" cy="504000"/>
          </a:xfrm>
          <a:prstGeom prst="rect">
            <a:avLst/>
          </a:prstGeom>
        </p:spPr>
      </p:pic>
      <p:sp>
        <p:nvSpPr>
          <p:cNvPr id="15" name="TextBox 14">
            <a:extLst>
              <a:ext uri="{FF2B5EF4-FFF2-40B4-BE49-F238E27FC236}">
                <a16:creationId xmlns:a16="http://schemas.microsoft.com/office/drawing/2014/main" id="{824900AB-3CD7-AD3C-593C-D7DF273CFA3A}"/>
              </a:ext>
            </a:extLst>
          </p:cNvPr>
          <p:cNvSpPr txBox="1"/>
          <p:nvPr/>
        </p:nvSpPr>
        <p:spPr>
          <a:xfrm>
            <a:off x="5121298" y="1639978"/>
            <a:ext cx="2825803" cy="184666"/>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Centre for Industry Transformation</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TextBox 15">
            <a:extLst>
              <a:ext uri="{FF2B5EF4-FFF2-40B4-BE49-F238E27FC236}">
                <a16:creationId xmlns:a16="http://schemas.microsoft.com/office/drawing/2014/main" id="{31281362-0870-F608-3EC2-763368094F3C}"/>
              </a:ext>
            </a:extLst>
          </p:cNvPr>
          <p:cNvSpPr txBox="1"/>
          <p:nvPr/>
        </p:nvSpPr>
        <p:spPr>
          <a:xfrm>
            <a:off x="9983231" y="1556739"/>
            <a:ext cx="1569008" cy="369332"/>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Centre for the Fourth Industrial Revolution</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25" name="Group 24">
            <a:extLst>
              <a:ext uri="{FF2B5EF4-FFF2-40B4-BE49-F238E27FC236}">
                <a16:creationId xmlns:a16="http://schemas.microsoft.com/office/drawing/2014/main" id="{A3AD6270-5930-736C-A00C-75868FDE2A89}"/>
              </a:ext>
            </a:extLst>
          </p:cNvPr>
          <p:cNvGrpSpPr/>
          <p:nvPr/>
        </p:nvGrpSpPr>
        <p:grpSpPr>
          <a:xfrm>
            <a:off x="1288473" y="2177145"/>
            <a:ext cx="2308167" cy="661569"/>
            <a:chOff x="1288473" y="2177145"/>
            <a:chExt cx="1850281" cy="661569"/>
          </a:xfrm>
        </p:grpSpPr>
        <p:sp>
          <p:nvSpPr>
            <p:cNvPr id="23" name="Text Placeholder 5">
              <a:extLst>
                <a:ext uri="{FF2B5EF4-FFF2-40B4-BE49-F238E27FC236}">
                  <a16:creationId xmlns:a16="http://schemas.microsoft.com/office/drawing/2014/main" id="{4D7656D5-BC55-DD4A-F49F-7809D5B8BF95}"/>
                </a:ext>
              </a:extLst>
            </p:cNvPr>
            <p:cNvSpPr txBox="1">
              <a:spLocks/>
            </p:cNvSpPr>
            <p:nvPr/>
          </p:nvSpPr>
          <p:spPr>
            <a:xfrm>
              <a:off x="1288473" y="2185781"/>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New Economy and Society</a:t>
              </a:r>
            </a:p>
          </p:txBody>
        </p:sp>
        <p:cxnSp>
          <p:nvCxnSpPr>
            <p:cNvPr id="24" name="Straight Connector 23">
              <a:extLst>
                <a:ext uri="{FF2B5EF4-FFF2-40B4-BE49-F238E27FC236}">
                  <a16:creationId xmlns:a16="http://schemas.microsoft.com/office/drawing/2014/main" id="{ED38F639-FA13-F7CC-AC2F-D522364C7879}"/>
                </a:ext>
              </a:extLst>
            </p:cNvPr>
            <p:cNvCxnSpPr>
              <a:cxnSpLocks/>
            </p:cNvCxnSpPr>
            <p:nvPr/>
          </p:nvCxnSpPr>
          <p:spPr>
            <a:xfrm>
              <a:off x="1288473" y="2177145"/>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0708FE88-8CC5-28E1-4D77-58FE042B1EB5}"/>
              </a:ext>
            </a:extLst>
          </p:cNvPr>
          <p:cNvGrpSpPr/>
          <p:nvPr/>
        </p:nvGrpSpPr>
        <p:grpSpPr>
          <a:xfrm>
            <a:off x="1288473" y="3881450"/>
            <a:ext cx="2308167" cy="672841"/>
            <a:chOff x="1288473" y="3881450"/>
            <a:chExt cx="1850281" cy="672841"/>
          </a:xfrm>
        </p:grpSpPr>
        <p:sp>
          <p:nvSpPr>
            <p:cNvPr id="26" name="Text Placeholder 5">
              <a:extLst>
                <a:ext uri="{FF2B5EF4-FFF2-40B4-BE49-F238E27FC236}">
                  <a16:creationId xmlns:a16="http://schemas.microsoft.com/office/drawing/2014/main" id="{E304B9AF-04D1-5FCA-8731-675A9D249BA8}"/>
                </a:ext>
              </a:extLst>
            </p:cNvPr>
            <p:cNvSpPr txBox="1">
              <a:spLocks/>
            </p:cNvSpPr>
            <p:nvPr/>
          </p:nvSpPr>
          <p:spPr>
            <a:xfrm>
              <a:off x="1288473" y="3901358"/>
              <a:ext cx="1850281" cy="652933"/>
            </a:xfrm>
            <a:prstGeom prst="rect">
              <a:avLst/>
            </a:prstGeom>
            <a:solidFill>
              <a:schemeClr val="bg1"/>
            </a:solidFill>
          </p:spPr>
          <p:txBody>
            <a:bodyPr lIns="72000" tIns="72000" rIns="72000" bIns="18000" anchor="t">
              <a:normAutofit/>
            </a:bodyPr>
            <a:lstStyle>
              <a:lvl1pPr marL="0" indent="0" algn="l" defTabSz="914400" rtl="0" eaLnBrk="1" latinLnBrk="0" hangingPunct="1">
                <a:lnSpc>
                  <a:spcPct val="100000"/>
                </a:lnSpc>
                <a:spcBef>
                  <a:spcPts val="0"/>
                </a:spcBef>
                <a:buFont typeface="Arial" panose="020B0604020202020204" pitchFamily="34" charset="0"/>
                <a:buNone/>
                <a:defRPr sz="900" b="1" i="0" kern="12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Nature and Climate</a:t>
              </a:r>
            </a:p>
          </p:txBody>
        </p:sp>
        <p:cxnSp>
          <p:nvCxnSpPr>
            <p:cNvPr id="27" name="Straight Connector 26">
              <a:extLst>
                <a:ext uri="{FF2B5EF4-FFF2-40B4-BE49-F238E27FC236}">
                  <a16:creationId xmlns:a16="http://schemas.microsoft.com/office/drawing/2014/main" id="{16C7DF33-0E9F-2AA0-4F6F-9E6D5C286A5D}"/>
                </a:ext>
              </a:extLst>
            </p:cNvPr>
            <p:cNvCxnSpPr>
              <a:cxnSpLocks/>
            </p:cNvCxnSpPr>
            <p:nvPr/>
          </p:nvCxnSpPr>
          <p:spPr>
            <a:xfrm>
              <a:off x="1288473" y="3881450"/>
              <a:ext cx="1850281"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1" name="圆角矩形 10">
            <a:extLst>
              <a:ext uri="{FF2B5EF4-FFF2-40B4-BE49-F238E27FC236}">
                <a16:creationId xmlns:a16="http://schemas.microsoft.com/office/drawing/2014/main" id="{F5F8DBCF-19A6-0FC4-3832-B9AB7AFE442C}"/>
              </a:ext>
            </a:extLst>
          </p:cNvPr>
          <p:cNvSpPr/>
          <p:nvPr/>
        </p:nvSpPr>
        <p:spPr>
          <a:xfrm>
            <a:off x="6500695" y="5420091"/>
            <a:ext cx="1947996" cy="846054"/>
          </a:xfrm>
          <a:prstGeom prst="roundRect">
            <a:avLst/>
          </a:prstGeom>
          <a:solidFill>
            <a:srgbClr val="008BF0">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srgbClr val="FFFFFF"/>
              </a:solidFill>
              <a:effectLst/>
              <a:uLnTx/>
              <a:uFillTx/>
              <a:latin typeface="Lato" panose="020F0502020204030203" pitchFamily="34" charset="0"/>
              <a:ea typeface="等线" panose="02010600030101010101" pitchFamily="2" charset="-122"/>
              <a:cs typeface="Lato" panose="020F0502020204030203" pitchFamily="34" charset="0"/>
            </a:endParaRPr>
          </a:p>
        </p:txBody>
      </p:sp>
      <p:sp>
        <p:nvSpPr>
          <p:cNvPr id="19" name="Footer Placeholder 2">
            <a:extLst>
              <a:ext uri="{FF2B5EF4-FFF2-40B4-BE49-F238E27FC236}">
                <a16:creationId xmlns:a16="http://schemas.microsoft.com/office/drawing/2014/main" id="{4AC4B2C7-B704-75DA-A7D7-A8778467AA1D}"/>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t>The World Economic Forum</a:t>
            </a:r>
          </a:p>
        </p:txBody>
      </p:sp>
      <p:sp>
        <p:nvSpPr>
          <p:cNvPr id="21" name="文本占位符 20">
            <a:extLst>
              <a:ext uri="{FF2B5EF4-FFF2-40B4-BE49-F238E27FC236}">
                <a16:creationId xmlns:a16="http://schemas.microsoft.com/office/drawing/2014/main" id="{7EF863DE-521D-849B-D0BC-8A1A61690313}"/>
              </a:ext>
            </a:extLst>
          </p:cNvPr>
          <p:cNvSpPr>
            <a:spLocks noGrp="1"/>
          </p:cNvSpPr>
          <p:nvPr>
            <p:ph type="body" sz="quarter" idx="11"/>
          </p:nvPr>
        </p:nvSpPr>
        <p:spPr/>
        <p:txBody>
          <a:bodyPr>
            <a:normAutofit lnSpcReduction="10000"/>
          </a:bodyPr>
          <a:lstStyle/>
          <a:p>
            <a:endParaRPr lang="zh-CN" altLang="en-US"/>
          </a:p>
        </p:txBody>
      </p:sp>
    </p:spTree>
    <p:extLst>
      <p:ext uri="{BB962C8B-B14F-4D97-AF65-F5344CB8AC3E}">
        <p14:creationId xmlns:p14="http://schemas.microsoft.com/office/powerpoint/2010/main" val="416822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44E8B16-3A07-4ADB-A958-337287574ACC}"/>
              </a:ext>
            </a:extLst>
          </p:cNvPr>
          <p:cNvSpPr>
            <a:spLocks noGrp="1"/>
          </p:cNvSpPr>
          <p:nvPr>
            <p:ph type="ft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t>Shaping the Future of Urban Transformation</a:t>
            </a:r>
          </a:p>
        </p:txBody>
      </p:sp>
      <p:sp>
        <p:nvSpPr>
          <p:cNvPr id="3" name="Slide Number Placeholder 2">
            <a:extLst>
              <a:ext uri="{FF2B5EF4-FFF2-40B4-BE49-F238E27FC236}">
                <a16:creationId xmlns:a16="http://schemas.microsoft.com/office/drawing/2014/main" id="{767B00EF-1473-4AAA-9B33-44746AA4373E}"/>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GB" sz="105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Text Placeholder 4">
            <a:extLst>
              <a:ext uri="{FF2B5EF4-FFF2-40B4-BE49-F238E27FC236}">
                <a16:creationId xmlns:a16="http://schemas.microsoft.com/office/drawing/2014/main" id="{7D3FE47E-6B9B-4CBD-A1C6-7DA0FDBE931F}"/>
              </a:ext>
            </a:extLst>
          </p:cNvPr>
          <p:cNvSpPr>
            <a:spLocks noGrp="1"/>
          </p:cNvSpPr>
          <p:nvPr>
            <p:ph type="body" sz="quarter" idx="14"/>
          </p:nvPr>
        </p:nvSpPr>
        <p:spPr>
          <a:xfrm>
            <a:off x="1127125" y="2553079"/>
            <a:ext cx="5600983" cy="3074283"/>
          </a:xfrm>
        </p:spPr>
        <p:txBody>
          <a:bodyPr>
            <a:noAutofit/>
          </a:bodyPr>
          <a:lstStyle/>
          <a:p>
            <a:r>
              <a:rPr lang="en-US">
                <a:latin typeface="Lato" panose="020F0502020204030203" pitchFamily="34" charset="0"/>
                <a:ea typeface="Lato" panose="020F0502020204030203" pitchFamily="34" charset="0"/>
                <a:cs typeface="Lato" panose="020F0502020204030203" pitchFamily="34" charset="0"/>
              </a:rPr>
              <a:t>Cities are home to a growing majority of the world’s population and generate more than 80% of global GDP. </a:t>
            </a:r>
          </a:p>
          <a:p>
            <a:r>
              <a:rPr lang="en-US">
                <a:latin typeface="Lato" panose="020F0502020204030203" pitchFamily="34" charset="0"/>
                <a:ea typeface="Lato" panose="020F0502020204030203" pitchFamily="34" charset="0"/>
                <a:cs typeface="Lato" panose="020F0502020204030203" pitchFamily="34" charset="0"/>
              </a:rPr>
              <a:t>As global challenges increase, cities are both on the frontline and essential to hopes for a more sustainable and resilient future</a:t>
            </a:r>
            <a:r>
              <a:rPr lang="en-GB">
                <a:latin typeface="Lato" panose="020F0502020204030203" pitchFamily="34" charset="0"/>
                <a:ea typeface="Lato" panose="020F0502020204030203" pitchFamily="34" charset="0"/>
                <a:cs typeface="Lato" panose="020F0502020204030203" pitchFamily="34" charset="0"/>
              </a:rPr>
              <a:t>.</a:t>
            </a:r>
          </a:p>
          <a:p>
            <a:r>
              <a:rPr lang="en-GB">
                <a:latin typeface="Lato" panose="020F0502020204030203" pitchFamily="34" charset="0"/>
                <a:ea typeface="Lato" panose="020F0502020204030203" pitchFamily="34" charset="0"/>
                <a:cs typeface="Lato" panose="020F0502020204030203" pitchFamily="34" charset="0"/>
              </a:rPr>
              <a:t>Our platform </a:t>
            </a:r>
            <a:r>
              <a:rPr lang="en-US">
                <a:latin typeface="Lato" panose="020F0502020204030203" pitchFamily="34" charset="0"/>
                <a:ea typeface="Lato" panose="020F0502020204030203" pitchFamily="34" charset="0"/>
                <a:cs typeface="Lato" panose="020F0502020204030203" pitchFamily="34" charset="0"/>
              </a:rPr>
              <a:t>advances public-private collaboration in cities, enabling more resilient and future-ready communities and local economies.</a:t>
            </a:r>
          </a:p>
        </p:txBody>
      </p:sp>
      <p:sp>
        <p:nvSpPr>
          <p:cNvPr id="6" name="Text Placeholder 5">
            <a:extLst>
              <a:ext uri="{FF2B5EF4-FFF2-40B4-BE49-F238E27FC236}">
                <a16:creationId xmlns:a16="http://schemas.microsoft.com/office/drawing/2014/main" id="{428C3762-82E0-497C-80F4-3AA59789D438}"/>
              </a:ext>
            </a:extLst>
          </p:cNvPr>
          <p:cNvSpPr>
            <a:spLocks noGrp="1"/>
          </p:cNvSpPr>
          <p:nvPr>
            <p:ph type="body" sz="quarter" idx="11"/>
          </p:nvPr>
        </p:nvSpPr>
        <p:spPr/>
        <p:txBody>
          <a:bodyPr>
            <a:normAutofit/>
          </a:bodyPr>
          <a:lstStyle/>
          <a:p>
            <a:endParaRPr lang="en-GB">
              <a:latin typeface="Lato" panose="020F0502020204030203" pitchFamily="34" charset="0"/>
              <a:ea typeface="Lato" panose="020F0502020204030203" pitchFamily="34" charset="0"/>
              <a:cs typeface="Lato" panose="020F0502020204030203" pitchFamily="34" charset="0"/>
            </a:endParaRPr>
          </a:p>
        </p:txBody>
      </p:sp>
      <p:sp>
        <p:nvSpPr>
          <p:cNvPr id="7" name="Title 6">
            <a:extLst>
              <a:ext uri="{FF2B5EF4-FFF2-40B4-BE49-F238E27FC236}">
                <a16:creationId xmlns:a16="http://schemas.microsoft.com/office/drawing/2014/main" id="{9C363884-9E81-4F3F-BE82-36D0C742616B}"/>
              </a:ext>
            </a:extLst>
          </p:cNvPr>
          <p:cNvSpPr>
            <a:spLocks noGrp="1"/>
          </p:cNvSpPr>
          <p:nvPr>
            <p:ph type="title"/>
          </p:nvPr>
        </p:nvSpPr>
        <p:spPr>
          <a:xfrm>
            <a:off x="1127125" y="622405"/>
            <a:ext cx="5600983" cy="538058"/>
          </a:xfrm>
        </p:spPr>
        <p:txBody>
          <a:bodyPr>
            <a:noAutofit/>
          </a:bodyPr>
          <a:lstStyle/>
          <a:p>
            <a:r>
              <a:rPr lang="en-US">
                <a:latin typeface="Lato" panose="020F0502020204030203" pitchFamily="34" charset="0"/>
                <a:ea typeface="Lato" panose="020F0502020204030203" pitchFamily="34" charset="0"/>
                <a:cs typeface="Lato" panose="020F0502020204030203" pitchFamily="34" charset="0"/>
              </a:rPr>
              <a:t>Shaping the future of urban transformation</a:t>
            </a:r>
            <a:endParaRPr lang="en-GB">
              <a:latin typeface="Lato" panose="020F0502020204030203" pitchFamily="34" charset="0"/>
              <a:ea typeface="Lato" panose="020F0502020204030203" pitchFamily="34" charset="0"/>
              <a:cs typeface="Lato" panose="020F0502020204030203" pitchFamily="34" charset="0"/>
            </a:endParaRPr>
          </a:p>
        </p:txBody>
      </p:sp>
      <p:sp>
        <p:nvSpPr>
          <p:cNvPr id="8" name="Text Placeholder 7">
            <a:extLst>
              <a:ext uri="{FF2B5EF4-FFF2-40B4-BE49-F238E27FC236}">
                <a16:creationId xmlns:a16="http://schemas.microsoft.com/office/drawing/2014/main" id="{F850861E-C0F1-4B84-A66A-2D022F4D7E9C}"/>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OUR MISSION</a:t>
            </a:r>
          </a:p>
        </p:txBody>
      </p:sp>
      <p:pic>
        <p:nvPicPr>
          <p:cNvPr id="35" name="Picture 34" descr="A picture containing text, indoor, cluttered, miller&#10;&#10;Description automatically generated">
            <a:extLst>
              <a:ext uri="{FF2B5EF4-FFF2-40B4-BE49-F238E27FC236}">
                <a16:creationId xmlns:a16="http://schemas.microsoft.com/office/drawing/2014/main" id="{7DAFDE8B-C156-4626-AF65-D244A353238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818410" y="5123214"/>
            <a:ext cx="2475876" cy="1734786"/>
          </a:xfrm>
          <a:prstGeom prst="rect">
            <a:avLst/>
          </a:prstGeom>
        </p:spPr>
      </p:pic>
      <p:pic>
        <p:nvPicPr>
          <p:cNvPr id="15" name="Picture 14">
            <a:extLst>
              <a:ext uri="{FF2B5EF4-FFF2-40B4-BE49-F238E27FC236}">
                <a16:creationId xmlns:a16="http://schemas.microsoft.com/office/drawing/2014/main" id="{F1E1F65C-AD2E-48FB-919B-EB36B7C4441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808181" y="3366211"/>
            <a:ext cx="2486105" cy="1716580"/>
          </a:xfrm>
          <a:prstGeom prst="rect">
            <a:avLst/>
          </a:prstGeom>
        </p:spPr>
      </p:pic>
      <p:pic>
        <p:nvPicPr>
          <p:cNvPr id="20" name="Picture 19" descr="A picture containing group, people, outdoor, walking&#10;&#10;Description automatically generated">
            <a:extLst>
              <a:ext uri="{FF2B5EF4-FFF2-40B4-BE49-F238E27FC236}">
                <a16:creationId xmlns:a16="http://schemas.microsoft.com/office/drawing/2014/main" id="{DCDF4D8E-7AB0-45D5-B35F-E36260D8DD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334244" y="3364350"/>
            <a:ext cx="1870100" cy="3493650"/>
          </a:xfrm>
          <a:prstGeom prst="rect">
            <a:avLst/>
          </a:prstGeom>
        </p:spPr>
      </p:pic>
      <p:pic>
        <p:nvPicPr>
          <p:cNvPr id="25" name="Picture 24" descr="A bicycle parked outside a shop&#10;&#10;Description automatically generated with medium confidence">
            <a:extLst>
              <a:ext uri="{FF2B5EF4-FFF2-40B4-BE49-F238E27FC236}">
                <a16:creationId xmlns:a16="http://schemas.microsoft.com/office/drawing/2014/main" id="{A9C5D997-16B4-4480-9FF7-C035287AECB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813247" y="1672003"/>
            <a:ext cx="1883609" cy="1637205"/>
          </a:xfrm>
          <a:prstGeom prst="rect">
            <a:avLst/>
          </a:prstGeom>
        </p:spPr>
      </p:pic>
      <p:pic>
        <p:nvPicPr>
          <p:cNvPr id="28" name="Picture 27" descr="A low angle view of tall buildings&#10;&#10;Description automatically generated with low confidence">
            <a:extLst>
              <a:ext uri="{FF2B5EF4-FFF2-40B4-BE49-F238E27FC236}">
                <a16:creationId xmlns:a16="http://schemas.microsoft.com/office/drawing/2014/main" id="{A9CC2F22-A77F-468B-8AA0-76BA13BF85E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815157" y="0"/>
            <a:ext cx="1881698" cy="1637205"/>
          </a:xfrm>
          <a:prstGeom prst="rect">
            <a:avLst/>
          </a:prstGeom>
        </p:spPr>
      </p:pic>
      <p:pic>
        <p:nvPicPr>
          <p:cNvPr id="22" name="Picture 21">
            <a:extLst>
              <a:ext uri="{FF2B5EF4-FFF2-40B4-BE49-F238E27FC236}">
                <a16:creationId xmlns:a16="http://schemas.microsoft.com/office/drawing/2014/main" id="{4449C968-A846-40F4-8E4A-62FBA705A74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9732837" y="1"/>
            <a:ext cx="2459161" cy="3323926"/>
          </a:xfrm>
          <a:prstGeom prst="rect">
            <a:avLst/>
          </a:prstGeom>
        </p:spPr>
      </p:pic>
    </p:spTree>
    <p:extLst>
      <p:ext uri="{BB962C8B-B14F-4D97-AF65-F5344CB8AC3E}">
        <p14:creationId xmlns:p14="http://schemas.microsoft.com/office/powerpoint/2010/main" val="3460752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BA90110-6179-478E-90E3-9D52BD4BFC61}"/>
              </a:ext>
            </a:extLst>
          </p:cNvPr>
          <p:cNvSpPr>
            <a:spLocks noGrp="1"/>
          </p:cNvSpPr>
          <p:nvPr>
            <p:ph type="ft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t>Shaping the Future of Urban Transformation</a:t>
            </a:r>
          </a:p>
        </p:txBody>
      </p:sp>
      <p:sp>
        <p:nvSpPr>
          <p:cNvPr id="3" name="Slide Number Placeholder 2">
            <a:extLst>
              <a:ext uri="{FF2B5EF4-FFF2-40B4-BE49-F238E27FC236}">
                <a16:creationId xmlns:a16="http://schemas.microsoft.com/office/drawing/2014/main" id="{1A433E0E-E576-4DA3-8AAC-D35D49474575}"/>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GB" sz="105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Text Placeholder 3">
            <a:extLst>
              <a:ext uri="{FF2B5EF4-FFF2-40B4-BE49-F238E27FC236}">
                <a16:creationId xmlns:a16="http://schemas.microsoft.com/office/drawing/2014/main" id="{9223F6B9-59AD-4166-9572-87429D0CA508}"/>
              </a:ext>
            </a:extLst>
          </p:cNvPr>
          <p:cNvSpPr>
            <a:spLocks noGrp="1"/>
          </p:cNvSpPr>
          <p:nvPr>
            <p:ph type="body" sz="quarter" idx="11"/>
          </p:nvPr>
        </p:nvSpPr>
        <p:spPr/>
        <p:txBody>
          <a:bodyPr>
            <a:normAutofit/>
          </a:bodyPr>
          <a:lstStyle/>
          <a:p>
            <a:endParaRPr lang="en-GB">
              <a:latin typeface="Lato" panose="020F0502020204030203" pitchFamily="34" charset="0"/>
              <a:ea typeface="Lato" panose="020F0502020204030203" pitchFamily="34" charset="0"/>
              <a:cs typeface="Lato" panose="020F0502020204030203" pitchFamily="34" charset="0"/>
            </a:endParaRPr>
          </a:p>
        </p:txBody>
      </p:sp>
      <p:sp>
        <p:nvSpPr>
          <p:cNvPr id="5" name="Title 4">
            <a:extLst>
              <a:ext uri="{FF2B5EF4-FFF2-40B4-BE49-F238E27FC236}">
                <a16:creationId xmlns:a16="http://schemas.microsoft.com/office/drawing/2014/main" id="{C8DF2F4A-CB0C-49ED-AA18-303814819FF3}"/>
              </a:ext>
            </a:extLst>
          </p:cNvPr>
          <p:cNvSpPr>
            <a:spLocks noGrp="1"/>
          </p:cNvSpPr>
          <p:nvPr>
            <p:ph type="title"/>
          </p:nvPr>
        </p:nvSpPr>
        <p:spPr/>
        <p:txBody>
          <a:bodyPr/>
          <a:lstStyle/>
          <a:p>
            <a:r>
              <a:rPr lang="en-US">
                <a:latin typeface="Lato" panose="020F0502020204030203" pitchFamily="34" charset="0"/>
                <a:ea typeface="Lato" panose="020F0502020204030203" pitchFamily="34" charset="0"/>
                <a:cs typeface="Lato" panose="020F0502020204030203" pitchFamily="34" charset="0"/>
              </a:rPr>
              <a:t>More than 60 cities &amp; 30 countries</a:t>
            </a:r>
          </a:p>
        </p:txBody>
      </p:sp>
      <p:sp>
        <p:nvSpPr>
          <p:cNvPr id="6" name="Text Placeholder 5">
            <a:extLst>
              <a:ext uri="{FF2B5EF4-FFF2-40B4-BE49-F238E27FC236}">
                <a16:creationId xmlns:a16="http://schemas.microsoft.com/office/drawing/2014/main" id="{ACA8AB26-F7D8-4159-94CE-B37BBB636596}"/>
              </a:ext>
            </a:extLst>
          </p:cNvPr>
          <p:cNvSpPr>
            <a:spLocks noGrp="1"/>
          </p:cNvSpPr>
          <p:nvPr>
            <p:ph type="body" sz="quarter" idx="16"/>
          </p:nvPr>
        </p:nvSpPr>
        <p:spPr/>
        <p:txBody>
          <a:bodyPr vert="horz" lIns="0" tIns="0" rIns="0" bIns="0" rtlCol="0" anchor="t">
            <a:normAutofit/>
          </a:bodyPr>
          <a:lstStyle/>
          <a:p>
            <a:r>
              <a:rPr lang="en-US">
                <a:latin typeface="Lato" panose="020F0502020204030203" pitchFamily="34" charset="0"/>
                <a:ea typeface="Lato" panose="020F0502020204030203" pitchFamily="34" charset="0"/>
                <a:cs typeface="Lato" panose="020F0502020204030203" pitchFamily="34" charset="0"/>
              </a:rPr>
              <a:t>OUR GLOBAL FOOTPRINT</a:t>
            </a:r>
          </a:p>
        </p:txBody>
      </p:sp>
      <p:sp>
        <p:nvSpPr>
          <p:cNvPr id="8" name="Text Placeholder 7">
            <a:extLst>
              <a:ext uri="{FF2B5EF4-FFF2-40B4-BE49-F238E27FC236}">
                <a16:creationId xmlns:a16="http://schemas.microsoft.com/office/drawing/2014/main" id="{9BF19F14-D5EE-4C7B-B6D5-6154A2AD18B8}"/>
              </a:ext>
            </a:extLst>
          </p:cNvPr>
          <p:cNvSpPr>
            <a:spLocks noGrp="1"/>
          </p:cNvSpPr>
          <p:nvPr>
            <p:ph type="body" sz="quarter" idx="19"/>
          </p:nvPr>
        </p:nvSpPr>
        <p:spPr>
          <a:xfrm>
            <a:off x="1052700" y="5490750"/>
            <a:ext cx="2813430" cy="200952"/>
          </a:xfrm>
        </p:spPr>
        <p:txBody>
          <a:bodyPr/>
          <a:lstStyle/>
          <a:p>
            <a:pPr>
              <a:buSzPct val="190000"/>
            </a:pPr>
            <a:r>
              <a:rPr lang="en-US" sz="1200">
                <a:solidFill>
                  <a:schemeClr val="tx1"/>
                </a:solidFill>
                <a:latin typeface="Lato" panose="020F0502020204030203" pitchFamily="34" charset="0"/>
                <a:ea typeface="Lato" panose="020F0502020204030203" pitchFamily="34" charset="0"/>
                <a:cs typeface="Lato" panose="020F0502020204030203" pitchFamily="34" charset="0"/>
              </a:rPr>
              <a:t>G20 Smart Cities Alliance</a:t>
            </a:r>
            <a:endParaRPr lang="en-GB"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9" name="Text Placeholder 8">
            <a:extLst>
              <a:ext uri="{FF2B5EF4-FFF2-40B4-BE49-F238E27FC236}">
                <a16:creationId xmlns:a16="http://schemas.microsoft.com/office/drawing/2014/main" id="{806B3265-8FD5-4E5D-A09D-897AA1B28C97}"/>
              </a:ext>
            </a:extLst>
          </p:cNvPr>
          <p:cNvSpPr>
            <a:spLocks noGrp="1"/>
          </p:cNvSpPr>
          <p:nvPr>
            <p:ph type="body" sz="quarter" idx="20"/>
          </p:nvPr>
        </p:nvSpPr>
        <p:spPr>
          <a:xfrm>
            <a:off x="1052700" y="5772089"/>
            <a:ext cx="2813430" cy="200952"/>
          </a:xfrm>
        </p:spPr>
        <p:txBody>
          <a:bodyPr/>
          <a:lstStyle/>
          <a:p>
            <a:pPr>
              <a:buClr>
                <a:schemeClr val="accent5"/>
              </a:buClr>
              <a:buSzPct val="190000"/>
            </a:pPr>
            <a:r>
              <a:rPr lang="en-US" sz="1200">
                <a:solidFill>
                  <a:schemeClr val="tx1"/>
                </a:solidFill>
                <a:latin typeface="Lato" panose="020F0502020204030203" pitchFamily="34" charset="0"/>
                <a:ea typeface="Lato" panose="020F0502020204030203" pitchFamily="34" charset="0"/>
                <a:cs typeface="Lato" panose="020F0502020204030203" pitchFamily="34" charset="0"/>
              </a:rPr>
              <a:t>Regional Offices &amp; Centers</a:t>
            </a:r>
            <a:endParaRPr lang="en-GB"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10" name="Text Placeholder 9">
            <a:extLst>
              <a:ext uri="{FF2B5EF4-FFF2-40B4-BE49-F238E27FC236}">
                <a16:creationId xmlns:a16="http://schemas.microsoft.com/office/drawing/2014/main" id="{8F6D51A7-3DB8-4580-8F6D-77F742A00EF7}"/>
              </a:ext>
            </a:extLst>
          </p:cNvPr>
          <p:cNvSpPr>
            <a:spLocks noGrp="1"/>
          </p:cNvSpPr>
          <p:nvPr>
            <p:ph type="body" sz="quarter" idx="21"/>
          </p:nvPr>
        </p:nvSpPr>
        <p:spPr>
          <a:xfrm>
            <a:off x="1052700" y="6053428"/>
            <a:ext cx="2813430" cy="200952"/>
          </a:xfrm>
        </p:spPr>
        <p:txBody>
          <a:bodyPr/>
          <a:lstStyle/>
          <a:p>
            <a:pPr>
              <a:buClr>
                <a:schemeClr val="accent3"/>
              </a:buClr>
              <a:buSzPct val="190000"/>
            </a:pPr>
            <a:r>
              <a:rPr lang="en-US" sz="1200">
                <a:solidFill>
                  <a:schemeClr val="tx1"/>
                </a:solidFill>
                <a:latin typeface="Lato" panose="020F0502020204030203" pitchFamily="34" charset="0"/>
                <a:ea typeface="Lato" panose="020F0502020204030203" pitchFamily="34" charset="0"/>
                <a:cs typeface="Lato" panose="020F0502020204030203" pitchFamily="34" charset="0"/>
              </a:rPr>
              <a:t>Urban Innovation Testbeds </a:t>
            </a:r>
            <a:endParaRPr lang="en-GB"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23" name="Text Placeholder 9">
            <a:extLst>
              <a:ext uri="{FF2B5EF4-FFF2-40B4-BE49-F238E27FC236}">
                <a16:creationId xmlns:a16="http://schemas.microsoft.com/office/drawing/2014/main" id="{349B612B-4682-4FCE-993A-A2D79CE774F8}"/>
              </a:ext>
            </a:extLst>
          </p:cNvPr>
          <p:cNvSpPr txBox="1">
            <a:spLocks/>
          </p:cNvSpPr>
          <p:nvPr/>
        </p:nvSpPr>
        <p:spPr>
          <a:xfrm>
            <a:off x="1052699" y="6334766"/>
            <a:ext cx="2813431" cy="200952"/>
          </a:xfrm>
          <a:prstGeom prst="rect">
            <a:avLst/>
          </a:prstGeom>
        </p:spPr>
        <p:txBody>
          <a:bodyPr vert="horz" wrap="square" lIns="0" tIns="0" rIns="0" bIns="0" rtlCol="0">
            <a:spAutoFit/>
          </a:bodyPr>
          <a:lstStyle>
            <a:lvl1pPr marL="268288" indent="-268288" algn="l" defTabSz="914400" rtl="0" eaLnBrk="1" latinLnBrk="0" hangingPunct="1">
              <a:lnSpc>
                <a:spcPct val="120000"/>
              </a:lnSpc>
              <a:spcBef>
                <a:spcPts val="1000"/>
              </a:spcBef>
              <a:spcAft>
                <a:spcPts val="600"/>
              </a:spcAft>
              <a:buClr>
                <a:schemeClr val="accent5"/>
              </a:buClr>
              <a:buSzPct val="150000"/>
              <a:buFont typeface="STIXGeneral-Regular" pitchFamily="2" charset="2"/>
              <a:buChar char="⫯"/>
              <a:tabLst/>
              <a:defRPr sz="1400" b="0" i="0" kern="1200">
                <a:solidFill>
                  <a:schemeClr val="accent5"/>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8288" marR="0" lvl="0" indent="-268288" algn="l" defTabSz="914400" rtl="0" eaLnBrk="1" fontAlgn="auto" latinLnBrk="0" hangingPunct="1">
              <a:lnSpc>
                <a:spcPct val="120000"/>
              </a:lnSpc>
              <a:spcBef>
                <a:spcPts val="1000"/>
              </a:spcBef>
              <a:spcAft>
                <a:spcPts val="600"/>
              </a:spcAft>
              <a:buClr>
                <a:srgbClr val="3BC8AE"/>
              </a:buClr>
              <a:buSzPct val="190000"/>
              <a:buFont typeface="STIXGeneral-Regular" pitchFamily="2" charset="2"/>
              <a:buChar char="⫯"/>
              <a:tabLst/>
              <a:defRPr/>
            </a:pPr>
            <a:r>
              <a:rPr kumimoji="0" lang="en-US"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2022/2023 City Strategy Dialogues</a:t>
            </a:r>
            <a:endParaRPr kumimoji="0" lang="en-GB" sz="1200" b="0" i="0" u="none" strike="noStrike" kern="1200" cap="none" spc="0" normalizeH="0" baseline="0" noProof="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2" name="Text Placeholder 10">
            <a:extLst>
              <a:ext uri="{FF2B5EF4-FFF2-40B4-BE49-F238E27FC236}">
                <a16:creationId xmlns:a16="http://schemas.microsoft.com/office/drawing/2014/main" id="{C8A12F62-9228-4A4A-9EB8-20EAC97E094F}"/>
              </a:ext>
            </a:extLst>
          </p:cNvPr>
          <p:cNvSpPr txBox="1">
            <a:spLocks/>
          </p:cNvSpPr>
          <p:nvPr/>
        </p:nvSpPr>
        <p:spPr>
          <a:xfrm>
            <a:off x="5911136" y="3124946"/>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3" name="Text Placeholder 10">
            <a:extLst>
              <a:ext uri="{FF2B5EF4-FFF2-40B4-BE49-F238E27FC236}">
                <a16:creationId xmlns:a16="http://schemas.microsoft.com/office/drawing/2014/main" id="{FBDB03E2-180E-47FC-B5F9-A9689DF1D2C1}"/>
              </a:ext>
            </a:extLst>
          </p:cNvPr>
          <p:cNvSpPr txBox="1">
            <a:spLocks/>
          </p:cNvSpPr>
          <p:nvPr/>
        </p:nvSpPr>
        <p:spPr>
          <a:xfrm>
            <a:off x="6084528" y="316834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4" name="Text Placeholder 10">
            <a:extLst>
              <a:ext uri="{FF2B5EF4-FFF2-40B4-BE49-F238E27FC236}">
                <a16:creationId xmlns:a16="http://schemas.microsoft.com/office/drawing/2014/main" id="{38818A3C-73EF-448D-9638-6A524AC65544}"/>
              </a:ext>
            </a:extLst>
          </p:cNvPr>
          <p:cNvSpPr txBox="1">
            <a:spLocks/>
          </p:cNvSpPr>
          <p:nvPr/>
        </p:nvSpPr>
        <p:spPr>
          <a:xfrm>
            <a:off x="5877362" y="2651937"/>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5" name="Text Placeholder 10">
            <a:extLst>
              <a:ext uri="{FF2B5EF4-FFF2-40B4-BE49-F238E27FC236}">
                <a16:creationId xmlns:a16="http://schemas.microsoft.com/office/drawing/2014/main" id="{7327DA0F-CCE0-4F28-970C-DCC9D2DE7456}"/>
              </a:ext>
            </a:extLst>
          </p:cNvPr>
          <p:cNvSpPr txBox="1">
            <a:spLocks/>
          </p:cNvSpPr>
          <p:nvPr/>
        </p:nvSpPr>
        <p:spPr>
          <a:xfrm>
            <a:off x="5936456" y="2707243"/>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6" name="Text Placeholder 10">
            <a:extLst>
              <a:ext uri="{FF2B5EF4-FFF2-40B4-BE49-F238E27FC236}">
                <a16:creationId xmlns:a16="http://schemas.microsoft.com/office/drawing/2014/main" id="{A5EED146-07E6-4B06-82B2-50B3457A25BE}"/>
              </a:ext>
            </a:extLst>
          </p:cNvPr>
          <p:cNvSpPr txBox="1">
            <a:spLocks/>
          </p:cNvSpPr>
          <p:nvPr/>
        </p:nvSpPr>
        <p:spPr>
          <a:xfrm>
            <a:off x="6017413" y="2828686"/>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7" name="Text Placeholder 10">
            <a:extLst>
              <a:ext uri="{FF2B5EF4-FFF2-40B4-BE49-F238E27FC236}">
                <a16:creationId xmlns:a16="http://schemas.microsoft.com/office/drawing/2014/main" id="{A6B4EC39-88F7-452F-8E00-D7E26955DFB7}"/>
              </a:ext>
            </a:extLst>
          </p:cNvPr>
          <p:cNvSpPr txBox="1">
            <a:spLocks/>
          </p:cNvSpPr>
          <p:nvPr/>
        </p:nvSpPr>
        <p:spPr>
          <a:xfrm>
            <a:off x="6152702" y="283045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8" name="Text Placeholder 10">
            <a:extLst>
              <a:ext uri="{FF2B5EF4-FFF2-40B4-BE49-F238E27FC236}">
                <a16:creationId xmlns:a16="http://schemas.microsoft.com/office/drawing/2014/main" id="{C14EA8B6-7B71-4560-871D-6C757BDC5757}"/>
              </a:ext>
            </a:extLst>
          </p:cNvPr>
          <p:cNvSpPr txBox="1">
            <a:spLocks/>
          </p:cNvSpPr>
          <p:nvPr/>
        </p:nvSpPr>
        <p:spPr>
          <a:xfrm>
            <a:off x="7026622" y="330837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9" name="Text Placeholder 10">
            <a:extLst>
              <a:ext uri="{FF2B5EF4-FFF2-40B4-BE49-F238E27FC236}">
                <a16:creationId xmlns:a16="http://schemas.microsoft.com/office/drawing/2014/main" id="{21DAF9F1-70DF-4E67-B9DE-F8C3E828C7D0}"/>
              </a:ext>
            </a:extLst>
          </p:cNvPr>
          <p:cNvSpPr txBox="1">
            <a:spLocks/>
          </p:cNvSpPr>
          <p:nvPr/>
        </p:nvSpPr>
        <p:spPr>
          <a:xfrm>
            <a:off x="3673222" y="342332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0" name="Text Placeholder 10">
            <a:extLst>
              <a:ext uri="{FF2B5EF4-FFF2-40B4-BE49-F238E27FC236}">
                <a16:creationId xmlns:a16="http://schemas.microsoft.com/office/drawing/2014/main" id="{837AFCC0-C1C6-4105-96AE-A3E887E4A70B}"/>
              </a:ext>
            </a:extLst>
          </p:cNvPr>
          <p:cNvSpPr txBox="1">
            <a:spLocks/>
          </p:cNvSpPr>
          <p:nvPr/>
        </p:nvSpPr>
        <p:spPr>
          <a:xfrm>
            <a:off x="3305148" y="385461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1" name="Text Placeholder 10">
            <a:extLst>
              <a:ext uri="{FF2B5EF4-FFF2-40B4-BE49-F238E27FC236}">
                <a16:creationId xmlns:a16="http://schemas.microsoft.com/office/drawing/2014/main" id="{0E6C4E2D-1841-4B88-8C28-18431332723B}"/>
              </a:ext>
            </a:extLst>
          </p:cNvPr>
          <p:cNvSpPr txBox="1">
            <a:spLocks/>
          </p:cNvSpPr>
          <p:nvPr/>
        </p:nvSpPr>
        <p:spPr>
          <a:xfrm>
            <a:off x="4675252" y="4776191"/>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2" name="Text Placeholder 10">
            <a:extLst>
              <a:ext uri="{FF2B5EF4-FFF2-40B4-BE49-F238E27FC236}">
                <a16:creationId xmlns:a16="http://schemas.microsoft.com/office/drawing/2014/main" id="{DF79B065-317D-42FD-8436-16456253B93B}"/>
              </a:ext>
            </a:extLst>
          </p:cNvPr>
          <p:cNvSpPr txBox="1">
            <a:spLocks/>
          </p:cNvSpPr>
          <p:nvPr/>
        </p:nvSpPr>
        <p:spPr>
          <a:xfrm>
            <a:off x="4305274" y="521145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3" name="Text Placeholder 10">
            <a:extLst>
              <a:ext uri="{FF2B5EF4-FFF2-40B4-BE49-F238E27FC236}">
                <a16:creationId xmlns:a16="http://schemas.microsoft.com/office/drawing/2014/main" id="{11C8E591-EE43-4AC7-8508-838D86D3FCA5}"/>
              </a:ext>
            </a:extLst>
          </p:cNvPr>
          <p:cNvSpPr txBox="1">
            <a:spLocks/>
          </p:cNvSpPr>
          <p:nvPr/>
        </p:nvSpPr>
        <p:spPr>
          <a:xfrm>
            <a:off x="6899341" y="4360546"/>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4" name="Text Placeholder 10">
            <a:extLst>
              <a:ext uri="{FF2B5EF4-FFF2-40B4-BE49-F238E27FC236}">
                <a16:creationId xmlns:a16="http://schemas.microsoft.com/office/drawing/2014/main" id="{C09A3096-C80F-42D5-ACA1-FD1225DF975E}"/>
              </a:ext>
            </a:extLst>
          </p:cNvPr>
          <p:cNvSpPr txBox="1">
            <a:spLocks/>
          </p:cNvSpPr>
          <p:nvPr/>
        </p:nvSpPr>
        <p:spPr>
          <a:xfrm>
            <a:off x="6859743" y="526394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5" name="Text Placeholder 10">
            <a:extLst>
              <a:ext uri="{FF2B5EF4-FFF2-40B4-BE49-F238E27FC236}">
                <a16:creationId xmlns:a16="http://schemas.microsoft.com/office/drawing/2014/main" id="{638D5E9A-FE69-4D46-8A35-408D2707EF9E}"/>
              </a:ext>
            </a:extLst>
          </p:cNvPr>
          <p:cNvSpPr txBox="1">
            <a:spLocks/>
          </p:cNvSpPr>
          <p:nvPr/>
        </p:nvSpPr>
        <p:spPr>
          <a:xfrm>
            <a:off x="9269342" y="400830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6" name="Text Placeholder 10">
            <a:extLst>
              <a:ext uri="{FF2B5EF4-FFF2-40B4-BE49-F238E27FC236}">
                <a16:creationId xmlns:a16="http://schemas.microsoft.com/office/drawing/2014/main" id="{BB8A073D-17C2-48BB-BFCB-D8BC231002E1}"/>
              </a:ext>
            </a:extLst>
          </p:cNvPr>
          <p:cNvSpPr txBox="1">
            <a:spLocks/>
          </p:cNvSpPr>
          <p:nvPr/>
        </p:nvSpPr>
        <p:spPr>
          <a:xfrm>
            <a:off x="9738857" y="339131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7" name="Text Placeholder 10">
            <a:extLst>
              <a:ext uri="{FF2B5EF4-FFF2-40B4-BE49-F238E27FC236}">
                <a16:creationId xmlns:a16="http://schemas.microsoft.com/office/drawing/2014/main" id="{CB33928A-A3E1-490C-964A-BD2CFCBB4F60}"/>
              </a:ext>
            </a:extLst>
          </p:cNvPr>
          <p:cNvSpPr txBox="1">
            <a:spLocks/>
          </p:cNvSpPr>
          <p:nvPr/>
        </p:nvSpPr>
        <p:spPr>
          <a:xfrm>
            <a:off x="9659568" y="3379152"/>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8" name="Text Placeholder 10">
            <a:extLst>
              <a:ext uri="{FF2B5EF4-FFF2-40B4-BE49-F238E27FC236}">
                <a16:creationId xmlns:a16="http://schemas.microsoft.com/office/drawing/2014/main" id="{FCA223FA-C841-40EE-9865-0293D597F85C}"/>
              </a:ext>
            </a:extLst>
          </p:cNvPr>
          <p:cNvSpPr txBox="1">
            <a:spLocks/>
          </p:cNvSpPr>
          <p:nvPr/>
        </p:nvSpPr>
        <p:spPr>
          <a:xfrm>
            <a:off x="9522496" y="335280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9" name="Text Placeholder 10">
            <a:extLst>
              <a:ext uri="{FF2B5EF4-FFF2-40B4-BE49-F238E27FC236}">
                <a16:creationId xmlns:a16="http://schemas.microsoft.com/office/drawing/2014/main" id="{B7273FAC-23CE-4619-AC5B-17A5A0D5C0AA}"/>
              </a:ext>
            </a:extLst>
          </p:cNvPr>
          <p:cNvSpPr txBox="1">
            <a:spLocks/>
          </p:cNvSpPr>
          <p:nvPr/>
        </p:nvSpPr>
        <p:spPr>
          <a:xfrm>
            <a:off x="9694898" y="334767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1" name="Text Placeholder 10">
            <a:extLst>
              <a:ext uri="{FF2B5EF4-FFF2-40B4-BE49-F238E27FC236}">
                <a16:creationId xmlns:a16="http://schemas.microsoft.com/office/drawing/2014/main" id="{13A11F3E-D23E-4A4E-90D1-E0C970ED11F3}"/>
              </a:ext>
            </a:extLst>
          </p:cNvPr>
          <p:cNvSpPr txBox="1">
            <a:spLocks/>
          </p:cNvSpPr>
          <p:nvPr/>
        </p:nvSpPr>
        <p:spPr>
          <a:xfrm>
            <a:off x="9802743" y="333513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2" name="Text Placeholder 10">
            <a:extLst>
              <a:ext uri="{FF2B5EF4-FFF2-40B4-BE49-F238E27FC236}">
                <a16:creationId xmlns:a16="http://schemas.microsoft.com/office/drawing/2014/main" id="{AF2E7526-0188-4632-8C70-E10C8060C826}"/>
              </a:ext>
            </a:extLst>
          </p:cNvPr>
          <p:cNvSpPr txBox="1">
            <a:spLocks/>
          </p:cNvSpPr>
          <p:nvPr/>
        </p:nvSpPr>
        <p:spPr>
          <a:xfrm>
            <a:off x="3975886" y="3201156"/>
            <a:ext cx="279517"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3" name="Text Placeholder 10">
            <a:extLst>
              <a:ext uri="{FF2B5EF4-FFF2-40B4-BE49-F238E27FC236}">
                <a16:creationId xmlns:a16="http://schemas.microsoft.com/office/drawing/2014/main" id="{2ACB1458-EA46-4659-B205-725EA4CE0F36}"/>
              </a:ext>
            </a:extLst>
          </p:cNvPr>
          <p:cNvSpPr txBox="1">
            <a:spLocks/>
          </p:cNvSpPr>
          <p:nvPr/>
        </p:nvSpPr>
        <p:spPr>
          <a:xfrm>
            <a:off x="2711959" y="337822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4" name="Text Placeholder 10">
            <a:extLst>
              <a:ext uri="{FF2B5EF4-FFF2-40B4-BE49-F238E27FC236}">
                <a16:creationId xmlns:a16="http://schemas.microsoft.com/office/drawing/2014/main" id="{71908C96-3B94-412C-8475-23BDBF6F8CB5}"/>
              </a:ext>
            </a:extLst>
          </p:cNvPr>
          <p:cNvSpPr txBox="1">
            <a:spLocks/>
          </p:cNvSpPr>
          <p:nvPr/>
        </p:nvSpPr>
        <p:spPr>
          <a:xfrm>
            <a:off x="6505796" y="2546531"/>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3BC8AE"/>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5" name="Text Placeholder 10">
            <a:extLst>
              <a:ext uri="{FF2B5EF4-FFF2-40B4-BE49-F238E27FC236}">
                <a16:creationId xmlns:a16="http://schemas.microsoft.com/office/drawing/2014/main" id="{6EC4A839-9D58-41A9-9051-5E312A331792}"/>
              </a:ext>
            </a:extLst>
          </p:cNvPr>
          <p:cNvSpPr txBox="1">
            <a:spLocks/>
          </p:cNvSpPr>
          <p:nvPr/>
        </p:nvSpPr>
        <p:spPr>
          <a:xfrm>
            <a:off x="6307384" y="250463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7" name="Text Placeholder 10">
            <a:extLst>
              <a:ext uri="{FF2B5EF4-FFF2-40B4-BE49-F238E27FC236}">
                <a16:creationId xmlns:a16="http://schemas.microsoft.com/office/drawing/2014/main" id="{24F5A9DF-6120-4554-AAD9-AA83E215A99F}"/>
              </a:ext>
            </a:extLst>
          </p:cNvPr>
          <p:cNvSpPr txBox="1">
            <a:spLocks/>
          </p:cNvSpPr>
          <p:nvPr/>
        </p:nvSpPr>
        <p:spPr>
          <a:xfrm>
            <a:off x="6265396" y="2872871"/>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8" name="Text Placeholder 10">
            <a:extLst>
              <a:ext uri="{FF2B5EF4-FFF2-40B4-BE49-F238E27FC236}">
                <a16:creationId xmlns:a16="http://schemas.microsoft.com/office/drawing/2014/main" id="{B0E9B8E9-3EB3-48C3-8543-900AFC533BC3}"/>
              </a:ext>
            </a:extLst>
          </p:cNvPr>
          <p:cNvSpPr txBox="1">
            <a:spLocks/>
          </p:cNvSpPr>
          <p:nvPr/>
        </p:nvSpPr>
        <p:spPr>
          <a:xfrm>
            <a:off x="3789605" y="3639327"/>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3BC8AE"/>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1" name="Text Placeholder 10">
            <a:extLst>
              <a:ext uri="{FF2B5EF4-FFF2-40B4-BE49-F238E27FC236}">
                <a16:creationId xmlns:a16="http://schemas.microsoft.com/office/drawing/2014/main" id="{B9485658-20F9-4DF2-83A6-D59421355701}"/>
              </a:ext>
            </a:extLst>
          </p:cNvPr>
          <p:cNvSpPr txBox="1">
            <a:spLocks/>
          </p:cNvSpPr>
          <p:nvPr/>
        </p:nvSpPr>
        <p:spPr>
          <a:xfrm>
            <a:off x="1239443" y="1339755"/>
            <a:ext cx="529825" cy="468975"/>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Blip>
                <a:blip r:embed="rId3"/>
              </a:buBlip>
              <a:tabLst/>
              <a:defRPr/>
            </a:pPr>
            <a:endParaRPr kumimoji="0" lang="en-GB" sz="28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0" name="Text Placeholder 10">
            <a:extLst>
              <a:ext uri="{FF2B5EF4-FFF2-40B4-BE49-F238E27FC236}">
                <a16:creationId xmlns:a16="http://schemas.microsoft.com/office/drawing/2014/main" id="{D9DC2EB0-263B-4F87-AE29-AD5B0150F321}"/>
              </a:ext>
            </a:extLst>
          </p:cNvPr>
          <p:cNvSpPr txBox="1">
            <a:spLocks/>
          </p:cNvSpPr>
          <p:nvPr/>
        </p:nvSpPr>
        <p:spPr>
          <a:xfrm>
            <a:off x="3531886" y="2964410"/>
            <a:ext cx="564985" cy="904478"/>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Blip>
                <a:blip r:embed="rId3"/>
              </a:buBlip>
              <a:tabLst/>
              <a:defRPr/>
            </a:pPr>
            <a:r>
              <a:rPr kumimoji="0" lang="en-US" sz="54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54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9" name="Text Placeholder 10">
            <a:extLst>
              <a:ext uri="{FF2B5EF4-FFF2-40B4-BE49-F238E27FC236}">
                <a16:creationId xmlns:a16="http://schemas.microsoft.com/office/drawing/2014/main" id="{9A59CFD3-8469-416D-8C2C-BC73783103E1}"/>
              </a:ext>
            </a:extLst>
          </p:cNvPr>
          <p:cNvSpPr txBox="1">
            <a:spLocks/>
          </p:cNvSpPr>
          <p:nvPr/>
        </p:nvSpPr>
        <p:spPr>
          <a:xfrm>
            <a:off x="3131408" y="326280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3BC8AE"/>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5" name="Picture 14" descr="Logo&#10;&#10;Description automatically generated">
            <a:extLst>
              <a:ext uri="{FF2B5EF4-FFF2-40B4-BE49-F238E27FC236}">
                <a16:creationId xmlns:a16="http://schemas.microsoft.com/office/drawing/2014/main" id="{A46FAF5C-35D1-43CD-A33D-8E85AB05AF5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7981" y="3030699"/>
            <a:ext cx="529858" cy="739102"/>
          </a:xfrm>
          <a:prstGeom prst="rect">
            <a:avLst/>
          </a:prstGeom>
        </p:spPr>
      </p:pic>
      <p:pic>
        <p:nvPicPr>
          <p:cNvPr id="18" name="Picture 17" descr="Icon&#10;&#10;Description automatically generated">
            <a:extLst>
              <a:ext uri="{FF2B5EF4-FFF2-40B4-BE49-F238E27FC236}">
                <a16:creationId xmlns:a16="http://schemas.microsoft.com/office/drawing/2014/main" id="{0F82E826-3B8C-4C74-8756-13E344F44BA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89231" y="3082852"/>
            <a:ext cx="564985" cy="788845"/>
          </a:xfrm>
          <a:prstGeom prst="rect">
            <a:avLst/>
          </a:prstGeom>
        </p:spPr>
      </p:pic>
      <p:pic>
        <p:nvPicPr>
          <p:cNvPr id="20" name="Picture 19" descr="Icon&#10;&#10;Description automatically generated">
            <a:extLst>
              <a:ext uri="{FF2B5EF4-FFF2-40B4-BE49-F238E27FC236}">
                <a16:creationId xmlns:a16="http://schemas.microsoft.com/office/drawing/2014/main" id="{2907500B-580C-404E-90F6-3E69B79638B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04749" y="5191779"/>
            <a:ext cx="564044" cy="787533"/>
          </a:xfrm>
          <a:prstGeom prst="rect">
            <a:avLst/>
          </a:prstGeom>
        </p:spPr>
      </p:pic>
      <p:pic>
        <p:nvPicPr>
          <p:cNvPr id="83" name="Picture 82" descr="Icon&#10;&#10;Description automatically generated">
            <a:extLst>
              <a:ext uri="{FF2B5EF4-FFF2-40B4-BE49-F238E27FC236}">
                <a16:creationId xmlns:a16="http://schemas.microsoft.com/office/drawing/2014/main" id="{4B763E6B-53DE-4FAB-AC63-828840903E9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737347" y="5308956"/>
            <a:ext cx="605028" cy="788845"/>
          </a:xfrm>
          <a:prstGeom prst="rect">
            <a:avLst/>
          </a:prstGeom>
        </p:spPr>
      </p:pic>
      <p:sp>
        <p:nvSpPr>
          <p:cNvPr id="89" name="Text Placeholder 10">
            <a:extLst>
              <a:ext uri="{FF2B5EF4-FFF2-40B4-BE49-F238E27FC236}">
                <a16:creationId xmlns:a16="http://schemas.microsoft.com/office/drawing/2014/main" id="{66F37437-F7DF-4D19-86D5-04A8FA5EB9FC}"/>
              </a:ext>
            </a:extLst>
          </p:cNvPr>
          <p:cNvSpPr txBox="1">
            <a:spLocks/>
          </p:cNvSpPr>
          <p:nvPr/>
        </p:nvSpPr>
        <p:spPr>
          <a:xfrm>
            <a:off x="4718043" y="5071248"/>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0" name="Text Placeholder 10">
            <a:extLst>
              <a:ext uri="{FF2B5EF4-FFF2-40B4-BE49-F238E27FC236}">
                <a16:creationId xmlns:a16="http://schemas.microsoft.com/office/drawing/2014/main" id="{FDF1A609-505B-4BDD-808E-04A1F99876AB}"/>
              </a:ext>
            </a:extLst>
          </p:cNvPr>
          <p:cNvSpPr txBox="1">
            <a:spLocks/>
          </p:cNvSpPr>
          <p:nvPr/>
        </p:nvSpPr>
        <p:spPr>
          <a:xfrm>
            <a:off x="4802896" y="503308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6" name="Text Placeholder 10">
            <a:extLst>
              <a:ext uri="{FF2B5EF4-FFF2-40B4-BE49-F238E27FC236}">
                <a16:creationId xmlns:a16="http://schemas.microsoft.com/office/drawing/2014/main" id="{B5396675-2FB2-42F4-ACAD-8AC9A760372D}"/>
              </a:ext>
            </a:extLst>
          </p:cNvPr>
          <p:cNvSpPr txBox="1">
            <a:spLocks/>
          </p:cNvSpPr>
          <p:nvPr/>
        </p:nvSpPr>
        <p:spPr>
          <a:xfrm>
            <a:off x="6232608" y="298427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2" name="Text Placeholder 10">
            <a:extLst>
              <a:ext uri="{FF2B5EF4-FFF2-40B4-BE49-F238E27FC236}">
                <a16:creationId xmlns:a16="http://schemas.microsoft.com/office/drawing/2014/main" id="{D265AA96-999B-40DE-9E9C-E9CEF4AD67B8}"/>
              </a:ext>
            </a:extLst>
          </p:cNvPr>
          <p:cNvSpPr txBox="1">
            <a:spLocks/>
          </p:cNvSpPr>
          <p:nvPr/>
        </p:nvSpPr>
        <p:spPr>
          <a:xfrm>
            <a:off x="7339392" y="322124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4" name="Text Placeholder 10">
            <a:extLst>
              <a:ext uri="{FF2B5EF4-FFF2-40B4-BE49-F238E27FC236}">
                <a16:creationId xmlns:a16="http://schemas.microsoft.com/office/drawing/2014/main" id="{C3FBD6B4-449D-4835-8A67-BDD344390D6E}"/>
              </a:ext>
            </a:extLst>
          </p:cNvPr>
          <p:cNvSpPr txBox="1">
            <a:spLocks/>
          </p:cNvSpPr>
          <p:nvPr/>
        </p:nvSpPr>
        <p:spPr>
          <a:xfrm>
            <a:off x="7954193" y="287632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5" name="Text Placeholder 10">
            <a:extLst>
              <a:ext uri="{FF2B5EF4-FFF2-40B4-BE49-F238E27FC236}">
                <a16:creationId xmlns:a16="http://schemas.microsoft.com/office/drawing/2014/main" id="{EBE7D25A-EEC6-4EAD-A05E-997C933CFDCF}"/>
              </a:ext>
            </a:extLst>
          </p:cNvPr>
          <p:cNvSpPr txBox="1">
            <a:spLocks/>
          </p:cNvSpPr>
          <p:nvPr/>
        </p:nvSpPr>
        <p:spPr>
          <a:xfrm>
            <a:off x="9199822" y="3239401"/>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6" name="Text Placeholder 10">
            <a:extLst>
              <a:ext uri="{FF2B5EF4-FFF2-40B4-BE49-F238E27FC236}">
                <a16:creationId xmlns:a16="http://schemas.microsoft.com/office/drawing/2014/main" id="{FB84C950-A0D5-4748-93FC-EEA072E7C41F}"/>
              </a:ext>
            </a:extLst>
          </p:cNvPr>
          <p:cNvSpPr txBox="1">
            <a:spLocks/>
          </p:cNvSpPr>
          <p:nvPr/>
        </p:nvSpPr>
        <p:spPr>
          <a:xfrm>
            <a:off x="8874112" y="454065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8" name="Text Placeholder 10">
            <a:extLst>
              <a:ext uri="{FF2B5EF4-FFF2-40B4-BE49-F238E27FC236}">
                <a16:creationId xmlns:a16="http://schemas.microsoft.com/office/drawing/2014/main" id="{1A7D3532-6154-42DF-A735-94F8F8837AF1}"/>
              </a:ext>
            </a:extLst>
          </p:cNvPr>
          <p:cNvSpPr txBox="1">
            <a:spLocks/>
          </p:cNvSpPr>
          <p:nvPr/>
        </p:nvSpPr>
        <p:spPr>
          <a:xfrm>
            <a:off x="8198350" y="3881178"/>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9" name="Text Placeholder 10">
            <a:extLst>
              <a:ext uri="{FF2B5EF4-FFF2-40B4-BE49-F238E27FC236}">
                <a16:creationId xmlns:a16="http://schemas.microsoft.com/office/drawing/2014/main" id="{3F0FADDB-E3B7-4551-98E2-0F499D3B7084}"/>
              </a:ext>
            </a:extLst>
          </p:cNvPr>
          <p:cNvSpPr txBox="1">
            <a:spLocks/>
          </p:cNvSpPr>
          <p:nvPr/>
        </p:nvSpPr>
        <p:spPr>
          <a:xfrm>
            <a:off x="8124589" y="396682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0" name="Text Placeholder 10">
            <a:extLst>
              <a:ext uri="{FF2B5EF4-FFF2-40B4-BE49-F238E27FC236}">
                <a16:creationId xmlns:a16="http://schemas.microsoft.com/office/drawing/2014/main" id="{00404843-6A48-413D-9BBC-041F66640512}"/>
              </a:ext>
            </a:extLst>
          </p:cNvPr>
          <p:cNvSpPr txBox="1">
            <a:spLocks/>
          </p:cNvSpPr>
          <p:nvPr/>
        </p:nvSpPr>
        <p:spPr>
          <a:xfrm>
            <a:off x="8062500" y="3675038"/>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7" name="Text Placeholder 10">
            <a:extLst>
              <a:ext uri="{FF2B5EF4-FFF2-40B4-BE49-F238E27FC236}">
                <a16:creationId xmlns:a16="http://schemas.microsoft.com/office/drawing/2014/main" id="{5483553A-EC8A-45F3-B403-1FED7BB1239F}"/>
              </a:ext>
            </a:extLst>
          </p:cNvPr>
          <p:cNvSpPr txBox="1">
            <a:spLocks/>
          </p:cNvSpPr>
          <p:nvPr/>
        </p:nvSpPr>
        <p:spPr>
          <a:xfrm>
            <a:off x="8018422" y="386955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1" name="Text Placeholder 10">
            <a:extLst>
              <a:ext uri="{FF2B5EF4-FFF2-40B4-BE49-F238E27FC236}">
                <a16:creationId xmlns:a16="http://schemas.microsoft.com/office/drawing/2014/main" id="{610E1898-0722-4CFA-BE75-01DC74F9F410}"/>
              </a:ext>
            </a:extLst>
          </p:cNvPr>
          <p:cNvSpPr txBox="1">
            <a:spLocks/>
          </p:cNvSpPr>
          <p:nvPr/>
        </p:nvSpPr>
        <p:spPr>
          <a:xfrm>
            <a:off x="8132214" y="3536150"/>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2" name="Text Placeholder 10">
            <a:extLst>
              <a:ext uri="{FF2B5EF4-FFF2-40B4-BE49-F238E27FC236}">
                <a16:creationId xmlns:a16="http://schemas.microsoft.com/office/drawing/2014/main" id="{E25000FA-39AB-4657-94B5-8F7BF4FF887A}"/>
              </a:ext>
            </a:extLst>
          </p:cNvPr>
          <p:cNvSpPr txBox="1">
            <a:spLocks/>
          </p:cNvSpPr>
          <p:nvPr/>
        </p:nvSpPr>
        <p:spPr>
          <a:xfrm>
            <a:off x="7515171" y="3698867"/>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3" name="Text Placeholder 10">
            <a:extLst>
              <a:ext uri="{FF2B5EF4-FFF2-40B4-BE49-F238E27FC236}">
                <a16:creationId xmlns:a16="http://schemas.microsoft.com/office/drawing/2014/main" id="{0093DEEB-C7FA-46EA-95C1-84128FB28FBF}"/>
              </a:ext>
            </a:extLst>
          </p:cNvPr>
          <p:cNvSpPr txBox="1">
            <a:spLocks/>
          </p:cNvSpPr>
          <p:nvPr/>
        </p:nvSpPr>
        <p:spPr>
          <a:xfrm>
            <a:off x="7011382" y="440155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4" name="Text Placeholder 10">
            <a:extLst>
              <a:ext uri="{FF2B5EF4-FFF2-40B4-BE49-F238E27FC236}">
                <a16:creationId xmlns:a16="http://schemas.microsoft.com/office/drawing/2014/main" id="{D368F311-E0D3-4CDC-A7C1-35D1F8F4A07B}"/>
              </a:ext>
            </a:extLst>
          </p:cNvPr>
          <p:cNvSpPr txBox="1">
            <a:spLocks/>
          </p:cNvSpPr>
          <p:nvPr/>
        </p:nvSpPr>
        <p:spPr>
          <a:xfrm>
            <a:off x="6771783" y="4423368"/>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5" name="Text Placeholder 10">
            <a:extLst>
              <a:ext uri="{FF2B5EF4-FFF2-40B4-BE49-F238E27FC236}">
                <a16:creationId xmlns:a16="http://schemas.microsoft.com/office/drawing/2014/main" id="{D117C293-BD7C-4CC4-AFA4-C0939452AB11}"/>
              </a:ext>
            </a:extLst>
          </p:cNvPr>
          <p:cNvSpPr txBox="1">
            <a:spLocks/>
          </p:cNvSpPr>
          <p:nvPr/>
        </p:nvSpPr>
        <p:spPr>
          <a:xfrm>
            <a:off x="6770503" y="516222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F4990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6" name="Text Placeholder 10">
            <a:extLst>
              <a:ext uri="{FF2B5EF4-FFF2-40B4-BE49-F238E27FC236}">
                <a16:creationId xmlns:a16="http://schemas.microsoft.com/office/drawing/2014/main" id="{A1821143-AC2B-47FE-9168-B65598AD10A9}"/>
              </a:ext>
            </a:extLst>
          </p:cNvPr>
          <p:cNvSpPr txBox="1">
            <a:spLocks/>
          </p:cNvSpPr>
          <p:nvPr/>
        </p:nvSpPr>
        <p:spPr>
          <a:xfrm>
            <a:off x="6102266" y="4190546"/>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7" name="Text Placeholder 10">
            <a:extLst>
              <a:ext uri="{FF2B5EF4-FFF2-40B4-BE49-F238E27FC236}">
                <a16:creationId xmlns:a16="http://schemas.microsoft.com/office/drawing/2014/main" id="{7DDC5C14-CEBB-444A-9819-126A37B0BACA}"/>
              </a:ext>
            </a:extLst>
          </p:cNvPr>
          <p:cNvSpPr txBox="1">
            <a:spLocks/>
          </p:cNvSpPr>
          <p:nvPr/>
        </p:nvSpPr>
        <p:spPr>
          <a:xfrm>
            <a:off x="8487589" y="3675038"/>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A48C3"/>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8" name="Text Placeholder 10">
            <a:extLst>
              <a:ext uri="{FF2B5EF4-FFF2-40B4-BE49-F238E27FC236}">
                <a16:creationId xmlns:a16="http://schemas.microsoft.com/office/drawing/2014/main" id="{6E885545-A204-4010-A032-3420449C5C0B}"/>
              </a:ext>
            </a:extLst>
          </p:cNvPr>
          <p:cNvSpPr txBox="1">
            <a:spLocks/>
          </p:cNvSpPr>
          <p:nvPr/>
        </p:nvSpPr>
        <p:spPr>
          <a:xfrm>
            <a:off x="9800546" y="3374389"/>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F49900"/>
              </a:buClr>
              <a:buSzPct val="150000"/>
              <a:buFont typeface="STIXGeneral-Regular" pitchFamily="2" charset="2"/>
              <a:buChar char="⫯"/>
              <a:tabLst/>
              <a:defRPr/>
            </a:pPr>
            <a:r>
              <a:rPr kumimoji="0" lang="en-US"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3BC8A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4" name="Text Placeholder 10">
            <a:extLst>
              <a:ext uri="{FF2B5EF4-FFF2-40B4-BE49-F238E27FC236}">
                <a16:creationId xmlns:a16="http://schemas.microsoft.com/office/drawing/2014/main" id="{3CD7A28D-DE7A-4664-A178-845FC2FEEF3D}"/>
              </a:ext>
            </a:extLst>
          </p:cNvPr>
          <p:cNvSpPr txBox="1">
            <a:spLocks/>
          </p:cNvSpPr>
          <p:nvPr/>
        </p:nvSpPr>
        <p:spPr>
          <a:xfrm>
            <a:off x="3933459" y="4351847"/>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9" name="Text Placeholder 10">
            <a:extLst>
              <a:ext uri="{FF2B5EF4-FFF2-40B4-BE49-F238E27FC236}">
                <a16:creationId xmlns:a16="http://schemas.microsoft.com/office/drawing/2014/main" id="{F086BA16-07A8-4305-A91E-B5A739AC61FF}"/>
              </a:ext>
            </a:extLst>
          </p:cNvPr>
          <p:cNvSpPr txBox="1">
            <a:spLocks/>
          </p:cNvSpPr>
          <p:nvPr/>
        </p:nvSpPr>
        <p:spPr>
          <a:xfrm>
            <a:off x="3884153" y="4378743"/>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3" name="Text Placeholder 10">
            <a:extLst>
              <a:ext uri="{FF2B5EF4-FFF2-40B4-BE49-F238E27FC236}">
                <a16:creationId xmlns:a16="http://schemas.microsoft.com/office/drawing/2014/main" id="{F209252F-F26A-4B40-94FE-8D1711B7138A}"/>
              </a:ext>
            </a:extLst>
          </p:cNvPr>
          <p:cNvSpPr txBox="1">
            <a:spLocks/>
          </p:cNvSpPr>
          <p:nvPr/>
        </p:nvSpPr>
        <p:spPr>
          <a:xfrm>
            <a:off x="4036924" y="4269264"/>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91" name="Picture 90" descr="Logo&#10;&#10;Description automatically generated">
            <a:extLst>
              <a:ext uri="{FF2B5EF4-FFF2-40B4-BE49-F238E27FC236}">
                <a16:creationId xmlns:a16="http://schemas.microsoft.com/office/drawing/2014/main" id="{D2BE8D00-6900-4C8A-AC17-3B345141B2CF}"/>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3937268" y="4271167"/>
            <a:ext cx="161461" cy="283687"/>
          </a:xfrm>
          <a:prstGeom prst="rect">
            <a:avLst/>
          </a:prstGeom>
        </p:spPr>
      </p:pic>
      <p:pic>
        <p:nvPicPr>
          <p:cNvPr id="87" name="Picture 86" descr="Icon&#10;&#10;Description automatically generated">
            <a:extLst>
              <a:ext uri="{FF2B5EF4-FFF2-40B4-BE49-F238E27FC236}">
                <a16:creationId xmlns:a16="http://schemas.microsoft.com/office/drawing/2014/main" id="{2E3032AD-EFC4-4D12-AAF7-29D34F8F5E78}"/>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011711" y="4343272"/>
            <a:ext cx="146650" cy="295404"/>
          </a:xfrm>
          <a:prstGeom prst="rect">
            <a:avLst/>
          </a:prstGeom>
        </p:spPr>
      </p:pic>
      <p:sp>
        <p:nvSpPr>
          <p:cNvPr id="110" name="Text Placeholder 10">
            <a:extLst>
              <a:ext uri="{FF2B5EF4-FFF2-40B4-BE49-F238E27FC236}">
                <a16:creationId xmlns:a16="http://schemas.microsoft.com/office/drawing/2014/main" id="{26E2D058-0337-4559-9E84-B8FCE6A776C9}"/>
              </a:ext>
            </a:extLst>
          </p:cNvPr>
          <p:cNvSpPr txBox="1">
            <a:spLocks/>
          </p:cNvSpPr>
          <p:nvPr/>
        </p:nvSpPr>
        <p:spPr>
          <a:xfrm>
            <a:off x="3827365" y="4493052"/>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11" name="Text Placeholder 10">
            <a:extLst>
              <a:ext uri="{FF2B5EF4-FFF2-40B4-BE49-F238E27FC236}">
                <a16:creationId xmlns:a16="http://schemas.microsoft.com/office/drawing/2014/main" id="{9EC3B880-721F-4DA6-AE52-131AEC76B128}"/>
              </a:ext>
            </a:extLst>
          </p:cNvPr>
          <p:cNvSpPr txBox="1">
            <a:spLocks/>
          </p:cNvSpPr>
          <p:nvPr/>
        </p:nvSpPr>
        <p:spPr>
          <a:xfrm>
            <a:off x="3206088" y="3740315"/>
            <a:ext cx="84853" cy="334963"/>
          </a:xfrm>
          <a:prstGeom prst="rect">
            <a:avLst/>
          </a:prstGeom>
        </p:spPr>
        <p:txBody>
          <a:bodyPr vert="horz" wrap="square" lIns="0" tIns="0" rIns="0" bIns="0" rtlCol="0">
            <a:spAutoFit/>
          </a:bodyPr>
          <a:lstStyle>
            <a:lvl1pPr marL="177800" indent="-177800" algn="l" defTabSz="914400" rtl="0" eaLnBrk="1" latinLnBrk="0" hangingPunct="1">
              <a:lnSpc>
                <a:spcPct val="120000"/>
              </a:lnSpc>
              <a:spcBef>
                <a:spcPts val="1000"/>
              </a:spcBef>
              <a:spcAft>
                <a:spcPts val="600"/>
              </a:spcAft>
              <a:buClr>
                <a:schemeClr val="accent2"/>
              </a:buClr>
              <a:buSzPct val="150000"/>
              <a:buFont typeface="STIXGeneral-Regular" pitchFamily="2" charset="2"/>
              <a:buChar char="⫯"/>
              <a:tabLst/>
              <a:defRPr sz="1050" b="0" i="0" kern="1200">
                <a:solidFill>
                  <a:schemeClr val="accent2"/>
                </a:solidFill>
                <a:latin typeface="HelveticaNeueLT Pro 65 Md" panose="020B0604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marR="0" lvl="0" indent="-177800" algn="l" defTabSz="914400" rtl="0" eaLnBrk="1" fontAlgn="auto" latinLnBrk="0" hangingPunct="1">
              <a:lnSpc>
                <a:spcPct val="120000"/>
              </a:lnSpc>
              <a:spcBef>
                <a:spcPts val="1000"/>
              </a:spcBef>
              <a:spcAft>
                <a:spcPts val="600"/>
              </a:spcAft>
              <a:buClr>
                <a:srgbClr val="008BF0"/>
              </a:buClr>
              <a:buSzPct val="150000"/>
              <a:buFont typeface="STIXGeneral-Regular" pitchFamily="2" charset="2"/>
              <a:buChar char="⫯"/>
              <a:tabLst/>
              <a:defRPr/>
            </a:pPr>
            <a:r>
              <a:rPr kumimoji="0" lang="en-US"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rPr>
              <a:t> </a:t>
            </a:r>
            <a:endParaRPr kumimoji="0" lang="en-GB" sz="2000" b="0" i="0" u="none" strike="noStrike" kern="1200" cap="none" spc="0" normalizeH="0" baseline="0" noProof="0">
              <a:ln>
                <a:noFill/>
              </a:ln>
              <a:solidFill>
                <a:srgbClr val="008BF0"/>
              </a:solidFill>
              <a:effectLst/>
              <a:uLnTx/>
              <a:uFillTx/>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272058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E0DA7E0-5954-EB7D-6E82-A50A2E70681A}"/>
              </a:ext>
            </a:extLst>
          </p:cNvPr>
          <p:cNvSpPr>
            <a:spLocks noGrp="1"/>
          </p:cNvSpPr>
          <p:nvPr>
            <p:ph type="title"/>
          </p:nvPr>
        </p:nvSpPr>
        <p:spPr/>
        <p:txBody>
          <a:bodyPr/>
          <a:lstStyle/>
          <a:p>
            <a:r>
              <a:rPr lang="en-GB">
                <a:solidFill>
                  <a:schemeClr val="accent2"/>
                </a:solidFill>
                <a:latin typeface="Lato" panose="020F0502020204030203" pitchFamily="34" charset="0"/>
                <a:ea typeface="Lato" panose="020F0502020204030203" pitchFamily="34" charset="0"/>
                <a:cs typeface="Lato" panose="020F0502020204030203" pitchFamily="34" charset="0"/>
              </a:rPr>
              <a:t>02</a:t>
            </a:r>
          </a:p>
        </p:txBody>
      </p:sp>
      <p:sp>
        <p:nvSpPr>
          <p:cNvPr id="6" name="Text Placeholder 5">
            <a:extLst>
              <a:ext uri="{FF2B5EF4-FFF2-40B4-BE49-F238E27FC236}">
                <a16:creationId xmlns:a16="http://schemas.microsoft.com/office/drawing/2014/main" id="{7BE320E1-6F45-CC39-8EAF-03B98F89E078}"/>
              </a:ext>
            </a:extLst>
          </p:cNvPr>
          <p:cNvSpPr>
            <a:spLocks noGrp="1"/>
          </p:cNvSpPr>
          <p:nvPr>
            <p:ph type="body" sz="quarter" idx="18"/>
          </p:nvPr>
        </p:nvSpPr>
        <p:spPr>
          <a:xfrm>
            <a:off x="1127125" y="2415607"/>
            <a:ext cx="4635172" cy="2403735"/>
          </a:xfrm>
        </p:spPr>
        <p:txBody>
          <a:bodyPr anchor="t"/>
          <a:lstStyle/>
          <a:p>
            <a:r>
              <a:rPr lang="en-GB">
                <a:latin typeface="Lato" panose="020F0502020204030203" pitchFamily="34" charset="0"/>
                <a:ea typeface="Lato" panose="020F0502020204030203" pitchFamily="34" charset="0"/>
                <a:cs typeface="Lato" panose="020F0502020204030203" pitchFamily="34" charset="0"/>
              </a:rPr>
              <a:t>How we create impact by </a:t>
            </a:r>
          </a:p>
          <a:p>
            <a:r>
              <a:rPr lang="en-GB">
                <a:latin typeface="Lato" panose="020F0502020204030203" pitchFamily="34" charset="0"/>
                <a:ea typeface="Lato" panose="020F0502020204030203" pitchFamily="34" charset="0"/>
                <a:cs typeface="Lato" panose="020F0502020204030203" pitchFamily="34" charset="0"/>
              </a:rPr>
              <a:t>Global Digital Twin City Initiative</a:t>
            </a:r>
          </a:p>
        </p:txBody>
      </p:sp>
      <p:sp>
        <p:nvSpPr>
          <p:cNvPr id="7" name="Slide Number Placeholder 6">
            <a:extLst>
              <a:ext uri="{FF2B5EF4-FFF2-40B4-BE49-F238E27FC236}">
                <a16:creationId xmlns:a16="http://schemas.microsoft.com/office/drawing/2014/main" id="{34B3D1A2-5602-E6D7-10C3-C59A3525CFD8}"/>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FFFFFF">
                    <a:lumMod val="6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GB" sz="1050" b="0" i="0" u="none" strike="noStrike" kern="1200" cap="none" spc="0" normalizeH="0" baseline="0" noProof="0">
              <a:ln>
                <a:noFill/>
              </a:ln>
              <a:solidFill>
                <a:srgbClr val="FFFFFF">
                  <a:lumMod val="6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8" name="Picture Placeholder 7" descr="A view of the earth from space&#10;&#10;Description automatically generated with medium confidence">
            <a:extLst>
              <a:ext uri="{FF2B5EF4-FFF2-40B4-BE49-F238E27FC236}">
                <a16:creationId xmlns:a16="http://schemas.microsoft.com/office/drawing/2014/main" id="{CFD90F38-01A8-45C8-5B91-4BD29741F599}"/>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a:ext>
            </a:extLst>
          </a:blip>
          <a:srcRect/>
          <a:stretch/>
        </p:blipFill>
        <p:spPr>
          <a:xfrm>
            <a:off x="6096000" y="-1"/>
            <a:ext cx="6099251" cy="6857989"/>
          </a:xfrm>
        </p:spPr>
      </p:pic>
      <p:sp>
        <p:nvSpPr>
          <p:cNvPr id="2" name="Footer Placeholder 1">
            <a:extLst>
              <a:ext uri="{FF2B5EF4-FFF2-40B4-BE49-F238E27FC236}">
                <a16:creationId xmlns:a16="http://schemas.microsoft.com/office/drawing/2014/main" id="{0CE9AE39-CCE7-FACC-F215-C447C33EF1F7}"/>
              </a:ext>
            </a:extLst>
          </p:cNvPr>
          <p:cNvSpPr>
            <a:spLocks noGrp="1"/>
          </p:cNvSpPr>
          <p:nvPr>
            <p:ph type="ftr" sz="quarter" idx="3"/>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rPr>
              <a:t>Shaping the Future of Urban Transformation</a:t>
            </a:r>
          </a:p>
        </p:txBody>
      </p:sp>
    </p:spTree>
    <p:extLst>
      <p:ext uri="{BB962C8B-B14F-4D97-AF65-F5344CB8AC3E}">
        <p14:creationId xmlns:p14="http://schemas.microsoft.com/office/powerpoint/2010/main" val="3464714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44E8B16-3A07-4ADB-A958-337287574ACC}"/>
              </a:ext>
            </a:extLst>
          </p:cNvPr>
          <p:cNvSpPr>
            <a:spLocks noGrp="1"/>
          </p:cNvSpPr>
          <p:nvPr>
            <p:ph type="ft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
        <p:nvSpPr>
          <p:cNvPr id="3" name="Slide Number Placeholder 2">
            <a:extLst>
              <a:ext uri="{FF2B5EF4-FFF2-40B4-BE49-F238E27FC236}">
                <a16:creationId xmlns:a16="http://schemas.microsoft.com/office/drawing/2014/main" id="{767B00EF-1473-4AAA-9B33-44746AA4373E}"/>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GB" sz="105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Text Placeholder 4">
            <a:extLst>
              <a:ext uri="{FF2B5EF4-FFF2-40B4-BE49-F238E27FC236}">
                <a16:creationId xmlns:a16="http://schemas.microsoft.com/office/drawing/2014/main" id="{7D3FE47E-6B9B-4CBD-A1C6-7DA0FDBE931F}"/>
              </a:ext>
            </a:extLst>
          </p:cNvPr>
          <p:cNvSpPr>
            <a:spLocks noGrp="1"/>
          </p:cNvSpPr>
          <p:nvPr>
            <p:ph type="body" sz="quarter" idx="14"/>
          </p:nvPr>
        </p:nvSpPr>
        <p:spPr>
          <a:xfrm>
            <a:off x="1125282" y="1867946"/>
            <a:ext cx="7151578" cy="3455463"/>
          </a:xfrm>
        </p:spPr>
        <p:txBody>
          <a:bodyPr>
            <a:noAutofit/>
          </a:bodyPr>
          <a:lstStyle/>
          <a:p>
            <a:pPr marL="0" marR="0">
              <a:lnSpc>
                <a:spcPct val="150000"/>
              </a:lnSpc>
              <a:spcBef>
                <a:spcPts val="0"/>
              </a:spcBef>
              <a:spcAft>
                <a:spcPts val="800"/>
              </a:spcAft>
            </a:pPr>
            <a:r>
              <a:rPr lang="en-US" altLang="zh-CN" sz="1200">
                <a:latin typeface="Lato" panose="020F0502020204030203" pitchFamily="34" charset="0"/>
                <a:ea typeface="Lato" panose="020F0502020204030203" pitchFamily="34" charset="0"/>
                <a:cs typeface="Lato" panose="020F0502020204030203" pitchFamily="34" charset="0"/>
              </a:rPr>
              <a:t>The digital twin city is a new concept and model of urban planning and construction for future sustainable development, an effective combination of digital technology innovation and urban operation mechanism innovation, and a feasible pathway for urban upgrading. </a:t>
            </a:r>
          </a:p>
          <a:p>
            <a:pPr marL="0" marR="0">
              <a:lnSpc>
                <a:spcPct val="150000"/>
              </a:lnSpc>
              <a:spcBef>
                <a:spcPts val="0"/>
              </a:spcBef>
              <a:spcAft>
                <a:spcPts val="800"/>
              </a:spcAft>
            </a:pPr>
            <a:r>
              <a:rPr lang="en-US" altLang="zh-CN" sz="1200">
                <a:latin typeface="Lato" panose="020F0502020204030203" pitchFamily="34" charset="0"/>
                <a:ea typeface="Lato" panose="020F0502020204030203" pitchFamily="34" charset="0"/>
                <a:cs typeface="Lato" panose="020F0502020204030203" pitchFamily="34" charset="0"/>
              </a:rPr>
              <a:t>Currently, the digital twin city is still in the early exploration stage, facing many challenges such as inconsistent understanding, immature technology, and unclear business models. </a:t>
            </a:r>
          </a:p>
          <a:p>
            <a:pPr marL="0" marR="0">
              <a:lnSpc>
                <a:spcPct val="150000"/>
              </a:lnSpc>
              <a:spcBef>
                <a:spcPts val="0"/>
              </a:spcBef>
              <a:spcAft>
                <a:spcPts val="800"/>
              </a:spcAft>
            </a:pPr>
            <a:r>
              <a:rPr lang="en-US" altLang="zh-CN" sz="1200">
                <a:latin typeface="Lato" panose="020F0502020204030203" pitchFamily="34" charset="0"/>
                <a:ea typeface="Lato" panose="020F0502020204030203" pitchFamily="34" charset="0"/>
                <a:cs typeface="Lato" panose="020F0502020204030203" pitchFamily="34" charset="0"/>
              </a:rPr>
              <a:t>At the beginning of 2021, the </a:t>
            </a:r>
            <a:r>
              <a:rPr lang="en-US" altLang="zh-CN" sz="1200" b="1">
                <a:latin typeface="Lato" panose="020F0502020204030203" pitchFamily="34" charset="0"/>
                <a:ea typeface="Lato" panose="020F0502020204030203" pitchFamily="34" charset="0"/>
                <a:cs typeface="Lato" panose="020F0502020204030203" pitchFamily="34" charset="0"/>
              </a:rPr>
              <a:t>World Economic Forum </a:t>
            </a:r>
            <a:r>
              <a:rPr lang="en-US" altLang="zh-CN" sz="1200">
                <a:latin typeface="Lato" panose="020F0502020204030203" pitchFamily="34" charset="0"/>
                <a:ea typeface="Lato" panose="020F0502020204030203" pitchFamily="34" charset="0"/>
                <a:cs typeface="Lato" panose="020F0502020204030203" pitchFamily="34" charset="0"/>
              </a:rPr>
              <a:t>and the </a:t>
            </a:r>
            <a:r>
              <a:rPr lang="en-US" altLang="zh-CN" sz="1200" b="1">
                <a:latin typeface="Lato" panose="020F0502020204030203" pitchFamily="34" charset="0"/>
                <a:ea typeface="Lato" panose="020F0502020204030203" pitchFamily="34" charset="0"/>
                <a:cs typeface="Lato" panose="020F0502020204030203" pitchFamily="34" charset="0"/>
              </a:rPr>
              <a:t>China Academy of Information and Communication Technology (CAICT)</a:t>
            </a:r>
            <a:r>
              <a:rPr lang="en-US" altLang="zh-CN" sz="1200">
                <a:latin typeface="Lato" panose="020F0502020204030203" pitchFamily="34" charset="0"/>
                <a:ea typeface="Lato" panose="020F0502020204030203" pitchFamily="34" charset="0"/>
                <a:cs typeface="Lato" panose="020F0502020204030203" pitchFamily="34" charset="0"/>
              </a:rPr>
              <a:t>, together with key global stakeholders, launched a </a:t>
            </a:r>
            <a:r>
              <a:rPr lang="en-US" altLang="zh-CN" sz="1200" b="1" i="1">
                <a:latin typeface="Lato" panose="020F0502020204030203" pitchFamily="34" charset="0"/>
                <a:ea typeface="Lato" panose="020F0502020204030203" pitchFamily="34" charset="0"/>
                <a:cs typeface="Lato" panose="020F0502020204030203" pitchFamily="34" charset="0"/>
              </a:rPr>
              <a:t>three-year initiative </a:t>
            </a:r>
            <a:r>
              <a:rPr lang="en-US" altLang="zh-CN" sz="1200">
                <a:latin typeface="Lato" panose="020F0502020204030203" pitchFamily="34" charset="0"/>
                <a:ea typeface="Lato" panose="020F0502020204030203" pitchFamily="34" charset="0"/>
                <a:cs typeface="Lato" panose="020F0502020204030203" pitchFamily="34" charset="0"/>
              </a:rPr>
              <a:t>that seeks to make </a:t>
            </a:r>
            <a:r>
              <a:rPr lang="en-US" altLang="zh-CN" sz="1200" b="1" i="1">
                <a:solidFill>
                  <a:srgbClr val="0070C0"/>
                </a:solidFill>
                <a:latin typeface="Lato" panose="020F0502020204030203" pitchFamily="34" charset="0"/>
                <a:ea typeface="Lato" panose="020F0502020204030203" pitchFamily="34" charset="0"/>
                <a:cs typeface="Lato" panose="020F0502020204030203" pitchFamily="34" charset="0"/>
              </a:rPr>
              <a:t>digital twin technology accessible to the public, promote social equity and inclusiveness, help cities achieve digital and low-carbon transformation, and jointly shape the future of digital twin city development.</a:t>
            </a:r>
            <a:endParaRPr lang="en-US" altLang="zh-CN" sz="1100" b="1" i="1">
              <a:solidFill>
                <a:srgbClr val="0070C0"/>
              </a:solidFill>
              <a:latin typeface="Lato" panose="020F0502020204030203" pitchFamily="34" charset="0"/>
              <a:ea typeface="Lato" panose="020F0502020204030203" pitchFamily="34" charset="0"/>
              <a:cs typeface="Lato" panose="020F0502020204030203" pitchFamily="34" charset="0"/>
            </a:endParaRPr>
          </a:p>
        </p:txBody>
      </p:sp>
      <p:sp>
        <p:nvSpPr>
          <p:cNvPr id="6" name="Text Placeholder 5">
            <a:extLst>
              <a:ext uri="{FF2B5EF4-FFF2-40B4-BE49-F238E27FC236}">
                <a16:creationId xmlns:a16="http://schemas.microsoft.com/office/drawing/2014/main" id="{428C3762-82E0-497C-80F4-3AA59789D438}"/>
              </a:ext>
            </a:extLst>
          </p:cNvPr>
          <p:cNvSpPr>
            <a:spLocks noGrp="1"/>
          </p:cNvSpPr>
          <p:nvPr>
            <p:ph type="body" sz="quarter" idx="11"/>
          </p:nvPr>
        </p:nvSpPr>
        <p:spPr/>
        <p:txBody>
          <a:bodyPr>
            <a:normAutofit/>
          </a:bodyPr>
          <a:lstStyle/>
          <a:p>
            <a:endParaRPr lang="en-GB">
              <a:latin typeface="Lato" panose="020F0502020204030203" pitchFamily="34" charset="0"/>
              <a:ea typeface="Lato" panose="020F0502020204030203" pitchFamily="34" charset="0"/>
              <a:cs typeface="Lato" panose="020F0502020204030203" pitchFamily="34" charset="0"/>
            </a:endParaRPr>
          </a:p>
        </p:txBody>
      </p:sp>
      <p:sp>
        <p:nvSpPr>
          <p:cNvPr id="7" name="Title 6">
            <a:extLst>
              <a:ext uri="{FF2B5EF4-FFF2-40B4-BE49-F238E27FC236}">
                <a16:creationId xmlns:a16="http://schemas.microsoft.com/office/drawing/2014/main" id="{9C363884-9E81-4F3F-BE82-36D0C742616B}"/>
              </a:ext>
            </a:extLst>
          </p:cNvPr>
          <p:cNvSpPr>
            <a:spLocks noGrp="1"/>
          </p:cNvSpPr>
          <p:nvPr>
            <p:ph type="title"/>
          </p:nvPr>
        </p:nvSpPr>
        <p:spPr>
          <a:xfrm>
            <a:off x="1127125" y="622405"/>
            <a:ext cx="6378906" cy="1159002"/>
          </a:xfrm>
        </p:spPr>
        <p:txBody>
          <a:bodyPr>
            <a:noAutofit/>
          </a:bodyPr>
          <a:lstStyle/>
          <a:p>
            <a:r>
              <a:rPr lang="en-US" altLang="zh-CN">
                <a:latin typeface="Lato" panose="020F0502020204030203" pitchFamily="34" charset="0"/>
                <a:ea typeface="Lato" panose="020F0502020204030203" pitchFamily="34" charset="0"/>
                <a:cs typeface="Lato" panose="020F0502020204030203" pitchFamily="34" charset="0"/>
              </a:rPr>
              <a:t>About global digital twin city initiative</a:t>
            </a:r>
            <a:br>
              <a:rPr kumimoji="0" lang="en-GB" altLang="zh-CN" sz="40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br>
            <a:endParaRPr lang="en-GB">
              <a:latin typeface="Lato" panose="020F0502020204030203" pitchFamily="34" charset="0"/>
              <a:ea typeface="Lato" panose="020F0502020204030203" pitchFamily="34" charset="0"/>
              <a:cs typeface="Lato" panose="020F0502020204030203" pitchFamily="34" charset="0"/>
            </a:endParaRPr>
          </a:p>
        </p:txBody>
      </p:sp>
      <p:sp>
        <p:nvSpPr>
          <p:cNvPr id="8" name="Text Placeholder 7">
            <a:extLst>
              <a:ext uri="{FF2B5EF4-FFF2-40B4-BE49-F238E27FC236}">
                <a16:creationId xmlns:a16="http://schemas.microsoft.com/office/drawing/2014/main" id="{F850861E-C0F1-4B84-A66A-2D022F4D7E9C}"/>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pic>
        <p:nvPicPr>
          <p:cNvPr id="9" name="Picture 44" descr="A picture containing logo&#10;&#10;Description automatically generated">
            <a:extLst>
              <a:ext uri="{FF2B5EF4-FFF2-40B4-BE49-F238E27FC236}">
                <a16:creationId xmlns:a16="http://schemas.microsoft.com/office/drawing/2014/main" id="{563BB0B8-88C7-4FA5-7224-D9FECE1CFD54}"/>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860683" y="5315014"/>
            <a:ext cx="812689" cy="295113"/>
          </a:xfrm>
          <a:prstGeom prst="rect">
            <a:avLst/>
          </a:prstGeom>
        </p:spPr>
      </p:pic>
      <p:pic>
        <p:nvPicPr>
          <p:cNvPr id="10" name="Picture 17">
            <a:extLst>
              <a:ext uri="{FF2B5EF4-FFF2-40B4-BE49-F238E27FC236}">
                <a16:creationId xmlns:a16="http://schemas.microsoft.com/office/drawing/2014/main" id="{BC806AA2-48D4-7E59-0C1B-79608D4115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60569" y="5214995"/>
            <a:ext cx="1152883" cy="430409"/>
          </a:xfrm>
          <a:prstGeom prst="rect">
            <a:avLst/>
          </a:prstGeom>
        </p:spPr>
      </p:pic>
      <p:pic>
        <p:nvPicPr>
          <p:cNvPr id="11" name="Picture 31">
            <a:extLst>
              <a:ext uri="{FF2B5EF4-FFF2-40B4-BE49-F238E27FC236}">
                <a16:creationId xmlns:a16="http://schemas.microsoft.com/office/drawing/2014/main" id="{BBD83F16-C748-2148-76E7-31B0A92107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13452" y="5254253"/>
            <a:ext cx="1279940" cy="416637"/>
          </a:xfrm>
          <a:prstGeom prst="rect">
            <a:avLst/>
          </a:prstGeom>
        </p:spPr>
      </p:pic>
      <p:pic>
        <p:nvPicPr>
          <p:cNvPr id="13" name="Picture 12">
            <a:extLst>
              <a:ext uri="{FF2B5EF4-FFF2-40B4-BE49-F238E27FC236}">
                <a16:creationId xmlns:a16="http://schemas.microsoft.com/office/drawing/2014/main" id="{65E461D8-CD18-9AF8-3F5D-1B776B1E6CE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38022" y="5245734"/>
            <a:ext cx="1150588" cy="403126"/>
          </a:xfrm>
          <a:prstGeom prst="rect">
            <a:avLst/>
          </a:prstGeom>
        </p:spPr>
      </p:pic>
      <p:pic>
        <p:nvPicPr>
          <p:cNvPr id="14" name="Picture 33" descr="Logo, company name&#10;&#10;Description automatically generated">
            <a:extLst>
              <a:ext uri="{FF2B5EF4-FFF2-40B4-BE49-F238E27FC236}">
                <a16:creationId xmlns:a16="http://schemas.microsoft.com/office/drawing/2014/main" id="{8A5C3868-37F5-A989-0116-1D1302E456E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882346" y="5940525"/>
            <a:ext cx="592000" cy="664862"/>
          </a:xfrm>
          <a:prstGeom prst="rect">
            <a:avLst/>
          </a:prstGeom>
        </p:spPr>
      </p:pic>
      <p:pic>
        <p:nvPicPr>
          <p:cNvPr id="16" name="Picture 4">
            <a:extLst>
              <a:ext uri="{FF2B5EF4-FFF2-40B4-BE49-F238E27FC236}">
                <a16:creationId xmlns:a16="http://schemas.microsoft.com/office/drawing/2014/main" id="{F4AEE9FB-3288-A5EC-3912-A5034076BB91}"/>
              </a:ext>
            </a:extLst>
          </p:cNvPr>
          <p:cNvPicPr>
            <a:picLocks noChangeAspect="1"/>
          </p:cNvPicPr>
          <p:nvPr/>
        </p:nvPicPr>
        <p:blipFill>
          <a:blip r:embed="rId7"/>
          <a:stretch>
            <a:fillRect/>
          </a:stretch>
        </p:blipFill>
        <p:spPr>
          <a:xfrm>
            <a:off x="6778462" y="5305072"/>
            <a:ext cx="1083430" cy="270858"/>
          </a:xfrm>
          <a:prstGeom prst="rect">
            <a:avLst/>
          </a:prstGeom>
        </p:spPr>
      </p:pic>
      <p:pic>
        <p:nvPicPr>
          <p:cNvPr id="17" name="Picture 21">
            <a:extLst>
              <a:ext uri="{FF2B5EF4-FFF2-40B4-BE49-F238E27FC236}">
                <a16:creationId xmlns:a16="http://schemas.microsoft.com/office/drawing/2014/main" id="{6CCF3E2D-3B64-E5D9-BE57-D186F5970F4A}"/>
              </a:ext>
            </a:extLst>
          </p:cNvPr>
          <p:cNvPicPr>
            <a:picLocks noChangeAspect="1"/>
          </p:cNvPicPr>
          <p:nvPr/>
        </p:nvPicPr>
        <p:blipFill>
          <a:blip r:embed="rId8"/>
          <a:stretch>
            <a:fillRect/>
          </a:stretch>
        </p:blipFill>
        <p:spPr>
          <a:xfrm>
            <a:off x="777256" y="5669084"/>
            <a:ext cx="1085685" cy="392846"/>
          </a:xfrm>
          <a:prstGeom prst="rect">
            <a:avLst/>
          </a:prstGeom>
        </p:spPr>
      </p:pic>
      <p:pic>
        <p:nvPicPr>
          <p:cNvPr id="18" name="Picture 24">
            <a:extLst>
              <a:ext uri="{FF2B5EF4-FFF2-40B4-BE49-F238E27FC236}">
                <a16:creationId xmlns:a16="http://schemas.microsoft.com/office/drawing/2014/main" id="{68C34658-D9C3-2480-DDAA-DFA350AFD80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587114" y="5709109"/>
            <a:ext cx="1439189" cy="384950"/>
          </a:xfrm>
          <a:prstGeom prst="rect">
            <a:avLst/>
          </a:prstGeom>
        </p:spPr>
      </p:pic>
      <p:pic>
        <p:nvPicPr>
          <p:cNvPr id="21" name="Picture 16">
            <a:extLst>
              <a:ext uri="{FF2B5EF4-FFF2-40B4-BE49-F238E27FC236}">
                <a16:creationId xmlns:a16="http://schemas.microsoft.com/office/drawing/2014/main" id="{8B33AC90-AA07-C160-3C19-38E0E877430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061700" y="5730414"/>
            <a:ext cx="1227601" cy="321025"/>
          </a:xfrm>
          <a:prstGeom prst="rect">
            <a:avLst/>
          </a:prstGeom>
        </p:spPr>
      </p:pic>
      <p:pic>
        <p:nvPicPr>
          <p:cNvPr id="23" name="Picture 35" descr="Text&#10;&#10;Description automatically generated">
            <a:extLst>
              <a:ext uri="{FF2B5EF4-FFF2-40B4-BE49-F238E27FC236}">
                <a16:creationId xmlns:a16="http://schemas.microsoft.com/office/drawing/2014/main" id="{23FA9F8E-A137-3F38-821B-11E8F66184D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174506" y="6139366"/>
            <a:ext cx="1178694" cy="377950"/>
          </a:xfrm>
          <a:prstGeom prst="rect">
            <a:avLst/>
          </a:prstGeom>
        </p:spPr>
      </p:pic>
      <p:pic>
        <p:nvPicPr>
          <p:cNvPr id="24" name="Picture 41">
            <a:extLst>
              <a:ext uri="{FF2B5EF4-FFF2-40B4-BE49-F238E27FC236}">
                <a16:creationId xmlns:a16="http://schemas.microsoft.com/office/drawing/2014/main" id="{06BED3BC-969C-FAD4-83B0-76816264E650}"/>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182245" y="5687031"/>
            <a:ext cx="1178694" cy="420054"/>
          </a:xfrm>
          <a:prstGeom prst="rect">
            <a:avLst/>
          </a:prstGeom>
        </p:spPr>
      </p:pic>
      <p:pic>
        <p:nvPicPr>
          <p:cNvPr id="26" name="Picture 20">
            <a:extLst>
              <a:ext uri="{FF2B5EF4-FFF2-40B4-BE49-F238E27FC236}">
                <a16:creationId xmlns:a16="http://schemas.microsoft.com/office/drawing/2014/main" id="{0B249F07-7271-66DA-F620-AFD5DE2FAE82}"/>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384158" y="5686967"/>
            <a:ext cx="1116233" cy="427612"/>
          </a:xfrm>
          <a:prstGeom prst="rect">
            <a:avLst/>
          </a:prstGeom>
        </p:spPr>
      </p:pic>
      <p:pic>
        <p:nvPicPr>
          <p:cNvPr id="32" name="Picture 10">
            <a:extLst>
              <a:ext uri="{FF2B5EF4-FFF2-40B4-BE49-F238E27FC236}">
                <a16:creationId xmlns:a16="http://schemas.microsoft.com/office/drawing/2014/main" id="{A3010B17-914E-3700-986E-14AB20E33903}"/>
              </a:ext>
            </a:extLst>
          </p:cNvPr>
          <p:cNvPicPr>
            <a:picLocks noChangeAspect="1"/>
          </p:cNvPicPr>
          <p:nvPr/>
        </p:nvPicPr>
        <p:blipFill rotWithShape="1">
          <a:blip r:embed="rId14" cstate="hqprint">
            <a:extLst>
              <a:ext uri="{28A0092B-C50C-407E-A947-70E740481C1C}">
                <a14:useLocalDpi xmlns:a14="http://schemas.microsoft.com/office/drawing/2010/main"/>
              </a:ext>
            </a:extLst>
          </a:blip>
          <a:srcRect/>
          <a:stretch/>
        </p:blipFill>
        <p:spPr>
          <a:xfrm>
            <a:off x="4360939" y="6120013"/>
            <a:ext cx="1877134" cy="420837"/>
          </a:xfrm>
          <a:prstGeom prst="rect">
            <a:avLst/>
          </a:prstGeom>
        </p:spPr>
      </p:pic>
      <p:pic>
        <p:nvPicPr>
          <p:cNvPr id="1026" name="Picture 2">
            <a:extLst>
              <a:ext uri="{FF2B5EF4-FFF2-40B4-BE49-F238E27FC236}">
                <a16:creationId xmlns:a16="http://schemas.microsoft.com/office/drawing/2014/main" id="{9EA06622-4C9E-53C1-CF96-FD5A3F61537A}"/>
              </a:ext>
            </a:extLst>
          </p:cNvPr>
          <p:cNvPicPr>
            <a:picLocks noChangeAspect="1" noChangeArrowheads="1"/>
          </p:cNvPicPr>
          <p:nvPr/>
        </p:nvPicPr>
        <p:blipFill rotWithShape="1">
          <a:blip r:embed="rId15" cstate="hqprint">
            <a:extLst>
              <a:ext uri="{28A0092B-C50C-407E-A947-70E740481C1C}">
                <a14:useLocalDpi xmlns:a14="http://schemas.microsoft.com/office/drawing/2010/main"/>
              </a:ext>
            </a:extLst>
          </a:blip>
          <a:srcRect/>
          <a:stretch/>
        </p:blipFill>
        <p:spPr bwMode="auto">
          <a:xfrm>
            <a:off x="8672253" y="0"/>
            <a:ext cx="3526997" cy="6876953"/>
          </a:xfrm>
          <a:prstGeom prst="rect">
            <a:avLst/>
          </a:prstGeom>
          <a:noFill/>
          <a:extLst>
            <a:ext uri="{909E8E84-426E-40DD-AFC4-6F175D3DCCD1}">
              <a14:hiddenFill xmlns:a14="http://schemas.microsoft.com/office/drawing/2010/main">
                <a:solidFill>
                  <a:srgbClr val="FFFFFF"/>
                </a:solidFill>
              </a14:hiddenFill>
            </a:ext>
          </a:extLst>
        </p:spPr>
      </p:pic>
      <p:pic>
        <p:nvPicPr>
          <p:cNvPr id="36" name="图片 35">
            <a:extLst>
              <a:ext uri="{FF2B5EF4-FFF2-40B4-BE49-F238E27FC236}">
                <a16:creationId xmlns:a16="http://schemas.microsoft.com/office/drawing/2014/main" id="{600158C8-519A-E3A6-E4C4-DD7328998F4B}"/>
              </a:ext>
            </a:extLst>
          </p:cNvPr>
          <p:cNvPicPr>
            <a:picLocks noChangeAspect="1"/>
          </p:cNvPicPr>
          <p:nvPr/>
        </p:nvPicPr>
        <p:blipFill>
          <a:blip r:embed="rId16" cstate="hqprint">
            <a:extLst>
              <a:ext uri="{28A0092B-C50C-407E-A947-70E740481C1C}">
                <a14:useLocalDpi xmlns:a14="http://schemas.microsoft.com/office/drawing/2010/main"/>
              </a:ext>
            </a:extLst>
          </a:blip>
          <a:stretch>
            <a:fillRect/>
          </a:stretch>
        </p:blipFill>
        <p:spPr>
          <a:xfrm>
            <a:off x="5396990" y="5307257"/>
            <a:ext cx="1243619" cy="270858"/>
          </a:xfrm>
          <a:prstGeom prst="rect">
            <a:avLst/>
          </a:prstGeom>
        </p:spPr>
      </p:pic>
      <p:pic>
        <p:nvPicPr>
          <p:cNvPr id="1028" name="Picture 4">
            <a:extLst>
              <a:ext uri="{FF2B5EF4-FFF2-40B4-BE49-F238E27FC236}">
                <a16:creationId xmlns:a16="http://schemas.microsoft.com/office/drawing/2014/main" id="{9ACD1B72-6E71-183F-6D85-FF56DCFA9DDA}"/>
              </a:ext>
            </a:extLst>
          </p:cNvPr>
          <p:cNvPicPr>
            <a:picLocks noChangeAspect="1" noChangeArrowheads="1"/>
          </p:cNvPicPr>
          <p:nvPr/>
        </p:nvPicPr>
        <p:blipFill>
          <a:blip r:embed="rId17" cstate="hqprint">
            <a:extLst>
              <a:ext uri="{28A0092B-C50C-407E-A947-70E740481C1C}">
                <a14:useLocalDpi xmlns:a14="http://schemas.microsoft.com/office/drawing/2010/main"/>
              </a:ext>
            </a:extLst>
          </a:blip>
          <a:srcRect/>
          <a:stretch>
            <a:fillRect/>
          </a:stretch>
        </p:blipFill>
        <p:spPr bwMode="auto">
          <a:xfrm>
            <a:off x="2233790" y="5649749"/>
            <a:ext cx="825542" cy="70400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7">
            <a:extLst>
              <a:ext uri="{FF2B5EF4-FFF2-40B4-BE49-F238E27FC236}">
                <a16:creationId xmlns:a16="http://schemas.microsoft.com/office/drawing/2014/main" id="{F869C149-F6E5-C303-81FD-58B5397FE43F}"/>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6241992" y="6132887"/>
            <a:ext cx="1622056" cy="472090"/>
          </a:xfrm>
          <a:prstGeom prst="rect">
            <a:avLst/>
          </a:prstGeom>
        </p:spPr>
      </p:pic>
      <p:pic>
        <p:nvPicPr>
          <p:cNvPr id="38" name="Picture 13">
            <a:extLst>
              <a:ext uri="{FF2B5EF4-FFF2-40B4-BE49-F238E27FC236}">
                <a16:creationId xmlns:a16="http://schemas.microsoft.com/office/drawing/2014/main" id="{F316FBD2-5CA3-326C-6966-6F50C401F100}"/>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800475" y="5974595"/>
            <a:ext cx="1440300" cy="542721"/>
          </a:xfrm>
          <a:prstGeom prst="rect">
            <a:avLst/>
          </a:prstGeom>
        </p:spPr>
      </p:pic>
    </p:spTree>
    <p:extLst>
      <p:ext uri="{BB962C8B-B14F-4D97-AF65-F5344CB8AC3E}">
        <p14:creationId xmlns:p14="http://schemas.microsoft.com/office/powerpoint/2010/main" val="4244750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787334B7-80EF-F596-835F-DE2763770C39}"/>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8</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43723C5D-F5DF-2E53-76E0-677DD2470A44}"/>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648D147B-0CD0-1CF3-BF60-2212E37B8AEB}"/>
              </a:ext>
            </a:extLst>
          </p:cNvPr>
          <p:cNvSpPr>
            <a:spLocks noGrp="1"/>
          </p:cNvSpPr>
          <p:nvPr>
            <p:ph type="title"/>
          </p:nvPr>
        </p:nvSpPr>
        <p:spPr/>
        <p:txBody>
          <a:bodyPr>
            <a:normAutofit/>
          </a:bodyPr>
          <a:lstStyle/>
          <a:p>
            <a:r>
              <a:rPr lang="en-US" altLang="zh-CN">
                <a:latin typeface="Lato" panose="020F0502020204030203" pitchFamily="34" charset="0"/>
                <a:ea typeface="Lato" panose="020F0502020204030203" pitchFamily="34" charset="0"/>
                <a:cs typeface="Lato" panose="020F0502020204030203" pitchFamily="34" charset="0"/>
              </a:rPr>
              <a:t>Concept and market</a:t>
            </a:r>
            <a:endParaRPr lang="zh-CN" altLang="en-US">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9C8AE70C-768C-6B4B-D868-0737801BDD67}"/>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10" name="TextBox 31">
            <a:extLst>
              <a:ext uri="{FF2B5EF4-FFF2-40B4-BE49-F238E27FC236}">
                <a16:creationId xmlns:a16="http://schemas.microsoft.com/office/drawing/2014/main" id="{E642DC94-8280-ADD5-6B31-43362A6DEEDF}"/>
              </a:ext>
            </a:extLst>
          </p:cNvPr>
          <p:cNvSpPr txBox="1">
            <a:spLocks noGrp="1"/>
          </p:cNvSpPr>
          <p:nvPr>
            <p:ph type="body" sz="quarter" idx="14"/>
          </p:nvPr>
        </p:nvSpPr>
        <p:spPr>
          <a:xfrm>
            <a:off x="1127125" y="1412875"/>
            <a:ext cx="10514012" cy="1495730"/>
          </a:xfrm>
          <a:prstGeom prst="rect">
            <a:avLst/>
          </a:prstGeom>
          <a:noFill/>
        </p:spPr>
        <p:txBody>
          <a:bodyPr wrap="square">
            <a:spAutoFit/>
          </a:bodyPr>
          <a:lstStyle/>
          <a:p>
            <a:pPr algn="l"/>
            <a:r>
              <a:rPr lang="en-US" sz="1200">
                <a:solidFill>
                  <a:schemeClr val="tx1"/>
                </a:solidFill>
                <a:latin typeface="Lato" panose="020F0502020204030203" pitchFamily="34" charset="0"/>
                <a:ea typeface="Lato" panose="020F0502020204030203" pitchFamily="34" charset="0"/>
                <a:cs typeface="Lato" panose="020F0502020204030203" pitchFamily="34" charset="0"/>
              </a:rPr>
              <a:t>A digital twin is a digital copy of a real-world place or object. Artificial intelligence and machine learning technologies enable the creation of digital twins, which are dimensionally accurate 3D digital models that can be updated quickly to reflect changes with its physical counterpart. Its goal is to:</a:t>
            </a:r>
          </a:p>
          <a:p>
            <a:pPr marL="342900" indent="-342900" algn="l">
              <a:buFont typeface="+mj-lt"/>
              <a:buAutoNum type="arabicPeriod"/>
            </a:pPr>
            <a:r>
              <a:rPr lang="en-US" altLang="zh-CN" sz="1200">
                <a:solidFill>
                  <a:schemeClr val="tx1"/>
                </a:solidFill>
                <a:latin typeface="Lato" panose="020F0502020204030203" pitchFamily="34" charset="0"/>
                <a:ea typeface="Lato" panose="020F0502020204030203" pitchFamily="34" charset="0"/>
                <a:cs typeface="Lato" panose="020F0502020204030203" pitchFamily="34" charset="0"/>
              </a:rPr>
              <a:t>S</a:t>
            </a:r>
            <a:r>
              <a:rPr lang="en-US" sz="1200">
                <a:solidFill>
                  <a:schemeClr val="tx1"/>
                </a:solidFill>
                <a:latin typeface="Lato" panose="020F0502020204030203" pitchFamily="34" charset="0"/>
                <a:ea typeface="Lato" panose="020F0502020204030203" pitchFamily="34" charset="0"/>
                <a:cs typeface="Lato" panose="020F0502020204030203" pitchFamily="34" charset="0"/>
              </a:rPr>
              <a:t>olve the complexity and uncertainty of urban planning, design, construction, management and services through simulation, monitoring, diagnosis, prediction and control; </a:t>
            </a:r>
          </a:p>
          <a:p>
            <a:pPr marL="342900" indent="-342900" algn="l">
              <a:buFont typeface="+mj-lt"/>
              <a:buAutoNum type="arabicPeriod"/>
            </a:pPr>
            <a:r>
              <a:rPr lang="en-US" altLang="zh-CN" sz="1200">
                <a:solidFill>
                  <a:schemeClr val="tx1"/>
                </a:solidFill>
                <a:latin typeface="Lato" panose="020F0502020204030203" pitchFamily="34" charset="0"/>
                <a:ea typeface="Lato" panose="020F0502020204030203" pitchFamily="34" charset="0"/>
                <a:cs typeface="Lato" panose="020F0502020204030203" pitchFamily="34" charset="0"/>
              </a:rPr>
              <a:t>E</a:t>
            </a:r>
            <a:r>
              <a:rPr lang="en-US" sz="1200">
                <a:solidFill>
                  <a:schemeClr val="tx1"/>
                </a:solidFill>
                <a:latin typeface="Lato" panose="020F0502020204030203" pitchFamily="34" charset="0"/>
                <a:ea typeface="Lato" panose="020F0502020204030203" pitchFamily="34" charset="0"/>
                <a:cs typeface="Lato" panose="020F0502020204030203" pitchFamily="34" charset="0"/>
              </a:rPr>
              <a:t>stablish the simultaneous operation of and interaction between the physical and digital dimensions of the city.</a:t>
            </a:r>
          </a:p>
        </p:txBody>
      </p:sp>
      <p:sp>
        <p:nvSpPr>
          <p:cNvPr id="11" name="TextBox 19">
            <a:extLst>
              <a:ext uri="{FF2B5EF4-FFF2-40B4-BE49-F238E27FC236}">
                <a16:creationId xmlns:a16="http://schemas.microsoft.com/office/drawing/2014/main" id="{CB72B723-63D1-3D16-46FE-467AF6E763D7}"/>
              </a:ext>
            </a:extLst>
          </p:cNvPr>
          <p:cNvSpPr txBox="1"/>
          <p:nvPr/>
        </p:nvSpPr>
        <p:spPr>
          <a:xfrm>
            <a:off x="1007534" y="3429000"/>
            <a:ext cx="4894218" cy="338554"/>
          </a:xfrm>
          <a:prstGeom prst="rect">
            <a:avLst/>
          </a:prstGeom>
          <a:noFill/>
        </p:spPr>
        <p:txBody>
          <a:bodyPr wrap="square">
            <a:spAutoFit/>
          </a:bodyPr>
          <a:lstStyle/>
          <a:p>
            <a:r>
              <a:rPr lang="en-US" sz="1600">
                <a:latin typeface="Lato" panose="020F0502020204030203" pitchFamily="34" charset="0"/>
                <a:ea typeface="Lato" panose="020F0502020204030203" pitchFamily="34" charset="0"/>
                <a:cs typeface="Lato" panose="020F0502020204030203" pitchFamily="34" charset="0"/>
              </a:rPr>
              <a:t>Booming and disordered Market</a:t>
            </a:r>
          </a:p>
        </p:txBody>
      </p:sp>
      <p:sp>
        <p:nvSpPr>
          <p:cNvPr id="12" name="TextBox 25">
            <a:extLst>
              <a:ext uri="{FF2B5EF4-FFF2-40B4-BE49-F238E27FC236}">
                <a16:creationId xmlns:a16="http://schemas.microsoft.com/office/drawing/2014/main" id="{FDF6C05D-4FEF-8083-F4E9-435E98464F2C}"/>
              </a:ext>
            </a:extLst>
          </p:cNvPr>
          <p:cNvSpPr txBox="1"/>
          <p:nvPr/>
        </p:nvSpPr>
        <p:spPr>
          <a:xfrm>
            <a:off x="1007535" y="3773203"/>
            <a:ext cx="5088466" cy="830997"/>
          </a:xfrm>
          <a:prstGeom prst="rect">
            <a:avLst/>
          </a:prstGeom>
          <a:noFill/>
        </p:spPr>
        <p:txBody>
          <a:bodyPr wrap="square">
            <a:spAutoFit/>
          </a:bodyPr>
          <a:lstStyle/>
          <a:p>
            <a:pPr algn="l"/>
            <a:r>
              <a:rPr lang="en-US" sz="1200">
                <a:solidFill>
                  <a:srgbClr val="222222"/>
                </a:solidFill>
                <a:latin typeface="Lato" panose="020F0502020204030203" pitchFamily="34" charset="0"/>
                <a:ea typeface="Lato" panose="020F0502020204030203" pitchFamily="34" charset="0"/>
                <a:cs typeface="Lato" panose="020F0502020204030203" pitchFamily="34" charset="0"/>
              </a:rPr>
              <a:t>It is predicted that by 2030, the application of digital twin technology will save $280 billion for urban planning, construction and operation, the digital twin market is expected to reach $48.2 billion by 2026 and grow at a 58% CAGR (compound annual growth rate)*.</a:t>
            </a:r>
          </a:p>
        </p:txBody>
      </p:sp>
      <p:sp>
        <p:nvSpPr>
          <p:cNvPr id="13" name="TextBox 29">
            <a:extLst>
              <a:ext uri="{FF2B5EF4-FFF2-40B4-BE49-F238E27FC236}">
                <a16:creationId xmlns:a16="http://schemas.microsoft.com/office/drawing/2014/main" id="{F5906CC2-B360-E411-D09A-3650ECF3E02C}"/>
              </a:ext>
            </a:extLst>
          </p:cNvPr>
          <p:cNvSpPr txBox="1"/>
          <p:nvPr/>
        </p:nvSpPr>
        <p:spPr>
          <a:xfrm>
            <a:off x="1032811" y="4769032"/>
            <a:ext cx="5063190" cy="1200329"/>
          </a:xfrm>
          <a:prstGeom prst="rect">
            <a:avLst/>
          </a:prstGeom>
          <a:noFill/>
        </p:spPr>
        <p:txBody>
          <a:bodyPr wrap="square">
            <a:spAutoFit/>
          </a:bodyPr>
          <a:lstStyle/>
          <a:p>
            <a:pPr algn="l"/>
            <a:r>
              <a:rPr lang="en-US" sz="1200">
                <a:solidFill>
                  <a:srgbClr val="222222"/>
                </a:solidFill>
                <a:latin typeface="Lato" panose="020F0502020204030203" pitchFamily="34" charset="0"/>
                <a:ea typeface="Lato" panose="020F0502020204030203" pitchFamily="34" charset="0"/>
                <a:cs typeface="Lato" panose="020F0502020204030203" pitchFamily="34" charset="0"/>
              </a:rPr>
              <a:t>The total investment scale of China’s new smart cities in 2020 was about </a:t>
            </a:r>
            <a:r>
              <a:rPr lang="en-US" sz="1200" b="1">
                <a:solidFill>
                  <a:srgbClr val="222222"/>
                </a:solidFill>
                <a:latin typeface="Lato" panose="020F0502020204030203" pitchFamily="34" charset="0"/>
                <a:ea typeface="Lato" panose="020F0502020204030203" pitchFamily="34" charset="0"/>
                <a:cs typeface="Lato" panose="020F0502020204030203" pitchFamily="34" charset="0"/>
              </a:rPr>
              <a:t>RMB 2.4 trillion ($0.38 trillion)</a:t>
            </a:r>
            <a:r>
              <a:rPr lang="en-US" sz="1200">
                <a:solidFill>
                  <a:srgbClr val="222222"/>
                </a:solidFill>
                <a:latin typeface="Lato" panose="020F0502020204030203" pitchFamily="34" charset="0"/>
                <a:ea typeface="Lato" panose="020F0502020204030203" pitchFamily="34" charset="0"/>
                <a:cs typeface="Lato" panose="020F0502020204030203" pitchFamily="34" charset="0"/>
              </a:rPr>
              <a:t>. In particular,  China’s City Information Modelling (</a:t>
            </a:r>
            <a:r>
              <a:rPr lang="en-US" sz="1200" b="1">
                <a:solidFill>
                  <a:srgbClr val="222222"/>
                </a:solidFill>
                <a:latin typeface="Lato" panose="020F0502020204030203" pitchFamily="34" charset="0"/>
                <a:ea typeface="Lato" panose="020F0502020204030203" pitchFamily="34" charset="0"/>
                <a:cs typeface="Lato" panose="020F0502020204030203" pitchFamily="34" charset="0"/>
              </a:rPr>
              <a:t>CIM</a:t>
            </a:r>
            <a:r>
              <a:rPr lang="en-US" sz="1200">
                <a:solidFill>
                  <a:srgbClr val="222222"/>
                </a:solidFill>
                <a:latin typeface="Lato" panose="020F0502020204030203" pitchFamily="34" charset="0"/>
                <a:ea typeface="Lato" panose="020F0502020204030203" pitchFamily="34" charset="0"/>
                <a:cs typeface="Lato" panose="020F0502020204030203" pitchFamily="34" charset="0"/>
              </a:rPr>
              <a:t>) construction projects have shown a trend of rapid growth year on year, with the number of projects growing from 2 in 2018 to </a:t>
            </a:r>
            <a:r>
              <a:rPr lang="en-US" sz="1200" b="1">
                <a:solidFill>
                  <a:srgbClr val="222222"/>
                </a:solidFill>
                <a:latin typeface="Lato" panose="020F0502020204030203" pitchFamily="34" charset="0"/>
                <a:ea typeface="Lato" panose="020F0502020204030203" pitchFamily="34" charset="0"/>
                <a:cs typeface="Lato" panose="020F0502020204030203" pitchFamily="34" charset="0"/>
              </a:rPr>
              <a:t>72 in 2021</a:t>
            </a:r>
            <a:r>
              <a:rPr lang="en-US" sz="1200">
                <a:solidFill>
                  <a:srgbClr val="222222"/>
                </a:solidFill>
                <a:latin typeface="Lato" panose="020F0502020204030203" pitchFamily="34" charset="0"/>
                <a:ea typeface="Lato" panose="020F0502020204030203" pitchFamily="34" charset="0"/>
                <a:cs typeface="Lato" panose="020F0502020204030203" pitchFamily="34" charset="0"/>
              </a:rPr>
              <a:t>, the average investment of the projects reached </a:t>
            </a:r>
            <a:r>
              <a:rPr lang="en-US" sz="1200" b="1">
                <a:solidFill>
                  <a:srgbClr val="222222"/>
                </a:solidFill>
                <a:latin typeface="Lato" panose="020F0502020204030203" pitchFamily="34" charset="0"/>
                <a:ea typeface="Lato" panose="020F0502020204030203" pitchFamily="34" charset="0"/>
                <a:cs typeface="Lato" panose="020F0502020204030203" pitchFamily="34" charset="0"/>
              </a:rPr>
              <a:t>RMB 28 million </a:t>
            </a:r>
            <a:r>
              <a:rPr lang="en-US" sz="1200">
                <a:solidFill>
                  <a:srgbClr val="222222"/>
                </a:solidFill>
                <a:latin typeface="Lato" panose="020F0502020204030203" pitchFamily="34" charset="0"/>
                <a:ea typeface="Lato" panose="020F0502020204030203" pitchFamily="34" charset="0"/>
                <a:cs typeface="Lato" panose="020F0502020204030203" pitchFamily="34" charset="0"/>
              </a:rPr>
              <a:t>(</a:t>
            </a:r>
            <a:r>
              <a:rPr lang="en-GB" sz="1200">
                <a:solidFill>
                  <a:srgbClr val="222222"/>
                </a:solidFill>
                <a:latin typeface="Lato" panose="020F0502020204030203" pitchFamily="34" charset="0"/>
                <a:ea typeface="Lato" panose="020F0502020204030203" pitchFamily="34" charset="0"/>
                <a:cs typeface="Lato" panose="020F0502020204030203" pitchFamily="34" charset="0"/>
              </a:rPr>
              <a:t>$</a:t>
            </a:r>
            <a:r>
              <a:rPr lang="zh-CN" altLang="en-US" sz="1200">
                <a:solidFill>
                  <a:srgbClr val="222222"/>
                </a:solidFill>
                <a:latin typeface="Lato" panose="020F0502020204030203" pitchFamily="34" charset="0"/>
                <a:cs typeface="Lato" panose="020F0502020204030203" pitchFamily="34" charset="0"/>
              </a:rPr>
              <a:t> </a:t>
            </a:r>
            <a:r>
              <a:rPr lang="en-GB" altLang="zh-CN" sz="1200">
                <a:solidFill>
                  <a:srgbClr val="222222"/>
                </a:solidFill>
                <a:latin typeface="Lato" panose="020F0502020204030203" pitchFamily="34" charset="0"/>
                <a:ea typeface="Lato" panose="020F0502020204030203" pitchFamily="34" charset="0"/>
                <a:cs typeface="Lato" panose="020F0502020204030203" pitchFamily="34" charset="0"/>
              </a:rPr>
              <a:t>4 million</a:t>
            </a:r>
            <a:r>
              <a:rPr lang="en-US" sz="1200">
                <a:solidFill>
                  <a:srgbClr val="222222"/>
                </a:solidFill>
                <a:latin typeface="Lato" panose="020F0502020204030203" pitchFamily="34" charset="0"/>
                <a:ea typeface="Lato" panose="020F0502020204030203" pitchFamily="34" charset="0"/>
                <a:cs typeface="Lato" panose="020F0502020204030203" pitchFamily="34" charset="0"/>
              </a:rPr>
              <a:t>).</a:t>
            </a:r>
          </a:p>
        </p:txBody>
      </p:sp>
      <p:pic>
        <p:nvPicPr>
          <p:cNvPr id="14" name="Picture 4" descr="Chart&#10;&#10;Description automatically generated">
            <a:extLst>
              <a:ext uri="{FF2B5EF4-FFF2-40B4-BE49-F238E27FC236}">
                <a16:creationId xmlns:a16="http://schemas.microsoft.com/office/drawing/2014/main" id="{0E97860B-EC8B-7AF4-AE62-B1C0D36B3D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07254" y="3846095"/>
            <a:ext cx="2674785" cy="1924258"/>
          </a:xfrm>
          <a:prstGeom prst="rect">
            <a:avLst/>
          </a:prstGeom>
        </p:spPr>
      </p:pic>
      <p:sp>
        <p:nvSpPr>
          <p:cNvPr id="15" name="TextBox 24">
            <a:extLst>
              <a:ext uri="{FF2B5EF4-FFF2-40B4-BE49-F238E27FC236}">
                <a16:creationId xmlns:a16="http://schemas.microsoft.com/office/drawing/2014/main" id="{E4234C35-B469-80B6-5110-9463919A1F65}"/>
              </a:ext>
            </a:extLst>
          </p:cNvPr>
          <p:cNvSpPr txBox="1"/>
          <p:nvPr/>
        </p:nvSpPr>
        <p:spPr>
          <a:xfrm>
            <a:off x="6207254" y="5781050"/>
            <a:ext cx="2726437" cy="215444"/>
          </a:xfrm>
          <a:prstGeom prst="rect">
            <a:avLst/>
          </a:prstGeom>
          <a:noFill/>
        </p:spPr>
        <p:txBody>
          <a:bodyPr wrap="square">
            <a:spAutoFit/>
          </a:bodyPr>
          <a:lstStyle/>
          <a:p>
            <a:pPr algn="l"/>
            <a:r>
              <a:rPr lang="en-US" sz="800" b="0" i="0" u="none" strike="noStrike" baseline="0">
                <a:solidFill>
                  <a:srgbClr val="585757"/>
                </a:solidFill>
                <a:latin typeface="Lato" panose="020F0502020204030203" pitchFamily="34" charset="0"/>
                <a:ea typeface="Lato" panose="020F0502020204030203" pitchFamily="34" charset="0"/>
                <a:cs typeface="Lato" panose="020F0502020204030203" pitchFamily="34" charset="0"/>
              </a:rPr>
              <a:t>* Source: Marketsandmarkets, collated by CAICT</a:t>
            </a:r>
            <a:endParaRPr lang="en-US">
              <a:latin typeface="Lato" panose="020F0502020204030203" pitchFamily="34" charset="0"/>
              <a:ea typeface="Lato" panose="020F0502020204030203" pitchFamily="34" charset="0"/>
              <a:cs typeface="Lato" panose="020F0502020204030203" pitchFamily="34" charset="0"/>
            </a:endParaRPr>
          </a:p>
        </p:txBody>
      </p:sp>
      <p:pic>
        <p:nvPicPr>
          <p:cNvPr id="16" name="Picture 10" descr="Chart&#10;&#10;Description automatically generated">
            <a:extLst>
              <a:ext uri="{FF2B5EF4-FFF2-40B4-BE49-F238E27FC236}">
                <a16:creationId xmlns:a16="http://schemas.microsoft.com/office/drawing/2014/main" id="{327B93B9-D9ED-5A90-65B7-84AB12FE8907}"/>
              </a:ext>
            </a:extLst>
          </p:cNvPr>
          <p:cNvPicPr>
            <a:picLocks noChangeAspect="1"/>
          </p:cNvPicPr>
          <p:nvPr/>
        </p:nvPicPr>
        <p:blipFill>
          <a:blip r:embed="rId3"/>
          <a:stretch>
            <a:fillRect/>
          </a:stretch>
        </p:blipFill>
        <p:spPr>
          <a:xfrm>
            <a:off x="8933691" y="3835398"/>
            <a:ext cx="3123086" cy="1934955"/>
          </a:xfrm>
          <a:prstGeom prst="rect">
            <a:avLst/>
          </a:prstGeom>
        </p:spPr>
      </p:pic>
      <p:sp>
        <p:nvSpPr>
          <p:cNvPr id="17" name="TextBox 32">
            <a:extLst>
              <a:ext uri="{FF2B5EF4-FFF2-40B4-BE49-F238E27FC236}">
                <a16:creationId xmlns:a16="http://schemas.microsoft.com/office/drawing/2014/main" id="{ACFED2BC-F9A8-A2A5-453E-69444C4A73D4}"/>
              </a:ext>
            </a:extLst>
          </p:cNvPr>
          <p:cNvSpPr txBox="1"/>
          <p:nvPr/>
        </p:nvSpPr>
        <p:spPr>
          <a:xfrm>
            <a:off x="8933691" y="5781050"/>
            <a:ext cx="2726437" cy="215444"/>
          </a:xfrm>
          <a:prstGeom prst="rect">
            <a:avLst/>
          </a:prstGeom>
          <a:noFill/>
        </p:spPr>
        <p:txBody>
          <a:bodyPr wrap="square">
            <a:spAutoFit/>
          </a:bodyPr>
          <a:lstStyle/>
          <a:p>
            <a:pPr algn="l"/>
            <a:r>
              <a:rPr lang="en-US" sz="800" b="0" i="0" u="none" strike="noStrike" baseline="0">
                <a:solidFill>
                  <a:srgbClr val="585757"/>
                </a:solidFill>
                <a:latin typeface="Lato" panose="020F0502020204030203" pitchFamily="34" charset="0"/>
                <a:ea typeface="Lato" panose="020F0502020204030203" pitchFamily="34" charset="0"/>
                <a:cs typeface="Lato" panose="020F0502020204030203" pitchFamily="34" charset="0"/>
              </a:rPr>
              <a:t>* Source: </a:t>
            </a:r>
            <a:r>
              <a:rPr lang="en-US" sz="800">
                <a:solidFill>
                  <a:srgbClr val="585757"/>
                </a:solidFill>
                <a:latin typeface="Lato" panose="020F0502020204030203" pitchFamily="34" charset="0"/>
                <a:ea typeface="Lato" panose="020F0502020204030203" pitchFamily="34" charset="0"/>
                <a:cs typeface="Lato" panose="020F0502020204030203" pitchFamily="34" charset="0"/>
              </a:rPr>
              <a:t>Project research</a:t>
            </a:r>
            <a:endParaRPr lang="en-US">
              <a:latin typeface="Lato" panose="020F0502020204030203" pitchFamily="34" charset="0"/>
              <a:ea typeface="Lato" panose="020F0502020204030203" pitchFamily="34" charset="0"/>
              <a:cs typeface="Lato" panose="020F0502020204030203" pitchFamily="34" charset="0"/>
            </a:endParaRPr>
          </a:p>
        </p:txBody>
      </p:sp>
      <p:sp>
        <p:nvSpPr>
          <p:cNvPr id="19" name="Footer Placeholder 1">
            <a:extLst>
              <a:ext uri="{FF2B5EF4-FFF2-40B4-BE49-F238E27FC236}">
                <a16:creationId xmlns:a16="http://schemas.microsoft.com/office/drawing/2014/main" id="{D22AD065-48D2-A99A-B8AB-DBCDA3A9FB55}"/>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60334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787334B7-80EF-F596-835F-DE2763770C39}"/>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9</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43723C5D-F5DF-2E53-76E0-677DD2470A44}"/>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648D147B-0CD0-1CF3-BF60-2212E37B8AEB}"/>
              </a:ext>
            </a:extLst>
          </p:cNvPr>
          <p:cNvSpPr>
            <a:spLocks noGrp="1"/>
          </p:cNvSpPr>
          <p:nvPr>
            <p:ph type="title"/>
          </p:nvPr>
        </p:nvSpPr>
        <p:spPr/>
        <p:txBody>
          <a:bodyPr>
            <a:normAutofit/>
          </a:bodyPr>
          <a:lstStyle/>
          <a:p>
            <a:r>
              <a:rPr lang="en-US" altLang="zh-CN">
                <a:latin typeface="Lato" panose="020F0502020204030203" pitchFamily="34" charset="0"/>
                <a:ea typeface="Lato" panose="020F0502020204030203" pitchFamily="34" charset="0"/>
                <a:cs typeface="Lato" panose="020F0502020204030203" pitchFamily="34" charset="0"/>
              </a:rPr>
              <a:t>Global challenges</a:t>
            </a:r>
            <a:r>
              <a:rPr lang="zh-CN" altLang="en-US">
                <a:latin typeface="Lato" panose="020F0502020204030203" pitchFamily="34" charset="0"/>
                <a:cs typeface="Lato" panose="020F0502020204030203" pitchFamily="34" charset="0"/>
              </a:rPr>
              <a:t> </a:t>
            </a:r>
          </a:p>
        </p:txBody>
      </p:sp>
      <p:sp>
        <p:nvSpPr>
          <p:cNvPr id="9" name="Text Placeholder 7">
            <a:extLst>
              <a:ext uri="{FF2B5EF4-FFF2-40B4-BE49-F238E27FC236}">
                <a16:creationId xmlns:a16="http://schemas.microsoft.com/office/drawing/2014/main" id="{9C8AE70C-768C-6B4B-D868-0737801BDD67}"/>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10" name="TextBox 31">
            <a:extLst>
              <a:ext uri="{FF2B5EF4-FFF2-40B4-BE49-F238E27FC236}">
                <a16:creationId xmlns:a16="http://schemas.microsoft.com/office/drawing/2014/main" id="{E642DC94-8280-ADD5-6B31-43362A6DEEDF}"/>
              </a:ext>
            </a:extLst>
          </p:cNvPr>
          <p:cNvSpPr txBox="1">
            <a:spLocks noGrp="1"/>
          </p:cNvSpPr>
          <p:nvPr>
            <p:ph type="body" sz="quarter" idx="14"/>
          </p:nvPr>
        </p:nvSpPr>
        <p:spPr>
          <a:xfrm>
            <a:off x="1127125" y="1412875"/>
            <a:ext cx="10157174" cy="1008866"/>
          </a:xfrm>
          <a:prstGeom prst="rect">
            <a:avLst/>
          </a:prstGeom>
          <a:noFill/>
        </p:spPr>
        <p:txBody>
          <a:bodyPr wrap="square">
            <a:spAutoFit/>
          </a:bodyPr>
          <a:lstStyle/>
          <a:p>
            <a:pPr algn="l"/>
            <a:r>
              <a:rPr lang="en" altLang="zh-CN" sz="1400" b="0" i="0" u="none" strike="noStrike">
                <a:solidFill>
                  <a:srgbClr val="000D17"/>
                </a:solidFill>
                <a:effectLst/>
                <a:latin typeface="Lato" panose="020F0502020204030203" pitchFamily="34" charset="0"/>
                <a:ea typeface="Lato" panose="020F0502020204030203" pitchFamily="34" charset="0"/>
                <a:cs typeface="Lato" panose="020F0502020204030203" pitchFamily="34" charset="0"/>
              </a:rPr>
              <a:t>Cities are an important achievement in human civilization, and the main catalyst for modern economic development and social activities. While cities are growing rapidly, they also face a series of challenges, such as economic stagnation and weakness caused by the COVID-19 pandemic, increasing carbon emissions and environmental pollution, urban traffic congestion due to population concentration, and urban vulnerability, exposed by natural disasters such as floods and storms.</a:t>
            </a:r>
            <a:endParaRPr lang="en-US" sz="1400">
              <a:solidFill>
                <a:srgbClr val="222222"/>
              </a:solidFill>
              <a:latin typeface="Lato" panose="020F0502020204030203" pitchFamily="34" charset="0"/>
              <a:ea typeface="Lato" panose="020F0502020204030203" pitchFamily="34" charset="0"/>
              <a:cs typeface="Lato" panose="020F0502020204030203" pitchFamily="34" charset="0"/>
            </a:endParaRPr>
          </a:p>
        </p:txBody>
      </p:sp>
      <p:sp>
        <p:nvSpPr>
          <p:cNvPr id="19" name="Footer Placeholder 1">
            <a:extLst>
              <a:ext uri="{FF2B5EF4-FFF2-40B4-BE49-F238E27FC236}">
                <a16:creationId xmlns:a16="http://schemas.microsoft.com/office/drawing/2014/main" id="{D22AD065-48D2-A99A-B8AB-DBCDA3A9FB55}"/>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
        <p:nvSpPr>
          <p:cNvPr id="4" name="文本框 3">
            <a:extLst>
              <a:ext uri="{FF2B5EF4-FFF2-40B4-BE49-F238E27FC236}">
                <a16:creationId xmlns:a16="http://schemas.microsoft.com/office/drawing/2014/main" id="{1CBD5C4A-6D6C-2FC4-8EEF-0B783C40AB70}"/>
              </a:ext>
            </a:extLst>
          </p:cNvPr>
          <p:cNvSpPr txBox="1"/>
          <p:nvPr/>
        </p:nvSpPr>
        <p:spPr>
          <a:xfrm>
            <a:off x="3024809" y="2942394"/>
            <a:ext cx="6142382" cy="1200329"/>
          </a:xfrm>
          <a:prstGeom prst="rect">
            <a:avLst/>
          </a:prstGeom>
          <a:noFill/>
        </p:spPr>
        <p:txBody>
          <a:bodyPr wrap="square">
            <a:spAutoFit/>
          </a:bodyPr>
          <a:lstStyle/>
          <a:p>
            <a:pPr algn="ctr"/>
            <a:r>
              <a:rPr lang="en" altLang="zh-CN" b="1" u="none" strike="noStrike">
                <a:solidFill>
                  <a:schemeClr val="accent2"/>
                </a:solidFill>
                <a:effectLst/>
                <a:latin typeface="Helvetica Neue Condensed" panose="02000503000000020004" pitchFamily="2" charset="0"/>
                <a:ea typeface="Helvetica Neue Condensed" panose="02000503000000020004" pitchFamily="2" charset="0"/>
                <a:cs typeface="Helvetica Neue Condensed" panose="02000503000000020004" pitchFamily="2" charset="0"/>
              </a:rPr>
              <a:t>Under these circumstances, “digital twin city” offers a potential solution for policymakers around the world to improve city governance and create a conducive urban ecosystem for industries and people.</a:t>
            </a:r>
          </a:p>
        </p:txBody>
      </p:sp>
      <p:pic>
        <p:nvPicPr>
          <p:cNvPr id="18" name="图片 17">
            <a:extLst>
              <a:ext uri="{FF2B5EF4-FFF2-40B4-BE49-F238E27FC236}">
                <a16:creationId xmlns:a16="http://schemas.microsoft.com/office/drawing/2014/main" id="{2DEF75CD-9B44-CEA2-16D0-73A804B96846}"/>
              </a:ext>
            </a:extLst>
          </p:cNvPr>
          <p:cNvPicPr>
            <a:picLocks noChangeAspect="1"/>
          </p:cNvPicPr>
          <p:nvPr/>
        </p:nvPicPr>
        <p:blipFill>
          <a:blip r:embed="rId2"/>
          <a:stretch>
            <a:fillRect/>
          </a:stretch>
        </p:blipFill>
        <p:spPr>
          <a:xfrm>
            <a:off x="2209800" y="4436260"/>
            <a:ext cx="7772400" cy="1812610"/>
          </a:xfrm>
          <a:prstGeom prst="rect">
            <a:avLst/>
          </a:prstGeom>
        </p:spPr>
      </p:pic>
    </p:spTree>
    <p:extLst>
      <p:ext uri="{BB962C8B-B14F-4D97-AF65-F5344CB8AC3E}">
        <p14:creationId xmlns:p14="http://schemas.microsoft.com/office/powerpoint/2010/main" val="2941089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13C4D86B-10D7-E2EC-52CE-3D04B52733DA}"/>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10</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D22F5901-B132-5FE7-5776-2DB2202595B0}"/>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DD2D4219-1F7D-E007-6587-49E1E963AC59}"/>
              </a:ext>
            </a:extLst>
          </p:cNvPr>
          <p:cNvSpPr>
            <a:spLocks noGrp="1"/>
          </p:cNvSpPr>
          <p:nvPr>
            <p:ph type="title"/>
          </p:nvPr>
        </p:nvSpPr>
        <p:spPr/>
        <p:txBody>
          <a:bodyPr/>
          <a:lstStyle/>
          <a:p>
            <a:r>
              <a:rPr kumimoji="1" lang="en-US" altLang="zh-CN">
                <a:latin typeface="Lato" panose="020F0502020204030203" pitchFamily="34" charset="0"/>
                <a:ea typeface="Lato" panose="020F0502020204030203" pitchFamily="34" charset="0"/>
                <a:cs typeface="Lato" panose="020F0502020204030203" pitchFamily="34" charset="0"/>
              </a:rPr>
              <a:t>Impact house to shape the future </a:t>
            </a:r>
            <a:endParaRPr kumimoji="1" lang="zh-CN" altLang="en-US">
              <a:latin typeface="Lato" panose="020F0502020204030203" pitchFamily="34" charset="0"/>
              <a:cs typeface="Lato" panose="020F0502020204030203" pitchFamily="34" charset="0"/>
            </a:endParaRPr>
          </a:p>
        </p:txBody>
      </p:sp>
      <p:sp>
        <p:nvSpPr>
          <p:cNvPr id="9" name="Triangle 3">
            <a:extLst>
              <a:ext uri="{FF2B5EF4-FFF2-40B4-BE49-F238E27FC236}">
                <a16:creationId xmlns:a16="http://schemas.microsoft.com/office/drawing/2014/main" id="{EBE4A128-39C4-A3BA-BC34-45137978912F}"/>
              </a:ext>
            </a:extLst>
          </p:cNvPr>
          <p:cNvSpPr/>
          <p:nvPr/>
        </p:nvSpPr>
        <p:spPr>
          <a:xfrm>
            <a:off x="1951539" y="1286796"/>
            <a:ext cx="8288922" cy="106479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FFFFF"/>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4">
            <a:extLst>
              <a:ext uri="{FF2B5EF4-FFF2-40B4-BE49-F238E27FC236}">
                <a16:creationId xmlns:a16="http://schemas.microsoft.com/office/drawing/2014/main" id="{BA014EFD-4AD1-E5A8-2410-70A8FA2413C3}"/>
              </a:ext>
            </a:extLst>
          </p:cNvPr>
          <p:cNvSpPr/>
          <p:nvPr/>
        </p:nvSpPr>
        <p:spPr>
          <a:xfrm>
            <a:off x="4741631" y="2430378"/>
            <a:ext cx="2708736" cy="25988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FFFFF"/>
              </a:solidFill>
              <a:latin typeface="Lato" panose="020F0502020204030203" pitchFamily="34" charset="0"/>
              <a:ea typeface="Lato" panose="020F0502020204030203" pitchFamily="34" charset="0"/>
              <a:cs typeface="Lato" panose="020F0502020204030203" pitchFamily="34" charset="0"/>
            </a:endParaRPr>
          </a:p>
        </p:txBody>
      </p:sp>
      <p:sp>
        <p:nvSpPr>
          <p:cNvPr id="11" name="Rectangle 5">
            <a:extLst>
              <a:ext uri="{FF2B5EF4-FFF2-40B4-BE49-F238E27FC236}">
                <a16:creationId xmlns:a16="http://schemas.microsoft.com/office/drawing/2014/main" id="{E87C0534-802B-F26A-1761-320E9FD91A4D}"/>
              </a:ext>
            </a:extLst>
          </p:cNvPr>
          <p:cNvSpPr/>
          <p:nvPr/>
        </p:nvSpPr>
        <p:spPr>
          <a:xfrm>
            <a:off x="7531725" y="2430379"/>
            <a:ext cx="2708736" cy="25988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FFFFF"/>
              </a:solidFill>
              <a:latin typeface="Lato" panose="020F0502020204030203" pitchFamily="34" charset="0"/>
              <a:ea typeface="Lato" panose="020F0502020204030203" pitchFamily="34" charset="0"/>
              <a:cs typeface="Lato" panose="020F0502020204030203" pitchFamily="34" charset="0"/>
            </a:endParaRPr>
          </a:p>
        </p:txBody>
      </p:sp>
      <p:sp>
        <p:nvSpPr>
          <p:cNvPr id="12" name="Rectangle 6">
            <a:extLst>
              <a:ext uri="{FF2B5EF4-FFF2-40B4-BE49-F238E27FC236}">
                <a16:creationId xmlns:a16="http://schemas.microsoft.com/office/drawing/2014/main" id="{8CB74D6A-A459-6CD4-B28A-641380C7CC11}"/>
              </a:ext>
            </a:extLst>
          </p:cNvPr>
          <p:cNvSpPr/>
          <p:nvPr/>
        </p:nvSpPr>
        <p:spPr>
          <a:xfrm>
            <a:off x="1951539" y="2430379"/>
            <a:ext cx="2708736" cy="25988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FFFFF"/>
              </a:solidFill>
              <a:latin typeface="Lato" panose="020F0502020204030203" pitchFamily="34" charset="0"/>
              <a:ea typeface="Lato" panose="020F0502020204030203" pitchFamily="34" charset="0"/>
              <a:cs typeface="Lato" panose="020F0502020204030203" pitchFamily="34" charset="0"/>
            </a:endParaRPr>
          </a:p>
        </p:txBody>
      </p:sp>
      <p:sp>
        <p:nvSpPr>
          <p:cNvPr id="13" name="Trapezoid 7">
            <a:extLst>
              <a:ext uri="{FF2B5EF4-FFF2-40B4-BE49-F238E27FC236}">
                <a16:creationId xmlns:a16="http://schemas.microsoft.com/office/drawing/2014/main" id="{8837A8F4-84A2-1267-9747-27C25A21C155}"/>
              </a:ext>
            </a:extLst>
          </p:cNvPr>
          <p:cNvSpPr/>
          <p:nvPr/>
        </p:nvSpPr>
        <p:spPr>
          <a:xfrm>
            <a:off x="1325897" y="5107989"/>
            <a:ext cx="9540207" cy="1339516"/>
          </a:xfrm>
          <a:prstGeom prst="trapezoid">
            <a:avLst>
              <a:gd name="adj" fmla="val 46643"/>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FFFFF"/>
              </a:solidFill>
              <a:latin typeface="Lato" panose="020F0502020204030203" pitchFamily="34" charset="0"/>
              <a:ea typeface="Lato" panose="020F0502020204030203" pitchFamily="34" charset="0"/>
              <a:cs typeface="Lato" panose="020F0502020204030203" pitchFamily="34" charset="0"/>
            </a:endParaRPr>
          </a:p>
        </p:txBody>
      </p:sp>
      <p:sp>
        <p:nvSpPr>
          <p:cNvPr id="14" name="TextBox 8">
            <a:extLst>
              <a:ext uri="{FF2B5EF4-FFF2-40B4-BE49-F238E27FC236}">
                <a16:creationId xmlns:a16="http://schemas.microsoft.com/office/drawing/2014/main" id="{804BC776-A07A-6513-3F37-1BE531E5E055}"/>
              </a:ext>
            </a:extLst>
          </p:cNvPr>
          <p:cNvSpPr txBox="1"/>
          <p:nvPr/>
        </p:nvSpPr>
        <p:spPr>
          <a:xfrm>
            <a:off x="4085673" y="1850368"/>
            <a:ext cx="4020652" cy="338554"/>
          </a:xfrm>
          <a:prstGeom prst="rect">
            <a:avLst/>
          </a:prstGeom>
          <a:noFill/>
        </p:spPr>
        <p:txBody>
          <a:bodyPr wrap="none" rtlCol="0" anchor="b" anchorCtr="0">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GLOBAL</a:t>
            </a:r>
            <a:r>
              <a:rPr lang="zh-CN" altLang="en-US" sz="1600" b="1">
                <a:solidFill>
                  <a:srgbClr val="FFFFFF"/>
                </a:solidFill>
                <a:latin typeface="Lato" panose="020F0502020204030203" pitchFamily="34" charset="0"/>
                <a:ea typeface="League Spartan" charset="0"/>
                <a:cs typeface="Lato" panose="020F0502020204030203" pitchFamily="34" charset="0"/>
              </a:rPr>
              <a:t> </a:t>
            </a:r>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VISION AND HIGHER</a:t>
            </a:r>
            <a:r>
              <a:rPr lang="zh-CN" altLang="en-US" sz="1600" b="1">
                <a:solidFill>
                  <a:srgbClr val="FFFFFF"/>
                </a:solidFill>
                <a:latin typeface="Lato" panose="020F0502020204030203" pitchFamily="34" charset="0"/>
                <a:ea typeface="League Spartan" charset="0"/>
                <a:cs typeface="Lato" panose="020F0502020204030203" pitchFamily="34" charset="0"/>
              </a:rPr>
              <a:t> </a:t>
            </a:r>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PURPOSE</a:t>
            </a:r>
          </a:p>
        </p:txBody>
      </p:sp>
      <p:sp>
        <p:nvSpPr>
          <p:cNvPr id="19" name="TextBox 18">
            <a:extLst>
              <a:ext uri="{FF2B5EF4-FFF2-40B4-BE49-F238E27FC236}">
                <a16:creationId xmlns:a16="http://schemas.microsoft.com/office/drawing/2014/main" id="{27DB8CBB-816D-9B03-D3A4-1C9EA37CABA7}"/>
              </a:ext>
            </a:extLst>
          </p:cNvPr>
          <p:cNvSpPr txBox="1"/>
          <p:nvPr/>
        </p:nvSpPr>
        <p:spPr>
          <a:xfrm>
            <a:off x="2797597" y="3855750"/>
            <a:ext cx="1016625" cy="338554"/>
          </a:xfrm>
          <a:prstGeom prst="rect">
            <a:avLst/>
          </a:prstGeom>
          <a:noFill/>
        </p:spPr>
        <p:txBody>
          <a:bodyPr wrap="none" rtlCol="0" anchor="b" anchorCtr="0">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INSIGHT</a:t>
            </a:r>
          </a:p>
        </p:txBody>
      </p:sp>
      <p:sp>
        <p:nvSpPr>
          <p:cNvPr id="21" name="TextBox 21">
            <a:extLst>
              <a:ext uri="{FF2B5EF4-FFF2-40B4-BE49-F238E27FC236}">
                <a16:creationId xmlns:a16="http://schemas.microsoft.com/office/drawing/2014/main" id="{0B551246-55D1-901D-63CC-FE193F6E04F5}"/>
              </a:ext>
            </a:extLst>
          </p:cNvPr>
          <p:cNvSpPr txBox="1"/>
          <p:nvPr/>
        </p:nvSpPr>
        <p:spPr>
          <a:xfrm>
            <a:off x="8407438" y="3796765"/>
            <a:ext cx="957314" cy="338554"/>
          </a:xfrm>
          <a:prstGeom prst="rect">
            <a:avLst/>
          </a:prstGeom>
          <a:noFill/>
        </p:spPr>
        <p:txBody>
          <a:bodyPr wrap="none" rtlCol="0" anchor="b" anchorCtr="0">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EVENTS</a:t>
            </a:r>
          </a:p>
        </p:txBody>
      </p:sp>
      <p:sp>
        <p:nvSpPr>
          <p:cNvPr id="23" name="Freeform 942">
            <a:extLst>
              <a:ext uri="{FF2B5EF4-FFF2-40B4-BE49-F238E27FC236}">
                <a16:creationId xmlns:a16="http://schemas.microsoft.com/office/drawing/2014/main" id="{65EDF8C9-B63D-39E8-1A8D-FDD069785B82}"/>
              </a:ext>
            </a:extLst>
          </p:cNvPr>
          <p:cNvSpPr>
            <a:spLocks noChangeAspect="1"/>
          </p:cNvSpPr>
          <p:nvPr/>
        </p:nvSpPr>
        <p:spPr bwMode="auto">
          <a:xfrm>
            <a:off x="8595806" y="2901086"/>
            <a:ext cx="580575" cy="580575"/>
          </a:xfrm>
          <a:custGeom>
            <a:avLst/>
            <a:gdLst>
              <a:gd name="T0" fmla="*/ 8249046 w 296502"/>
              <a:gd name="T1" fmla="*/ 6098585 h 296502"/>
              <a:gd name="T2" fmla="*/ 4754576 w 296502"/>
              <a:gd name="T3" fmla="*/ 9437156 h 296502"/>
              <a:gd name="T4" fmla="*/ 2390287 w 296502"/>
              <a:gd name="T5" fmla="*/ 8527812 h 296502"/>
              <a:gd name="T6" fmla="*/ 1740753 w 296502"/>
              <a:gd name="T7" fmla="*/ 9164363 h 296502"/>
              <a:gd name="T8" fmla="*/ 4754576 w 296502"/>
              <a:gd name="T9" fmla="*/ 10346468 h 296502"/>
              <a:gd name="T10" fmla="*/ 9158392 w 296502"/>
              <a:gd name="T11" fmla="*/ 6098585 h 296502"/>
              <a:gd name="T12" fmla="*/ 7066916 w 296502"/>
              <a:gd name="T13" fmla="*/ 6098585 h 296502"/>
              <a:gd name="T14" fmla="*/ 4754576 w 296502"/>
              <a:gd name="T15" fmla="*/ 8268031 h 296502"/>
              <a:gd name="T16" fmla="*/ 3221685 w 296502"/>
              <a:gd name="T17" fmla="*/ 7696443 h 296502"/>
              <a:gd name="T18" fmla="*/ 2611141 w 296502"/>
              <a:gd name="T19" fmla="*/ 8293975 h 296502"/>
              <a:gd name="T20" fmla="*/ 4754576 w 296502"/>
              <a:gd name="T21" fmla="*/ 9125378 h 296502"/>
              <a:gd name="T22" fmla="*/ 7924298 w 296502"/>
              <a:gd name="T23" fmla="*/ 6098585 h 296502"/>
              <a:gd name="T24" fmla="*/ 1519912 w 296502"/>
              <a:gd name="T25" fmla="*/ 2928965 h 296502"/>
              <a:gd name="T26" fmla="*/ 324781 w 296502"/>
              <a:gd name="T27" fmla="*/ 5929768 h 296502"/>
              <a:gd name="T28" fmla="*/ 1519912 w 296502"/>
              <a:gd name="T29" fmla="*/ 8943510 h 296502"/>
              <a:gd name="T30" fmla="*/ 2987832 w 296502"/>
              <a:gd name="T31" fmla="*/ 7462607 h 296502"/>
              <a:gd name="T32" fmla="*/ 2416280 w 296502"/>
              <a:gd name="T33" fmla="*/ 5929768 h 296502"/>
              <a:gd name="T34" fmla="*/ 2987832 w 296502"/>
              <a:gd name="T35" fmla="*/ 4409860 h 296502"/>
              <a:gd name="T36" fmla="*/ 4585750 w 296502"/>
              <a:gd name="T37" fmla="*/ 1526063 h 296502"/>
              <a:gd name="T38" fmla="*/ 1740753 w 296502"/>
              <a:gd name="T39" fmla="*/ 2695128 h 296502"/>
              <a:gd name="T40" fmla="*/ 4585750 w 296502"/>
              <a:gd name="T41" fmla="*/ 5540069 h 296502"/>
              <a:gd name="T42" fmla="*/ 4754576 w 296502"/>
              <a:gd name="T43" fmla="*/ 1201316 h 296502"/>
              <a:gd name="T44" fmla="*/ 4910487 w 296502"/>
              <a:gd name="T45" fmla="*/ 1357186 h 296502"/>
              <a:gd name="T46" fmla="*/ 4910487 w 296502"/>
              <a:gd name="T47" fmla="*/ 5929768 h 296502"/>
              <a:gd name="T48" fmla="*/ 4806518 w 296502"/>
              <a:gd name="T49" fmla="*/ 6085651 h 296502"/>
              <a:gd name="T50" fmla="*/ 4754576 w 296502"/>
              <a:gd name="T51" fmla="*/ 6098585 h 296502"/>
              <a:gd name="T52" fmla="*/ 4637693 w 296502"/>
              <a:gd name="T53" fmla="*/ 6046642 h 296502"/>
              <a:gd name="T54" fmla="*/ 3221685 w 296502"/>
              <a:gd name="T55" fmla="*/ 4643684 h 296502"/>
              <a:gd name="T56" fmla="*/ 2741067 w 296502"/>
              <a:gd name="T57" fmla="*/ 5929768 h 296502"/>
              <a:gd name="T58" fmla="*/ 4754576 w 296502"/>
              <a:gd name="T59" fmla="*/ 7943248 h 296502"/>
              <a:gd name="T60" fmla="*/ 6755151 w 296502"/>
              <a:gd name="T61" fmla="*/ 5929768 h 296502"/>
              <a:gd name="T62" fmla="*/ 6911059 w 296502"/>
              <a:gd name="T63" fmla="*/ 5773880 h 296502"/>
              <a:gd name="T64" fmla="*/ 9327303 w 296502"/>
              <a:gd name="T65" fmla="*/ 5773880 h 296502"/>
              <a:gd name="T66" fmla="*/ 9483173 w 296502"/>
              <a:gd name="T67" fmla="*/ 5929768 h 296502"/>
              <a:gd name="T68" fmla="*/ 4754576 w 296502"/>
              <a:gd name="T69" fmla="*/ 10684219 h 296502"/>
              <a:gd name="T70" fmla="*/ 0 w 296502"/>
              <a:gd name="T71" fmla="*/ 5929768 h 296502"/>
              <a:gd name="T72" fmla="*/ 4754576 w 296502"/>
              <a:gd name="T73" fmla="*/ 1201316 h 296502"/>
              <a:gd name="T74" fmla="*/ 6103153 w 296502"/>
              <a:gd name="T75" fmla="*/ 337412 h 296502"/>
              <a:gd name="T76" fmla="*/ 6103153 w 296502"/>
              <a:gd name="T77" fmla="*/ 2414389 h 296502"/>
              <a:gd name="T78" fmla="*/ 8263697 w 296502"/>
              <a:gd name="T79" fmla="*/ 4582084 h 296502"/>
              <a:gd name="T80" fmla="*/ 10359102 w 296502"/>
              <a:gd name="T81" fmla="*/ 4582084 h 296502"/>
              <a:gd name="T82" fmla="*/ 6103153 w 296502"/>
              <a:gd name="T83" fmla="*/ 337412 h 296502"/>
              <a:gd name="T84" fmla="*/ 5933950 w 296502"/>
              <a:gd name="T85" fmla="*/ 0 h 296502"/>
              <a:gd name="T86" fmla="*/ 10684460 w 296502"/>
              <a:gd name="T87" fmla="*/ 4737854 h 296502"/>
              <a:gd name="T88" fmla="*/ 10528307 w 296502"/>
              <a:gd name="T89" fmla="*/ 4906614 h 296502"/>
              <a:gd name="T90" fmla="*/ 8107515 w 296502"/>
              <a:gd name="T91" fmla="*/ 4906614 h 296502"/>
              <a:gd name="T92" fmla="*/ 7951322 w 296502"/>
              <a:gd name="T93" fmla="*/ 4737854 h 296502"/>
              <a:gd name="T94" fmla="*/ 5933950 w 296502"/>
              <a:gd name="T95" fmla="*/ 2738879 h 296502"/>
              <a:gd name="T96" fmla="*/ 5777766 w 296502"/>
              <a:gd name="T97" fmla="*/ 2583086 h 296502"/>
              <a:gd name="T98" fmla="*/ 5777766 w 296502"/>
              <a:gd name="T99" fmla="*/ 168817 h 296502"/>
              <a:gd name="T100" fmla="*/ 5933950 w 296502"/>
              <a:gd name="T101" fmla="*/ 0 h 2965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96502" h="296502">
                <a:moveTo>
                  <a:pt x="228917" y="169245"/>
                </a:moveTo>
                <a:cubicBezTo>
                  <a:pt x="226394" y="220797"/>
                  <a:pt x="183855" y="261894"/>
                  <a:pt x="131943" y="261894"/>
                </a:cubicBezTo>
                <a:cubicBezTo>
                  <a:pt x="107069" y="261894"/>
                  <a:pt x="84357" y="252881"/>
                  <a:pt x="66332" y="236659"/>
                </a:cubicBezTo>
                <a:lnTo>
                  <a:pt x="48307" y="254323"/>
                </a:lnTo>
                <a:cubicBezTo>
                  <a:pt x="70298" y="274872"/>
                  <a:pt x="99498" y="287129"/>
                  <a:pt x="131943" y="287129"/>
                </a:cubicBezTo>
                <a:cubicBezTo>
                  <a:pt x="197914" y="287129"/>
                  <a:pt x="251989" y="234856"/>
                  <a:pt x="254152" y="169245"/>
                </a:cubicBezTo>
                <a:lnTo>
                  <a:pt x="228917" y="169245"/>
                </a:lnTo>
                <a:close/>
                <a:moveTo>
                  <a:pt x="196112" y="169245"/>
                </a:moveTo>
                <a:cubicBezTo>
                  <a:pt x="193949" y="202772"/>
                  <a:pt x="165830" y="229449"/>
                  <a:pt x="131943" y="229449"/>
                </a:cubicBezTo>
                <a:cubicBezTo>
                  <a:pt x="115360" y="229449"/>
                  <a:pt x="100580" y="223320"/>
                  <a:pt x="89404" y="213587"/>
                </a:cubicBezTo>
                <a:lnTo>
                  <a:pt x="72461" y="230170"/>
                </a:lnTo>
                <a:cubicBezTo>
                  <a:pt x="88683" y="244950"/>
                  <a:pt x="109592" y="253242"/>
                  <a:pt x="131943" y="253242"/>
                </a:cubicBezTo>
                <a:cubicBezTo>
                  <a:pt x="179168" y="253242"/>
                  <a:pt x="217381" y="215750"/>
                  <a:pt x="219905" y="169245"/>
                </a:cubicBezTo>
                <a:lnTo>
                  <a:pt x="196112" y="169245"/>
                </a:lnTo>
                <a:close/>
                <a:moveTo>
                  <a:pt x="42179" y="81283"/>
                </a:moveTo>
                <a:cubicBezTo>
                  <a:pt x="21630" y="103274"/>
                  <a:pt x="9013" y="132474"/>
                  <a:pt x="9013" y="164559"/>
                </a:cubicBezTo>
                <a:cubicBezTo>
                  <a:pt x="9013" y="196643"/>
                  <a:pt x="21630" y="226204"/>
                  <a:pt x="42179" y="248195"/>
                </a:cubicBezTo>
                <a:lnTo>
                  <a:pt x="82915" y="207098"/>
                </a:lnTo>
                <a:cubicBezTo>
                  <a:pt x="72821" y="195922"/>
                  <a:pt x="67053" y="181142"/>
                  <a:pt x="67053" y="164559"/>
                </a:cubicBezTo>
                <a:cubicBezTo>
                  <a:pt x="67053" y="149057"/>
                  <a:pt x="72821" y="133916"/>
                  <a:pt x="82915" y="122380"/>
                </a:cubicBezTo>
                <a:lnTo>
                  <a:pt x="42179" y="81283"/>
                </a:lnTo>
                <a:close/>
                <a:moveTo>
                  <a:pt x="127257" y="42350"/>
                </a:moveTo>
                <a:cubicBezTo>
                  <a:pt x="96975" y="43431"/>
                  <a:pt x="69577" y="55688"/>
                  <a:pt x="48307" y="74794"/>
                </a:cubicBezTo>
                <a:lnTo>
                  <a:pt x="127257" y="153744"/>
                </a:lnTo>
                <a:lnTo>
                  <a:pt x="127257" y="42350"/>
                </a:lnTo>
                <a:close/>
                <a:moveTo>
                  <a:pt x="131943" y="33337"/>
                </a:moveTo>
                <a:cubicBezTo>
                  <a:pt x="134106" y="33337"/>
                  <a:pt x="136269" y="35140"/>
                  <a:pt x="136269" y="37663"/>
                </a:cubicBezTo>
                <a:lnTo>
                  <a:pt x="136269" y="164559"/>
                </a:lnTo>
                <a:cubicBezTo>
                  <a:pt x="136269" y="166722"/>
                  <a:pt x="135187" y="168164"/>
                  <a:pt x="133385" y="168885"/>
                </a:cubicBezTo>
                <a:cubicBezTo>
                  <a:pt x="133024" y="169245"/>
                  <a:pt x="132303" y="169245"/>
                  <a:pt x="131943" y="169245"/>
                </a:cubicBezTo>
                <a:cubicBezTo>
                  <a:pt x="130501" y="169245"/>
                  <a:pt x="129420" y="168885"/>
                  <a:pt x="128699" y="167803"/>
                </a:cubicBezTo>
                <a:lnTo>
                  <a:pt x="89404" y="128869"/>
                </a:lnTo>
                <a:cubicBezTo>
                  <a:pt x="80752" y="138603"/>
                  <a:pt x="76066" y="151220"/>
                  <a:pt x="76066" y="164559"/>
                </a:cubicBezTo>
                <a:cubicBezTo>
                  <a:pt x="76066" y="195562"/>
                  <a:pt x="100940" y="220436"/>
                  <a:pt x="131943" y="220436"/>
                </a:cubicBezTo>
                <a:cubicBezTo>
                  <a:pt x="162585" y="220436"/>
                  <a:pt x="187460" y="195562"/>
                  <a:pt x="187460" y="164559"/>
                </a:cubicBezTo>
                <a:cubicBezTo>
                  <a:pt x="187460" y="162035"/>
                  <a:pt x="189262" y="160233"/>
                  <a:pt x="191786" y="160233"/>
                </a:cubicBezTo>
                <a:lnTo>
                  <a:pt x="258839" y="160233"/>
                </a:lnTo>
                <a:cubicBezTo>
                  <a:pt x="261362" y="160233"/>
                  <a:pt x="263165" y="162035"/>
                  <a:pt x="263165" y="164559"/>
                </a:cubicBezTo>
                <a:cubicBezTo>
                  <a:pt x="263165" y="237380"/>
                  <a:pt x="204403" y="296502"/>
                  <a:pt x="131943" y="296502"/>
                </a:cubicBezTo>
                <a:cubicBezTo>
                  <a:pt x="59122" y="296502"/>
                  <a:pt x="0" y="237380"/>
                  <a:pt x="0" y="164559"/>
                </a:cubicBezTo>
                <a:cubicBezTo>
                  <a:pt x="0" y="92098"/>
                  <a:pt x="59122" y="33337"/>
                  <a:pt x="131943" y="33337"/>
                </a:cubicBezTo>
                <a:close/>
                <a:moveTo>
                  <a:pt x="169368" y="9366"/>
                </a:moveTo>
                <a:lnTo>
                  <a:pt x="169368" y="67002"/>
                </a:lnTo>
                <a:cubicBezTo>
                  <a:pt x="201151" y="69523"/>
                  <a:pt x="227156" y="95099"/>
                  <a:pt x="229323" y="127159"/>
                </a:cubicBezTo>
                <a:lnTo>
                  <a:pt x="287473" y="127159"/>
                </a:lnTo>
                <a:cubicBezTo>
                  <a:pt x="285306" y="63039"/>
                  <a:pt x="233296" y="11527"/>
                  <a:pt x="169368" y="9366"/>
                </a:cubicBezTo>
                <a:close/>
                <a:moveTo>
                  <a:pt x="164672" y="0"/>
                </a:moveTo>
                <a:cubicBezTo>
                  <a:pt x="237269" y="0"/>
                  <a:pt x="296502" y="59077"/>
                  <a:pt x="296502" y="131482"/>
                </a:cubicBezTo>
                <a:cubicBezTo>
                  <a:pt x="296502" y="134364"/>
                  <a:pt x="294696" y="136165"/>
                  <a:pt x="292168" y="136165"/>
                </a:cubicBezTo>
                <a:lnTo>
                  <a:pt x="224989" y="136165"/>
                </a:lnTo>
                <a:cubicBezTo>
                  <a:pt x="222461" y="136165"/>
                  <a:pt x="220655" y="134364"/>
                  <a:pt x="220655" y="131482"/>
                </a:cubicBezTo>
                <a:cubicBezTo>
                  <a:pt x="220655" y="100863"/>
                  <a:pt x="195734" y="76007"/>
                  <a:pt x="164672" y="76007"/>
                </a:cubicBezTo>
                <a:cubicBezTo>
                  <a:pt x="162144" y="76007"/>
                  <a:pt x="160338" y="73846"/>
                  <a:pt x="160338" y="71685"/>
                </a:cubicBezTo>
                <a:lnTo>
                  <a:pt x="160338" y="4683"/>
                </a:lnTo>
                <a:cubicBezTo>
                  <a:pt x="160338" y="2161"/>
                  <a:pt x="162144" y="0"/>
                  <a:pt x="164672" y="0"/>
                </a:cubicBezTo>
                <a:close/>
              </a:path>
            </a:pathLst>
          </a:custGeom>
          <a:solidFill>
            <a:schemeClr val="bg1"/>
          </a:solidFill>
          <a:ln>
            <a:noFill/>
          </a:ln>
        </p:spPr>
        <p:txBody>
          <a:bodyPr anchor="ctr"/>
          <a:lstStyle/>
          <a:p>
            <a:pPr defTabSz="914217"/>
            <a:endParaRPr lang="en-US">
              <a:solidFill>
                <a:srgbClr val="AAAAAA"/>
              </a:solidFill>
              <a:latin typeface="Lato" panose="020F0502020204030203" pitchFamily="34" charset="0"/>
              <a:ea typeface="Lato" panose="020F0502020204030203" pitchFamily="34" charset="0"/>
              <a:cs typeface="Lato" panose="020F0502020204030203" pitchFamily="34" charset="0"/>
            </a:endParaRPr>
          </a:p>
        </p:txBody>
      </p:sp>
      <p:sp>
        <p:nvSpPr>
          <p:cNvPr id="25" name="Freeform 336">
            <a:extLst>
              <a:ext uri="{FF2B5EF4-FFF2-40B4-BE49-F238E27FC236}">
                <a16:creationId xmlns:a16="http://schemas.microsoft.com/office/drawing/2014/main" id="{6D623AC2-CC99-8AE8-02A4-04A729AFA8C0}"/>
              </a:ext>
            </a:extLst>
          </p:cNvPr>
          <p:cNvSpPr>
            <a:spLocks noChangeAspect="1"/>
          </p:cNvSpPr>
          <p:nvPr/>
        </p:nvSpPr>
        <p:spPr bwMode="auto">
          <a:xfrm>
            <a:off x="5856617" y="5252348"/>
            <a:ext cx="478768" cy="440466"/>
          </a:xfrm>
          <a:custGeom>
            <a:avLst/>
            <a:gdLst>
              <a:gd name="T0" fmla="*/ 2147483646 w 791"/>
              <a:gd name="T1" fmla="*/ 2147483646 h 727"/>
              <a:gd name="T2" fmla="*/ 2147483646 w 791"/>
              <a:gd name="T3" fmla="*/ 2147483646 h 727"/>
              <a:gd name="T4" fmla="*/ 2147483646 w 791"/>
              <a:gd name="T5" fmla="*/ 2147483646 h 727"/>
              <a:gd name="T6" fmla="*/ 2147483646 w 791"/>
              <a:gd name="T7" fmla="*/ 2147483646 h 727"/>
              <a:gd name="T8" fmla="*/ 2147483646 w 791"/>
              <a:gd name="T9" fmla="*/ 2147483646 h 727"/>
              <a:gd name="T10" fmla="*/ 2147483646 w 791"/>
              <a:gd name="T11" fmla="*/ 2147483646 h 727"/>
              <a:gd name="T12" fmla="*/ 2147483646 w 791"/>
              <a:gd name="T13" fmla="*/ 2147483646 h 727"/>
              <a:gd name="T14" fmla="*/ 2147483646 w 791"/>
              <a:gd name="T15" fmla="*/ 2147483646 h 727"/>
              <a:gd name="T16" fmla="*/ 2147483646 w 791"/>
              <a:gd name="T17" fmla="*/ 2147483646 h 727"/>
              <a:gd name="T18" fmla="*/ 2147483646 w 791"/>
              <a:gd name="T19" fmla="*/ 2147483646 h 727"/>
              <a:gd name="T20" fmla="*/ 2147483646 w 791"/>
              <a:gd name="T21" fmla="*/ 2147483646 h 727"/>
              <a:gd name="T22" fmla="*/ 2147483646 w 791"/>
              <a:gd name="T23" fmla="*/ 2147483646 h 727"/>
              <a:gd name="T24" fmla="*/ 2147483646 w 791"/>
              <a:gd name="T25" fmla="*/ 2147483646 h 727"/>
              <a:gd name="T26" fmla="*/ 2147483646 w 791"/>
              <a:gd name="T27" fmla="*/ 2147483646 h 727"/>
              <a:gd name="T28" fmla="*/ 2147483646 w 791"/>
              <a:gd name="T29" fmla="*/ 2147483646 h 727"/>
              <a:gd name="T30" fmla="*/ 2147483646 w 791"/>
              <a:gd name="T31" fmla="*/ 2147483646 h 727"/>
              <a:gd name="T32" fmla="*/ 2147483646 w 791"/>
              <a:gd name="T33" fmla="*/ 2147483646 h 727"/>
              <a:gd name="T34" fmla="*/ 2147483646 w 791"/>
              <a:gd name="T35" fmla="*/ 2147483646 h 727"/>
              <a:gd name="T36" fmla="*/ 2147483646 w 791"/>
              <a:gd name="T37" fmla="*/ 2147483646 h 727"/>
              <a:gd name="T38" fmla="*/ 2147483646 w 791"/>
              <a:gd name="T39" fmla="*/ 2147483646 h 727"/>
              <a:gd name="T40" fmla="*/ 2147483646 w 791"/>
              <a:gd name="T41" fmla="*/ 2147483646 h 727"/>
              <a:gd name="T42" fmla="*/ 2147483646 w 791"/>
              <a:gd name="T43" fmla="*/ 2147483646 h 727"/>
              <a:gd name="T44" fmla="*/ 2147483646 w 791"/>
              <a:gd name="T45" fmla="*/ 2147483646 h 727"/>
              <a:gd name="T46" fmla="*/ 2147483646 w 791"/>
              <a:gd name="T47" fmla="*/ 2147483646 h 727"/>
              <a:gd name="T48" fmla="*/ 2147483646 w 791"/>
              <a:gd name="T49" fmla="*/ 2147483646 h 727"/>
              <a:gd name="T50" fmla="*/ 2147483646 w 791"/>
              <a:gd name="T51" fmla="*/ 2147483646 h 727"/>
              <a:gd name="T52" fmla="*/ 2147483646 w 791"/>
              <a:gd name="T53" fmla="*/ 0 h 727"/>
              <a:gd name="T54" fmla="*/ 2147483646 w 791"/>
              <a:gd name="T55" fmla="*/ 2147483646 h 727"/>
              <a:gd name="T56" fmla="*/ 2147483646 w 791"/>
              <a:gd name="T57" fmla="*/ 2147483646 h 727"/>
              <a:gd name="T58" fmla="*/ 2147483646 w 791"/>
              <a:gd name="T59" fmla="*/ 2147483646 h 727"/>
              <a:gd name="T60" fmla="*/ 2147483646 w 791"/>
              <a:gd name="T61" fmla="*/ 2147483646 h 727"/>
              <a:gd name="T62" fmla="*/ 2147483646 w 791"/>
              <a:gd name="T63" fmla="*/ 2147483646 h 727"/>
              <a:gd name="T64" fmla="*/ 2147483646 w 791"/>
              <a:gd name="T65" fmla="*/ 2147483646 h 727"/>
              <a:gd name="T66" fmla="*/ 2147483646 w 791"/>
              <a:gd name="T67" fmla="*/ 2147483646 h 727"/>
              <a:gd name="T68" fmla="*/ 2147483646 w 791"/>
              <a:gd name="T69" fmla="*/ 2147483646 h 727"/>
              <a:gd name="T70" fmla="*/ 2147483646 w 791"/>
              <a:gd name="T71" fmla="*/ 2147483646 h 727"/>
              <a:gd name="T72" fmla="*/ 2147483646 w 791"/>
              <a:gd name="T73" fmla="*/ 2147483646 h 727"/>
              <a:gd name="T74" fmla="*/ 2147483646 w 791"/>
              <a:gd name="T75" fmla="*/ 2147483646 h 727"/>
              <a:gd name="T76" fmla="*/ 2147483646 w 791"/>
              <a:gd name="T77" fmla="*/ 2147483646 h 727"/>
              <a:gd name="T78" fmla="*/ 2147483646 w 791"/>
              <a:gd name="T79" fmla="*/ 2147483646 h 727"/>
              <a:gd name="T80" fmla="*/ 2147483646 w 791"/>
              <a:gd name="T81" fmla="*/ 2147483646 h 727"/>
              <a:gd name="T82" fmla="*/ 0 w 791"/>
              <a:gd name="T83" fmla="*/ 2147483646 h 727"/>
              <a:gd name="T84" fmla="*/ 2147483646 w 791"/>
              <a:gd name="T85" fmla="*/ 2147483646 h 727"/>
              <a:gd name="T86" fmla="*/ 2147483646 w 791"/>
              <a:gd name="T87" fmla="*/ 2147483646 h 727"/>
              <a:gd name="T88" fmla="*/ 2147483646 w 791"/>
              <a:gd name="T89" fmla="*/ 2147483646 h 72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91" h="727">
                <a:moveTo>
                  <a:pt x="766" y="204"/>
                </a:moveTo>
                <a:lnTo>
                  <a:pt x="465" y="204"/>
                </a:lnTo>
                <a:cubicBezTo>
                  <a:pt x="463" y="204"/>
                  <a:pt x="460" y="205"/>
                  <a:pt x="458" y="206"/>
                </a:cubicBezTo>
                <a:lnTo>
                  <a:pt x="375" y="278"/>
                </a:lnTo>
                <a:lnTo>
                  <a:pt x="375" y="24"/>
                </a:lnTo>
                <a:lnTo>
                  <a:pt x="766" y="24"/>
                </a:lnTo>
                <a:lnTo>
                  <a:pt x="766" y="204"/>
                </a:lnTo>
                <a:close/>
                <a:moveTo>
                  <a:pt x="702" y="351"/>
                </a:moveTo>
                <a:lnTo>
                  <a:pt x="563" y="351"/>
                </a:lnTo>
                <a:cubicBezTo>
                  <a:pt x="561" y="307"/>
                  <a:pt x="550" y="266"/>
                  <a:pt x="535" y="227"/>
                </a:cubicBezTo>
                <a:lnTo>
                  <a:pt x="673" y="227"/>
                </a:lnTo>
                <a:cubicBezTo>
                  <a:pt x="690" y="266"/>
                  <a:pt x="700" y="307"/>
                  <a:pt x="702" y="351"/>
                </a:cubicBezTo>
                <a:close/>
                <a:moveTo>
                  <a:pt x="625" y="578"/>
                </a:moveTo>
                <a:lnTo>
                  <a:pt x="625" y="578"/>
                </a:lnTo>
                <a:cubicBezTo>
                  <a:pt x="595" y="555"/>
                  <a:pt x="561" y="537"/>
                  <a:pt x="525" y="522"/>
                </a:cubicBezTo>
                <a:cubicBezTo>
                  <a:pt x="546" y="478"/>
                  <a:pt x="561" y="428"/>
                  <a:pt x="563" y="375"/>
                </a:cubicBezTo>
                <a:lnTo>
                  <a:pt x="702" y="375"/>
                </a:lnTo>
                <a:cubicBezTo>
                  <a:pt x="699" y="452"/>
                  <a:pt x="671" y="522"/>
                  <a:pt x="625" y="578"/>
                </a:cubicBezTo>
                <a:close/>
                <a:moveTo>
                  <a:pt x="396" y="700"/>
                </a:moveTo>
                <a:lnTo>
                  <a:pt x="396" y="700"/>
                </a:lnTo>
                <a:cubicBezTo>
                  <a:pt x="425" y="671"/>
                  <a:pt x="477" y="616"/>
                  <a:pt x="514" y="544"/>
                </a:cubicBezTo>
                <a:cubicBezTo>
                  <a:pt x="548" y="557"/>
                  <a:pt x="581" y="574"/>
                  <a:pt x="609" y="595"/>
                </a:cubicBezTo>
                <a:cubicBezTo>
                  <a:pt x="555" y="653"/>
                  <a:pt x="480" y="693"/>
                  <a:pt x="396" y="700"/>
                </a:cubicBezTo>
                <a:close/>
                <a:moveTo>
                  <a:pt x="375" y="687"/>
                </a:moveTo>
                <a:lnTo>
                  <a:pt x="375" y="516"/>
                </a:lnTo>
                <a:cubicBezTo>
                  <a:pt x="414" y="517"/>
                  <a:pt x="453" y="523"/>
                  <a:pt x="491" y="536"/>
                </a:cubicBezTo>
                <a:cubicBezTo>
                  <a:pt x="453" y="606"/>
                  <a:pt x="403" y="660"/>
                  <a:pt x="375" y="687"/>
                </a:cubicBezTo>
                <a:close/>
                <a:moveTo>
                  <a:pt x="375" y="375"/>
                </a:moveTo>
                <a:lnTo>
                  <a:pt x="538" y="375"/>
                </a:lnTo>
                <a:cubicBezTo>
                  <a:pt x="537" y="425"/>
                  <a:pt x="522" y="472"/>
                  <a:pt x="502" y="514"/>
                </a:cubicBezTo>
                <a:cubicBezTo>
                  <a:pt x="461" y="501"/>
                  <a:pt x="418" y="493"/>
                  <a:pt x="375" y="492"/>
                </a:cubicBezTo>
                <a:lnTo>
                  <a:pt x="375" y="375"/>
                </a:lnTo>
                <a:close/>
                <a:moveTo>
                  <a:pt x="351" y="492"/>
                </a:moveTo>
                <a:lnTo>
                  <a:pt x="351" y="492"/>
                </a:lnTo>
                <a:cubicBezTo>
                  <a:pt x="308" y="493"/>
                  <a:pt x="265" y="501"/>
                  <a:pt x="224" y="514"/>
                </a:cubicBezTo>
                <a:cubicBezTo>
                  <a:pt x="204" y="472"/>
                  <a:pt x="190" y="425"/>
                  <a:pt x="188" y="375"/>
                </a:cubicBezTo>
                <a:lnTo>
                  <a:pt x="351" y="375"/>
                </a:lnTo>
                <a:lnTo>
                  <a:pt x="351" y="492"/>
                </a:lnTo>
                <a:close/>
                <a:moveTo>
                  <a:pt x="351" y="687"/>
                </a:moveTo>
                <a:lnTo>
                  <a:pt x="351" y="687"/>
                </a:lnTo>
                <a:cubicBezTo>
                  <a:pt x="323" y="660"/>
                  <a:pt x="273" y="606"/>
                  <a:pt x="235" y="536"/>
                </a:cubicBezTo>
                <a:cubicBezTo>
                  <a:pt x="272" y="523"/>
                  <a:pt x="312" y="517"/>
                  <a:pt x="351" y="516"/>
                </a:cubicBezTo>
                <a:lnTo>
                  <a:pt x="351" y="687"/>
                </a:lnTo>
                <a:close/>
                <a:moveTo>
                  <a:pt x="117" y="595"/>
                </a:moveTo>
                <a:lnTo>
                  <a:pt x="117" y="595"/>
                </a:lnTo>
                <a:cubicBezTo>
                  <a:pt x="145" y="574"/>
                  <a:pt x="178" y="557"/>
                  <a:pt x="212" y="544"/>
                </a:cubicBezTo>
                <a:cubicBezTo>
                  <a:pt x="250" y="616"/>
                  <a:pt x="301" y="671"/>
                  <a:pt x="331" y="700"/>
                </a:cubicBezTo>
                <a:cubicBezTo>
                  <a:pt x="246" y="693"/>
                  <a:pt x="171" y="653"/>
                  <a:pt x="117" y="595"/>
                </a:cubicBezTo>
                <a:close/>
                <a:moveTo>
                  <a:pt x="101" y="578"/>
                </a:moveTo>
                <a:lnTo>
                  <a:pt x="101" y="578"/>
                </a:lnTo>
                <a:cubicBezTo>
                  <a:pt x="55" y="522"/>
                  <a:pt x="27" y="452"/>
                  <a:pt x="24" y="375"/>
                </a:cubicBezTo>
                <a:lnTo>
                  <a:pt x="163" y="375"/>
                </a:lnTo>
                <a:cubicBezTo>
                  <a:pt x="165" y="428"/>
                  <a:pt x="180" y="478"/>
                  <a:pt x="201" y="522"/>
                </a:cubicBezTo>
                <a:cubicBezTo>
                  <a:pt x="165" y="537"/>
                  <a:pt x="131" y="555"/>
                  <a:pt x="101" y="578"/>
                </a:cubicBezTo>
                <a:close/>
                <a:moveTo>
                  <a:pt x="100" y="149"/>
                </a:moveTo>
                <a:lnTo>
                  <a:pt x="100" y="149"/>
                </a:lnTo>
                <a:cubicBezTo>
                  <a:pt x="131" y="171"/>
                  <a:pt x="165" y="190"/>
                  <a:pt x="201" y="204"/>
                </a:cubicBezTo>
                <a:cubicBezTo>
                  <a:pt x="181" y="249"/>
                  <a:pt x="165" y="298"/>
                  <a:pt x="163" y="351"/>
                </a:cubicBezTo>
                <a:lnTo>
                  <a:pt x="24" y="351"/>
                </a:lnTo>
                <a:cubicBezTo>
                  <a:pt x="27" y="275"/>
                  <a:pt x="55" y="205"/>
                  <a:pt x="100" y="149"/>
                </a:cubicBezTo>
                <a:close/>
                <a:moveTo>
                  <a:pt x="778" y="0"/>
                </a:moveTo>
                <a:lnTo>
                  <a:pt x="363" y="0"/>
                </a:lnTo>
                <a:cubicBezTo>
                  <a:pt x="356" y="0"/>
                  <a:pt x="351" y="5"/>
                  <a:pt x="351" y="12"/>
                </a:cubicBezTo>
                <a:lnTo>
                  <a:pt x="351" y="305"/>
                </a:lnTo>
                <a:cubicBezTo>
                  <a:pt x="351" y="309"/>
                  <a:pt x="354" y="313"/>
                  <a:pt x="358" y="316"/>
                </a:cubicBezTo>
                <a:cubicBezTo>
                  <a:pt x="360" y="316"/>
                  <a:pt x="362" y="317"/>
                  <a:pt x="363" y="317"/>
                </a:cubicBezTo>
                <a:cubicBezTo>
                  <a:pt x="366" y="317"/>
                  <a:pt x="369" y="316"/>
                  <a:pt x="371" y="314"/>
                </a:cubicBezTo>
                <a:lnTo>
                  <a:pt x="470" y="227"/>
                </a:lnTo>
                <a:lnTo>
                  <a:pt x="508" y="227"/>
                </a:lnTo>
                <a:cubicBezTo>
                  <a:pt x="525" y="266"/>
                  <a:pt x="537" y="307"/>
                  <a:pt x="539" y="351"/>
                </a:cubicBezTo>
                <a:lnTo>
                  <a:pt x="188" y="351"/>
                </a:lnTo>
                <a:cubicBezTo>
                  <a:pt x="190" y="302"/>
                  <a:pt x="204" y="255"/>
                  <a:pt x="224" y="212"/>
                </a:cubicBezTo>
                <a:cubicBezTo>
                  <a:pt x="253" y="222"/>
                  <a:pt x="284" y="229"/>
                  <a:pt x="315" y="232"/>
                </a:cubicBezTo>
                <a:lnTo>
                  <a:pt x="316" y="232"/>
                </a:lnTo>
                <a:cubicBezTo>
                  <a:pt x="322" y="232"/>
                  <a:pt x="327" y="227"/>
                  <a:pt x="328" y="222"/>
                </a:cubicBezTo>
                <a:cubicBezTo>
                  <a:pt x="329" y="215"/>
                  <a:pt x="324" y="209"/>
                  <a:pt x="317" y="209"/>
                </a:cubicBezTo>
                <a:cubicBezTo>
                  <a:pt x="289" y="205"/>
                  <a:pt x="262" y="199"/>
                  <a:pt x="235" y="191"/>
                </a:cubicBezTo>
                <a:cubicBezTo>
                  <a:pt x="263" y="138"/>
                  <a:pt x="299" y="94"/>
                  <a:pt x="326" y="65"/>
                </a:cubicBezTo>
                <a:cubicBezTo>
                  <a:pt x="331" y="60"/>
                  <a:pt x="331" y="52"/>
                  <a:pt x="326" y="48"/>
                </a:cubicBezTo>
                <a:cubicBezTo>
                  <a:pt x="321" y="43"/>
                  <a:pt x="313" y="44"/>
                  <a:pt x="309" y="48"/>
                </a:cubicBezTo>
                <a:cubicBezTo>
                  <a:pt x="281" y="79"/>
                  <a:pt x="242" y="125"/>
                  <a:pt x="212" y="183"/>
                </a:cubicBezTo>
                <a:cubicBezTo>
                  <a:pt x="178" y="169"/>
                  <a:pt x="145" y="152"/>
                  <a:pt x="116" y="131"/>
                </a:cubicBezTo>
                <a:cubicBezTo>
                  <a:pt x="160" y="84"/>
                  <a:pt x="216" y="50"/>
                  <a:pt x="281" y="34"/>
                </a:cubicBezTo>
                <a:cubicBezTo>
                  <a:pt x="288" y="33"/>
                  <a:pt x="292" y="26"/>
                  <a:pt x="290" y="20"/>
                </a:cubicBezTo>
                <a:cubicBezTo>
                  <a:pt x="288" y="13"/>
                  <a:pt x="282" y="9"/>
                  <a:pt x="275" y="11"/>
                </a:cubicBezTo>
                <a:cubicBezTo>
                  <a:pt x="113" y="51"/>
                  <a:pt x="0" y="196"/>
                  <a:pt x="0" y="363"/>
                </a:cubicBezTo>
                <a:cubicBezTo>
                  <a:pt x="0" y="563"/>
                  <a:pt x="163" y="726"/>
                  <a:pt x="363" y="726"/>
                </a:cubicBezTo>
                <a:cubicBezTo>
                  <a:pt x="563" y="726"/>
                  <a:pt x="726" y="563"/>
                  <a:pt x="726" y="363"/>
                </a:cubicBezTo>
                <a:cubicBezTo>
                  <a:pt x="726" y="315"/>
                  <a:pt x="716" y="269"/>
                  <a:pt x="699" y="227"/>
                </a:cubicBezTo>
                <a:lnTo>
                  <a:pt x="778" y="227"/>
                </a:lnTo>
                <a:cubicBezTo>
                  <a:pt x="784" y="227"/>
                  <a:pt x="790" y="222"/>
                  <a:pt x="790" y="216"/>
                </a:cubicBezTo>
                <a:lnTo>
                  <a:pt x="790" y="12"/>
                </a:lnTo>
                <a:cubicBezTo>
                  <a:pt x="790" y="5"/>
                  <a:pt x="784" y="0"/>
                  <a:pt x="778" y="0"/>
                </a:cubicBezTo>
                <a:close/>
              </a:path>
            </a:pathLst>
          </a:custGeom>
          <a:solidFill>
            <a:schemeClr val="bg1"/>
          </a:solidFill>
          <a:ln>
            <a:noFill/>
          </a:ln>
        </p:spPr>
        <p:txBody>
          <a:bodyPr wrap="none" anchor="ctr"/>
          <a:lstStyle/>
          <a:p>
            <a:pPr defTabSz="914217"/>
            <a:endParaRPr lang="en-US">
              <a:solidFill>
                <a:srgbClr val="AAAAAA"/>
              </a:solidFill>
              <a:latin typeface="Lato" panose="020F0502020204030203" pitchFamily="34" charset="0"/>
              <a:ea typeface="Lato" panose="020F0502020204030203" pitchFamily="34" charset="0"/>
              <a:cs typeface="Lato" panose="020F0502020204030203" pitchFamily="34" charset="0"/>
            </a:endParaRPr>
          </a:p>
        </p:txBody>
      </p:sp>
      <p:sp>
        <p:nvSpPr>
          <p:cNvPr id="26" name="TextBox 26">
            <a:extLst>
              <a:ext uri="{FF2B5EF4-FFF2-40B4-BE49-F238E27FC236}">
                <a16:creationId xmlns:a16="http://schemas.microsoft.com/office/drawing/2014/main" id="{08663690-C399-1DCC-775D-5617AE4F1FD7}"/>
              </a:ext>
            </a:extLst>
          </p:cNvPr>
          <p:cNvSpPr txBox="1"/>
          <p:nvPr/>
        </p:nvSpPr>
        <p:spPr>
          <a:xfrm>
            <a:off x="4451963" y="5750008"/>
            <a:ext cx="3288080" cy="338554"/>
          </a:xfrm>
          <a:prstGeom prst="rect">
            <a:avLst/>
          </a:prstGeom>
          <a:noFill/>
        </p:spPr>
        <p:txBody>
          <a:bodyPr wrap="none" rtlCol="0" anchor="b" anchorCtr="0">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GLOBAL MULTI-STAKEHODERS </a:t>
            </a:r>
          </a:p>
        </p:txBody>
      </p:sp>
      <p:sp>
        <p:nvSpPr>
          <p:cNvPr id="29" name="TextBox 14">
            <a:extLst>
              <a:ext uri="{FF2B5EF4-FFF2-40B4-BE49-F238E27FC236}">
                <a16:creationId xmlns:a16="http://schemas.microsoft.com/office/drawing/2014/main" id="{0D052A95-0FFE-5941-F4E4-2E62AE6CE7DA}"/>
              </a:ext>
            </a:extLst>
          </p:cNvPr>
          <p:cNvSpPr txBox="1"/>
          <p:nvPr/>
        </p:nvSpPr>
        <p:spPr>
          <a:xfrm>
            <a:off x="5269401" y="3846725"/>
            <a:ext cx="1500732" cy="338554"/>
          </a:xfrm>
          <a:prstGeom prst="rect">
            <a:avLst/>
          </a:prstGeom>
          <a:noFill/>
        </p:spPr>
        <p:txBody>
          <a:bodyPr wrap="none" rtlCol="0" anchor="b" anchorCtr="0">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COMMUNITY</a:t>
            </a:r>
          </a:p>
        </p:txBody>
      </p:sp>
      <p:sp>
        <p:nvSpPr>
          <p:cNvPr id="31" name="Freeform 1015">
            <a:extLst>
              <a:ext uri="{FF2B5EF4-FFF2-40B4-BE49-F238E27FC236}">
                <a16:creationId xmlns:a16="http://schemas.microsoft.com/office/drawing/2014/main" id="{70F83A07-2A6D-4808-8A56-EA404D84B2A9}"/>
              </a:ext>
            </a:extLst>
          </p:cNvPr>
          <p:cNvSpPr>
            <a:spLocks noChangeAspect="1"/>
          </p:cNvSpPr>
          <p:nvPr/>
        </p:nvSpPr>
        <p:spPr bwMode="auto">
          <a:xfrm>
            <a:off x="5736977" y="2958535"/>
            <a:ext cx="512342" cy="512342"/>
          </a:xfrm>
          <a:custGeom>
            <a:avLst/>
            <a:gdLst>
              <a:gd name="T0" fmla="*/ 7726423 w 293329"/>
              <a:gd name="T1" fmla="*/ 9850932 h 293332"/>
              <a:gd name="T2" fmla="*/ 2935958 w 293329"/>
              <a:gd name="T3" fmla="*/ 9676341 h 293332"/>
              <a:gd name="T4" fmla="*/ 8633732 w 293329"/>
              <a:gd name="T5" fmla="*/ 8887648 h 293332"/>
              <a:gd name="T6" fmla="*/ 8503163 w 293329"/>
              <a:gd name="T7" fmla="*/ 10333017 h 293332"/>
              <a:gd name="T8" fmla="*/ 10187033 w 293329"/>
              <a:gd name="T9" fmla="*/ 9107071 h 293332"/>
              <a:gd name="T10" fmla="*/ 10656909 w 293329"/>
              <a:gd name="T11" fmla="*/ 9507104 h 293332"/>
              <a:gd name="T12" fmla="*/ 8346597 w 293329"/>
              <a:gd name="T13" fmla="*/ 10655613 h 293332"/>
              <a:gd name="T14" fmla="*/ 8398777 w 293329"/>
              <a:gd name="T15" fmla="*/ 8900613 h 293332"/>
              <a:gd name="T16" fmla="*/ 456778 w 293329"/>
              <a:gd name="T17" fmla="*/ 9107071 h 293332"/>
              <a:gd name="T18" fmla="*/ 2153785 w 293329"/>
              <a:gd name="T19" fmla="*/ 10333017 h 293332"/>
              <a:gd name="T20" fmla="*/ 2023134 w 293329"/>
              <a:gd name="T21" fmla="*/ 8887648 h 293332"/>
              <a:gd name="T22" fmla="*/ 2466970 w 293329"/>
              <a:gd name="T23" fmla="*/ 10500789 h 293332"/>
              <a:gd name="T24" fmla="*/ 0 w 293329"/>
              <a:gd name="T25" fmla="*/ 10500789 h 293332"/>
              <a:gd name="T26" fmla="*/ 443780 w 293329"/>
              <a:gd name="T27" fmla="*/ 8887648 h 293332"/>
              <a:gd name="T28" fmla="*/ 9388267 w 293329"/>
              <a:gd name="T29" fmla="*/ 8605304 h 293332"/>
              <a:gd name="T30" fmla="*/ 1198367 w 293329"/>
              <a:gd name="T31" fmla="*/ 7874844 h 293332"/>
              <a:gd name="T32" fmla="*/ 1570072 w 293329"/>
              <a:gd name="T33" fmla="*/ 8233637 h 293332"/>
              <a:gd name="T34" fmla="*/ 10080391 w 293329"/>
              <a:gd name="T35" fmla="*/ 8233637 h 293332"/>
              <a:gd name="T36" fmla="*/ 9388267 w 293329"/>
              <a:gd name="T37" fmla="*/ 7554479 h 293332"/>
              <a:gd name="T38" fmla="*/ 1198367 w 293329"/>
              <a:gd name="T39" fmla="*/ 8925645 h 293332"/>
              <a:gd name="T40" fmla="*/ 5130248 w 293329"/>
              <a:gd name="T41" fmla="*/ 6689459 h 293332"/>
              <a:gd name="T42" fmla="*/ 6635580 w 293329"/>
              <a:gd name="T43" fmla="*/ 7022186 h 293332"/>
              <a:gd name="T44" fmla="*/ 5130248 w 293329"/>
              <a:gd name="T45" fmla="*/ 6689459 h 293332"/>
              <a:gd name="T46" fmla="*/ 6792622 w 293329"/>
              <a:gd name="T47" fmla="*/ 5753460 h 293332"/>
              <a:gd name="T48" fmla="*/ 4960060 w 293329"/>
              <a:gd name="T49" fmla="*/ 5753460 h 293332"/>
              <a:gd name="T50" fmla="*/ 4394049 w 293329"/>
              <a:gd name="T51" fmla="*/ 8425350 h 293332"/>
              <a:gd name="T52" fmla="*/ 4394049 w 293329"/>
              <a:gd name="T53" fmla="*/ 4434924 h 293332"/>
              <a:gd name="T54" fmla="*/ 3801866 w 293329"/>
              <a:gd name="T55" fmla="*/ 8425350 h 293332"/>
              <a:gd name="T56" fmla="*/ 3801866 w 293329"/>
              <a:gd name="T57" fmla="*/ 4434924 h 293332"/>
              <a:gd name="T58" fmla="*/ 10173087 w 293329"/>
              <a:gd name="T59" fmla="*/ 3648251 h 293332"/>
              <a:gd name="T60" fmla="*/ 9880272 w 293329"/>
              <a:gd name="T61" fmla="*/ 7355373 h 293332"/>
              <a:gd name="T62" fmla="*/ 9960128 w 293329"/>
              <a:gd name="T63" fmla="*/ 3543768 h 293332"/>
              <a:gd name="T64" fmla="*/ 882485 w 293329"/>
              <a:gd name="T65" fmla="*/ 7043025 h 293332"/>
              <a:gd name="T66" fmla="*/ 572838 w 293329"/>
              <a:gd name="T67" fmla="*/ 7161164 h 293332"/>
              <a:gd name="T68" fmla="*/ 3801866 w 293329"/>
              <a:gd name="T69" fmla="*/ 3139719 h 293332"/>
              <a:gd name="T70" fmla="*/ 6999706 w 293329"/>
              <a:gd name="T71" fmla="*/ 4120936 h 293332"/>
              <a:gd name="T72" fmla="*/ 3801866 w 293329"/>
              <a:gd name="T73" fmla="*/ 2825664 h 293332"/>
              <a:gd name="T74" fmla="*/ 7486601 w 293329"/>
              <a:gd name="T75" fmla="*/ 3139719 h 293332"/>
              <a:gd name="T76" fmla="*/ 7486601 w 293329"/>
              <a:gd name="T77" fmla="*/ 4120936 h 293332"/>
              <a:gd name="T78" fmla="*/ 7486601 w 293329"/>
              <a:gd name="T79" fmla="*/ 8752426 h 293332"/>
              <a:gd name="T80" fmla="*/ 2999112 w 293329"/>
              <a:gd name="T81" fmla="*/ 3623786 h 293332"/>
              <a:gd name="T82" fmla="*/ 8646767 w 293329"/>
              <a:gd name="T83" fmla="*/ 1554601 h 293332"/>
              <a:gd name="T84" fmla="*/ 10330586 w 293329"/>
              <a:gd name="T85" fmla="*/ 2789136 h 293332"/>
              <a:gd name="T86" fmla="*/ 10213098 w 293329"/>
              <a:gd name="T87" fmla="*/ 1333651 h 293332"/>
              <a:gd name="T88" fmla="*/ 10656909 w 293329"/>
              <a:gd name="T89" fmla="*/ 2945074 h 293332"/>
              <a:gd name="T90" fmla="*/ 8189923 w 293329"/>
              <a:gd name="T91" fmla="*/ 2945074 h 293332"/>
              <a:gd name="T92" fmla="*/ 8633732 w 293329"/>
              <a:gd name="T93" fmla="*/ 1333651 h 293332"/>
              <a:gd name="T94" fmla="*/ 313320 w 293329"/>
              <a:gd name="T95" fmla="*/ 1957394 h 293332"/>
              <a:gd name="T96" fmla="*/ 2153785 w 293329"/>
              <a:gd name="T97" fmla="*/ 1957394 h 293332"/>
              <a:gd name="T98" fmla="*/ 2245154 w 293329"/>
              <a:gd name="T99" fmla="*/ 1346649 h 293332"/>
              <a:gd name="T100" fmla="*/ 2310348 w 293329"/>
              <a:gd name="T101" fmla="*/ 3101058 h 293332"/>
              <a:gd name="T102" fmla="*/ 0 w 293329"/>
              <a:gd name="T103" fmla="*/ 1957394 h 293332"/>
              <a:gd name="T104" fmla="*/ 9388267 w 293329"/>
              <a:gd name="T105" fmla="*/ 307485 h 293332"/>
              <a:gd name="T106" fmla="*/ 9759991 w 293329"/>
              <a:gd name="T107" fmla="*/ 679246 h 293332"/>
              <a:gd name="T108" fmla="*/ 826690 w 293329"/>
              <a:gd name="T109" fmla="*/ 679246 h 293332"/>
              <a:gd name="T110" fmla="*/ 1198367 w 293329"/>
              <a:gd name="T111" fmla="*/ 307485 h 293332"/>
              <a:gd name="T112" fmla="*/ 8022361 w 293329"/>
              <a:gd name="T113" fmla="*/ 1208071 h 293332"/>
              <a:gd name="T114" fmla="*/ 2720558 w 293329"/>
              <a:gd name="T115" fmla="*/ 1286932 h 293332"/>
              <a:gd name="T116" fmla="*/ 5293109 w 293329"/>
              <a:gd name="T117" fmla="*/ 246183 h 293332"/>
              <a:gd name="T118" fmla="*/ 9388267 w 293329"/>
              <a:gd name="T119" fmla="*/ 1371250 h 293332"/>
              <a:gd name="T120" fmla="*/ 1198367 w 293329"/>
              <a:gd name="T121" fmla="*/ 0 h 293332"/>
              <a:gd name="T122" fmla="*/ 519153 w 293329"/>
              <a:gd name="T123" fmla="*/ 679246 h 2933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93329" h="293332">
                <a:moveTo>
                  <a:pt x="208355" y="263416"/>
                </a:moveTo>
                <a:cubicBezTo>
                  <a:pt x="210511" y="261937"/>
                  <a:pt x="213385" y="262677"/>
                  <a:pt x="214822" y="264895"/>
                </a:cubicBezTo>
                <a:cubicBezTo>
                  <a:pt x="215541" y="267483"/>
                  <a:pt x="214822" y="270071"/>
                  <a:pt x="212667" y="271180"/>
                </a:cubicBezTo>
                <a:cubicBezTo>
                  <a:pt x="192188" y="282640"/>
                  <a:pt x="169194" y="288556"/>
                  <a:pt x="146201" y="288556"/>
                </a:cubicBezTo>
                <a:cubicBezTo>
                  <a:pt x="124284" y="288556"/>
                  <a:pt x="102728" y="283010"/>
                  <a:pt x="82608" y="272659"/>
                </a:cubicBezTo>
                <a:cubicBezTo>
                  <a:pt x="80093" y="271549"/>
                  <a:pt x="79375" y="268592"/>
                  <a:pt x="80812" y="266374"/>
                </a:cubicBezTo>
                <a:cubicBezTo>
                  <a:pt x="81530" y="264155"/>
                  <a:pt x="84405" y="263416"/>
                  <a:pt x="86560" y="264525"/>
                </a:cubicBezTo>
                <a:cubicBezTo>
                  <a:pt x="125003" y="284859"/>
                  <a:pt x="170631" y="284119"/>
                  <a:pt x="208355" y="263416"/>
                </a:cubicBezTo>
                <a:close/>
                <a:moveTo>
                  <a:pt x="237641" y="244663"/>
                </a:moveTo>
                <a:cubicBezTo>
                  <a:pt x="239437" y="246084"/>
                  <a:pt x="239796" y="248926"/>
                  <a:pt x="238000" y="250703"/>
                </a:cubicBezTo>
                <a:cubicBezTo>
                  <a:pt x="235485" y="253900"/>
                  <a:pt x="234048" y="257808"/>
                  <a:pt x="234048" y="261715"/>
                </a:cubicBezTo>
                <a:lnTo>
                  <a:pt x="234048" y="284451"/>
                </a:lnTo>
                <a:lnTo>
                  <a:pt x="284347" y="284451"/>
                </a:lnTo>
                <a:lnTo>
                  <a:pt x="284347" y="261715"/>
                </a:lnTo>
                <a:cubicBezTo>
                  <a:pt x="284347" y="257808"/>
                  <a:pt x="283269" y="253900"/>
                  <a:pt x="280395" y="250703"/>
                </a:cubicBezTo>
                <a:cubicBezTo>
                  <a:pt x="278958" y="248926"/>
                  <a:pt x="278958" y="246084"/>
                  <a:pt x="281113" y="244663"/>
                </a:cubicBezTo>
                <a:cubicBezTo>
                  <a:pt x="282910" y="242887"/>
                  <a:pt x="285784" y="243242"/>
                  <a:pt x="287221" y="245019"/>
                </a:cubicBezTo>
                <a:cubicBezTo>
                  <a:pt x="291173" y="249992"/>
                  <a:pt x="293329" y="255676"/>
                  <a:pt x="293329" y="261715"/>
                </a:cubicBezTo>
                <a:lnTo>
                  <a:pt x="293329" y="289069"/>
                </a:lnTo>
                <a:cubicBezTo>
                  <a:pt x="293329" y="291201"/>
                  <a:pt x="291533" y="293332"/>
                  <a:pt x="288658" y="293332"/>
                </a:cubicBezTo>
                <a:lnTo>
                  <a:pt x="229737" y="293332"/>
                </a:lnTo>
                <a:cubicBezTo>
                  <a:pt x="227222" y="293332"/>
                  <a:pt x="225425" y="291201"/>
                  <a:pt x="225425" y="289069"/>
                </a:cubicBezTo>
                <a:lnTo>
                  <a:pt x="225425" y="261715"/>
                </a:lnTo>
                <a:cubicBezTo>
                  <a:pt x="225425" y="255676"/>
                  <a:pt x="227222" y="249992"/>
                  <a:pt x="231174" y="245019"/>
                </a:cubicBezTo>
                <a:cubicBezTo>
                  <a:pt x="232611" y="243242"/>
                  <a:pt x="235844" y="242887"/>
                  <a:pt x="237641" y="244663"/>
                </a:cubicBezTo>
                <a:close/>
                <a:moveTo>
                  <a:pt x="12215" y="244663"/>
                </a:moveTo>
                <a:cubicBezTo>
                  <a:pt x="14012" y="246084"/>
                  <a:pt x="14371" y="248926"/>
                  <a:pt x="12575" y="250703"/>
                </a:cubicBezTo>
                <a:cubicBezTo>
                  <a:pt x="10419" y="253900"/>
                  <a:pt x="8622" y="257808"/>
                  <a:pt x="8622" y="261715"/>
                </a:cubicBezTo>
                <a:lnTo>
                  <a:pt x="8622" y="284451"/>
                </a:lnTo>
                <a:lnTo>
                  <a:pt x="59281" y="284451"/>
                </a:lnTo>
                <a:lnTo>
                  <a:pt x="59281" y="261715"/>
                </a:lnTo>
                <a:cubicBezTo>
                  <a:pt x="59281" y="257808"/>
                  <a:pt x="57844" y="253900"/>
                  <a:pt x="54969" y="250703"/>
                </a:cubicBezTo>
                <a:cubicBezTo>
                  <a:pt x="53532" y="248926"/>
                  <a:pt x="53892" y="246084"/>
                  <a:pt x="55688" y="244663"/>
                </a:cubicBezTo>
                <a:cubicBezTo>
                  <a:pt x="57844" y="242887"/>
                  <a:pt x="60359" y="243242"/>
                  <a:pt x="61796" y="245019"/>
                </a:cubicBezTo>
                <a:cubicBezTo>
                  <a:pt x="65748" y="249992"/>
                  <a:pt x="67903" y="255676"/>
                  <a:pt x="67903" y="261715"/>
                </a:cubicBezTo>
                <a:lnTo>
                  <a:pt x="67903" y="289069"/>
                </a:lnTo>
                <a:cubicBezTo>
                  <a:pt x="67903" y="291201"/>
                  <a:pt x="65748" y="293332"/>
                  <a:pt x="63592" y="293332"/>
                </a:cubicBezTo>
                <a:lnTo>
                  <a:pt x="4311" y="293332"/>
                </a:lnTo>
                <a:cubicBezTo>
                  <a:pt x="1796" y="293332"/>
                  <a:pt x="0" y="291201"/>
                  <a:pt x="0" y="289069"/>
                </a:cubicBezTo>
                <a:lnTo>
                  <a:pt x="0" y="261715"/>
                </a:lnTo>
                <a:cubicBezTo>
                  <a:pt x="0" y="255676"/>
                  <a:pt x="1796" y="249992"/>
                  <a:pt x="6107" y="245019"/>
                </a:cubicBezTo>
                <a:cubicBezTo>
                  <a:pt x="7545" y="243242"/>
                  <a:pt x="10419" y="242887"/>
                  <a:pt x="12215" y="244663"/>
                </a:cubicBezTo>
                <a:close/>
                <a:moveTo>
                  <a:pt x="258410" y="216782"/>
                </a:moveTo>
                <a:cubicBezTo>
                  <a:pt x="252766" y="216782"/>
                  <a:pt x="248180" y="221368"/>
                  <a:pt x="248180" y="226659"/>
                </a:cubicBezTo>
                <a:cubicBezTo>
                  <a:pt x="248180" y="232304"/>
                  <a:pt x="252766" y="236890"/>
                  <a:pt x="258410" y="236890"/>
                </a:cubicBezTo>
                <a:cubicBezTo>
                  <a:pt x="264055" y="236890"/>
                  <a:pt x="268641" y="232304"/>
                  <a:pt x="268641" y="226659"/>
                </a:cubicBezTo>
                <a:cubicBezTo>
                  <a:pt x="268641" y="221368"/>
                  <a:pt x="264055" y="216782"/>
                  <a:pt x="258410" y="216782"/>
                </a:cubicBezTo>
                <a:close/>
                <a:moveTo>
                  <a:pt x="32985" y="216782"/>
                </a:moveTo>
                <a:cubicBezTo>
                  <a:pt x="27341" y="216782"/>
                  <a:pt x="22754" y="221368"/>
                  <a:pt x="22754" y="226659"/>
                </a:cubicBezTo>
                <a:cubicBezTo>
                  <a:pt x="22754" y="232304"/>
                  <a:pt x="27341" y="236890"/>
                  <a:pt x="32985" y="236890"/>
                </a:cubicBezTo>
                <a:cubicBezTo>
                  <a:pt x="38629" y="236890"/>
                  <a:pt x="43216" y="232304"/>
                  <a:pt x="43216" y="226659"/>
                </a:cubicBezTo>
                <a:cubicBezTo>
                  <a:pt x="43216" y="221368"/>
                  <a:pt x="38629" y="216782"/>
                  <a:pt x="32985" y="216782"/>
                </a:cubicBezTo>
                <a:close/>
                <a:moveTo>
                  <a:pt x="258410" y="207962"/>
                </a:moveTo>
                <a:cubicBezTo>
                  <a:pt x="268994" y="207962"/>
                  <a:pt x="277460" y="216429"/>
                  <a:pt x="277460" y="226659"/>
                </a:cubicBezTo>
                <a:cubicBezTo>
                  <a:pt x="277460" y="237243"/>
                  <a:pt x="268994" y="245709"/>
                  <a:pt x="258410" y="245709"/>
                </a:cubicBezTo>
                <a:cubicBezTo>
                  <a:pt x="248180" y="245709"/>
                  <a:pt x="239713" y="237243"/>
                  <a:pt x="239713" y="226659"/>
                </a:cubicBezTo>
                <a:cubicBezTo>
                  <a:pt x="239713" y="216429"/>
                  <a:pt x="248180" y="207962"/>
                  <a:pt x="258410" y="207962"/>
                </a:cubicBezTo>
                <a:close/>
                <a:moveTo>
                  <a:pt x="32985" y="207962"/>
                </a:moveTo>
                <a:cubicBezTo>
                  <a:pt x="43568" y="207962"/>
                  <a:pt x="52035" y="216429"/>
                  <a:pt x="52035" y="226659"/>
                </a:cubicBezTo>
                <a:cubicBezTo>
                  <a:pt x="52035" y="237243"/>
                  <a:pt x="43568" y="245709"/>
                  <a:pt x="32985" y="245709"/>
                </a:cubicBezTo>
                <a:cubicBezTo>
                  <a:pt x="22754" y="245709"/>
                  <a:pt x="14288" y="237243"/>
                  <a:pt x="14288" y="226659"/>
                </a:cubicBezTo>
                <a:cubicBezTo>
                  <a:pt x="14288" y="216429"/>
                  <a:pt x="22754" y="207962"/>
                  <a:pt x="32985" y="207962"/>
                </a:cubicBezTo>
                <a:close/>
                <a:moveTo>
                  <a:pt x="141209" y="184150"/>
                </a:moveTo>
                <a:lnTo>
                  <a:pt x="182642" y="184150"/>
                </a:lnTo>
                <a:cubicBezTo>
                  <a:pt x="185164" y="184150"/>
                  <a:pt x="186965" y="186348"/>
                  <a:pt x="186965" y="188913"/>
                </a:cubicBezTo>
                <a:cubicBezTo>
                  <a:pt x="186965" y="191477"/>
                  <a:pt x="185164" y="193309"/>
                  <a:pt x="182642" y="193309"/>
                </a:cubicBezTo>
                <a:lnTo>
                  <a:pt x="141209" y="193309"/>
                </a:lnTo>
                <a:cubicBezTo>
                  <a:pt x="138687" y="193309"/>
                  <a:pt x="136525" y="191477"/>
                  <a:pt x="136525" y="188913"/>
                </a:cubicBezTo>
                <a:cubicBezTo>
                  <a:pt x="136525" y="186348"/>
                  <a:pt x="138687" y="184150"/>
                  <a:pt x="141209" y="184150"/>
                </a:cubicBezTo>
                <a:close/>
                <a:moveTo>
                  <a:pt x="141209" y="153987"/>
                </a:moveTo>
                <a:lnTo>
                  <a:pt x="182642" y="153987"/>
                </a:lnTo>
                <a:cubicBezTo>
                  <a:pt x="185164" y="153987"/>
                  <a:pt x="186965" y="155818"/>
                  <a:pt x="186965" y="158383"/>
                </a:cubicBezTo>
                <a:cubicBezTo>
                  <a:pt x="186965" y="160947"/>
                  <a:pt x="185164" y="163145"/>
                  <a:pt x="182642" y="163145"/>
                </a:cubicBezTo>
                <a:lnTo>
                  <a:pt x="141209" y="163145"/>
                </a:lnTo>
                <a:cubicBezTo>
                  <a:pt x="138687" y="163145"/>
                  <a:pt x="136525" y="160947"/>
                  <a:pt x="136525" y="158383"/>
                </a:cubicBezTo>
                <a:cubicBezTo>
                  <a:pt x="136525" y="155818"/>
                  <a:pt x="138687" y="153987"/>
                  <a:pt x="141209" y="153987"/>
                </a:cubicBezTo>
                <a:close/>
                <a:moveTo>
                  <a:pt x="120945" y="122087"/>
                </a:moveTo>
                <a:lnTo>
                  <a:pt x="120945" y="231936"/>
                </a:lnTo>
                <a:lnTo>
                  <a:pt x="201721" y="231936"/>
                </a:lnTo>
                <a:lnTo>
                  <a:pt x="201721" y="122087"/>
                </a:lnTo>
                <a:lnTo>
                  <a:pt x="120945" y="122087"/>
                </a:lnTo>
                <a:close/>
                <a:moveTo>
                  <a:pt x="91243" y="117765"/>
                </a:moveTo>
                <a:lnTo>
                  <a:pt x="91243" y="218610"/>
                </a:lnTo>
                <a:cubicBezTo>
                  <a:pt x="91243" y="225813"/>
                  <a:pt x="97401" y="231936"/>
                  <a:pt x="104645" y="231936"/>
                </a:cubicBezTo>
                <a:lnTo>
                  <a:pt x="112252" y="231936"/>
                </a:lnTo>
                <a:lnTo>
                  <a:pt x="112252" y="122087"/>
                </a:lnTo>
                <a:lnTo>
                  <a:pt x="104645" y="122087"/>
                </a:lnTo>
                <a:cubicBezTo>
                  <a:pt x="99574" y="122087"/>
                  <a:pt x="94865" y="120286"/>
                  <a:pt x="91243" y="117765"/>
                </a:cubicBezTo>
                <a:close/>
                <a:moveTo>
                  <a:pt x="274150" y="97555"/>
                </a:moveTo>
                <a:cubicBezTo>
                  <a:pt x="276714" y="96837"/>
                  <a:pt x="279278" y="98274"/>
                  <a:pt x="280011" y="100430"/>
                </a:cubicBezTo>
                <a:cubicBezTo>
                  <a:pt x="291734" y="132770"/>
                  <a:pt x="291001" y="168344"/>
                  <a:pt x="277813" y="199966"/>
                </a:cubicBezTo>
                <a:cubicBezTo>
                  <a:pt x="277080" y="201763"/>
                  <a:pt x="275249" y="202841"/>
                  <a:pt x="273783" y="202841"/>
                </a:cubicBezTo>
                <a:cubicBezTo>
                  <a:pt x="273051" y="202841"/>
                  <a:pt x="272684" y="202841"/>
                  <a:pt x="271952" y="202482"/>
                </a:cubicBezTo>
                <a:cubicBezTo>
                  <a:pt x="269387" y="201404"/>
                  <a:pt x="268288" y="198888"/>
                  <a:pt x="269387" y="196732"/>
                </a:cubicBezTo>
                <a:cubicBezTo>
                  <a:pt x="281843" y="166907"/>
                  <a:pt x="282209" y="133848"/>
                  <a:pt x="271585" y="103305"/>
                </a:cubicBezTo>
                <a:cubicBezTo>
                  <a:pt x="270853" y="101149"/>
                  <a:pt x="271952" y="98633"/>
                  <a:pt x="274150" y="97555"/>
                </a:cubicBezTo>
                <a:close/>
                <a:moveTo>
                  <a:pt x="20584" y="95972"/>
                </a:moveTo>
                <a:cubicBezTo>
                  <a:pt x="22807" y="96695"/>
                  <a:pt x="24289" y="99224"/>
                  <a:pt x="23177" y="101753"/>
                </a:cubicBezTo>
                <a:cubicBezTo>
                  <a:pt x="12435" y="131379"/>
                  <a:pt x="12806" y="164257"/>
                  <a:pt x="24289" y="193883"/>
                </a:cubicBezTo>
                <a:cubicBezTo>
                  <a:pt x="25029" y="196051"/>
                  <a:pt x="23918" y="198580"/>
                  <a:pt x="21696" y="199664"/>
                </a:cubicBezTo>
                <a:cubicBezTo>
                  <a:pt x="20955" y="199664"/>
                  <a:pt x="20584" y="199664"/>
                  <a:pt x="19844" y="199664"/>
                </a:cubicBezTo>
                <a:cubicBezTo>
                  <a:pt x="17991" y="199664"/>
                  <a:pt x="16510" y="198580"/>
                  <a:pt x="15769" y="197135"/>
                </a:cubicBezTo>
                <a:cubicBezTo>
                  <a:pt x="3545" y="165341"/>
                  <a:pt x="3175" y="130656"/>
                  <a:pt x="14658" y="98863"/>
                </a:cubicBezTo>
                <a:cubicBezTo>
                  <a:pt x="15399" y="96334"/>
                  <a:pt x="17991" y="95250"/>
                  <a:pt x="20584" y="95972"/>
                </a:cubicBezTo>
                <a:close/>
                <a:moveTo>
                  <a:pt x="104645" y="86431"/>
                </a:moveTo>
                <a:cubicBezTo>
                  <a:pt x="97401" y="86431"/>
                  <a:pt x="91243" y="92553"/>
                  <a:pt x="91243" y="99757"/>
                </a:cubicBezTo>
                <a:cubicBezTo>
                  <a:pt x="91243" y="107320"/>
                  <a:pt x="97401" y="113443"/>
                  <a:pt x="104645" y="113443"/>
                </a:cubicBezTo>
                <a:lnTo>
                  <a:pt x="192665" y="113443"/>
                </a:lnTo>
                <a:cubicBezTo>
                  <a:pt x="189405" y="104799"/>
                  <a:pt x="189405" y="95435"/>
                  <a:pt x="192665" y="86431"/>
                </a:cubicBezTo>
                <a:lnTo>
                  <a:pt x="104645" y="86431"/>
                </a:lnTo>
                <a:close/>
                <a:moveTo>
                  <a:pt x="104645" y="77787"/>
                </a:moveTo>
                <a:lnTo>
                  <a:pt x="206067" y="77787"/>
                </a:lnTo>
                <a:cubicBezTo>
                  <a:pt x="208603" y="77787"/>
                  <a:pt x="210776" y="79948"/>
                  <a:pt x="210776" y="82109"/>
                </a:cubicBezTo>
                <a:cubicBezTo>
                  <a:pt x="210776" y="84630"/>
                  <a:pt x="208603" y="86431"/>
                  <a:pt x="206067" y="86431"/>
                </a:cubicBezTo>
                <a:lnTo>
                  <a:pt x="202807" y="86431"/>
                </a:lnTo>
                <a:cubicBezTo>
                  <a:pt x="198098" y="95074"/>
                  <a:pt x="198098" y="104799"/>
                  <a:pt x="202807" y="113443"/>
                </a:cubicBezTo>
                <a:lnTo>
                  <a:pt x="206067" y="113443"/>
                </a:lnTo>
                <a:cubicBezTo>
                  <a:pt x="208603" y="113443"/>
                  <a:pt x="210776" y="115243"/>
                  <a:pt x="210776" y="117765"/>
                </a:cubicBezTo>
                <a:lnTo>
                  <a:pt x="210776" y="236258"/>
                </a:lnTo>
                <a:cubicBezTo>
                  <a:pt x="210776" y="238779"/>
                  <a:pt x="208603" y="240940"/>
                  <a:pt x="206067" y="240940"/>
                </a:cubicBezTo>
                <a:lnTo>
                  <a:pt x="104645" y="240940"/>
                </a:lnTo>
                <a:cubicBezTo>
                  <a:pt x="92330" y="240940"/>
                  <a:pt x="82550" y="230856"/>
                  <a:pt x="82550" y="218610"/>
                </a:cubicBezTo>
                <a:lnTo>
                  <a:pt x="82550" y="99757"/>
                </a:lnTo>
                <a:cubicBezTo>
                  <a:pt x="82550" y="87511"/>
                  <a:pt x="92330" y="77787"/>
                  <a:pt x="104645" y="77787"/>
                </a:cubicBezTo>
                <a:close/>
                <a:moveTo>
                  <a:pt x="237641" y="36713"/>
                </a:moveTo>
                <a:cubicBezTo>
                  <a:pt x="239437" y="37787"/>
                  <a:pt x="239796" y="40649"/>
                  <a:pt x="238000" y="42795"/>
                </a:cubicBezTo>
                <a:cubicBezTo>
                  <a:pt x="235485" y="45657"/>
                  <a:pt x="234048" y="49950"/>
                  <a:pt x="234048" y="53885"/>
                </a:cubicBezTo>
                <a:lnTo>
                  <a:pt x="234048" y="76781"/>
                </a:lnTo>
                <a:lnTo>
                  <a:pt x="284347" y="76781"/>
                </a:lnTo>
                <a:lnTo>
                  <a:pt x="284347" y="53885"/>
                </a:lnTo>
                <a:cubicBezTo>
                  <a:pt x="284347" y="49950"/>
                  <a:pt x="282910" y="45657"/>
                  <a:pt x="280395" y="42795"/>
                </a:cubicBezTo>
                <a:cubicBezTo>
                  <a:pt x="278958" y="40649"/>
                  <a:pt x="278958" y="37787"/>
                  <a:pt x="281113" y="36713"/>
                </a:cubicBezTo>
                <a:cubicBezTo>
                  <a:pt x="282910" y="34925"/>
                  <a:pt x="285784" y="35282"/>
                  <a:pt x="287221" y="37071"/>
                </a:cubicBezTo>
                <a:cubicBezTo>
                  <a:pt x="291173" y="41722"/>
                  <a:pt x="293329" y="47804"/>
                  <a:pt x="293329" y="53885"/>
                </a:cubicBezTo>
                <a:lnTo>
                  <a:pt x="293329" y="81074"/>
                </a:lnTo>
                <a:cubicBezTo>
                  <a:pt x="293329" y="83578"/>
                  <a:pt x="291533" y="85367"/>
                  <a:pt x="288658" y="85367"/>
                </a:cubicBezTo>
                <a:lnTo>
                  <a:pt x="229737" y="85367"/>
                </a:lnTo>
                <a:cubicBezTo>
                  <a:pt x="227222" y="85367"/>
                  <a:pt x="225425" y="83578"/>
                  <a:pt x="225425" y="81074"/>
                </a:cubicBezTo>
                <a:lnTo>
                  <a:pt x="225425" y="53885"/>
                </a:lnTo>
                <a:cubicBezTo>
                  <a:pt x="225425" y="47804"/>
                  <a:pt x="227222" y="41722"/>
                  <a:pt x="231174" y="37071"/>
                </a:cubicBezTo>
                <a:cubicBezTo>
                  <a:pt x="232970" y="35282"/>
                  <a:pt x="235844" y="34925"/>
                  <a:pt x="237641" y="36713"/>
                </a:cubicBezTo>
                <a:close/>
                <a:moveTo>
                  <a:pt x="12215" y="36713"/>
                </a:moveTo>
                <a:cubicBezTo>
                  <a:pt x="14012" y="37787"/>
                  <a:pt x="14371" y="40649"/>
                  <a:pt x="12575" y="42795"/>
                </a:cubicBezTo>
                <a:cubicBezTo>
                  <a:pt x="10419" y="45657"/>
                  <a:pt x="8622" y="49950"/>
                  <a:pt x="8622" y="53885"/>
                </a:cubicBezTo>
                <a:lnTo>
                  <a:pt x="8622" y="76781"/>
                </a:lnTo>
                <a:lnTo>
                  <a:pt x="59281" y="76781"/>
                </a:lnTo>
                <a:lnTo>
                  <a:pt x="59281" y="53885"/>
                </a:lnTo>
                <a:cubicBezTo>
                  <a:pt x="59281" y="49950"/>
                  <a:pt x="57844" y="45657"/>
                  <a:pt x="54969" y="42795"/>
                </a:cubicBezTo>
                <a:cubicBezTo>
                  <a:pt x="53532" y="40649"/>
                  <a:pt x="53892" y="37787"/>
                  <a:pt x="55688" y="36713"/>
                </a:cubicBezTo>
                <a:cubicBezTo>
                  <a:pt x="57844" y="34925"/>
                  <a:pt x="60359" y="35282"/>
                  <a:pt x="61796" y="37071"/>
                </a:cubicBezTo>
                <a:cubicBezTo>
                  <a:pt x="65748" y="41722"/>
                  <a:pt x="67903" y="47804"/>
                  <a:pt x="67903" y="53885"/>
                </a:cubicBezTo>
                <a:lnTo>
                  <a:pt x="67903" y="81074"/>
                </a:lnTo>
                <a:cubicBezTo>
                  <a:pt x="67903" y="83578"/>
                  <a:pt x="65748" y="85367"/>
                  <a:pt x="63592" y="85367"/>
                </a:cubicBezTo>
                <a:lnTo>
                  <a:pt x="4311" y="85367"/>
                </a:lnTo>
                <a:cubicBezTo>
                  <a:pt x="1796" y="85367"/>
                  <a:pt x="0" y="83578"/>
                  <a:pt x="0" y="81074"/>
                </a:cubicBezTo>
                <a:lnTo>
                  <a:pt x="0" y="53885"/>
                </a:lnTo>
                <a:cubicBezTo>
                  <a:pt x="0" y="47804"/>
                  <a:pt x="1796" y="41722"/>
                  <a:pt x="6107" y="37071"/>
                </a:cubicBezTo>
                <a:cubicBezTo>
                  <a:pt x="7545" y="35282"/>
                  <a:pt x="10419" y="34925"/>
                  <a:pt x="12215" y="36713"/>
                </a:cubicBezTo>
                <a:close/>
                <a:moveTo>
                  <a:pt x="258410" y="8466"/>
                </a:moveTo>
                <a:cubicBezTo>
                  <a:pt x="252766" y="8466"/>
                  <a:pt x="248180" y="13405"/>
                  <a:pt x="248180" y="18697"/>
                </a:cubicBezTo>
                <a:cubicBezTo>
                  <a:pt x="248180" y="24341"/>
                  <a:pt x="252766" y="28928"/>
                  <a:pt x="258410" y="28928"/>
                </a:cubicBezTo>
                <a:cubicBezTo>
                  <a:pt x="264055" y="28928"/>
                  <a:pt x="268641" y="24341"/>
                  <a:pt x="268641" y="18697"/>
                </a:cubicBezTo>
                <a:cubicBezTo>
                  <a:pt x="268641" y="13405"/>
                  <a:pt x="264055" y="8466"/>
                  <a:pt x="258410" y="8466"/>
                </a:cubicBezTo>
                <a:close/>
                <a:moveTo>
                  <a:pt x="32985" y="8466"/>
                </a:moveTo>
                <a:cubicBezTo>
                  <a:pt x="27341" y="8466"/>
                  <a:pt x="22754" y="13405"/>
                  <a:pt x="22754" y="18697"/>
                </a:cubicBezTo>
                <a:cubicBezTo>
                  <a:pt x="22754" y="24341"/>
                  <a:pt x="27341" y="28928"/>
                  <a:pt x="32985" y="28928"/>
                </a:cubicBezTo>
                <a:cubicBezTo>
                  <a:pt x="38629" y="28928"/>
                  <a:pt x="43216" y="24341"/>
                  <a:pt x="43216" y="18697"/>
                </a:cubicBezTo>
                <a:cubicBezTo>
                  <a:pt x="43216" y="13405"/>
                  <a:pt x="38629" y="8466"/>
                  <a:pt x="32985" y="8466"/>
                </a:cubicBezTo>
                <a:close/>
                <a:moveTo>
                  <a:pt x="145691" y="6778"/>
                </a:moveTo>
                <a:cubicBezTo>
                  <a:pt x="171211" y="6778"/>
                  <a:pt x="196731" y="13556"/>
                  <a:pt x="219015" y="27113"/>
                </a:cubicBezTo>
                <a:cubicBezTo>
                  <a:pt x="221531" y="28559"/>
                  <a:pt x="221891" y="31089"/>
                  <a:pt x="220813" y="33258"/>
                </a:cubicBezTo>
                <a:cubicBezTo>
                  <a:pt x="219015" y="35427"/>
                  <a:pt x="216499" y="36150"/>
                  <a:pt x="214702" y="34704"/>
                </a:cubicBezTo>
                <a:cubicBezTo>
                  <a:pt x="172648" y="9037"/>
                  <a:pt x="118733" y="9037"/>
                  <a:pt x="77038" y="34704"/>
                </a:cubicBezTo>
                <a:cubicBezTo>
                  <a:pt x="76320" y="35427"/>
                  <a:pt x="75601" y="35427"/>
                  <a:pt x="74882" y="35427"/>
                </a:cubicBezTo>
                <a:cubicBezTo>
                  <a:pt x="73444" y="35427"/>
                  <a:pt x="72006" y="34704"/>
                  <a:pt x="70928" y="33258"/>
                </a:cubicBezTo>
                <a:cubicBezTo>
                  <a:pt x="69850" y="31089"/>
                  <a:pt x="70209" y="28559"/>
                  <a:pt x="72366" y="27113"/>
                </a:cubicBezTo>
                <a:cubicBezTo>
                  <a:pt x="94651" y="13556"/>
                  <a:pt x="120171" y="6778"/>
                  <a:pt x="145691" y="6778"/>
                </a:cubicBezTo>
                <a:close/>
                <a:moveTo>
                  <a:pt x="258410" y="0"/>
                </a:moveTo>
                <a:cubicBezTo>
                  <a:pt x="268994" y="0"/>
                  <a:pt x="277460" y="8466"/>
                  <a:pt x="277460" y="18697"/>
                </a:cubicBezTo>
                <a:cubicBezTo>
                  <a:pt x="277460" y="29280"/>
                  <a:pt x="268994" y="37747"/>
                  <a:pt x="258410" y="37747"/>
                </a:cubicBezTo>
                <a:cubicBezTo>
                  <a:pt x="248180" y="37747"/>
                  <a:pt x="239713" y="29280"/>
                  <a:pt x="239713" y="18697"/>
                </a:cubicBezTo>
                <a:cubicBezTo>
                  <a:pt x="239713" y="8466"/>
                  <a:pt x="248180" y="0"/>
                  <a:pt x="258410" y="0"/>
                </a:cubicBezTo>
                <a:close/>
                <a:moveTo>
                  <a:pt x="32985" y="0"/>
                </a:moveTo>
                <a:cubicBezTo>
                  <a:pt x="43568" y="0"/>
                  <a:pt x="52035" y="8466"/>
                  <a:pt x="52035" y="18697"/>
                </a:cubicBezTo>
                <a:cubicBezTo>
                  <a:pt x="52035" y="29280"/>
                  <a:pt x="43568" y="37747"/>
                  <a:pt x="32985" y="37747"/>
                </a:cubicBezTo>
                <a:cubicBezTo>
                  <a:pt x="22754" y="37747"/>
                  <a:pt x="14288" y="29280"/>
                  <a:pt x="14288" y="18697"/>
                </a:cubicBezTo>
                <a:cubicBezTo>
                  <a:pt x="14288" y="8466"/>
                  <a:pt x="22754" y="0"/>
                  <a:pt x="32985" y="0"/>
                </a:cubicBezTo>
                <a:close/>
              </a:path>
            </a:pathLst>
          </a:custGeom>
          <a:solidFill>
            <a:schemeClr val="bg1"/>
          </a:solidFill>
          <a:ln>
            <a:noFill/>
          </a:ln>
        </p:spPr>
        <p:txBody>
          <a:bodyPr anchor="ctr"/>
          <a:lstStyle/>
          <a:p>
            <a:endParaRPr lang="en-US">
              <a:latin typeface="Lato" panose="020F0502020204030203" pitchFamily="34" charset="0"/>
              <a:ea typeface="Lato" panose="020F0502020204030203" pitchFamily="34" charset="0"/>
              <a:cs typeface="Lato" panose="020F0502020204030203" pitchFamily="34" charset="0"/>
            </a:endParaRPr>
          </a:p>
        </p:txBody>
      </p:sp>
      <p:sp>
        <p:nvSpPr>
          <p:cNvPr id="32" name="Freeform 200">
            <a:extLst>
              <a:ext uri="{FF2B5EF4-FFF2-40B4-BE49-F238E27FC236}">
                <a16:creationId xmlns:a16="http://schemas.microsoft.com/office/drawing/2014/main" id="{B436498E-E564-D752-28D0-D86940D56090}"/>
              </a:ext>
            </a:extLst>
          </p:cNvPr>
          <p:cNvSpPr>
            <a:spLocks noChangeAspect="1"/>
          </p:cNvSpPr>
          <p:nvPr/>
        </p:nvSpPr>
        <p:spPr bwMode="auto">
          <a:xfrm>
            <a:off x="2969688" y="2922019"/>
            <a:ext cx="619920" cy="616283"/>
          </a:xfrm>
          <a:custGeom>
            <a:avLst/>
            <a:gdLst>
              <a:gd name="T0" fmla="*/ 2147483646 w 830"/>
              <a:gd name="T1" fmla="*/ 2147483646 h 826"/>
              <a:gd name="T2" fmla="*/ 2147483646 w 830"/>
              <a:gd name="T3" fmla="*/ 2147483646 h 826"/>
              <a:gd name="T4" fmla="*/ 2147483646 w 830"/>
              <a:gd name="T5" fmla="*/ 2147483646 h 826"/>
              <a:gd name="T6" fmla="*/ 2147483646 w 830"/>
              <a:gd name="T7" fmla="*/ 2147483646 h 826"/>
              <a:gd name="T8" fmla="*/ 2147483646 w 830"/>
              <a:gd name="T9" fmla="*/ 2147483646 h 826"/>
              <a:gd name="T10" fmla="*/ 2147483646 w 830"/>
              <a:gd name="T11" fmla="*/ 2147483646 h 826"/>
              <a:gd name="T12" fmla="*/ 2147483646 w 830"/>
              <a:gd name="T13" fmla="*/ 2147483646 h 826"/>
              <a:gd name="T14" fmla="*/ 2147483646 w 830"/>
              <a:gd name="T15" fmla="*/ 2147483646 h 826"/>
              <a:gd name="T16" fmla="*/ 2147483646 w 830"/>
              <a:gd name="T17" fmla="*/ 2147483646 h 826"/>
              <a:gd name="T18" fmla="*/ 2147483646 w 830"/>
              <a:gd name="T19" fmla="*/ 2147483646 h 826"/>
              <a:gd name="T20" fmla="*/ 2147483646 w 830"/>
              <a:gd name="T21" fmla="*/ 2147483646 h 826"/>
              <a:gd name="T22" fmla="*/ 2147483646 w 830"/>
              <a:gd name="T23" fmla="*/ 2147483646 h 826"/>
              <a:gd name="T24" fmla="*/ 2147483646 w 830"/>
              <a:gd name="T25" fmla="*/ 2147483646 h 826"/>
              <a:gd name="T26" fmla="*/ 2147483646 w 830"/>
              <a:gd name="T27" fmla="*/ 2147483646 h 826"/>
              <a:gd name="T28" fmla="*/ 2147483646 w 830"/>
              <a:gd name="T29" fmla="*/ 2147483646 h 826"/>
              <a:gd name="T30" fmla="*/ 2147483646 w 830"/>
              <a:gd name="T31" fmla="*/ 2147483646 h 826"/>
              <a:gd name="T32" fmla="*/ 2147483646 w 830"/>
              <a:gd name="T33" fmla="*/ 2147483646 h 826"/>
              <a:gd name="T34" fmla="*/ 2147483646 w 830"/>
              <a:gd name="T35" fmla="*/ 2147483646 h 826"/>
              <a:gd name="T36" fmla="*/ 2147483646 w 830"/>
              <a:gd name="T37" fmla="*/ 2147483646 h 826"/>
              <a:gd name="T38" fmla="*/ 2147483646 w 830"/>
              <a:gd name="T39" fmla="*/ 2147483646 h 826"/>
              <a:gd name="T40" fmla="*/ 2147483646 w 830"/>
              <a:gd name="T41" fmla="*/ 2147483646 h 826"/>
              <a:gd name="T42" fmla="*/ 2147483646 w 830"/>
              <a:gd name="T43" fmla="*/ 2147483646 h 826"/>
              <a:gd name="T44" fmla="*/ 2147483646 w 830"/>
              <a:gd name="T45" fmla="*/ 2147483646 h 826"/>
              <a:gd name="T46" fmla="*/ 2147483646 w 830"/>
              <a:gd name="T47" fmla="*/ 2147483646 h 826"/>
              <a:gd name="T48" fmla="*/ 2147483646 w 830"/>
              <a:gd name="T49" fmla="*/ 2147483646 h 826"/>
              <a:gd name="T50" fmla="*/ 2147483646 w 830"/>
              <a:gd name="T51" fmla="*/ 2147483646 h 826"/>
              <a:gd name="T52" fmla="*/ 2147483646 w 830"/>
              <a:gd name="T53" fmla="*/ 2147483646 h 826"/>
              <a:gd name="T54" fmla="*/ 2147483646 w 830"/>
              <a:gd name="T55" fmla="*/ 2147483646 h 826"/>
              <a:gd name="T56" fmla="*/ 2147483646 w 830"/>
              <a:gd name="T57" fmla="*/ 2147483646 h 826"/>
              <a:gd name="T58" fmla="*/ 2147483646 w 830"/>
              <a:gd name="T59" fmla="*/ 2147483646 h 826"/>
              <a:gd name="T60" fmla="*/ 2147483646 w 830"/>
              <a:gd name="T61" fmla="*/ 2147483646 h 826"/>
              <a:gd name="T62" fmla="*/ 2147483646 w 830"/>
              <a:gd name="T63" fmla="*/ 2147483646 h 826"/>
              <a:gd name="T64" fmla="*/ 2147483646 w 830"/>
              <a:gd name="T65" fmla="*/ 2147483646 h 826"/>
              <a:gd name="T66" fmla="*/ 2147483646 w 830"/>
              <a:gd name="T67" fmla="*/ 2147483646 h 826"/>
              <a:gd name="T68" fmla="*/ 2147483646 w 830"/>
              <a:gd name="T69" fmla="*/ 2147483646 h 826"/>
              <a:gd name="T70" fmla="*/ 2147483646 w 830"/>
              <a:gd name="T71" fmla="*/ 2147483646 h 826"/>
              <a:gd name="T72" fmla="*/ 2147483646 w 830"/>
              <a:gd name="T73" fmla="*/ 2147483646 h 826"/>
              <a:gd name="T74" fmla="*/ 2147483646 w 830"/>
              <a:gd name="T75" fmla="*/ 2147483646 h 826"/>
              <a:gd name="T76" fmla="*/ 2147483646 w 830"/>
              <a:gd name="T77" fmla="*/ 2147483646 h 826"/>
              <a:gd name="T78" fmla="*/ 2147483646 w 830"/>
              <a:gd name="T79" fmla="*/ 2147483646 h 826"/>
              <a:gd name="T80" fmla="*/ 2147483646 w 830"/>
              <a:gd name="T81" fmla="*/ 2147483646 h 826"/>
              <a:gd name="T82" fmla="*/ 2147483646 w 830"/>
              <a:gd name="T83" fmla="*/ 2147483646 h 826"/>
              <a:gd name="T84" fmla="*/ 2147483646 w 830"/>
              <a:gd name="T85" fmla="*/ 2147483646 h 826"/>
              <a:gd name="T86" fmla="*/ 2147483646 w 830"/>
              <a:gd name="T87" fmla="*/ 2147483646 h 826"/>
              <a:gd name="T88" fmla="*/ 2147483646 w 830"/>
              <a:gd name="T89" fmla="*/ 2147483646 h 8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30" h="826">
                <a:moveTo>
                  <a:pt x="585" y="447"/>
                </a:moveTo>
                <a:lnTo>
                  <a:pt x="436" y="126"/>
                </a:lnTo>
                <a:lnTo>
                  <a:pt x="643" y="30"/>
                </a:lnTo>
                <a:lnTo>
                  <a:pt x="681" y="115"/>
                </a:lnTo>
                <a:lnTo>
                  <a:pt x="543" y="179"/>
                </a:lnTo>
                <a:cubicBezTo>
                  <a:pt x="537" y="181"/>
                  <a:pt x="534" y="189"/>
                  <a:pt x="537" y="195"/>
                </a:cubicBezTo>
                <a:cubicBezTo>
                  <a:pt x="539" y="200"/>
                  <a:pt x="543" y="203"/>
                  <a:pt x="548" y="203"/>
                </a:cubicBezTo>
                <a:cubicBezTo>
                  <a:pt x="550" y="203"/>
                  <a:pt x="552" y="202"/>
                  <a:pt x="553" y="201"/>
                </a:cubicBezTo>
                <a:lnTo>
                  <a:pt x="692" y="137"/>
                </a:lnTo>
                <a:lnTo>
                  <a:pt x="792" y="352"/>
                </a:lnTo>
                <a:lnTo>
                  <a:pt x="585" y="447"/>
                </a:lnTo>
                <a:close/>
                <a:moveTo>
                  <a:pt x="336" y="511"/>
                </a:moveTo>
                <a:lnTo>
                  <a:pt x="227" y="275"/>
                </a:lnTo>
                <a:lnTo>
                  <a:pt x="433" y="180"/>
                </a:lnTo>
                <a:lnTo>
                  <a:pt x="472" y="264"/>
                </a:lnTo>
                <a:lnTo>
                  <a:pt x="329" y="330"/>
                </a:lnTo>
                <a:cubicBezTo>
                  <a:pt x="323" y="333"/>
                  <a:pt x="321" y="340"/>
                  <a:pt x="323" y="346"/>
                </a:cubicBezTo>
                <a:cubicBezTo>
                  <a:pt x="325" y="351"/>
                  <a:pt x="330" y="354"/>
                  <a:pt x="335" y="354"/>
                </a:cubicBezTo>
                <a:cubicBezTo>
                  <a:pt x="337" y="354"/>
                  <a:pt x="338" y="353"/>
                  <a:pt x="340" y="352"/>
                </a:cubicBezTo>
                <a:lnTo>
                  <a:pt x="483" y="286"/>
                </a:lnTo>
                <a:lnTo>
                  <a:pt x="543" y="415"/>
                </a:lnTo>
                <a:lnTo>
                  <a:pt x="336" y="511"/>
                </a:lnTo>
                <a:close/>
                <a:moveTo>
                  <a:pt x="443" y="543"/>
                </a:moveTo>
                <a:lnTo>
                  <a:pt x="443" y="543"/>
                </a:lnTo>
                <a:cubicBezTo>
                  <a:pt x="422" y="543"/>
                  <a:pt x="405" y="528"/>
                  <a:pt x="399" y="509"/>
                </a:cubicBezTo>
                <a:lnTo>
                  <a:pt x="480" y="472"/>
                </a:lnTo>
                <a:cubicBezTo>
                  <a:pt x="486" y="479"/>
                  <a:pt x="489" y="487"/>
                  <a:pt x="489" y="497"/>
                </a:cubicBezTo>
                <a:cubicBezTo>
                  <a:pt x="489" y="522"/>
                  <a:pt x="468" y="543"/>
                  <a:pt x="443" y="543"/>
                </a:cubicBezTo>
                <a:close/>
                <a:moveTo>
                  <a:pt x="61" y="519"/>
                </a:moveTo>
                <a:lnTo>
                  <a:pt x="43" y="480"/>
                </a:lnTo>
                <a:lnTo>
                  <a:pt x="226" y="332"/>
                </a:lnTo>
                <a:lnTo>
                  <a:pt x="258" y="404"/>
                </a:lnTo>
                <a:lnTo>
                  <a:pt x="292" y="475"/>
                </a:lnTo>
                <a:lnTo>
                  <a:pt x="61" y="519"/>
                </a:lnTo>
                <a:close/>
                <a:moveTo>
                  <a:pt x="789" y="158"/>
                </a:moveTo>
                <a:lnTo>
                  <a:pt x="789" y="158"/>
                </a:lnTo>
                <a:cubicBezTo>
                  <a:pt x="802" y="186"/>
                  <a:pt x="803" y="217"/>
                  <a:pt x="792" y="245"/>
                </a:cubicBezTo>
                <a:cubicBezTo>
                  <a:pt x="789" y="253"/>
                  <a:pt x="785" y="261"/>
                  <a:pt x="781" y="269"/>
                </a:cubicBezTo>
                <a:lnTo>
                  <a:pt x="699" y="93"/>
                </a:lnTo>
                <a:cubicBezTo>
                  <a:pt x="737" y="98"/>
                  <a:pt x="772" y="121"/>
                  <a:pt x="789" y="158"/>
                </a:cubicBezTo>
                <a:close/>
                <a:moveTo>
                  <a:pt x="792" y="294"/>
                </a:moveTo>
                <a:lnTo>
                  <a:pt x="792" y="294"/>
                </a:lnTo>
                <a:cubicBezTo>
                  <a:pt x="802" y="283"/>
                  <a:pt x="811" y="269"/>
                  <a:pt x="816" y="254"/>
                </a:cubicBezTo>
                <a:cubicBezTo>
                  <a:pt x="829" y="219"/>
                  <a:pt x="827" y="181"/>
                  <a:pt x="812" y="148"/>
                </a:cubicBezTo>
                <a:cubicBezTo>
                  <a:pt x="788" y="98"/>
                  <a:pt x="739" y="68"/>
                  <a:pt x="687" y="68"/>
                </a:cubicBezTo>
                <a:lnTo>
                  <a:pt x="660" y="9"/>
                </a:lnTo>
                <a:cubicBezTo>
                  <a:pt x="657" y="2"/>
                  <a:pt x="650" y="0"/>
                  <a:pt x="644" y="2"/>
                </a:cubicBezTo>
                <a:lnTo>
                  <a:pt x="414" y="109"/>
                </a:lnTo>
                <a:cubicBezTo>
                  <a:pt x="411" y="110"/>
                  <a:pt x="409" y="113"/>
                  <a:pt x="408" y="116"/>
                </a:cubicBezTo>
                <a:cubicBezTo>
                  <a:pt x="406" y="119"/>
                  <a:pt x="407" y="123"/>
                  <a:pt x="408" y="126"/>
                </a:cubicBezTo>
                <a:lnTo>
                  <a:pt x="423" y="158"/>
                </a:lnTo>
                <a:lnTo>
                  <a:pt x="205" y="259"/>
                </a:lnTo>
                <a:cubicBezTo>
                  <a:pt x="198" y="261"/>
                  <a:pt x="196" y="269"/>
                  <a:pt x="198" y="275"/>
                </a:cubicBezTo>
                <a:lnTo>
                  <a:pt x="214" y="309"/>
                </a:lnTo>
                <a:lnTo>
                  <a:pt x="32" y="456"/>
                </a:lnTo>
                <a:lnTo>
                  <a:pt x="25" y="442"/>
                </a:lnTo>
                <a:cubicBezTo>
                  <a:pt x="22" y="436"/>
                  <a:pt x="15" y="434"/>
                  <a:pt x="9" y="436"/>
                </a:cubicBezTo>
                <a:cubicBezTo>
                  <a:pt x="2" y="439"/>
                  <a:pt x="0" y="446"/>
                  <a:pt x="3" y="453"/>
                </a:cubicBezTo>
                <a:lnTo>
                  <a:pt x="56" y="567"/>
                </a:lnTo>
                <a:cubicBezTo>
                  <a:pt x="58" y="572"/>
                  <a:pt x="62" y="575"/>
                  <a:pt x="67" y="575"/>
                </a:cubicBezTo>
                <a:cubicBezTo>
                  <a:pt x="69" y="575"/>
                  <a:pt x="70" y="575"/>
                  <a:pt x="72" y="573"/>
                </a:cubicBezTo>
                <a:cubicBezTo>
                  <a:pt x="79" y="570"/>
                  <a:pt x="81" y="563"/>
                  <a:pt x="79" y="557"/>
                </a:cubicBezTo>
                <a:lnTo>
                  <a:pt x="72" y="543"/>
                </a:lnTo>
                <a:lnTo>
                  <a:pt x="302" y="499"/>
                </a:lnTo>
                <a:lnTo>
                  <a:pt x="318" y="533"/>
                </a:lnTo>
                <a:cubicBezTo>
                  <a:pt x="319" y="536"/>
                  <a:pt x="322" y="538"/>
                  <a:pt x="325" y="539"/>
                </a:cubicBezTo>
                <a:cubicBezTo>
                  <a:pt x="327" y="540"/>
                  <a:pt x="328" y="540"/>
                  <a:pt x="329" y="540"/>
                </a:cubicBezTo>
                <a:cubicBezTo>
                  <a:pt x="331" y="540"/>
                  <a:pt x="333" y="540"/>
                  <a:pt x="335" y="539"/>
                </a:cubicBezTo>
                <a:lnTo>
                  <a:pt x="376" y="520"/>
                </a:lnTo>
                <a:cubicBezTo>
                  <a:pt x="385" y="543"/>
                  <a:pt x="405" y="562"/>
                  <a:pt x="430" y="566"/>
                </a:cubicBezTo>
                <a:lnTo>
                  <a:pt x="430" y="616"/>
                </a:lnTo>
                <a:lnTo>
                  <a:pt x="234" y="803"/>
                </a:lnTo>
                <a:cubicBezTo>
                  <a:pt x="230" y="808"/>
                  <a:pt x="230" y="815"/>
                  <a:pt x="234" y="820"/>
                </a:cubicBezTo>
                <a:cubicBezTo>
                  <a:pt x="237" y="823"/>
                  <a:pt x="240" y="825"/>
                  <a:pt x="243" y="825"/>
                </a:cubicBezTo>
                <a:cubicBezTo>
                  <a:pt x="246" y="825"/>
                  <a:pt x="250" y="823"/>
                  <a:pt x="252" y="821"/>
                </a:cubicBezTo>
                <a:lnTo>
                  <a:pt x="430" y="651"/>
                </a:lnTo>
                <a:lnTo>
                  <a:pt x="430" y="812"/>
                </a:lnTo>
                <a:cubicBezTo>
                  <a:pt x="430" y="819"/>
                  <a:pt x="436" y="825"/>
                  <a:pt x="443" y="825"/>
                </a:cubicBezTo>
                <a:cubicBezTo>
                  <a:pt x="449" y="825"/>
                  <a:pt x="455" y="819"/>
                  <a:pt x="455" y="812"/>
                </a:cubicBezTo>
                <a:lnTo>
                  <a:pt x="455" y="651"/>
                </a:lnTo>
                <a:lnTo>
                  <a:pt x="634" y="821"/>
                </a:lnTo>
                <a:cubicBezTo>
                  <a:pt x="636" y="823"/>
                  <a:pt x="639" y="825"/>
                  <a:pt x="642" y="825"/>
                </a:cubicBezTo>
                <a:cubicBezTo>
                  <a:pt x="645" y="825"/>
                  <a:pt x="649" y="823"/>
                  <a:pt x="651" y="820"/>
                </a:cubicBezTo>
                <a:cubicBezTo>
                  <a:pt x="656" y="815"/>
                  <a:pt x="656" y="808"/>
                  <a:pt x="651" y="803"/>
                </a:cubicBezTo>
                <a:lnTo>
                  <a:pt x="455" y="616"/>
                </a:lnTo>
                <a:lnTo>
                  <a:pt x="455" y="566"/>
                </a:lnTo>
                <a:cubicBezTo>
                  <a:pt x="488" y="560"/>
                  <a:pt x="513" y="532"/>
                  <a:pt x="513" y="497"/>
                </a:cubicBezTo>
                <a:cubicBezTo>
                  <a:pt x="513" y="483"/>
                  <a:pt x="509" y="472"/>
                  <a:pt x="503" y="461"/>
                </a:cubicBezTo>
                <a:lnTo>
                  <a:pt x="553" y="437"/>
                </a:lnTo>
                <a:lnTo>
                  <a:pt x="567" y="469"/>
                </a:lnTo>
                <a:cubicBezTo>
                  <a:pt x="569" y="472"/>
                  <a:pt x="571" y="475"/>
                  <a:pt x="574" y="476"/>
                </a:cubicBezTo>
                <a:cubicBezTo>
                  <a:pt x="576" y="476"/>
                  <a:pt x="577" y="477"/>
                  <a:pt x="579" y="477"/>
                </a:cubicBezTo>
                <a:cubicBezTo>
                  <a:pt x="581" y="477"/>
                  <a:pt x="583" y="476"/>
                  <a:pt x="584" y="476"/>
                </a:cubicBezTo>
                <a:lnTo>
                  <a:pt x="814" y="370"/>
                </a:lnTo>
                <a:cubicBezTo>
                  <a:pt x="820" y="366"/>
                  <a:pt x="822" y="359"/>
                  <a:pt x="819" y="352"/>
                </a:cubicBezTo>
                <a:lnTo>
                  <a:pt x="792" y="294"/>
                </a:lnTo>
                <a:close/>
              </a:path>
            </a:pathLst>
          </a:custGeom>
          <a:solidFill>
            <a:schemeClr val="bg1"/>
          </a:solidFill>
          <a:ln>
            <a:noFill/>
          </a:ln>
        </p:spPr>
        <p:txBody>
          <a:bodyPr wrap="none" anchor="ctr"/>
          <a:lstStyle/>
          <a:p>
            <a:endParaRPr lang="en-US">
              <a:latin typeface="Lato" panose="020F0502020204030203" pitchFamily="34" charset="0"/>
              <a:ea typeface="Lato" panose="020F0502020204030203" pitchFamily="34" charset="0"/>
              <a:cs typeface="Lato" panose="020F0502020204030203" pitchFamily="34" charset="0"/>
            </a:endParaRPr>
          </a:p>
        </p:txBody>
      </p:sp>
      <p:sp>
        <p:nvSpPr>
          <p:cNvPr id="33" name="Text Placeholder 7">
            <a:extLst>
              <a:ext uri="{FF2B5EF4-FFF2-40B4-BE49-F238E27FC236}">
                <a16:creationId xmlns:a16="http://schemas.microsoft.com/office/drawing/2014/main" id="{1FBC8964-D39F-4535-C352-FB1B019F298B}"/>
              </a:ext>
            </a:extLst>
          </p:cNvPr>
          <p:cNvSpPr txBox="1">
            <a:spLocks/>
          </p:cNvSpPr>
          <p:nvPr/>
        </p:nvSpPr>
        <p:spPr>
          <a:xfrm>
            <a:off x="1127125" y="252613"/>
            <a:ext cx="10514012" cy="190500"/>
          </a:xfrm>
          <a:prstGeom prst="rect">
            <a:avLst/>
          </a:prstGeom>
        </p:spPr>
        <p:txBody>
          <a:bodyPr vert="horz" lIns="0" tIns="0" rIns="0" bIns="0" rtlCol="0">
            <a:normAutofit/>
          </a:bodyPr>
          <a:lstStyle>
            <a:lvl1pPr marL="0" indent="0"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100" b="0" i="0" kern="1200" spc="600">
                <a:solidFill>
                  <a:schemeClr val="accent1"/>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34" name="Footer Placeholder 1">
            <a:extLst>
              <a:ext uri="{FF2B5EF4-FFF2-40B4-BE49-F238E27FC236}">
                <a16:creationId xmlns:a16="http://schemas.microsoft.com/office/drawing/2014/main" id="{6B9573D3-6D85-A2F9-720C-B0AF0E5B6556}"/>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680041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7E216F72-7F46-4A31-A3C5-53FE81AE2CBC}"/>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11</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682D6CFC-6FB8-9D5E-02CE-231AB170F1DB}"/>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F8CE1222-6358-4856-F60D-5BD716498F08}"/>
              </a:ext>
            </a:extLst>
          </p:cNvPr>
          <p:cNvSpPr>
            <a:spLocks noGrp="1"/>
          </p:cNvSpPr>
          <p:nvPr>
            <p:ph type="title"/>
          </p:nvPr>
        </p:nvSpPr>
        <p:spPr/>
        <p:txBody>
          <a:bodyPr>
            <a:normAutofit/>
          </a:bodyPr>
          <a:lstStyle/>
          <a:p>
            <a:r>
              <a:rPr lang="en-GB" altLang="zh-CN">
                <a:latin typeface="Lato" panose="020F0502020204030203" pitchFamily="34" charset="0"/>
                <a:ea typeface="Lato" panose="020F0502020204030203" pitchFamily="34" charset="0"/>
                <a:cs typeface="Lato" panose="020F0502020204030203" pitchFamily="34" charset="0"/>
              </a:rPr>
              <a:t>3</a:t>
            </a:r>
            <a:r>
              <a:rPr lang="en-US" altLang="zh-CN">
                <a:latin typeface="Lato" panose="020F0502020204030203" pitchFamily="34" charset="0"/>
                <a:ea typeface="Lato" panose="020F0502020204030203" pitchFamily="34" charset="0"/>
                <a:cs typeface="Lato" panose="020F0502020204030203" pitchFamily="34" charset="0"/>
              </a:rPr>
              <a:t> Year strategy and plan</a:t>
            </a:r>
            <a:endParaRPr lang="zh-CN" altLang="en-US">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4D74CEB8-8580-12E7-08B3-E82BFF7F7CE6}"/>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grpSp>
        <p:nvGrpSpPr>
          <p:cNvPr id="86" name="Group 62">
            <a:extLst>
              <a:ext uri="{FF2B5EF4-FFF2-40B4-BE49-F238E27FC236}">
                <a16:creationId xmlns:a16="http://schemas.microsoft.com/office/drawing/2014/main" id="{1B405197-8AAE-4E6A-98BC-ED09AFC9724E}"/>
              </a:ext>
            </a:extLst>
          </p:cNvPr>
          <p:cNvGrpSpPr/>
          <p:nvPr/>
        </p:nvGrpSpPr>
        <p:grpSpPr>
          <a:xfrm>
            <a:off x="2450965" y="1807404"/>
            <a:ext cx="1217848" cy="1265102"/>
            <a:chOff x="1003191" y="2071195"/>
            <a:chExt cx="1217848" cy="1265102"/>
          </a:xfrm>
        </p:grpSpPr>
        <p:sp>
          <p:nvSpPr>
            <p:cNvPr id="122" name="椭圆 121">
              <a:extLst>
                <a:ext uri="{FF2B5EF4-FFF2-40B4-BE49-F238E27FC236}">
                  <a16:creationId xmlns:a16="http://schemas.microsoft.com/office/drawing/2014/main" id="{0FFC02C2-B66D-46E0-AF01-12B7F1DEB5C6}"/>
                </a:ext>
              </a:extLst>
            </p:cNvPr>
            <p:cNvSpPr/>
            <p:nvPr/>
          </p:nvSpPr>
          <p:spPr>
            <a:xfrm>
              <a:off x="1035373" y="2150632"/>
              <a:ext cx="1106229" cy="1106229"/>
            </a:xfrm>
            <a:prstGeom prst="ellipse">
              <a:avLst/>
            </a:prstGeom>
            <a:solidFill>
              <a:srgbClr val="0F6FC6"/>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r>
                <a:rPr lang="en-GB" altLang="zh-CN" sz="2000">
                  <a:latin typeface="Lato" panose="020F0502020204030203" pitchFamily="34" charset="0"/>
                  <a:ea typeface="Lato" panose="020F0502020204030203" pitchFamily="34" charset="0"/>
                  <a:cs typeface="Lato" panose="020F0502020204030203" pitchFamily="34" charset="0"/>
                </a:rPr>
                <a:t>F</a:t>
              </a:r>
              <a:r>
                <a:rPr lang="en-GB" altLang="zh-CN" sz="1100">
                  <a:latin typeface="Lato" panose="020F0502020204030203" pitchFamily="34" charset="0"/>
                  <a:ea typeface="Lato" panose="020F0502020204030203" pitchFamily="34" charset="0"/>
                  <a:cs typeface="Lato" panose="020F0502020204030203" pitchFamily="34" charset="0"/>
                </a:rPr>
                <a:t>ramework</a:t>
              </a:r>
              <a:endParaRPr lang="zh-CN" altLang="da-DK" sz="1400">
                <a:solidFill>
                  <a:srgbClr val="FFFFFF"/>
                </a:solidFill>
                <a:latin typeface="Lato" panose="020F0502020204030203" pitchFamily="34" charset="0"/>
                <a:ea typeface="微软雅黑" panose="020B0503020204020204" pitchFamily="34" charset="-122"/>
                <a:cs typeface="Lato" panose="020F0502020204030203" pitchFamily="34" charset="0"/>
              </a:endParaRPr>
            </a:p>
          </p:txBody>
        </p:sp>
        <p:sp>
          <p:nvSpPr>
            <p:cNvPr id="123" name="任意多边形 34">
              <a:extLst>
                <a:ext uri="{FF2B5EF4-FFF2-40B4-BE49-F238E27FC236}">
                  <a16:creationId xmlns:a16="http://schemas.microsoft.com/office/drawing/2014/main" id="{722CE2F5-E295-4A08-8D7F-8F9386788010}"/>
                </a:ext>
              </a:extLst>
            </p:cNvPr>
            <p:cNvSpPr/>
            <p:nvPr/>
          </p:nvSpPr>
          <p:spPr>
            <a:xfrm>
              <a:off x="1003191"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0F6FC6"/>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sp>
        <p:nvSpPr>
          <p:cNvPr id="87" name="文本框 6">
            <a:extLst>
              <a:ext uri="{FF2B5EF4-FFF2-40B4-BE49-F238E27FC236}">
                <a16:creationId xmlns:a16="http://schemas.microsoft.com/office/drawing/2014/main" id="{3E4E3C57-0982-4A57-A32D-7696B198FA34}"/>
              </a:ext>
            </a:extLst>
          </p:cNvPr>
          <p:cNvSpPr txBox="1"/>
          <p:nvPr/>
        </p:nvSpPr>
        <p:spPr>
          <a:xfrm>
            <a:off x="2142657" y="3200186"/>
            <a:ext cx="1710054" cy="800534"/>
          </a:xfrm>
          <a:prstGeom prst="rect">
            <a:avLst/>
          </a:prstGeom>
          <a:noFill/>
        </p:spPr>
        <p:txBody>
          <a:bodyPr wrap="square"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WHAT:</a:t>
            </a:r>
          </a:p>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Concept, Value </a:t>
            </a: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and</a:t>
            </a:r>
            <a:r>
              <a:rPr lang="zh-CN" altLang="en-US" sz="1200">
                <a:solidFill>
                  <a:srgbClr val="000000"/>
                </a:solidFill>
                <a:latin typeface="Lato" panose="020F0502020204030203" pitchFamily="34" charset="0"/>
                <a:ea typeface="微软雅黑" panose="020B0503020204020204" pitchFamily="34" charset="-122"/>
                <a:cs typeface="Lato" panose="020F0502020204030203" pitchFamily="34" charset="0"/>
              </a:rPr>
              <a:t> </a:t>
            </a: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key drivers</a:t>
            </a:r>
            <a:endParaRPr lang="zh-CN" altLang="en-US" sz="12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sp>
        <p:nvSpPr>
          <p:cNvPr id="88" name="燕尾形 87">
            <a:extLst>
              <a:ext uri="{FF2B5EF4-FFF2-40B4-BE49-F238E27FC236}">
                <a16:creationId xmlns:a16="http://schemas.microsoft.com/office/drawing/2014/main" id="{7427DE80-6EAB-45F8-B6FB-1CD001ECBA5C}"/>
              </a:ext>
            </a:extLst>
          </p:cNvPr>
          <p:cNvSpPr/>
          <p:nvPr/>
        </p:nvSpPr>
        <p:spPr>
          <a:xfrm>
            <a:off x="6570037" y="2261620"/>
            <a:ext cx="271902" cy="370043"/>
          </a:xfrm>
          <a:prstGeom prst="chevron">
            <a:avLst/>
          </a:prstGeom>
          <a:solidFill>
            <a:schemeClr val="bg2">
              <a:lumMod val="75000"/>
            </a:schemeClr>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nvGrpSpPr>
          <p:cNvPr id="89" name="Group 63">
            <a:extLst>
              <a:ext uri="{FF2B5EF4-FFF2-40B4-BE49-F238E27FC236}">
                <a16:creationId xmlns:a16="http://schemas.microsoft.com/office/drawing/2014/main" id="{243B57C1-1485-4650-A382-F508F0C5F4A5}"/>
              </a:ext>
            </a:extLst>
          </p:cNvPr>
          <p:cNvGrpSpPr/>
          <p:nvPr/>
        </p:nvGrpSpPr>
        <p:grpSpPr>
          <a:xfrm>
            <a:off x="4823635" y="1807404"/>
            <a:ext cx="1217848" cy="1265102"/>
            <a:chOff x="4534442" y="2071195"/>
            <a:chExt cx="1217848" cy="1265102"/>
          </a:xfrm>
        </p:grpSpPr>
        <p:sp>
          <p:nvSpPr>
            <p:cNvPr id="120" name="椭圆 119">
              <a:extLst>
                <a:ext uri="{FF2B5EF4-FFF2-40B4-BE49-F238E27FC236}">
                  <a16:creationId xmlns:a16="http://schemas.microsoft.com/office/drawing/2014/main" id="{E9739686-FBD3-4663-A8A9-7E6C9C7432B9}"/>
                </a:ext>
              </a:extLst>
            </p:cNvPr>
            <p:cNvSpPr/>
            <p:nvPr/>
          </p:nvSpPr>
          <p:spPr>
            <a:xfrm>
              <a:off x="4566625" y="2150632"/>
              <a:ext cx="1106229" cy="1106229"/>
            </a:xfrm>
            <a:prstGeom prst="ellipse">
              <a:avLst/>
            </a:prstGeom>
            <a:solidFill>
              <a:srgbClr val="FFC00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r>
                <a:rPr lang="en-US" altLang="zh-CN" sz="2000">
                  <a:latin typeface="Lato" panose="020F0502020204030203" pitchFamily="34" charset="0"/>
                  <a:ea typeface="Lato" panose="020F0502020204030203" pitchFamily="34" charset="0"/>
                  <a:cs typeface="Lato" panose="020F0502020204030203" pitchFamily="34" charset="0"/>
                </a:rPr>
                <a:t>G</a:t>
              </a:r>
              <a:r>
                <a:rPr lang="en-US" altLang="zh-CN" sz="1100">
                  <a:latin typeface="Lato" panose="020F0502020204030203" pitchFamily="34" charset="0"/>
                  <a:ea typeface="Lato" panose="020F0502020204030203" pitchFamily="34" charset="0"/>
                  <a:cs typeface="Lato" panose="020F0502020204030203" pitchFamily="34" charset="0"/>
                </a:rPr>
                <a:t>uideline</a:t>
              </a:r>
              <a:endParaRPr lang="zh-CN" altLang="da-DK" sz="1100">
                <a:latin typeface="Lato" panose="020F0502020204030203" pitchFamily="34" charset="0"/>
                <a:ea typeface="微软雅黑" panose="020B0503020204020204" pitchFamily="34" charset="-122"/>
                <a:cs typeface="Lato" panose="020F0502020204030203" pitchFamily="34" charset="0"/>
              </a:endParaRPr>
            </a:p>
          </p:txBody>
        </p:sp>
        <p:sp>
          <p:nvSpPr>
            <p:cNvPr id="121" name="任意多边形 31">
              <a:extLst>
                <a:ext uri="{FF2B5EF4-FFF2-40B4-BE49-F238E27FC236}">
                  <a16:creationId xmlns:a16="http://schemas.microsoft.com/office/drawing/2014/main" id="{CB4B667A-1D40-46EE-A16B-930181EA1129}"/>
                </a:ext>
              </a:extLst>
            </p:cNvPr>
            <p:cNvSpPr/>
            <p:nvPr/>
          </p:nvSpPr>
          <p:spPr>
            <a:xfrm>
              <a:off x="4534442"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FFC00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sp>
        <p:nvSpPr>
          <p:cNvPr id="90" name="文本框 25">
            <a:extLst>
              <a:ext uri="{FF2B5EF4-FFF2-40B4-BE49-F238E27FC236}">
                <a16:creationId xmlns:a16="http://schemas.microsoft.com/office/drawing/2014/main" id="{B218C8BC-0C79-4353-B703-D421BC104741}"/>
              </a:ext>
            </a:extLst>
          </p:cNvPr>
          <p:cNvSpPr txBox="1"/>
          <p:nvPr/>
        </p:nvSpPr>
        <p:spPr>
          <a:xfrm>
            <a:off x="4388299" y="3200186"/>
            <a:ext cx="2041265" cy="800534"/>
          </a:xfrm>
          <a:prstGeom prst="rect">
            <a:avLst/>
          </a:prstGeom>
          <a:noFill/>
        </p:spPr>
        <p:txBody>
          <a:bodyPr wrap="square" rtlCol="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HOW:</a:t>
            </a:r>
          </a:p>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Guideline</a:t>
            </a: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 of Design and Construction</a:t>
            </a:r>
            <a:endParaRPr lang="zh-CN" altLang="en-US" sz="12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nvGrpSpPr>
          <p:cNvPr id="91" name="Group 66">
            <a:extLst>
              <a:ext uri="{FF2B5EF4-FFF2-40B4-BE49-F238E27FC236}">
                <a16:creationId xmlns:a16="http://schemas.microsoft.com/office/drawing/2014/main" id="{9DEE8D92-4FEA-4D78-BC81-40C06ABA52B1}"/>
              </a:ext>
            </a:extLst>
          </p:cNvPr>
          <p:cNvGrpSpPr/>
          <p:nvPr/>
        </p:nvGrpSpPr>
        <p:grpSpPr>
          <a:xfrm>
            <a:off x="7361772" y="1807404"/>
            <a:ext cx="1217848" cy="1265102"/>
            <a:chOff x="6670466" y="2071195"/>
            <a:chExt cx="1217848" cy="1265102"/>
          </a:xfrm>
        </p:grpSpPr>
        <p:sp>
          <p:nvSpPr>
            <p:cNvPr id="118" name="椭圆 117">
              <a:extLst>
                <a:ext uri="{FF2B5EF4-FFF2-40B4-BE49-F238E27FC236}">
                  <a16:creationId xmlns:a16="http://schemas.microsoft.com/office/drawing/2014/main" id="{09AB148E-42B5-4BA5-A425-093FCD07EAFA}"/>
                </a:ext>
              </a:extLst>
            </p:cNvPr>
            <p:cNvSpPr/>
            <p:nvPr/>
          </p:nvSpPr>
          <p:spPr>
            <a:xfrm>
              <a:off x="6702649" y="2150632"/>
              <a:ext cx="1106229" cy="1106229"/>
            </a:xfrm>
            <a:prstGeom prst="ellipse">
              <a:avLst/>
            </a:prstGeom>
            <a:solidFill>
              <a:srgbClr val="7030A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r>
                <a:rPr lang="en-US" altLang="zh-CN" sz="2000">
                  <a:latin typeface="Lato" panose="020F0502020204030203" pitchFamily="34" charset="0"/>
                  <a:ea typeface="Lato" panose="020F0502020204030203" pitchFamily="34" charset="0"/>
                  <a:cs typeface="Lato" panose="020F0502020204030203" pitchFamily="34" charset="0"/>
                </a:rPr>
                <a:t>E</a:t>
              </a:r>
              <a:r>
                <a:rPr lang="en-US" altLang="zh-CN" sz="1100">
                  <a:latin typeface="Lato" panose="020F0502020204030203" pitchFamily="34" charset="0"/>
                  <a:ea typeface="Lato" panose="020F0502020204030203" pitchFamily="34" charset="0"/>
                  <a:cs typeface="Lato" panose="020F0502020204030203" pitchFamily="34" charset="0"/>
                </a:rPr>
                <a:t>v</a:t>
              </a:r>
              <a:r>
                <a:rPr lang="en-US" altLang="zh-CN" sz="1200">
                  <a:latin typeface="Lato" panose="020F0502020204030203" pitchFamily="34" charset="0"/>
                  <a:ea typeface="Lato" panose="020F0502020204030203" pitchFamily="34" charset="0"/>
                  <a:cs typeface="Lato" panose="020F0502020204030203" pitchFamily="34" charset="0"/>
                </a:rPr>
                <a:t>aluatio</a:t>
              </a:r>
              <a:r>
                <a:rPr lang="en-US" altLang="zh-CN" sz="1100">
                  <a:latin typeface="Lato" panose="020F0502020204030203" pitchFamily="34" charset="0"/>
                  <a:ea typeface="Lato" panose="020F0502020204030203" pitchFamily="34" charset="0"/>
                  <a:cs typeface="Lato" panose="020F0502020204030203" pitchFamily="34" charset="0"/>
                </a:rPr>
                <a:t>n</a:t>
              </a:r>
              <a:endParaRPr lang="zh-CN" altLang="da-DK" sz="1100">
                <a:latin typeface="Lato" panose="020F0502020204030203" pitchFamily="34" charset="0"/>
                <a:ea typeface="微软雅黑" panose="020B0503020204020204" pitchFamily="34" charset="-122"/>
                <a:cs typeface="Lato" panose="020F0502020204030203" pitchFamily="34" charset="0"/>
              </a:endParaRPr>
            </a:p>
          </p:txBody>
        </p:sp>
        <p:sp>
          <p:nvSpPr>
            <p:cNvPr id="119" name="任意多边形 28">
              <a:extLst>
                <a:ext uri="{FF2B5EF4-FFF2-40B4-BE49-F238E27FC236}">
                  <a16:creationId xmlns:a16="http://schemas.microsoft.com/office/drawing/2014/main" id="{BC880F0E-E4EF-4B00-ACD1-AB988DB7609C}"/>
                </a:ext>
              </a:extLst>
            </p:cNvPr>
            <p:cNvSpPr/>
            <p:nvPr/>
          </p:nvSpPr>
          <p:spPr>
            <a:xfrm>
              <a:off x="6670466"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7030A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sp>
        <p:nvSpPr>
          <p:cNvPr id="92" name="文本框 26">
            <a:extLst>
              <a:ext uri="{FF2B5EF4-FFF2-40B4-BE49-F238E27FC236}">
                <a16:creationId xmlns:a16="http://schemas.microsoft.com/office/drawing/2014/main" id="{CBE52925-E697-48C5-A343-30FE9AC056BB}"/>
              </a:ext>
            </a:extLst>
          </p:cNvPr>
          <p:cNvSpPr txBox="1"/>
          <p:nvPr/>
        </p:nvSpPr>
        <p:spPr>
          <a:xfrm>
            <a:off x="6813995" y="3200186"/>
            <a:ext cx="2233556" cy="778386"/>
          </a:xfrm>
          <a:prstGeom prst="rect">
            <a:avLst/>
          </a:prstGeom>
          <a:noFill/>
        </p:spPr>
        <p:txBody>
          <a:bodyPr wrap="square" rtlCol="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WHAT:</a:t>
            </a:r>
          </a:p>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M</a:t>
            </a:r>
            <a:r>
              <a:rPr lang="en-GB" altLang="zh-CN" sz="1200">
                <a:solidFill>
                  <a:srgbClr val="000000"/>
                </a:solidFill>
                <a:latin typeface="Lato" panose="020F0502020204030203" pitchFamily="34" charset="0"/>
                <a:ea typeface="Lato" panose="020F0502020204030203" pitchFamily="34" charset="0"/>
                <a:cs typeface="Lato" panose="020F0502020204030203" pitchFamily="34" charset="0"/>
              </a:rPr>
              <a:t>aturity evaluation model</a:t>
            </a:r>
            <a:endParaRPr lang="zh-CN" altLang="en-US" sz="12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nvGrpSpPr>
          <p:cNvPr id="93" name="Group 67">
            <a:extLst>
              <a:ext uri="{FF2B5EF4-FFF2-40B4-BE49-F238E27FC236}">
                <a16:creationId xmlns:a16="http://schemas.microsoft.com/office/drawing/2014/main" id="{766B3F24-DA75-4FFA-A66F-D5635709F4E0}"/>
              </a:ext>
            </a:extLst>
          </p:cNvPr>
          <p:cNvGrpSpPr/>
          <p:nvPr/>
        </p:nvGrpSpPr>
        <p:grpSpPr>
          <a:xfrm>
            <a:off x="9969594" y="1807404"/>
            <a:ext cx="1217849" cy="1265102"/>
            <a:chOff x="10159041" y="2071195"/>
            <a:chExt cx="1217849" cy="1265102"/>
          </a:xfrm>
        </p:grpSpPr>
        <p:sp>
          <p:nvSpPr>
            <p:cNvPr id="116" name="椭圆 115">
              <a:extLst>
                <a:ext uri="{FF2B5EF4-FFF2-40B4-BE49-F238E27FC236}">
                  <a16:creationId xmlns:a16="http://schemas.microsoft.com/office/drawing/2014/main" id="{B87F75AD-1AE5-412A-BA92-FA2E828C33D0}"/>
                </a:ext>
              </a:extLst>
            </p:cNvPr>
            <p:cNvSpPr/>
            <p:nvPr/>
          </p:nvSpPr>
          <p:spPr>
            <a:xfrm>
              <a:off x="10191223" y="2150632"/>
              <a:ext cx="1106230" cy="1106229"/>
            </a:xfrm>
            <a:prstGeom prst="ellipse">
              <a:avLst/>
            </a:prstGeom>
            <a:solidFill>
              <a:srgbClr val="92D05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r>
                <a:rPr lang="en-US" altLang="zh-CN" sz="2000">
                  <a:latin typeface="Lato" panose="020F0502020204030203" pitchFamily="34" charset="0"/>
                  <a:ea typeface="Lato" panose="020F0502020204030203" pitchFamily="34" charset="0"/>
                  <a:cs typeface="Lato" panose="020F0502020204030203" pitchFamily="34" charset="0"/>
                </a:rPr>
                <a:t>O</a:t>
              </a:r>
              <a:r>
                <a:rPr lang="en-US" altLang="zh-CN" sz="1200">
                  <a:latin typeface="Lato" panose="020F0502020204030203" pitchFamily="34" charset="0"/>
                  <a:ea typeface="Lato" panose="020F0502020204030203" pitchFamily="34" charset="0"/>
                  <a:cs typeface="Lato" panose="020F0502020204030203" pitchFamily="34" charset="0"/>
                </a:rPr>
                <a:t>peratio</a:t>
              </a:r>
              <a:r>
                <a:rPr lang="en-US" altLang="zh-CN" sz="1100">
                  <a:latin typeface="Lato" panose="020F0502020204030203" pitchFamily="34" charset="0"/>
                  <a:ea typeface="Lato" panose="020F0502020204030203" pitchFamily="34" charset="0"/>
                  <a:cs typeface="Lato" panose="020F0502020204030203" pitchFamily="34" charset="0"/>
                </a:rPr>
                <a:t>n</a:t>
              </a:r>
              <a:endParaRPr lang="zh-CN" altLang="da-DK" sz="1100">
                <a:latin typeface="Lato" panose="020F0502020204030203" pitchFamily="34" charset="0"/>
                <a:ea typeface="微软雅黑" panose="020B0503020204020204" pitchFamily="34" charset="-122"/>
                <a:cs typeface="Lato" panose="020F0502020204030203" pitchFamily="34" charset="0"/>
              </a:endParaRPr>
            </a:p>
          </p:txBody>
        </p:sp>
        <p:sp>
          <p:nvSpPr>
            <p:cNvPr id="117" name="任意多边形 25">
              <a:extLst>
                <a:ext uri="{FF2B5EF4-FFF2-40B4-BE49-F238E27FC236}">
                  <a16:creationId xmlns:a16="http://schemas.microsoft.com/office/drawing/2014/main" id="{B5768428-88B3-489E-9C8F-EC2DFCB1D50C}"/>
                </a:ext>
              </a:extLst>
            </p:cNvPr>
            <p:cNvSpPr/>
            <p:nvPr/>
          </p:nvSpPr>
          <p:spPr>
            <a:xfrm>
              <a:off x="10159041" y="2071195"/>
              <a:ext cx="1217849"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92D05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grpSp>
      <p:sp>
        <p:nvSpPr>
          <p:cNvPr id="94" name="文本框 27">
            <a:extLst>
              <a:ext uri="{FF2B5EF4-FFF2-40B4-BE49-F238E27FC236}">
                <a16:creationId xmlns:a16="http://schemas.microsoft.com/office/drawing/2014/main" id="{75957A85-E1A7-4296-B422-F2B7BC934157}"/>
              </a:ext>
            </a:extLst>
          </p:cNvPr>
          <p:cNvSpPr txBox="1"/>
          <p:nvPr/>
        </p:nvSpPr>
        <p:spPr>
          <a:xfrm>
            <a:off x="9624616" y="3200186"/>
            <a:ext cx="1860550" cy="886565"/>
          </a:xfrm>
          <a:prstGeom prst="rect">
            <a:avLst/>
          </a:prstGeom>
          <a:noFill/>
        </p:spPr>
        <p:txBody>
          <a:bodyPr wrap="square"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HOW:</a:t>
            </a:r>
          </a:p>
          <a:p>
            <a:pPr algn="ctr"/>
            <a:r>
              <a:rPr lang="en-US" altLang="zh-CN" sz="1200">
                <a:solidFill>
                  <a:srgbClr val="000000"/>
                </a:solidFill>
                <a:latin typeface="Lato" panose="020F0502020204030203" pitchFamily="34" charset="0"/>
                <a:ea typeface="Lato" panose="020F0502020204030203" pitchFamily="34" charset="0"/>
                <a:cs typeface="Lato" panose="020F0502020204030203" pitchFamily="34" charset="0"/>
              </a:rPr>
              <a:t>Sustainable business model</a:t>
            </a:r>
            <a:endParaRPr lang="zh-CN" altLang="en-US" sz="12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sp>
        <p:nvSpPr>
          <p:cNvPr id="95" name="文本框 38">
            <a:extLst>
              <a:ext uri="{FF2B5EF4-FFF2-40B4-BE49-F238E27FC236}">
                <a16:creationId xmlns:a16="http://schemas.microsoft.com/office/drawing/2014/main" id="{36B4A8FB-620D-49FA-9FB0-EC404FDE97C1}"/>
              </a:ext>
            </a:extLst>
          </p:cNvPr>
          <p:cNvSpPr txBox="1"/>
          <p:nvPr/>
        </p:nvSpPr>
        <p:spPr>
          <a:xfrm>
            <a:off x="3618737" y="1653021"/>
            <a:ext cx="1078153"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000">
                <a:latin typeface="Lato" panose="020F0502020204030203" pitchFamily="34" charset="0"/>
                <a:ea typeface="Lato" panose="020F0502020204030203" pitchFamily="34" charset="0"/>
                <a:cs typeface="Lato" panose="020F0502020204030203" pitchFamily="34" charset="0"/>
              </a:rPr>
              <a:t>Roadmap to Construction</a:t>
            </a:r>
            <a:endParaRPr lang="zh-CN" altLang="en-US" sz="1000">
              <a:latin typeface="Lato" panose="020F0502020204030203" pitchFamily="34" charset="0"/>
              <a:ea typeface="微软雅黑" panose="020B0503020204020204" pitchFamily="34" charset="-122"/>
              <a:cs typeface="Lato" panose="020F0502020204030203" pitchFamily="34" charset="0"/>
            </a:endParaRPr>
          </a:p>
        </p:txBody>
      </p:sp>
      <p:sp>
        <p:nvSpPr>
          <p:cNvPr id="96" name="文本框 47">
            <a:extLst>
              <a:ext uri="{FF2B5EF4-FFF2-40B4-BE49-F238E27FC236}">
                <a16:creationId xmlns:a16="http://schemas.microsoft.com/office/drawing/2014/main" id="{D21AB8CA-CD67-44D0-9A44-1FD92049A3EB}"/>
              </a:ext>
            </a:extLst>
          </p:cNvPr>
          <p:cNvSpPr txBox="1"/>
          <p:nvPr/>
        </p:nvSpPr>
        <p:spPr>
          <a:xfrm>
            <a:off x="6082297" y="1653021"/>
            <a:ext cx="1078152"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zh-CN" sz="1000">
                <a:latin typeface="Lato" panose="020F0502020204030203" pitchFamily="34" charset="0"/>
                <a:ea typeface="Lato" panose="020F0502020204030203" pitchFamily="34" charset="0"/>
                <a:cs typeface="Lato" panose="020F0502020204030203" pitchFamily="34" charset="0"/>
              </a:rPr>
              <a:t>Roadmap to development</a:t>
            </a:r>
            <a:endParaRPr lang="zh-CN" altLang="en-US" sz="1000">
              <a:latin typeface="Lato" panose="020F0502020204030203" pitchFamily="34" charset="0"/>
              <a:ea typeface="微软雅黑" panose="020B0503020204020204" pitchFamily="34" charset="-122"/>
              <a:cs typeface="Lato" panose="020F0502020204030203" pitchFamily="34" charset="0"/>
            </a:endParaRPr>
          </a:p>
        </p:txBody>
      </p:sp>
      <p:sp>
        <p:nvSpPr>
          <p:cNvPr id="97" name="文本框 70">
            <a:extLst>
              <a:ext uri="{FF2B5EF4-FFF2-40B4-BE49-F238E27FC236}">
                <a16:creationId xmlns:a16="http://schemas.microsoft.com/office/drawing/2014/main" id="{4562347C-1457-4C70-983F-95EFE457859A}"/>
              </a:ext>
            </a:extLst>
          </p:cNvPr>
          <p:cNvSpPr txBox="1"/>
          <p:nvPr/>
        </p:nvSpPr>
        <p:spPr>
          <a:xfrm>
            <a:off x="8271063" y="1653021"/>
            <a:ext cx="207870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zh-CN" sz="1000">
                <a:latin typeface="Lato" panose="020F0502020204030203" pitchFamily="34" charset="0"/>
                <a:ea typeface="Lato" panose="020F0502020204030203" pitchFamily="34" charset="0"/>
                <a:cs typeface="Lato" panose="020F0502020204030203" pitchFamily="34" charset="0"/>
              </a:rPr>
              <a:t>Roadmap to</a:t>
            </a:r>
            <a:r>
              <a:rPr lang="zh-CN" altLang="en-US" sz="1000">
                <a:latin typeface="Lato" panose="020F0502020204030203" pitchFamily="34" charset="0"/>
                <a:ea typeface="微软雅黑" panose="020B0503020204020204" pitchFamily="34" charset="-122"/>
                <a:cs typeface="Lato" panose="020F0502020204030203" pitchFamily="34" charset="0"/>
              </a:rPr>
              <a:t> </a:t>
            </a:r>
            <a:endParaRPr lang="en-GB" altLang="zh-CN" sz="1000">
              <a:latin typeface="Lato" panose="020F0502020204030203" pitchFamily="34" charset="0"/>
              <a:ea typeface="Lato" panose="020F0502020204030203" pitchFamily="34" charset="0"/>
              <a:cs typeface="Lato" panose="020F0502020204030203" pitchFamily="34" charset="0"/>
            </a:endParaRPr>
          </a:p>
          <a:p>
            <a:pPr algn="ctr"/>
            <a:r>
              <a:rPr lang="en-GB" altLang="zh-CN" sz="1000">
                <a:latin typeface="Lato" panose="020F0502020204030203" pitchFamily="34" charset="0"/>
                <a:ea typeface="Lato" panose="020F0502020204030203" pitchFamily="34" charset="0"/>
                <a:cs typeface="Lato" panose="020F0502020204030203" pitchFamily="34" charset="0"/>
              </a:rPr>
              <a:t>Sustainable</a:t>
            </a:r>
            <a:r>
              <a:rPr lang="zh-CN" altLang="en-US" sz="1000">
                <a:latin typeface="Lato" panose="020F0502020204030203" pitchFamily="34" charset="0"/>
                <a:ea typeface="微软雅黑" panose="020B0503020204020204" pitchFamily="34" charset="-122"/>
                <a:cs typeface="Lato" panose="020F0502020204030203" pitchFamily="34" charset="0"/>
              </a:rPr>
              <a:t> </a:t>
            </a:r>
            <a:r>
              <a:rPr lang="en-GB" altLang="zh-CN" sz="1000">
                <a:latin typeface="Lato" panose="020F0502020204030203" pitchFamily="34" charset="0"/>
                <a:ea typeface="Lato" panose="020F0502020204030203" pitchFamily="34" charset="0"/>
                <a:cs typeface="Lato" panose="020F0502020204030203" pitchFamily="34" charset="0"/>
              </a:rPr>
              <a:t>business</a:t>
            </a:r>
            <a:endParaRPr lang="zh-CN" altLang="en-US" sz="1000">
              <a:latin typeface="Lato" panose="020F0502020204030203" pitchFamily="34" charset="0"/>
              <a:ea typeface="微软雅黑" panose="020B0503020204020204" pitchFamily="34" charset="-122"/>
              <a:cs typeface="Lato" panose="020F0502020204030203" pitchFamily="34" charset="0"/>
            </a:endParaRPr>
          </a:p>
        </p:txBody>
      </p:sp>
      <p:sp>
        <p:nvSpPr>
          <p:cNvPr id="98" name="燕尾形 97">
            <a:extLst>
              <a:ext uri="{FF2B5EF4-FFF2-40B4-BE49-F238E27FC236}">
                <a16:creationId xmlns:a16="http://schemas.microsoft.com/office/drawing/2014/main" id="{E7CDD34A-0971-45BC-A7AD-13AEC40EB0B0}"/>
              </a:ext>
            </a:extLst>
          </p:cNvPr>
          <p:cNvSpPr/>
          <p:nvPr/>
        </p:nvSpPr>
        <p:spPr>
          <a:xfrm>
            <a:off x="4075436" y="2261620"/>
            <a:ext cx="271902" cy="370043"/>
          </a:xfrm>
          <a:prstGeom prst="chevron">
            <a:avLst/>
          </a:prstGeom>
          <a:solidFill>
            <a:schemeClr val="bg2">
              <a:lumMod val="75000"/>
            </a:schemeClr>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sp>
        <p:nvSpPr>
          <p:cNvPr id="99" name="燕尾形 98">
            <a:extLst>
              <a:ext uri="{FF2B5EF4-FFF2-40B4-BE49-F238E27FC236}">
                <a16:creationId xmlns:a16="http://schemas.microsoft.com/office/drawing/2014/main" id="{9E0D1264-6531-4AA9-9085-E7316B5B972B}"/>
              </a:ext>
            </a:extLst>
          </p:cNvPr>
          <p:cNvSpPr/>
          <p:nvPr/>
        </p:nvSpPr>
        <p:spPr>
          <a:xfrm>
            <a:off x="9038514" y="2293525"/>
            <a:ext cx="271902" cy="370043"/>
          </a:xfrm>
          <a:prstGeom prst="chevron">
            <a:avLst/>
          </a:prstGeom>
          <a:solidFill>
            <a:schemeClr val="bg2">
              <a:lumMod val="75000"/>
            </a:schemeClr>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defPPr>
              <a:defRPr lang="en-US"/>
            </a:defPPr>
            <a:lvl1pPr marL="0" algn="l" defTabSz="914400" rtl="0" eaLnBrk="1" latinLnBrk="0" hangingPunct="1">
              <a:defRPr sz="1800" kern="1200">
                <a:solidFill>
                  <a:srgbClr val="FFFFFF"/>
                </a:solidFill>
                <a:latin typeface="+mn-lt"/>
                <a:ea typeface="+mn-ea"/>
                <a:cs typeface="+mn-cs"/>
              </a:defRPr>
            </a:lvl1pPr>
            <a:lvl2pPr marL="457200" algn="l" defTabSz="914400" rtl="0" eaLnBrk="1" latinLnBrk="0" hangingPunct="1">
              <a:defRPr sz="1800" kern="1200">
                <a:solidFill>
                  <a:srgbClr val="FFFFFF"/>
                </a:solidFill>
                <a:latin typeface="+mn-lt"/>
                <a:ea typeface="+mn-ea"/>
                <a:cs typeface="+mn-cs"/>
              </a:defRPr>
            </a:lvl2pPr>
            <a:lvl3pPr marL="914400" algn="l" defTabSz="914400" rtl="0" eaLnBrk="1" latinLnBrk="0" hangingPunct="1">
              <a:defRPr sz="1800" kern="1200">
                <a:solidFill>
                  <a:srgbClr val="FFFFFF"/>
                </a:solidFill>
                <a:latin typeface="+mn-lt"/>
                <a:ea typeface="+mn-ea"/>
                <a:cs typeface="+mn-cs"/>
              </a:defRPr>
            </a:lvl3pPr>
            <a:lvl4pPr marL="1371600" algn="l" defTabSz="914400" rtl="0" eaLnBrk="1" latinLnBrk="0" hangingPunct="1">
              <a:defRPr sz="1800" kern="1200">
                <a:solidFill>
                  <a:srgbClr val="FFFFFF"/>
                </a:solidFill>
                <a:latin typeface="+mn-lt"/>
                <a:ea typeface="+mn-ea"/>
                <a:cs typeface="+mn-cs"/>
              </a:defRPr>
            </a:lvl4pPr>
            <a:lvl5pPr marL="1828800" algn="l" defTabSz="914400" rtl="0" eaLnBrk="1" latinLnBrk="0" hangingPunct="1">
              <a:defRPr sz="1800" kern="1200">
                <a:solidFill>
                  <a:srgbClr val="FFFFFF"/>
                </a:solidFill>
                <a:latin typeface="+mn-lt"/>
                <a:ea typeface="+mn-ea"/>
                <a:cs typeface="+mn-cs"/>
              </a:defRPr>
            </a:lvl5pPr>
            <a:lvl6pPr marL="2286000" algn="l" defTabSz="914400" rtl="0" eaLnBrk="1" latinLnBrk="0" hangingPunct="1">
              <a:defRPr sz="1800" kern="1200">
                <a:solidFill>
                  <a:srgbClr val="FFFFFF"/>
                </a:solidFill>
                <a:latin typeface="+mn-lt"/>
                <a:ea typeface="+mn-ea"/>
                <a:cs typeface="+mn-cs"/>
              </a:defRPr>
            </a:lvl6pPr>
            <a:lvl7pPr marL="2743200" algn="l" defTabSz="914400" rtl="0" eaLnBrk="1" latinLnBrk="0" hangingPunct="1">
              <a:defRPr sz="1800" kern="1200">
                <a:solidFill>
                  <a:srgbClr val="FFFFFF"/>
                </a:solidFill>
                <a:latin typeface="+mn-lt"/>
                <a:ea typeface="+mn-ea"/>
                <a:cs typeface="+mn-cs"/>
              </a:defRPr>
            </a:lvl7pPr>
            <a:lvl8pPr marL="3200400" algn="l" defTabSz="914400" rtl="0" eaLnBrk="1" latinLnBrk="0" hangingPunct="1">
              <a:defRPr sz="1800" kern="1200">
                <a:solidFill>
                  <a:srgbClr val="FFFFFF"/>
                </a:solidFill>
                <a:latin typeface="+mn-lt"/>
                <a:ea typeface="+mn-ea"/>
                <a:cs typeface="+mn-cs"/>
              </a:defRPr>
            </a:lvl8pPr>
            <a:lvl9pPr marL="3657600" algn="l" defTabSz="914400" rtl="0" eaLnBrk="1" latinLnBrk="0" hangingPunct="1">
              <a:defRPr sz="1800" kern="1200">
                <a:solidFill>
                  <a:srgbClr val="FFFFFF"/>
                </a:solidFill>
                <a:latin typeface="+mn-lt"/>
                <a:ea typeface="+mn-ea"/>
                <a:cs typeface="+mn-cs"/>
              </a:defRPr>
            </a:lvl9pPr>
          </a:lstStyle>
          <a:p>
            <a:pPr algn="ctr"/>
            <a:endParaRPr lang="zh-CN" altLang="en-US" sz="1400">
              <a:solidFill>
                <a:srgbClr val="000000"/>
              </a:solidFill>
              <a:latin typeface="Lato" panose="020F0502020204030203" pitchFamily="34" charset="0"/>
              <a:ea typeface="微软雅黑" panose="020B0503020204020204" pitchFamily="34" charset="-122"/>
              <a:cs typeface="Lato" panose="020F0502020204030203" pitchFamily="34" charset="0"/>
            </a:endParaRPr>
          </a:p>
        </p:txBody>
      </p:sp>
      <p:sp>
        <p:nvSpPr>
          <p:cNvPr id="100" name="Rectangle: Rounded Corners 68">
            <a:extLst>
              <a:ext uri="{FF2B5EF4-FFF2-40B4-BE49-F238E27FC236}">
                <a16:creationId xmlns:a16="http://schemas.microsoft.com/office/drawing/2014/main" id="{26BC44F1-E1D9-4670-AE99-74620A061CFC}"/>
              </a:ext>
            </a:extLst>
          </p:cNvPr>
          <p:cNvSpPr/>
          <p:nvPr/>
        </p:nvSpPr>
        <p:spPr>
          <a:xfrm>
            <a:off x="2162497" y="4635492"/>
            <a:ext cx="1632274" cy="88656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Select:</a:t>
            </a:r>
          </a:p>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Use cases</a:t>
            </a:r>
            <a:endParaRPr lang="en-US"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101" name="Rectangle: Rounded Corners 70">
            <a:extLst>
              <a:ext uri="{FF2B5EF4-FFF2-40B4-BE49-F238E27FC236}">
                <a16:creationId xmlns:a16="http://schemas.microsoft.com/office/drawing/2014/main" id="{BD043533-BFDC-4CE1-A751-C44BFE1BA6A3}"/>
              </a:ext>
            </a:extLst>
          </p:cNvPr>
          <p:cNvSpPr/>
          <p:nvPr/>
        </p:nvSpPr>
        <p:spPr>
          <a:xfrm>
            <a:off x="4532459" y="4635493"/>
            <a:ext cx="1632274" cy="886565"/>
          </a:xfrm>
          <a:prstGeom prst="roundRect">
            <a:avLst/>
          </a:prstGeom>
          <a:solidFill>
            <a:srgbClr val="EFEF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a:solidFill>
                  <a:schemeClr val="tx1"/>
                </a:solidFill>
                <a:latin typeface="Lato" panose="020F0502020204030203" pitchFamily="34" charset="0"/>
                <a:ea typeface="Lato" panose="020F0502020204030203" pitchFamily="34" charset="0"/>
                <a:cs typeface="Lato" panose="020F0502020204030203" pitchFamily="34" charset="0"/>
              </a:rPr>
              <a:t>Incubate</a:t>
            </a:r>
            <a:r>
              <a:rPr lang="zh-CN" altLang="en-US" sz="1200">
                <a:solidFill>
                  <a:schemeClr val="tx1"/>
                </a:solidFill>
                <a:latin typeface="Lato" panose="020F0502020204030203" pitchFamily="34" charset="0"/>
                <a:cs typeface="Lato" panose="020F0502020204030203" pitchFamily="34" charset="0"/>
              </a:rPr>
              <a:t>：</a:t>
            </a:r>
            <a:endParaRPr lang="en-GB" altLang="zh-CN" sz="1200">
              <a:solidFill>
                <a:schemeClr val="tx1"/>
              </a:solidFill>
              <a:latin typeface="Lato" panose="020F0502020204030203" pitchFamily="34" charset="0"/>
              <a:ea typeface="Lato" panose="020F0502020204030203" pitchFamily="34" charset="0"/>
              <a:cs typeface="Lato" panose="020F0502020204030203" pitchFamily="34" charset="0"/>
            </a:endParaRPr>
          </a:p>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Pioneers</a:t>
            </a:r>
            <a:endParaRPr lang="en-US"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102" name="Rectangle: Rounded Corners 71">
            <a:extLst>
              <a:ext uri="{FF2B5EF4-FFF2-40B4-BE49-F238E27FC236}">
                <a16:creationId xmlns:a16="http://schemas.microsoft.com/office/drawing/2014/main" id="{E39DB1D2-C54E-4CD2-B574-60F46CC891BC}"/>
              </a:ext>
            </a:extLst>
          </p:cNvPr>
          <p:cNvSpPr/>
          <p:nvPr/>
        </p:nvSpPr>
        <p:spPr>
          <a:xfrm>
            <a:off x="7135508" y="4635491"/>
            <a:ext cx="1632275" cy="886565"/>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Benchmark:</a:t>
            </a:r>
          </a:p>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Industry</a:t>
            </a:r>
            <a:endParaRPr lang="en-US"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103" name="Rectangle: Rounded Corners 73">
            <a:extLst>
              <a:ext uri="{FF2B5EF4-FFF2-40B4-BE49-F238E27FC236}">
                <a16:creationId xmlns:a16="http://schemas.microsoft.com/office/drawing/2014/main" id="{03187097-6469-484D-BCCF-366DECFCB6CE}"/>
              </a:ext>
            </a:extLst>
          </p:cNvPr>
          <p:cNvSpPr/>
          <p:nvPr/>
        </p:nvSpPr>
        <p:spPr>
          <a:xfrm>
            <a:off x="9719703" y="4635491"/>
            <a:ext cx="1632275" cy="886565"/>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Toolbox:</a:t>
            </a:r>
          </a:p>
          <a:p>
            <a:pPr algn="ctr"/>
            <a:r>
              <a:rPr lang="en-GB" sz="1200">
                <a:solidFill>
                  <a:schemeClr val="tx1"/>
                </a:solidFill>
                <a:latin typeface="Lato" panose="020F0502020204030203" pitchFamily="34" charset="0"/>
                <a:ea typeface="Lato" panose="020F0502020204030203" pitchFamily="34" charset="0"/>
                <a:cs typeface="Lato" panose="020F0502020204030203" pitchFamily="34" charset="0"/>
              </a:rPr>
              <a:t>Policy, Tech, Finance, training</a:t>
            </a:r>
            <a:endParaRPr lang="en-US" sz="1200">
              <a:solidFill>
                <a:schemeClr val="tx1"/>
              </a:solidFill>
              <a:latin typeface="Lato" panose="020F0502020204030203" pitchFamily="34" charset="0"/>
              <a:ea typeface="Lato" panose="020F0502020204030203" pitchFamily="34" charset="0"/>
              <a:cs typeface="Lato" panose="020F0502020204030203" pitchFamily="34" charset="0"/>
            </a:endParaRPr>
          </a:p>
        </p:txBody>
      </p:sp>
      <p:sp>
        <p:nvSpPr>
          <p:cNvPr id="104" name="TextBox 69">
            <a:extLst>
              <a:ext uri="{FF2B5EF4-FFF2-40B4-BE49-F238E27FC236}">
                <a16:creationId xmlns:a16="http://schemas.microsoft.com/office/drawing/2014/main" id="{33B17D67-6D29-4367-B4E6-B3DDCFB7ECF7}"/>
              </a:ext>
            </a:extLst>
          </p:cNvPr>
          <p:cNvSpPr txBox="1"/>
          <p:nvPr/>
        </p:nvSpPr>
        <p:spPr>
          <a:xfrm>
            <a:off x="1134746" y="1653021"/>
            <a:ext cx="553998" cy="2140835"/>
          </a:xfrm>
          <a:prstGeom prst="rect">
            <a:avLst/>
          </a:prstGeom>
          <a:noFill/>
        </p:spPr>
        <p:txBody>
          <a:bodyPr vert="eaVert"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a:latin typeface="Lato" panose="020F0502020204030203" pitchFamily="34" charset="0"/>
                <a:ea typeface="Lato" panose="020F0502020204030203" pitchFamily="34" charset="0"/>
                <a:cs typeface="Lato" panose="020F0502020204030203" pitchFamily="34" charset="0"/>
              </a:rPr>
              <a:t>Methodology and</a:t>
            </a:r>
          </a:p>
          <a:p>
            <a:pPr algn="ctr"/>
            <a:r>
              <a:rPr lang="en-GB" sz="1200">
                <a:latin typeface="Lato" panose="020F0502020204030203" pitchFamily="34" charset="0"/>
                <a:ea typeface="Lato" panose="020F0502020204030203" pitchFamily="34" charset="0"/>
                <a:cs typeface="Lato" panose="020F0502020204030203" pitchFamily="34" charset="0"/>
              </a:rPr>
              <a:t>key outcome</a:t>
            </a:r>
            <a:endParaRPr lang="en-US" sz="1200">
              <a:latin typeface="Lato" panose="020F0502020204030203" pitchFamily="34" charset="0"/>
              <a:ea typeface="Lato" panose="020F0502020204030203" pitchFamily="34" charset="0"/>
              <a:cs typeface="Lato" panose="020F0502020204030203" pitchFamily="34" charset="0"/>
            </a:endParaRPr>
          </a:p>
        </p:txBody>
      </p:sp>
      <p:sp>
        <p:nvSpPr>
          <p:cNvPr id="105" name="TextBox 75">
            <a:extLst>
              <a:ext uri="{FF2B5EF4-FFF2-40B4-BE49-F238E27FC236}">
                <a16:creationId xmlns:a16="http://schemas.microsoft.com/office/drawing/2014/main" id="{510C5F57-480E-4CF5-ABFF-3046ECDDB284}"/>
              </a:ext>
            </a:extLst>
          </p:cNvPr>
          <p:cNvSpPr txBox="1"/>
          <p:nvPr/>
        </p:nvSpPr>
        <p:spPr>
          <a:xfrm>
            <a:off x="1138144" y="3793856"/>
            <a:ext cx="553998" cy="2140835"/>
          </a:xfrm>
          <a:prstGeom prst="rect">
            <a:avLst/>
          </a:prstGeom>
          <a:noFill/>
        </p:spPr>
        <p:txBody>
          <a:bodyPr vert="eaVert"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a:latin typeface="Lato" panose="020F0502020204030203" pitchFamily="34" charset="0"/>
                <a:ea typeface="Lato" panose="020F0502020204030203" pitchFamily="34" charset="0"/>
                <a:cs typeface="Lato" panose="020F0502020204030203" pitchFamily="34" charset="0"/>
              </a:rPr>
              <a:t>Show cases  and</a:t>
            </a:r>
          </a:p>
          <a:p>
            <a:pPr algn="ctr"/>
            <a:r>
              <a:rPr lang="en-GB" sz="1200">
                <a:latin typeface="Lato" panose="020F0502020204030203" pitchFamily="34" charset="0"/>
                <a:ea typeface="Lato" panose="020F0502020204030203" pitchFamily="34" charset="0"/>
                <a:cs typeface="Lato" panose="020F0502020204030203" pitchFamily="34" charset="0"/>
              </a:rPr>
              <a:t>business</a:t>
            </a:r>
            <a:endParaRPr lang="en-US" sz="1200">
              <a:latin typeface="Lato" panose="020F0502020204030203" pitchFamily="34" charset="0"/>
              <a:ea typeface="Lato" panose="020F0502020204030203" pitchFamily="34" charset="0"/>
              <a:cs typeface="Lato" panose="020F0502020204030203" pitchFamily="34" charset="0"/>
            </a:endParaRPr>
          </a:p>
        </p:txBody>
      </p:sp>
      <p:sp>
        <p:nvSpPr>
          <p:cNvPr id="106" name="Arrow: Right 74">
            <a:extLst>
              <a:ext uri="{FF2B5EF4-FFF2-40B4-BE49-F238E27FC236}">
                <a16:creationId xmlns:a16="http://schemas.microsoft.com/office/drawing/2014/main" id="{88E73A04-33FE-4C82-B250-854EEF007132}"/>
              </a:ext>
            </a:extLst>
          </p:cNvPr>
          <p:cNvSpPr/>
          <p:nvPr/>
        </p:nvSpPr>
        <p:spPr>
          <a:xfrm rot="16200000">
            <a:off x="2753703" y="3925010"/>
            <a:ext cx="449863" cy="365188"/>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Lato" panose="020F0502020204030203" pitchFamily="34" charset="0"/>
              <a:ea typeface="Lato" panose="020F0502020204030203" pitchFamily="34" charset="0"/>
              <a:cs typeface="Lato" panose="020F0502020204030203" pitchFamily="34" charset="0"/>
            </a:endParaRPr>
          </a:p>
        </p:txBody>
      </p:sp>
      <p:sp>
        <p:nvSpPr>
          <p:cNvPr id="107" name="Arrow: Right 77">
            <a:extLst>
              <a:ext uri="{FF2B5EF4-FFF2-40B4-BE49-F238E27FC236}">
                <a16:creationId xmlns:a16="http://schemas.microsoft.com/office/drawing/2014/main" id="{FE6FA714-BCED-415E-B1C6-13E3F15A1980}"/>
              </a:ext>
            </a:extLst>
          </p:cNvPr>
          <p:cNvSpPr/>
          <p:nvPr/>
        </p:nvSpPr>
        <p:spPr>
          <a:xfrm rot="16200000">
            <a:off x="5123665" y="3925010"/>
            <a:ext cx="449863" cy="365188"/>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Lato" panose="020F0502020204030203" pitchFamily="34" charset="0"/>
              <a:ea typeface="Lato" panose="020F0502020204030203" pitchFamily="34" charset="0"/>
              <a:cs typeface="Lato" panose="020F0502020204030203" pitchFamily="34" charset="0"/>
            </a:endParaRPr>
          </a:p>
        </p:txBody>
      </p:sp>
      <p:sp>
        <p:nvSpPr>
          <p:cNvPr id="108" name="Arrow: Right 78">
            <a:extLst>
              <a:ext uri="{FF2B5EF4-FFF2-40B4-BE49-F238E27FC236}">
                <a16:creationId xmlns:a16="http://schemas.microsoft.com/office/drawing/2014/main" id="{303EE8FA-AAA6-48F6-83C2-9A97A6CC909E}"/>
              </a:ext>
            </a:extLst>
          </p:cNvPr>
          <p:cNvSpPr/>
          <p:nvPr/>
        </p:nvSpPr>
        <p:spPr>
          <a:xfrm rot="16200000">
            <a:off x="7745765" y="3925010"/>
            <a:ext cx="449863" cy="365188"/>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Lato" panose="020F0502020204030203" pitchFamily="34" charset="0"/>
              <a:ea typeface="Lato" panose="020F0502020204030203" pitchFamily="34" charset="0"/>
              <a:cs typeface="Lato" panose="020F0502020204030203" pitchFamily="34" charset="0"/>
            </a:endParaRPr>
          </a:p>
        </p:txBody>
      </p:sp>
      <p:sp>
        <p:nvSpPr>
          <p:cNvPr id="109" name="Arrow: Right 79">
            <a:extLst>
              <a:ext uri="{FF2B5EF4-FFF2-40B4-BE49-F238E27FC236}">
                <a16:creationId xmlns:a16="http://schemas.microsoft.com/office/drawing/2014/main" id="{FE6FA714-BCED-415E-B1C6-13E3F15A1980}"/>
              </a:ext>
            </a:extLst>
          </p:cNvPr>
          <p:cNvSpPr/>
          <p:nvPr/>
        </p:nvSpPr>
        <p:spPr>
          <a:xfrm rot="16200000">
            <a:off x="10353587" y="3925010"/>
            <a:ext cx="449863" cy="365188"/>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Lato" panose="020F0502020204030203" pitchFamily="34" charset="0"/>
              <a:ea typeface="Lato" panose="020F0502020204030203" pitchFamily="34" charset="0"/>
              <a:cs typeface="Lato" panose="020F0502020204030203" pitchFamily="34" charset="0"/>
            </a:endParaRPr>
          </a:p>
        </p:txBody>
      </p:sp>
      <p:cxnSp>
        <p:nvCxnSpPr>
          <p:cNvPr id="110" name="Straight Connector 83">
            <a:extLst>
              <a:ext uri="{FF2B5EF4-FFF2-40B4-BE49-F238E27FC236}">
                <a16:creationId xmlns:a16="http://schemas.microsoft.com/office/drawing/2014/main" id="{F287CAEC-487E-406A-8ADF-03F079F96A58}"/>
              </a:ext>
            </a:extLst>
          </p:cNvPr>
          <p:cNvCxnSpPr>
            <a:cxnSpLocks/>
          </p:cNvCxnSpPr>
          <p:nvPr/>
        </p:nvCxnSpPr>
        <p:spPr>
          <a:xfrm>
            <a:off x="2106241" y="5910434"/>
            <a:ext cx="1927384" cy="0"/>
          </a:xfrm>
          <a:prstGeom prst="line">
            <a:avLst/>
          </a:prstGeom>
        </p:spPr>
        <p:style>
          <a:lnRef idx="1">
            <a:schemeClr val="dk1"/>
          </a:lnRef>
          <a:fillRef idx="0">
            <a:schemeClr val="dk1"/>
          </a:fillRef>
          <a:effectRef idx="0">
            <a:schemeClr val="dk1"/>
          </a:effectRef>
          <a:fontRef idx="minor">
            <a:schemeClr val="tx1"/>
          </a:fontRef>
        </p:style>
      </p:cxnSp>
      <p:sp>
        <p:nvSpPr>
          <p:cNvPr id="111" name="TextBox 86">
            <a:extLst>
              <a:ext uri="{FF2B5EF4-FFF2-40B4-BE49-F238E27FC236}">
                <a16:creationId xmlns:a16="http://schemas.microsoft.com/office/drawing/2014/main" id="{D216B491-FF07-4B96-90C4-172D5E72D389}"/>
              </a:ext>
            </a:extLst>
          </p:cNvPr>
          <p:cNvSpPr txBox="1"/>
          <p:nvPr/>
        </p:nvSpPr>
        <p:spPr>
          <a:xfrm>
            <a:off x="2589672" y="6040443"/>
            <a:ext cx="960519"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b="1">
                <a:solidFill>
                  <a:schemeClr val="bg2">
                    <a:lumMod val="75000"/>
                  </a:schemeClr>
                </a:solidFill>
                <a:latin typeface="Lato" panose="020F0502020204030203" pitchFamily="34" charset="0"/>
                <a:ea typeface="Lato" panose="020F0502020204030203" pitchFamily="34" charset="0"/>
                <a:cs typeface="Lato" panose="020F0502020204030203" pitchFamily="34" charset="0"/>
              </a:rPr>
              <a:t>Phase I</a:t>
            </a:r>
          </a:p>
          <a:p>
            <a:pPr algn="ctr"/>
            <a:r>
              <a:rPr lang="en-US" sz="1200" b="1">
                <a:solidFill>
                  <a:schemeClr val="bg2">
                    <a:lumMod val="75000"/>
                  </a:schemeClr>
                </a:solidFill>
                <a:latin typeface="Lato" panose="020F0502020204030203" pitchFamily="34" charset="0"/>
                <a:ea typeface="Lato" panose="020F0502020204030203" pitchFamily="34" charset="0"/>
                <a:cs typeface="Lato" panose="020F0502020204030203" pitchFamily="34" charset="0"/>
              </a:rPr>
              <a:t>2021-2022</a:t>
            </a:r>
          </a:p>
        </p:txBody>
      </p:sp>
      <p:cxnSp>
        <p:nvCxnSpPr>
          <p:cNvPr id="112" name="Straight Connector 88">
            <a:extLst>
              <a:ext uri="{FF2B5EF4-FFF2-40B4-BE49-F238E27FC236}">
                <a16:creationId xmlns:a16="http://schemas.microsoft.com/office/drawing/2014/main" id="{85324E36-73A8-4CD1-A68D-0C2877529E14}"/>
              </a:ext>
            </a:extLst>
          </p:cNvPr>
          <p:cNvCxnSpPr>
            <a:cxnSpLocks/>
          </p:cNvCxnSpPr>
          <p:nvPr/>
        </p:nvCxnSpPr>
        <p:spPr>
          <a:xfrm>
            <a:off x="4489343" y="5910434"/>
            <a:ext cx="1927384" cy="0"/>
          </a:xfrm>
          <a:prstGeom prst="line">
            <a:avLst/>
          </a:prstGeom>
          <a:ln>
            <a:solidFill>
              <a:srgbClr val="FFC000"/>
            </a:solidFill>
          </a:ln>
        </p:spPr>
        <p:style>
          <a:lnRef idx="1">
            <a:schemeClr val="dk1"/>
          </a:lnRef>
          <a:fillRef idx="0">
            <a:schemeClr val="dk1"/>
          </a:fillRef>
          <a:effectRef idx="0">
            <a:schemeClr val="dk1"/>
          </a:effectRef>
          <a:fontRef idx="minor">
            <a:schemeClr val="tx1"/>
          </a:fontRef>
        </p:style>
      </p:cxnSp>
      <p:sp>
        <p:nvSpPr>
          <p:cNvPr id="113" name="TextBox 89">
            <a:extLst>
              <a:ext uri="{FF2B5EF4-FFF2-40B4-BE49-F238E27FC236}">
                <a16:creationId xmlns:a16="http://schemas.microsoft.com/office/drawing/2014/main" id="{0E69126A-4FE3-4F9C-A0B1-0E1A4E55965A}"/>
              </a:ext>
            </a:extLst>
          </p:cNvPr>
          <p:cNvSpPr txBox="1"/>
          <p:nvPr/>
        </p:nvSpPr>
        <p:spPr>
          <a:xfrm>
            <a:off x="4992709" y="6040443"/>
            <a:ext cx="960519"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b="1">
                <a:solidFill>
                  <a:srgbClr val="FFC000"/>
                </a:solidFill>
                <a:latin typeface="Lato" panose="020F0502020204030203" pitchFamily="34" charset="0"/>
                <a:ea typeface="Lato" panose="020F0502020204030203" pitchFamily="34" charset="0"/>
                <a:cs typeface="Lato" panose="020F0502020204030203" pitchFamily="34" charset="0"/>
              </a:rPr>
              <a:t>Phase II</a:t>
            </a:r>
          </a:p>
          <a:p>
            <a:pPr algn="ctr"/>
            <a:r>
              <a:rPr lang="en-US" sz="1200" b="1">
                <a:solidFill>
                  <a:srgbClr val="FFC000"/>
                </a:solidFill>
                <a:latin typeface="Lato" panose="020F0502020204030203" pitchFamily="34" charset="0"/>
                <a:ea typeface="Lato" panose="020F0502020204030203" pitchFamily="34" charset="0"/>
                <a:cs typeface="Lato" panose="020F0502020204030203" pitchFamily="34" charset="0"/>
              </a:rPr>
              <a:t>2022-2023</a:t>
            </a:r>
          </a:p>
        </p:txBody>
      </p:sp>
      <p:cxnSp>
        <p:nvCxnSpPr>
          <p:cNvPr id="114" name="Straight Connector 90">
            <a:extLst>
              <a:ext uri="{FF2B5EF4-FFF2-40B4-BE49-F238E27FC236}">
                <a16:creationId xmlns:a16="http://schemas.microsoft.com/office/drawing/2014/main" id="{C15716C9-0A53-480A-BEB6-8721A9ACFACD}"/>
              </a:ext>
            </a:extLst>
          </p:cNvPr>
          <p:cNvCxnSpPr>
            <a:cxnSpLocks/>
          </p:cNvCxnSpPr>
          <p:nvPr/>
        </p:nvCxnSpPr>
        <p:spPr>
          <a:xfrm>
            <a:off x="7006956" y="5910434"/>
            <a:ext cx="4498640" cy="0"/>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sp>
        <p:nvSpPr>
          <p:cNvPr id="115" name="TextBox 91">
            <a:extLst>
              <a:ext uri="{FF2B5EF4-FFF2-40B4-BE49-F238E27FC236}">
                <a16:creationId xmlns:a16="http://schemas.microsoft.com/office/drawing/2014/main" id="{1A75ADD5-9C76-42A2-8EB8-B6E0EA3BEBA1}"/>
              </a:ext>
            </a:extLst>
          </p:cNvPr>
          <p:cNvSpPr txBox="1"/>
          <p:nvPr/>
        </p:nvSpPr>
        <p:spPr>
          <a:xfrm>
            <a:off x="8776015" y="6040443"/>
            <a:ext cx="960519"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b="1">
                <a:solidFill>
                  <a:srgbClr val="00B050"/>
                </a:solidFill>
                <a:latin typeface="Lato" panose="020F0502020204030203" pitchFamily="34" charset="0"/>
                <a:ea typeface="Lato" panose="020F0502020204030203" pitchFamily="34" charset="0"/>
                <a:cs typeface="Lato" panose="020F0502020204030203" pitchFamily="34" charset="0"/>
              </a:rPr>
              <a:t>Phase III</a:t>
            </a:r>
          </a:p>
          <a:p>
            <a:pPr algn="ctr"/>
            <a:r>
              <a:rPr lang="en-US" sz="1200" b="1">
                <a:solidFill>
                  <a:srgbClr val="00B050"/>
                </a:solidFill>
                <a:latin typeface="Lato" panose="020F0502020204030203" pitchFamily="34" charset="0"/>
                <a:ea typeface="Lato" panose="020F0502020204030203" pitchFamily="34" charset="0"/>
                <a:cs typeface="Lato" panose="020F0502020204030203" pitchFamily="34" charset="0"/>
              </a:rPr>
              <a:t>2023-2024</a:t>
            </a:r>
          </a:p>
        </p:txBody>
      </p:sp>
      <p:sp>
        <p:nvSpPr>
          <p:cNvPr id="124" name="Footer Placeholder 1">
            <a:extLst>
              <a:ext uri="{FF2B5EF4-FFF2-40B4-BE49-F238E27FC236}">
                <a16:creationId xmlns:a16="http://schemas.microsoft.com/office/drawing/2014/main" id="{744CF066-F2F6-4525-70D3-08E61BAFFE6D}"/>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165088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6F5E15C7-86B8-034E-5DB6-9CD709FB7E3F}"/>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12</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BAF2FFF5-16D1-2D55-0A3E-06C43146917A}"/>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54BF9896-7A64-D8EA-19EF-F8DE3D7F1A5E}"/>
              </a:ext>
            </a:extLst>
          </p:cNvPr>
          <p:cNvSpPr>
            <a:spLocks noGrp="1"/>
          </p:cNvSpPr>
          <p:nvPr>
            <p:ph type="title"/>
          </p:nvPr>
        </p:nvSpPr>
        <p:spPr/>
        <p:txBody>
          <a:bodyPr>
            <a:normAutofit/>
          </a:bodyPr>
          <a:lstStyle/>
          <a:p>
            <a:r>
              <a:rPr lang="en-US" altLang="zh-CN">
                <a:latin typeface="Lato" panose="020F0502020204030203" pitchFamily="34" charset="0"/>
                <a:ea typeface="Lato" panose="020F0502020204030203" pitchFamily="34" charset="0"/>
                <a:cs typeface="Lato" panose="020F0502020204030203" pitchFamily="34" charset="0"/>
              </a:rPr>
              <a:t>Summary of Phase I achievements</a:t>
            </a:r>
            <a:endParaRPr lang="zh-CN" altLang="en-US">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FCE0B835-6022-1E6E-455E-06578F721F85}"/>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pic>
        <p:nvPicPr>
          <p:cNvPr id="42" name="Picture 12">
            <a:extLst>
              <a:ext uri="{FF2B5EF4-FFF2-40B4-BE49-F238E27FC236}">
                <a16:creationId xmlns:a16="http://schemas.microsoft.com/office/drawing/2014/main" id="{D1E5B4FF-EBA7-3FA8-A76B-E94726F10B2B}"/>
              </a:ext>
            </a:extLst>
          </p:cNvPr>
          <p:cNvPicPr>
            <a:picLocks noChangeAspect="1" noChangeArrowheads="1"/>
          </p:cNvPicPr>
          <p:nvPr/>
        </p:nvPicPr>
        <p:blipFill>
          <a:blip r:embed="rId2" cstate="screen">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p:blipFill>
        <p:spPr bwMode="auto">
          <a:xfrm>
            <a:off x="8954291" y="1345597"/>
            <a:ext cx="2761051" cy="3988731"/>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13" descr="Qr code&#10;&#10;Description automatically generated">
            <a:extLst>
              <a:ext uri="{FF2B5EF4-FFF2-40B4-BE49-F238E27FC236}">
                <a16:creationId xmlns:a16="http://schemas.microsoft.com/office/drawing/2014/main" id="{6FF8AD82-5896-D32E-15F7-5BEB4E3DFFC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53973" y="5373044"/>
            <a:ext cx="899657" cy="899657"/>
          </a:xfrm>
          <a:prstGeom prst="rect">
            <a:avLst/>
          </a:prstGeom>
        </p:spPr>
      </p:pic>
      <p:sp>
        <p:nvSpPr>
          <p:cNvPr id="44" name="Rectangle 163">
            <a:extLst>
              <a:ext uri="{FF2B5EF4-FFF2-40B4-BE49-F238E27FC236}">
                <a16:creationId xmlns:a16="http://schemas.microsoft.com/office/drawing/2014/main" id="{40B08508-D3F8-8AED-A199-E79030795720}"/>
              </a:ext>
            </a:extLst>
          </p:cNvPr>
          <p:cNvSpPr/>
          <p:nvPr/>
        </p:nvSpPr>
        <p:spPr>
          <a:xfrm>
            <a:off x="8954291" y="5476863"/>
            <a:ext cx="1758614" cy="246221"/>
          </a:xfrm>
          <a:prstGeom prst="rect">
            <a:avLst/>
          </a:prstGeom>
          <a:noFill/>
          <a:ln w="6350" cap="flat" cmpd="sng" algn="ctr">
            <a:noFill/>
            <a:prstDash val="dash"/>
            <a:miter lim="800000"/>
          </a:ln>
          <a:effectLst/>
        </p:spPr>
        <p:txBody>
          <a:bodyPr wrap="square" lIns="0" tIns="0" rIns="0" bIns="0" rtlCol="0" anchor="t">
            <a:spAutoFit/>
          </a:bodyPr>
          <a:lstStyle/>
          <a:p>
            <a:pPr marL="0" marR="0" lvl="1" indent="0" algn="l" defTabSz="457200" rtl="0" eaLnBrk="1" fontAlgn="auto" latinLnBrk="0" hangingPunct="1">
              <a:lnSpc>
                <a:spcPct val="100000"/>
              </a:lnSpc>
              <a:spcBef>
                <a:spcPts val="0"/>
              </a:spcBef>
              <a:spcAft>
                <a:spcPts val="1200"/>
              </a:spcAft>
              <a:buClr>
                <a:srgbClr val="233977"/>
              </a:buClr>
              <a:buSzTx/>
              <a:buFontTx/>
              <a:buNone/>
              <a:defRPr/>
            </a:pPr>
            <a:r>
              <a:rPr lang="en-US" sz="1600">
                <a:solidFill>
                  <a:prstClr val="black"/>
                </a:solidFill>
                <a:latin typeface="Lato" panose="020F0502020204030203" pitchFamily="34" charset="0"/>
                <a:ea typeface="Lato" panose="020F0502020204030203" pitchFamily="34" charset="0"/>
                <a:cs typeface="Lato" panose="020F0502020204030203" pitchFamily="34" charset="0"/>
                <a:hlinkClick r:id="rId5"/>
              </a:rPr>
              <a:t>Insight Report</a:t>
            </a:r>
            <a:endParaRPr kumimoji="0" lang="en-US" sz="16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5" name="Picture 14">
            <a:extLst>
              <a:ext uri="{FF2B5EF4-FFF2-40B4-BE49-F238E27FC236}">
                <a16:creationId xmlns:a16="http://schemas.microsoft.com/office/drawing/2014/main" id="{7E2C5F1B-8DD7-D219-318D-C126FA248A6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p:blipFill>
        <p:spPr bwMode="auto">
          <a:xfrm>
            <a:off x="1322931" y="1339755"/>
            <a:ext cx="2865785" cy="3950651"/>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163">
            <a:extLst>
              <a:ext uri="{FF2B5EF4-FFF2-40B4-BE49-F238E27FC236}">
                <a16:creationId xmlns:a16="http://schemas.microsoft.com/office/drawing/2014/main" id="{E241DBAB-DEA2-2C18-C257-95521012FEF1}"/>
              </a:ext>
            </a:extLst>
          </p:cNvPr>
          <p:cNvSpPr/>
          <p:nvPr/>
        </p:nvSpPr>
        <p:spPr>
          <a:xfrm>
            <a:off x="1403424" y="5373436"/>
            <a:ext cx="1917973" cy="246221"/>
          </a:xfrm>
          <a:prstGeom prst="rect">
            <a:avLst/>
          </a:prstGeom>
          <a:noFill/>
          <a:ln w="6350" cap="flat" cmpd="sng" algn="ctr">
            <a:noFill/>
            <a:prstDash val="dash"/>
            <a:miter lim="800000"/>
          </a:ln>
          <a:effectLst/>
        </p:spPr>
        <p:txBody>
          <a:bodyPr wrap="square" lIns="0" tIns="0" rIns="0" bIns="0" rtlCol="0" anchor="t">
            <a:spAutoFit/>
          </a:bodyPr>
          <a:lstStyle/>
          <a:p>
            <a:pPr marL="0" marR="0" lvl="1" indent="0" algn="l" defTabSz="457200" rtl="0" eaLnBrk="1" fontAlgn="auto" latinLnBrk="0" hangingPunct="1">
              <a:lnSpc>
                <a:spcPct val="100000"/>
              </a:lnSpc>
              <a:spcBef>
                <a:spcPts val="0"/>
              </a:spcBef>
              <a:spcAft>
                <a:spcPts val="1200"/>
              </a:spcAft>
              <a:buClr>
                <a:srgbClr val="233977"/>
              </a:buClr>
              <a:buSzTx/>
              <a:buFontTx/>
              <a:buNone/>
              <a:defRPr/>
            </a:pPr>
            <a:r>
              <a:rPr lang="en-US" sz="1600">
                <a:solidFill>
                  <a:prstClr val="black"/>
                </a:solidFill>
                <a:latin typeface="Lato" panose="020F0502020204030203" pitchFamily="34" charset="0"/>
                <a:ea typeface="Lato" panose="020F0502020204030203" pitchFamily="34" charset="0"/>
                <a:cs typeface="Lato" panose="020F0502020204030203" pitchFamily="34" charset="0"/>
                <a:hlinkClick r:id="rId7"/>
              </a:rPr>
              <a:t>Project Website</a:t>
            </a:r>
            <a:endParaRPr kumimoji="0" lang="en-US" sz="16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7" name="Picture 7" descr="Qr code&#10;&#10;Description automatically generated">
            <a:extLst>
              <a:ext uri="{FF2B5EF4-FFF2-40B4-BE49-F238E27FC236}">
                <a16:creationId xmlns:a16="http://schemas.microsoft.com/office/drawing/2014/main" id="{A6451548-6606-8550-DE9A-42075926D74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321397" y="5257256"/>
            <a:ext cx="899657" cy="899657"/>
          </a:xfrm>
          <a:prstGeom prst="rect">
            <a:avLst/>
          </a:prstGeom>
        </p:spPr>
      </p:pic>
      <p:sp>
        <p:nvSpPr>
          <p:cNvPr id="50" name="Footer Placeholder 1">
            <a:extLst>
              <a:ext uri="{FF2B5EF4-FFF2-40B4-BE49-F238E27FC236}">
                <a16:creationId xmlns:a16="http://schemas.microsoft.com/office/drawing/2014/main" id="{313347E5-467F-2241-DF70-16BE374FBD00}"/>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cxnSp>
        <p:nvCxnSpPr>
          <p:cNvPr id="52" name="直线连接符 51">
            <a:extLst>
              <a:ext uri="{FF2B5EF4-FFF2-40B4-BE49-F238E27FC236}">
                <a16:creationId xmlns:a16="http://schemas.microsoft.com/office/drawing/2014/main" id="{DAE7B8F1-3F1E-A39F-6B62-3CC95E684214}"/>
              </a:ext>
            </a:extLst>
          </p:cNvPr>
          <p:cNvCxnSpPr/>
          <p:nvPr/>
        </p:nvCxnSpPr>
        <p:spPr>
          <a:xfrm>
            <a:off x="4547569" y="1336714"/>
            <a:ext cx="0" cy="5538965"/>
          </a:xfrm>
          <a:prstGeom prst="line">
            <a:avLst/>
          </a:prstGeom>
        </p:spPr>
        <p:style>
          <a:lnRef idx="1">
            <a:schemeClr val="dk1"/>
          </a:lnRef>
          <a:fillRef idx="0">
            <a:schemeClr val="dk1"/>
          </a:fillRef>
          <a:effectRef idx="0">
            <a:schemeClr val="dk1"/>
          </a:effectRef>
          <a:fontRef idx="minor">
            <a:schemeClr val="tx1"/>
          </a:fontRef>
        </p:style>
      </p:cxnSp>
      <p:cxnSp>
        <p:nvCxnSpPr>
          <p:cNvPr id="53" name="直线连接符 52">
            <a:extLst>
              <a:ext uri="{FF2B5EF4-FFF2-40B4-BE49-F238E27FC236}">
                <a16:creationId xmlns:a16="http://schemas.microsoft.com/office/drawing/2014/main" id="{E013A7E4-1B14-DFD2-EFC7-F8C3E6536135}"/>
              </a:ext>
            </a:extLst>
          </p:cNvPr>
          <p:cNvCxnSpPr/>
          <p:nvPr/>
        </p:nvCxnSpPr>
        <p:spPr>
          <a:xfrm>
            <a:off x="8680724" y="1345597"/>
            <a:ext cx="0" cy="5538965"/>
          </a:xfrm>
          <a:prstGeom prst="line">
            <a:avLst/>
          </a:prstGeom>
        </p:spPr>
        <p:style>
          <a:lnRef idx="1">
            <a:schemeClr val="dk1"/>
          </a:lnRef>
          <a:fillRef idx="0">
            <a:schemeClr val="dk1"/>
          </a:fillRef>
          <a:effectRef idx="0">
            <a:schemeClr val="dk1"/>
          </a:effectRef>
          <a:fontRef idx="minor">
            <a:schemeClr val="tx1"/>
          </a:fontRef>
        </p:style>
      </p:cxnSp>
      <p:sp>
        <p:nvSpPr>
          <p:cNvPr id="65" name="文本框 64">
            <a:extLst>
              <a:ext uri="{FF2B5EF4-FFF2-40B4-BE49-F238E27FC236}">
                <a16:creationId xmlns:a16="http://schemas.microsoft.com/office/drawing/2014/main" id="{54C74566-5AD9-8E0A-3CDF-E5050EA1E078}"/>
              </a:ext>
            </a:extLst>
          </p:cNvPr>
          <p:cNvSpPr txBox="1"/>
          <p:nvPr/>
        </p:nvSpPr>
        <p:spPr>
          <a:xfrm>
            <a:off x="4895906" y="3446172"/>
            <a:ext cx="3492100" cy="766235"/>
          </a:xfrm>
          <a:prstGeom prst="rect">
            <a:avLst/>
          </a:prstGeom>
          <a:noFill/>
        </p:spPr>
        <p:txBody>
          <a:bodyPr wrap="square">
            <a:spAutoFit/>
          </a:bodyPr>
          <a:lstStyle/>
          <a:p>
            <a:pPr>
              <a:lnSpc>
                <a:spcPct val="130000"/>
              </a:lnSpc>
              <a:spcBef>
                <a:spcPct val="0"/>
              </a:spcBef>
              <a:buNone/>
            </a:pPr>
            <a:r>
              <a:rPr lang="en-US" altLang="zh-CN" sz="38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4 </a:t>
            </a:r>
            <a:r>
              <a:rPr lang="en-US" altLang="zh-CN" sz="20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Technical Characteristics</a:t>
            </a:r>
            <a:endParaRPr lang="zh-CN" altLang="en-US" sz="3800">
              <a:solidFill>
                <a:schemeClr val="tx1">
                  <a:lumMod val="95000"/>
                  <a:lumOff val="5000"/>
                </a:schemeClr>
              </a:solidFill>
              <a:latin typeface="Lato" panose="020F0502020204030203" pitchFamily="34" charset="0"/>
              <a:cs typeface="Lato" panose="020F0502020204030203" pitchFamily="34" charset="0"/>
            </a:endParaRPr>
          </a:p>
        </p:txBody>
      </p:sp>
      <p:sp>
        <p:nvSpPr>
          <p:cNvPr id="67" name="文本框 66">
            <a:extLst>
              <a:ext uri="{FF2B5EF4-FFF2-40B4-BE49-F238E27FC236}">
                <a16:creationId xmlns:a16="http://schemas.microsoft.com/office/drawing/2014/main" id="{D0AF3446-49DF-B53F-6825-503FA18FDCA9}"/>
              </a:ext>
            </a:extLst>
          </p:cNvPr>
          <p:cNvSpPr txBox="1"/>
          <p:nvPr/>
        </p:nvSpPr>
        <p:spPr>
          <a:xfrm>
            <a:off x="4895906" y="2582705"/>
            <a:ext cx="3492100" cy="766235"/>
          </a:xfrm>
          <a:prstGeom prst="rect">
            <a:avLst/>
          </a:prstGeom>
          <a:noFill/>
        </p:spPr>
        <p:txBody>
          <a:bodyPr wrap="square">
            <a:spAutoFit/>
          </a:bodyPr>
          <a:lstStyle/>
          <a:p>
            <a:pPr>
              <a:lnSpc>
                <a:spcPct val="130000"/>
              </a:lnSpc>
              <a:spcBef>
                <a:spcPct val="0"/>
              </a:spcBef>
            </a:pPr>
            <a:r>
              <a:rPr lang="en-US" altLang="zh-CN" sz="38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3 </a:t>
            </a:r>
            <a:r>
              <a:rPr lang="en-US" altLang="zh-CN" sz="20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key Visions</a:t>
            </a:r>
            <a:endParaRPr lang="zh-CN" altLang="en-US" sz="3800">
              <a:solidFill>
                <a:schemeClr val="tx1">
                  <a:lumMod val="95000"/>
                  <a:lumOff val="5000"/>
                </a:schemeClr>
              </a:solidFill>
              <a:latin typeface="Lato" panose="020F0502020204030203" pitchFamily="34" charset="0"/>
              <a:cs typeface="Lato" panose="020F0502020204030203" pitchFamily="34" charset="0"/>
            </a:endParaRPr>
          </a:p>
        </p:txBody>
      </p:sp>
      <p:sp>
        <p:nvSpPr>
          <p:cNvPr id="69" name="文本框 68">
            <a:extLst>
              <a:ext uri="{FF2B5EF4-FFF2-40B4-BE49-F238E27FC236}">
                <a16:creationId xmlns:a16="http://schemas.microsoft.com/office/drawing/2014/main" id="{C38F92EA-848B-4358-EC07-58A4D91FB6D4}"/>
              </a:ext>
            </a:extLst>
          </p:cNvPr>
          <p:cNvSpPr txBox="1"/>
          <p:nvPr/>
        </p:nvSpPr>
        <p:spPr>
          <a:xfrm>
            <a:off x="4895906" y="5173104"/>
            <a:ext cx="3492100" cy="766235"/>
          </a:xfrm>
          <a:prstGeom prst="rect">
            <a:avLst/>
          </a:prstGeom>
          <a:noFill/>
        </p:spPr>
        <p:txBody>
          <a:bodyPr wrap="square">
            <a:spAutoFit/>
          </a:bodyPr>
          <a:lstStyle/>
          <a:p>
            <a:pPr>
              <a:lnSpc>
                <a:spcPct val="130000"/>
              </a:lnSpc>
              <a:spcBef>
                <a:spcPct val="0"/>
              </a:spcBef>
              <a:buNone/>
            </a:pPr>
            <a:r>
              <a:rPr lang="en-US" altLang="zh-CN" sz="38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9 </a:t>
            </a:r>
            <a:r>
              <a:rPr lang="en-US" altLang="zh-CN" sz="20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Key drivers </a:t>
            </a:r>
            <a:endParaRPr lang="zh-CN" altLang="en-US" sz="3800">
              <a:solidFill>
                <a:schemeClr val="tx1">
                  <a:lumMod val="95000"/>
                  <a:lumOff val="5000"/>
                </a:schemeClr>
              </a:solidFill>
              <a:latin typeface="Lato" panose="020F0502020204030203" pitchFamily="34" charset="0"/>
              <a:cs typeface="Lato" panose="020F0502020204030203" pitchFamily="34" charset="0"/>
            </a:endParaRPr>
          </a:p>
        </p:txBody>
      </p:sp>
      <p:sp>
        <p:nvSpPr>
          <p:cNvPr id="71" name="文本框 70">
            <a:extLst>
              <a:ext uri="{FF2B5EF4-FFF2-40B4-BE49-F238E27FC236}">
                <a16:creationId xmlns:a16="http://schemas.microsoft.com/office/drawing/2014/main" id="{C2CE673F-AF09-27E1-D99E-9E598330BA4B}"/>
              </a:ext>
            </a:extLst>
          </p:cNvPr>
          <p:cNvSpPr txBox="1"/>
          <p:nvPr/>
        </p:nvSpPr>
        <p:spPr>
          <a:xfrm>
            <a:off x="4895906" y="4309639"/>
            <a:ext cx="3492100" cy="766235"/>
          </a:xfrm>
          <a:prstGeom prst="rect">
            <a:avLst/>
          </a:prstGeom>
          <a:noFill/>
        </p:spPr>
        <p:txBody>
          <a:bodyPr wrap="square">
            <a:spAutoFit/>
          </a:bodyPr>
          <a:lstStyle/>
          <a:p>
            <a:pPr>
              <a:lnSpc>
                <a:spcPct val="130000"/>
              </a:lnSpc>
              <a:spcBef>
                <a:spcPct val="0"/>
              </a:spcBef>
              <a:buNone/>
            </a:pPr>
            <a:r>
              <a:rPr lang="en-US" altLang="zh-CN" sz="38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7</a:t>
            </a:r>
            <a:r>
              <a:rPr lang="en-US" altLang="zh-CN" sz="20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 Global Cases</a:t>
            </a:r>
            <a:endParaRPr lang="zh-CN" altLang="en-US" sz="2000">
              <a:solidFill>
                <a:schemeClr val="tx1">
                  <a:lumMod val="95000"/>
                  <a:lumOff val="5000"/>
                </a:schemeClr>
              </a:solidFill>
              <a:latin typeface="Lato" panose="020F0502020204030203" pitchFamily="34" charset="0"/>
              <a:cs typeface="Lato" panose="020F0502020204030203" pitchFamily="34" charset="0"/>
            </a:endParaRPr>
          </a:p>
        </p:txBody>
      </p:sp>
      <p:sp>
        <p:nvSpPr>
          <p:cNvPr id="73" name="文本框 72">
            <a:extLst>
              <a:ext uri="{FF2B5EF4-FFF2-40B4-BE49-F238E27FC236}">
                <a16:creationId xmlns:a16="http://schemas.microsoft.com/office/drawing/2014/main" id="{DF92EDFC-DB77-8D51-5C34-3C7DF77D4A4D}"/>
              </a:ext>
            </a:extLst>
          </p:cNvPr>
          <p:cNvSpPr txBox="1"/>
          <p:nvPr/>
        </p:nvSpPr>
        <p:spPr>
          <a:xfrm>
            <a:off x="4895906" y="1719238"/>
            <a:ext cx="3492100" cy="766235"/>
          </a:xfrm>
          <a:prstGeom prst="rect">
            <a:avLst/>
          </a:prstGeom>
          <a:noFill/>
        </p:spPr>
        <p:txBody>
          <a:bodyPr wrap="square">
            <a:spAutoFit/>
          </a:bodyPr>
          <a:lstStyle/>
          <a:p>
            <a:pPr>
              <a:lnSpc>
                <a:spcPct val="130000"/>
              </a:lnSpc>
              <a:spcBef>
                <a:spcPct val="0"/>
              </a:spcBef>
              <a:buNone/>
            </a:pPr>
            <a:r>
              <a:rPr lang="en-US" altLang="zh-CN" sz="38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2 </a:t>
            </a:r>
            <a:r>
              <a:rPr lang="en-US" altLang="zh-CN" sz="200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Sets Recommendations</a:t>
            </a:r>
            <a:endParaRPr lang="zh-CN" altLang="en-US" sz="2000">
              <a:solidFill>
                <a:schemeClr val="tx1">
                  <a:lumMod val="95000"/>
                  <a:lumOff val="5000"/>
                </a:schemeClr>
              </a:solidFill>
              <a:latin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883029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19310434-35EC-1376-DB5C-21E0E2C7C7EB}"/>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13</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1C3781FF-1F2D-FD66-3A52-06267D3AB017}"/>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792C406E-F567-38B9-212E-E9628F04B17B}"/>
              </a:ext>
            </a:extLst>
          </p:cNvPr>
          <p:cNvSpPr>
            <a:spLocks noGrp="1"/>
          </p:cNvSpPr>
          <p:nvPr>
            <p:ph type="title"/>
          </p:nvPr>
        </p:nvSpPr>
        <p:spPr>
          <a:xfrm>
            <a:off x="1127125" y="622405"/>
            <a:ext cx="10903198" cy="538058"/>
          </a:xfrm>
        </p:spPr>
        <p:txBody>
          <a:bodyPr>
            <a:noAutofit/>
          </a:bodyPr>
          <a:lstStyle/>
          <a:p>
            <a:r>
              <a:rPr lang="en-US" altLang="zh-CN">
                <a:latin typeface="Lato" panose="020F0502020204030203" pitchFamily="34" charset="0"/>
                <a:ea typeface="Lato" panose="020F0502020204030203" pitchFamily="34" charset="0"/>
                <a:cs typeface="Lato" panose="020F0502020204030203" pitchFamily="34" charset="0"/>
              </a:rPr>
              <a:t>Phase II – Key Action Plan and major deliverable </a:t>
            </a:r>
            <a:br>
              <a:rPr kumimoji="0" lang="en-GB" altLang="zh-CN" sz="3200" b="1"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br>
            <a:endParaRPr kumimoji="1" lang="zh-CN" altLang="en-US" sz="3200">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224FA175-039B-65FD-683E-76D427A29AB8}"/>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35" name="Footer Placeholder 1">
            <a:extLst>
              <a:ext uri="{FF2B5EF4-FFF2-40B4-BE49-F238E27FC236}">
                <a16:creationId xmlns:a16="http://schemas.microsoft.com/office/drawing/2014/main" id="{40E4454A-8963-A871-6873-AF65A7A62325}"/>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
        <p:nvSpPr>
          <p:cNvPr id="2" name="Freeform 5">
            <a:extLst>
              <a:ext uri="{FF2B5EF4-FFF2-40B4-BE49-F238E27FC236}">
                <a16:creationId xmlns:a16="http://schemas.microsoft.com/office/drawing/2014/main" id="{1F621BDD-F0FE-C9D2-EF99-4E96B7024C8D}"/>
              </a:ext>
            </a:extLst>
          </p:cNvPr>
          <p:cNvSpPr/>
          <p:nvPr/>
        </p:nvSpPr>
        <p:spPr>
          <a:xfrm>
            <a:off x="3342290" y="2155609"/>
            <a:ext cx="5507420" cy="1975290"/>
          </a:xfrm>
          <a:custGeom>
            <a:avLst/>
            <a:gdLst>
              <a:gd name="connsiteX0" fmla="*/ 1876926 w 8708936"/>
              <a:gd name="connsiteY0" fmla="*/ 0 h 3753850"/>
              <a:gd name="connsiteX1" fmla="*/ 6832011 w 8708936"/>
              <a:gd name="connsiteY1" fmla="*/ 0 h 3753850"/>
              <a:gd name="connsiteX2" fmla="*/ 8708936 w 8708936"/>
              <a:gd name="connsiteY2" fmla="*/ 3753850 h 3753850"/>
              <a:gd name="connsiteX3" fmla="*/ 0 w 8708936"/>
              <a:gd name="connsiteY3" fmla="*/ 3753850 h 3753850"/>
            </a:gdLst>
            <a:ahLst/>
            <a:cxnLst>
              <a:cxn ang="0">
                <a:pos x="connsiteX0" y="connsiteY0"/>
              </a:cxn>
              <a:cxn ang="0">
                <a:pos x="connsiteX1" y="connsiteY1"/>
              </a:cxn>
              <a:cxn ang="0">
                <a:pos x="connsiteX2" y="connsiteY2"/>
              </a:cxn>
              <a:cxn ang="0">
                <a:pos x="connsiteX3" y="connsiteY3"/>
              </a:cxn>
            </a:cxnLst>
            <a:rect l="l" t="t" r="r" b="b"/>
            <a:pathLst>
              <a:path w="8708936" h="3753850">
                <a:moveTo>
                  <a:pt x="1876926" y="0"/>
                </a:moveTo>
                <a:lnTo>
                  <a:pt x="6832011" y="0"/>
                </a:lnTo>
                <a:lnTo>
                  <a:pt x="8708936" y="3753850"/>
                </a:lnTo>
                <a:lnTo>
                  <a:pt x="0" y="3753850"/>
                </a:lnTo>
                <a:close/>
              </a:path>
            </a:pathLst>
          </a:custGeom>
          <a:solidFill>
            <a:srgbClr val="3DBEA2">
              <a:alpha val="15000"/>
            </a:srgbClr>
          </a:solidFill>
          <a:ln w="12700" cap="flat" cmpd="sng" algn="ctr">
            <a:noFill/>
            <a:prstDash val="solid"/>
            <a:miter lim="800000"/>
          </a:ln>
          <a:effectLst/>
        </p:spPr>
        <p:txBody>
          <a:bodyPr rtlCol="0" anchor="ct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Hexagon 6">
            <a:extLst>
              <a:ext uri="{FF2B5EF4-FFF2-40B4-BE49-F238E27FC236}">
                <a16:creationId xmlns:a16="http://schemas.microsoft.com/office/drawing/2014/main" id="{A649173B-2414-35F9-897E-428ADCD72954}"/>
              </a:ext>
            </a:extLst>
          </p:cNvPr>
          <p:cNvSpPr/>
          <p:nvPr/>
        </p:nvSpPr>
        <p:spPr>
          <a:xfrm>
            <a:off x="5207530" y="3322187"/>
            <a:ext cx="1776940" cy="1531845"/>
          </a:xfrm>
          <a:prstGeom prst="hexagon">
            <a:avLst/>
          </a:prstGeom>
          <a:solidFill>
            <a:srgbClr val="3DBEA2">
              <a:lumMod val="50000"/>
            </a:srgbClr>
          </a:solidFill>
          <a:ln w="12700" cap="flat" cmpd="sng" algn="ctr">
            <a:noFill/>
            <a:prstDash val="solid"/>
            <a:miter lim="800000"/>
          </a:ln>
          <a:effectLst/>
        </p:spPr>
        <p:txBody>
          <a:bodyPr rtlCol="0" anchor="ct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Hexagon 7">
            <a:extLst>
              <a:ext uri="{FF2B5EF4-FFF2-40B4-BE49-F238E27FC236}">
                <a16:creationId xmlns:a16="http://schemas.microsoft.com/office/drawing/2014/main" id="{6D94DBD8-D602-FC49-C707-D976485943E1}"/>
              </a:ext>
            </a:extLst>
          </p:cNvPr>
          <p:cNvSpPr/>
          <p:nvPr/>
        </p:nvSpPr>
        <p:spPr>
          <a:xfrm>
            <a:off x="5207530" y="1372588"/>
            <a:ext cx="1776940" cy="1531845"/>
          </a:xfrm>
          <a:prstGeom prst="hexagon">
            <a:avLst/>
          </a:prstGeom>
          <a:solidFill>
            <a:srgbClr val="3DBEA2"/>
          </a:solidFill>
          <a:ln w="12700" cap="flat" cmpd="sng" algn="ctr">
            <a:noFill/>
            <a:prstDash val="solid"/>
            <a:miter lim="800000"/>
          </a:ln>
          <a:effectLst/>
        </p:spPr>
        <p:txBody>
          <a:bodyPr rtlCol="0" anchor="ct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Hexagon 8">
            <a:extLst>
              <a:ext uri="{FF2B5EF4-FFF2-40B4-BE49-F238E27FC236}">
                <a16:creationId xmlns:a16="http://schemas.microsoft.com/office/drawing/2014/main" id="{36F05EB8-F91B-334C-8C8F-512485EB4129}"/>
              </a:ext>
            </a:extLst>
          </p:cNvPr>
          <p:cNvSpPr/>
          <p:nvPr/>
        </p:nvSpPr>
        <p:spPr>
          <a:xfrm>
            <a:off x="7704857" y="2110793"/>
            <a:ext cx="1776940" cy="1531845"/>
          </a:xfrm>
          <a:prstGeom prst="hexagon">
            <a:avLst/>
          </a:prstGeom>
          <a:solidFill>
            <a:srgbClr val="3DBEA2"/>
          </a:solidFill>
          <a:ln w="12700" cap="flat" cmpd="sng" algn="ctr">
            <a:noFill/>
            <a:prstDash val="solid"/>
            <a:miter lim="800000"/>
          </a:ln>
          <a:effectLst/>
        </p:spPr>
        <p:txBody>
          <a:bodyPr rtlCol="0" anchor="ct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6" name="Hexagon 9">
            <a:extLst>
              <a:ext uri="{FF2B5EF4-FFF2-40B4-BE49-F238E27FC236}">
                <a16:creationId xmlns:a16="http://schemas.microsoft.com/office/drawing/2014/main" id="{37E059A7-BC65-E60C-52B6-C186F45E9B83}"/>
              </a:ext>
            </a:extLst>
          </p:cNvPr>
          <p:cNvSpPr/>
          <p:nvPr/>
        </p:nvSpPr>
        <p:spPr>
          <a:xfrm>
            <a:off x="2529597" y="2110793"/>
            <a:ext cx="1776940" cy="1531845"/>
          </a:xfrm>
          <a:prstGeom prst="hexagon">
            <a:avLst/>
          </a:prstGeom>
          <a:solidFill>
            <a:srgbClr val="3DBEA2"/>
          </a:solidFill>
          <a:ln w="12700" cap="flat" cmpd="sng" algn="ctr">
            <a:noFill/>
            <a:prstDash val="solid"/>
            <a:miter lim="800000"/>
          </a:ln>
          <a:effectLst/>
        </p:spPr>
        <p:txBody>
          <a:bodyPr rtlCol="0" anchor="ct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0" name="TextBox 15">
            <a:extLst>
              <a:ext uri="{FF2B5EF4-FFF2-40B4-BE49-F238E27FC236}">
                <a16:creationId xmlns:a16="http://schemas.microsoft.com/office/drawing/2014/main" id="{7C6B0427-B75B-F87B-B1CA-FE5BC684A459}"/>
              </a:ext>
            </a:extLst>
          </p:cNvPr>
          <p:cNvSpPr txBox="1"/>
          <p:nvPr/>
        </p:nvSpPr>
        <p:spPr>
          <a:xfrm>
            <a:off x="5470980" y="3830379"/>
            <a:ext cx="1201620" cy="584775"/>
          </a:xfrm>
          <a:prstGeom prst="rect">
            <a:avLst/>
          </a:prstGeom>
          <a:noFill/>
        </p:spPr>
        <p:txBody>
          <a:bodyPr wrap="square" rtlCol="0" anchor="ctr">
            <a:spAutoFit/>
          </a:bodyPr>
          <a:lstStyle/>
          <a:p>
            <a:pPr algn="ctr" defTabSz="914217"/>
            <a:r>
              <a:rPr lang="en-US" sz="1600" b="1">
                <a:solidFill>
                  <a:srgbClr val="FFFFFF"/>
                </a:solidFill>
                <a:latin typeface="Lato" panose="020F0502020204030203" pitchFamily="34" charset="0"/>
                <a:ea typeface="Lato" panose="020F0502020204030203" pitchFamily="34" charset="0"/>
                <a:cs typeface="Lato" panose="020F0502020204030203" pitchFamily="34" charset="0"/>
              </a:rPr>
              <a:t>GLOBAL IMPACT</a:t>
            </a:r>
          </a:p>
        </p:txBody>
      </p:sp>
      <p:sp>
        <p:nvSpPr>
          <p:cNvPr id="41" name="Down Arrow 16">
            <a:extLst>
              <a:ext uri="{FF2B5EF4-FFF2-40B4-BE49-F238E27FC236}">
                <a16:creationId xmlns:a16="http://schemas.microsoft.com/office/drawing/2014/main" id="{AA2DA7C1-804F-AE96-8B31-B09CE4237FEB}"/>
              </a:ext>
            </a:extLst>
          </p:cNvPr>
          <p:cNvSpPr/>
          <p:nvPr/>
        </p:nvSpPr>
        <p:spPr>
          <a:xfrm>
            <a:off x="5952278" y="2931300"/>
            <a:ext cx="292274" cy="411840"/>
          </a:xfrm>
          <a:prstGeom prst="downArrow">
            <a:avLst/>
          </a:prstGeom>
          <a:solidFill>
            <a:srgbClr val="3DBEA2">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2" name="Down Arrow 17">
            <a:extLst>
              <a:ext uri="{FF2B5EF4-FFF2-40B4-BE49-F238E27FC236}">
                <a16:creationId xmlns:a16="http://schemas.microsoft.com/office/drawing/2014/main" id="{FCB80154-B1C8-7FBE-906A-35EB3A3C5CA1}"/>
              </a:ext>
            </a:extLst>
          </p:cNvPr>
          <p:cNvSpPr/>
          <p:nvPr/>
        </p:nvSpPr>
        <p:spPr>
          <a:xfrm rot="17904722">
            <a:off x="4720206" y="3290679"/>
            <a:ext cx="292274" cy="411840"/>
          </a:xfrm>
          <a:prstGeom prst="downArrow">
            <a:avLst/>
          </a:prstGeom>
          <a:solidFill>
            <a:srgbClr val="3DBEA2">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3" name="Down Arrow 19">
            <a:extLst>
              <a:ext uri="{FF2B5EF4-FFF2-40B4-BE49-F238E27FC236}">
                <a16:creationId xmlns:a16="http://schemas.microsoft.com/office/drawing/2014/main" id="{DB375E89-1200-A8FB-3732-A39542928F3B}"/>
              </a:ext>
            </a:extLst>
          </p:cNvPr>
          <p:cNvSpPr/>
          <p:nvPr/>
        </p:nvSpPr>
        <p:spPr>
          <a:xfrm rot="3722294">
            <a:off x="7004198" y="3291565"/>
            <a:ext cx="292274" cy="411840"/>
          </a:xfrm>
          <a:prstGeom prst="downArrow">
            <a:avLst/>
          </a:prstGeom>
          <a:solidFill>
            <a:srgbClr val="3DBEA2">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4" name="Down Arrow 16">
            <a:extLst>
              <a:ext uri="{FF2B5EF4-FFF2-40B4-BE49-F238E27FC236}">
                <a16:creationId xmlns:a16="http://schemas.microsoft.com/office/drawing/2014/main" id="{1781D0D5-5E1B-6F1B-AD33-75C094DD75EE}"/>
              </a:ext>
            </a:extLst>
          </p:cNvPr>
          <p:cNvSpPr/>
          <p:nvPr/>
        </p:nvSpPr>
        <p:spPr>
          <a:xfrm>
            <a:off x="5952278" y="4928571"/>
            <a:ext cx="292274" cy="411840"/>
          </a:xfrm>
          <a:prstGeom prst="downArrow">
            <a:avLst/>
          </a:prstGeom>
          <a:solidFill>
            <a:srgbClr val="0070C0">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5" name="Down Arrow 17">
            <a:extLst>
              <a:ext uri="{FF2B5EF4-FFF2-40B4-BE49-F238E27FC236}">
                <a16:creationId xmlns:a16="http://schemas.microsoft.com/office/drawing/2014/main" id="{FF91D60A-7B2D-4EC6-AC8A-73E9951FB09B}"/>
              </a:ext>
            </a:extLst>
          </p:cNvPr>
          <p:cNvSpPr/>
          <p:nvPr/>
        </p:nvSpPr>
        <p:spPr>
          <a:xfrm rot="17904722">
            <a:off x="6906427" y="4505489"/>
            <a:ext cx="292274" cy="411840"/>
          </a:xfrm>
          <a:prstGeom prst="downArrow">
            <a:avLst/>
          </a:prstGeom>
          <a:solidFill>
            <a:srgbClr val="0070C0">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6" name="Down Arrow 19">
            <a:extLst>
              <a:ext uri="{FF2B5EF4-FFF2-40B4-BE49-F238E27FC236}">
                <a16:creationId xmlns:a16="http://schemas.microsoft.com/office/drawing/2014/main" id="{8264F715-80EC-E824-0207-EE60CA6771D4}"/>
              </a:ext>
            </a:extLst>
          </p:cNvPr>
          <p:cNvSpPr/>
          <p:nvPr/>
        </p:nvSpPr>
        <p:spPr>
          <a:xfrm rot="3722294">
            <a:off x="4896136" y="4504605"/>
            <a:ext cx="292274" cy="411840"/>
          </a:xfrm>
          <a:prstGeom prst="downArrow">
            <a:avLst/>
          </a:prstGeom>
          <a:solidFill>
            <a:srgbClr val="0070C0">
              <a:alpha val="40000"/>
            </a:srgbClr>
          </a:solidFill>
          <a:ln w="12700" cap="flat" cmpd="sng" algn="ctr">
            <a:noFill/>
            <a:prstDash val="solid"/>
            <a:miter lim="800000"/>
          </a:ln>
          <a:effectLst/>
        </p:spPr>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marL="0" marR="0" lvl="0" indent="0" algn="ctr" defTabSz="91421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7" name="Folded Corner 18">
            <a:extLst>
              <a:ext uri="{FF2B5EF4-FFF2-40B4-BE49-F238E27FC236}">
                <a16:creationId xmlns:a16="http://schemas.microsoft.com/office/drawing/2014/main" id="{49B00431-D27A-599A-15A9-605E345E3E80}"/>
              </a:ext>
            </a:extLst>
          </p:cNvPr>
          <p:cNvSpPr/>
          <p:nvPr/>
        </p:nvSpPr>
        <p:spPr>
          <a:xfrm>
            <a:off x="2175926" y="4928570"/>
            <a:ext cx="2242397" cy="1359590"/>
          </a:xfrm>
          <a:prstGeom prst="foldedCorner">
            <a:avLst/>
          </a:prstGeom>
          <a:solidFill>
            <a:srgbClr val="4A63A2"/>
          </a:solidFill>
          <a:ln w="1270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r>
              <a:rPr lang="en-US" altLang="zh-CN" sz="1600" b="1" kern="0">
                <a:solidFill>
                  <a:srgbClr val="FFFFFF"/>
                </a:solidFill>
                <a:latin typeface="Lato" panose="020F0502020204030203" pitchFamily="34" charset="0"/>
                <a:ea typeface="Lato" panose="020F0502020204030203" pitchFamily="34" charset="0"/>
                <a:cs typeface="Lato" panose="020F0502020204030203" pitchFamily="34" charset="0"/>
              </a:rPr>
              <a:t>Know-how </a:t>
            </a:r>
            <a:endParaRPr kumimoji="0" lang="en-US" altLang="zh-CN" sz="1600" b="1"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altLang="zh-CN"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algn="ctr" defTabSz="1828434"/>
            <a:r>
              <a:rPr lang="en-US" altLang="zh-CN" sz="1200" b="0" i="0" kern="1200" spc="0">
                <a:solidFill>
                  <a:schemeClr val="bg1"/>
                </a:solidFill>
                <a:latin typeface="Lato" panose="020F0502020204030203" pitchFamily="34" charset="0"/>
                <a:ea typeface="Lato" panose="020F0502020204030203" pitchFamily="34" charset="0"/>
                <a:cs typeface="Lato" panose="020F0502020204030203" pitchFamily="34" charset="0"/>
              </a:rPr>
              <a:t>Annual Insight report</a:t>
            </a:r>
            <a:endParaRPr lang="zh-CN" altLang="en-US" sz="1200" b="0" i="0" kern="1200" spc="0">
              <a:solidFill>
                <a:schemeClr val="bg1"/>
              </a:solidFill>
              <a:latin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8" name="Folded Corner 18">
            <a:extLst>
              <a:ext uri="{FF2B5EF4-FFF2-40B4-BE49-F238E27FC236}">
                <a16:creationId xmlns:a16="http://schemas.microsoft.com/office/drawing/2014/main" id="{CDCA5BEA-814F-62D6-55D4-C756E1D410F4}"/>
              </a:ext>
            </a:extLst>
          </p:cNvPr>
          <p:cNvSpPr/>
          <p:nvPr/>
        </p:nvSpPr>
        <p:spPr>
          <a:xfrm>
            <a:off x="5013287" y="5419915"/>
            <a:ext cx="2213411" cy="1359590"/>
          </a:xfrm>
          <a:prstGeom prst="foldedCorner">
            <a:avLst/>
          </a:prstGeom>
          <a:solidFill>
            <a:srgbClr val="4A63A2"/>
          </a:solidFill>
          <a:ln w="1270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r>
              <a:rPr lang="en-US" altLang="zh-CN" sz="1600" b="1" kern="0">
                <a:solidFill>
                  <a:srgbClr val="FFFFFF"/>
                </a:solidFill>
                <a:latin typeface="Lato" panose="020F0502020204030203" pitchFamily="34" charset="0"/>
                <a:ea typeface="Lato" panose="020F0502020204030203" pitchFamily="34" charset="0"/>
                <a:cs typeface="Lato" panose="020F0502020204030203" pitchFamily="34" charset="0"/>
              </a:rPr>
              <a:t>Event</a:t>
            </a:r>
          </a:p>
          <a:p>
            <a:pPr marL="0" marR="0" lvl="0" indent="0" algn="ctr" defTabSz="1828434" eaLnBrk="1" fontAlgn="auto" latinLnBrk="0" hangingPunct="1">
              <a:lnSpc>
                <a:spcPct val="100000"/>
              </a:lnSpc>
              <a:spcBef>
                <a:spcPts val="0"/>
              </a:spcBef>
              <a:spcAft>
                <a:spcPts val="0"/>
              </a:spcAft>
              <a:buClrTx/>
              <a:buSzTx/>
              <a:buFontTx/>
              <a:buNone/>
              <a:tabLst/>
              <a:defRPr/>
            </a:pPr>
            <a:endParaRPr lang="en-US" sz="1200" kern="0">
              <a:solidFill>
                <a:srgbClr val="FFFFFF"/>
              </a:solidFill>
              <a:latin typeface="Lato" panose="020F0502020204030203" pitchFamily="34" charset="0"/>
              <a:ea typeface="Lato" panose="020F0502020204030203" pitchFamily="34" charset="0"/>
              <a:cs typeface="Lato" panose="020F0502020204030203" pitchFamily="34" charset="0"/>
            </a:endParaRPr>
          </a:p>
          <a:p>
            <a:pPr algn="ctr" defTabSz="1828434"/>
            <a:r>
              <a:rPr lang="en-GB" altLang="zh-CN" sz="1200">
                <a:solidFill>
                  <a:schemeClr val="bg1"/>
                </a:solidFill>
                <a:latin typeface="Lato" panose="020F0502020204030203" pitchFamily="34" charset="0"/>
                <a:ea typeface="Lato" panose="020F0502020204030203" pitchFamily="34" charset="0"/>
                <a:cs typeface="Lato" panose="020F0502020204030203" pitchFamily="34" charset="0"/>
              </a:rPr>
              <a:t>Summer Davos</a:t>
            </a:r>
          </a:p>
          <a:p>
            <a:pPr algn="ctr" defTabSz="1828434"/>
            <a:r>
              <a:rPr lang="en-GB" altLang="zh-CN" sz="1200">
                <a:solidFill>
                  <a:schemeClr val="bg1"/>
                </a:solidFill>
                <a:latin typeface="Lato" panose="020F0502020204030203" pitchFamily="34" charset="0"/>
                <a:ea typeface="Lato" panose="020F0502020204030203" pitchFamily="34" charset="0"/>
                <a:cs typeface="Lato" panose="020F0502020204030203" pitchFamily="34" charset="0"/>
              </a:rPr>
              <a:t>Project workshop</a:t>
            </a:r>
          </a:p>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9" name="Folded Corner 18">
            <a:extLst>
              <a:ext uri="{FF2B5EF4-FFF2-40B4-BE49-F238E27FC236}">
                <a16:creationId xmlns:a16="http://schemas.microsoft.com/office/drawing/2014/main" id="{3D567EA0-5E01-89DE-BCB4-14D2796E2A38}"/>
              </a:ext>
            </a:extLst>
          </p:cNvPr>
          <p:cNvSpPr/>
          <p:nvPr/>
        </p:nvSpPr>
        <p:spPr>
          <a:xfrm>
            <a:off x="7676761" y="4936155"/>
            <a:ext cx="2213411" cy="1442118"/>
          </a:xfrm>
          <a:prstGeom prst="foldedCorner">
            <a:avLst/>
          </a:prstGeom>
          <a:solidFill>
            <a:srgbClr val="4A63A2"/>
          </a:solidFill>
          <a:ln w="1270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endParaRPr lang="en-US" altLang="zh-CN" sz="1200" kern="0">
              <a:solidFill>
                <a:srgbClr val="FFFFFF"/>
              </a:solidFill>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r>
              <a:rPr lang="en-US" altLang="zh-CN" sz="1600" b="1" kern="0">
                <a:solidFill>
                  <a:srgbClr val="FFFFFF"/>
                </a:solidFill>
                <a:latin typeface="Lato" panose="020F0502020204030203" pitchFamily="34" charset="0"/>
                <a:ea typeface="Lato" panose="020F0502020204030203" pitchFamily="34" charset="0"/>
                <a:cs typeface="Lato" panose="020F0502020204030203" pitchFamily="34" charset="0"/>
              </a:rPr>
              <a:t>Rewards and exchange</a:t>
            </a:r>
          </a:p>
          <a:p>
            <a:pPr algn="ctr" defTabSz="1828434"/>
            <a:endParaRPr lang="en-US" altLang="zh-CN" sz="1200" kern="0">
              <a:solidFill>
                <a:srgbClr val="FFFFFF"/>
              </a:solidFill>
              <a:latin typeface="Lato" panose="020F0502020204030203" pitchFamily="34" charset="0"/>
              <a:ea typeface="Lato" panose="020F0502020204030203" pitchFamily="34" charset="0"/>
              <a:cs typeface="Lato" panose="020F0502020204030203" pitchFamily="34" charset="0"/>
            </a:endParaRPr>
          </a:p>
          <a:p>
            <a:pPr algn="ctr" defTabSz="1828434"/>
            <a:r>
              <a:rPr lang="en-US" altLang="zh-CN" sz="1200">
                <a:solidFill>
                  <a:schemeClr val="bg1"/>
                </a:solidFill>
                <a:latin typeface="Lato" panose="020F0502020204030203" pitchFamily="34" charset="0"/>
                <a:ea typeface="Lato" panose="020F0502020204030203" pitchFamily="34" charset="0"/>
                <a:cs typeface="Lato" panose="020F0502020204030203" pitchFamily="34" charset="0"/>
              </a:rPr>
              <a:t>Global</a:t>
            </a:r>
            <a:r>
              <a:rPr lang="zh-CN" altLang="en-US" sz="1200">
                <a:solidFill>
                  <a:schemeClr val="bg1"/>
                </a:solidFill>
                <a:latin typeface="Lato" panose="020F0502020204030203" pitchFamily="34" charset="0"/>
                <a:cs typeface="Lato" panose="020F0502020204030203" pitchFamily="34" charset="0"/>
              </a:rPr>
              <a:t> </a:t>
            </a:r>
            <a:r>
              <a:rPr lang="en-US" altLang="zh-CN" sz="1200">
                <a:solidFill>
                  <a:schemeClr val="bg1"/>
                </a:solidFill>
                <a:latin typeface="Lato" panose="020F0502020204030203" pitchFamily="34" charset="0"/>
                <a:ea typeface="Lato" panose="020F0502020204030203" pitchFamily="34" charset="0"/>
                <a:cs typeface="Lato" panose="020F0502020204030203" pitchFamily="34" charset="0"/>
              </a:rPr>
              <a:t>Digital Twin Pioneer Projects</a:t>
            </a:r>
          </a:p>
          <a:p>
            <a:pPr algn="ctr" defTabSz="1828434"/>
            <a:r>
              <a:rPr lang="en-US" altLang="zh-CN" sz="1200">
                <a:solidFill>
                  <a:schemeClr val="bg1"/>
                </a:solidFill>
                <a:latin typeface="Lato" panose="020F0502020204030203" pitchFamily="34" charset="0"/>
                <a:ea typeface="Lato" panose="020F0502020204030203" pitchFamily="34" charset="0"/>
                <a:cs typeface="Lato" panose="020F0502020204030203" pitchFamily="34" charset="0"/>
              </a:rPr>
              <a:t>Project site visit</a:t>
            </a:r>
            <a:endParaRPr lang="en-GB" altLang="zh-CN" sz="1200">
              <a:solidFill>
                <a:schemeClr val="bg1"/>
              </a:solidFill>
              <a:latin typeface="Lato" panose="020F0502020204030203" pitchFamily="34" charset="0"/>
              <a:ea typeface="Lato" panose="020F0502020204030203" pitchFamily="34" charset="0"/>
              <a:cs typeface="Lato" panose="020F0502020204030203" pitchFamily="34" charset="0"/>
            </a:endParaRPr>
          </a:p>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0" name="Rectangle: Top Corners Rounded 4">
            <a:extLst>
              <a:ext uri="{FF2B5EF4-FFF2-40B4-BE49-F238E27FC236}">
                <a16:creationId xmlns:a16="http://schemas.microsoft.com/office/drawing/2014/main" id="{9FB06A83-FE86-9CAC-F56A-634950C070E1}"/>
              </a:ext>
            </a:extLst>
          </p:cNvPr>
          <p:cNvSpPr txBox="1"/>
          <p:nvPr/>
        </p:nvSpPr>
        <p:spPr>
          <a:xfrm rot="21590789">
            <a:off x="2544134" y="2319202"/>
            <a:ext cx="1747866" cy="11538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US" altLang="zh-CN" sz="1400" kern="1200">
                <a:latin typeface="Lato" panose="020F0502020204030203" pitchFamily="34" charset="0"/>
                <a:ea typeface="Lato" panose="020F0502020204030203" pitchFamily="34" charset="0"/>
                <a:cs typeface="Lato" panose="020F0502020204030203" pitchFamily="34" charset="0"/>
              </a:rPr>
              <a:t>Global Community and </a:t>
            </a:r>
            <a:r>
              <a:rPr lang="en-US" altLang="zh-CN" sz="1600" b="1" kern="1200">
                <a:latin typeface="Lato" panose="020F0502020204030203" pitchFamily="34" charset="0"/>
                <a:ea typeface="Lato" panose="020F0502020204030203" pitchFamily="34" charset="0"/>
                <a:cs typeface="Lato" panose="020F0502020204030203" pitchFamily="34" charset="0"/>
              </a:rPr>
              <a:t>Advisory Committee</a:t>
            </a:r>
            <a:endParaRPr lang="en-US" sz="1400" b="1" kern="1200">
              <a:latin typeface="Lato" panose="020F0502020204030203" pitchFamily="34" charset="0"/>
              <a:ea typeface="Lato" panose="020F0502020204030203" pitchFamily="34" charset="0"/>
              <a:cs typeface="Lato" panose="020F0502020204030203" pitchFamily="34" charset="0"/>
            </a:endParaRPr>
          </a:p>
        </p:txBody>
      </p:sp>
      <p:sp>
        <p:nvSpPr>
          <p:cNvPr id="53" name="Rectangle: Top Corners Rounded 4">
            <a:extLst>
              <a:ext uri="{FF2B5EF4-FFF2-40B4-BE49-F238E27FC236}">
                <a16:creationId xmlns:a16="http://schemas.microsoft.com/office/drawing/2014/main" id="{69D6FACD-4DBE-42A0-5147-6D6A14AF443B}"/>
              </a:ext>
            </a:extLst>
          </p:cNvPr>
          <p:cNvSpPr txBox="1"/>
          <p:nvPr/>
        </p:nvSpPr>
        <p:spPr>
          <a:xfrm>
            <a:off x="5222067" y="1520453"/>
            <a:ext cx="1747866" cy="1153879"/>
          </a:xfrm>
          <a:prstGeom prst="rect">
            <a:avLst/>
          </a:prstGeom>
          <a:solidFill>
            <a:srgbClr val="92D050">
              <a:alpha val="0"/>
            </a:srgbClr>
          </a:solidFill>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GB" sz="1400" kern="1200">
                <a:latin typeface="Lato" panose="020F0502020204030203" pitchFamily="34" charset="0"/>
                <a:ea typeface="Lato" panose="020F0502020204030203" pitchFamily="34" charset="0"/>
                <a:cs typeface="Lato" panose="020F0502020204030203" pitchFamily="34" charset="0"/>
              </a:rPr>
              <a:t>Design and Construction </a:t>
            </a:r>
            <a:r>
              <a:rPr lang="en-GB" sz="1600" b="1" kern="1200">
                <a:latin typeface="Lato" panose="020F0502020204030203" pitchFamily="34" charset="0"/>
                <a:ea typeface="Lato" panose="020F0502020204030203" pitchFamily="34" charset="0"/>
                <a:cs typeface="Lato" panose="020F0502020204030203" pitchFamily="34" charset="0"/>
              </a:rPr>
              <a:t>Guideline</a:t>
            </a:r>
            <a:endParaRPr lang="en-US" sz="1400" b="1" kern="1200">
              <a:latin typeface="Lato" panose="020F0502020204030203" pitchFamily="34" charset="0"/>
              <a:ea typeface="Lato" panose="020F0502020204030203" pitchFamily="34" charset="0"/>
              <a:cs typeface="Lato" panose="020F0502020204030203" pitchFamily="34" charset="0"/>
            </a:endParaRPr>
          </a:p>
        </p:txBody>
      </p:sp>
      <p:sp>
        <p:nvSpPr>
          <p:cNvPr id="54" name="Rectangle: Top Corners Rounded 6">
            <a:extLst>
              <a:ext uri="{FF2B5EF4-FFF2-40B4-BE49-F238E27FC236}">
                <a16:creationId xmlns:a16="http://schemas.microsoft.com/office/drawing/2014/main" id="{25166DD0-8BA5-3AC1-DCC9-E91812AE1C48}"/>
              </a:ext>
            </a:extLst>
          </p:cNvPr>
          <p:cNvSpPr txBox="1"/>
          <p:nvPr/>
        </p:nvSpPr>
        <p:spPr>
          <a:xfrm rot="21585472">
            <a:off x="7732335" y="2257216"/>
            <a:ext cx="1747866" cy="11538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GB" sz="1400" kern="1200">
                <a:latin typeface="Lato" panose="020F0502020204030203" pitchFamily="34" charset="0"/>
                <a:ea typeface="Lato" panose="020F0502020204030203" pitchFamily="34" charset="0"/>
                <a:cs typeface="Lato" panose="020F0502020204030203" pitchFamily="34" charset="0"/>
              </a:rPr>
              <a:t>Select and foster </a:t>
            </a:r>
            <a:r>
              <a:rPr lang="en-GB" sz="1600" b="1">
                <a:latin typeface="Lato" panose="020F0502020204030203" pitchFamily="34" charset="0"/>
                <a:ea typeface="Lato" panose="020F0502020204030203" pitchFamily="34" charset="0"/>
                <a:cs typeface="Lato" panose="020F0502020204030203" pitchFamily="34" charset="0"/>
              </a:rPr>
              <a:t>Best Practice</a:t>
            </a:r>
            <a:endParaRPr lang="en-US" sz="1400" b="1" kern="1200">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14301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8" grpId="0" animBg="1"/>
      <p:bldP spid="36" grpId="0" animBg="1"/>
      <p:bldP spid="40" grpId="0"/>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B0C8C62F-7252-C3BC-690C-409B30763244}"/>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14</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DFA2E584-B5E3-0CA1-2739-1599B12E0DC1}"/>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6ACA0BB5-40E6-C207-0C82-306CC55C9FA6}"/>
              </a:ext>
            </a:extLst>
          </p:cNvPr>
          <p:cNvSpPr>
            <a:spLocks noGrp="1"/>
          </p:cNvSpPr>
          <p:nvPr>
            <p:ph type="title"/>
          </p:nvPr>
        </p:nvSpPr>
        <p:spPr>
          <a:xfrm>
            <a:off x="1127125" y="622405"/>
            <a:ext cx="11064875" cy="538058"/>
          </a:xfrm>
        </p:spPr>
        <p:txBody>
          <a:bodyPr>
            <a:noAutofit/>
          </a:bodyPr>
          <a:lstStyle/>
          <a:p>
            <a:r>
              <a:rPr lang="en-US" altLang="zh-CN">
                <a:latin typeface="Lato" panose="020F0502020204030203" pitchFamily="34" charset="0"/>
                <a:ea typeface="Lato" panose="020F0502020204030203" pitchFamily="34" charset="0"/>
                <a:cs typeface="Lato" panose="020F0502020204030203" pitchFamily="34" charset="0"/>
              </a:rPr>
              <a:t>Phase II – Global Advisory Committee (GAC)</a:t>
            </a:r>
            <a:br>
              <a:rPr lang="en-GB" altLang="zh-CN">
                <a:latin typeface="Lato" panose="020F0502020204030203" pitchFamily="34" charset="0"/>
                <a:ea typeface="Lato" panose="020F0502020204030203" pitchFamily="34" charset="0"/>
                <a:cs typeface="Lato" panose="020F0502020204030203" pitchFamily="34" charset="0"/>
              </a:rPr>
            </a:br>
            <a:endParaRPr lang="zh-CN" altLang="en-US">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2E8131B0-2C39-1511-7037-FF19FF1C44CB}"/>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10" name="Rectangle 5">
            <a:extLst>
              <a:ext uri="{FF2B5EF4-FFF2-40B4-BE49-F238E27FC236}">
                <a16:creationId xmlns:a16="http://schemas.microsoft.com/office/drawing/2014/main" id="{310DCF57-59A3-7D95-7C37-C9CED6C12F3F}"/>
              </a:ext>
            </a:extLst>
          </p:cNvPr>
          <p:cNvSpPr/>
          <p:nvPr/>
        </p:nvSpPr>
        <p:spPr>
          <a:xfrm>
            <a:off x="7349970" y="3297303"/>
            <a:ext cx="3939337" cy="34218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Lato" panose="020F0502020204030203" pitchFamily="34" charset="0"/>
              <a:ea typeface="Lato" panose="020F0502020204030203" pitchFamily="34" charset="0"/>
              <a:cs typeface="Lato" panose="020F0502020204030203" pitchFamily="34" charset="0"/>
            </a:endParaRPr>
          </a:p>
        </p:txBody>
      </p:sp>
      <p:sp>
        <p:nvSpPr>
          <p:cNvPr id="11" name="TextBox 8">
            <a:extLst>
              <a:ext uri="{FF2B5EF4-FFF2-40B4-BE49-F238E27FC236}">
                <a16:creationId xmlns:a16="http://schemas.microsoft.com/office/drawing/2014/main" id="{2E2F9E41-DB03-0406-C8D2-321C39B26D40}"/>
              </a:ext>
            </a:extLst>
          </p:cNvPr>
          <p:cNvSpPr txBox="1"/>
          <p:nvPr/>
        </p:nvSpPr>
        <p:spPr>
          <a:xfrm>
            <a:off x="7411810" y="3125135"/>
            <a:ext cx="3658900" cy="3462486"/>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endParaRPr kumimoji="0" lang="en-US" sz="1200" i="0" u="none" strike="noStrike" kern="1200" cap="none" spc="0" normalizeH="0" baseline="0" noProof="0">
              <a:ln>
                <a:noFill/>
              </a:ln>
              <a:effectLst/>
              <a:uLnTx/>
              <a:uFillTx/>
              <a:latin typeface="Lato" panose="020F0502020204030203" pitchFamily="34" charset="0"/>
              <a:ea typeface="Lato" panose="020F0502020204030203" pitchFamily="34" charset="0"/>
              <a:cs typeface="Lato" panose="020F0502020204030203" pitchFamily="34" charset="0"/>
            </a:endParaRPr>
          </a:p>
          <a:p>
            <a:pPr marL="285750" indent="-285750">
              <a:spcBef>
                <a:spcPts val="600"/>
              </a:spcBef>
              <a:buFont typeface="Wingdings" panose="05000000000000000000" pitchFamily="2" charset="2"/>
              <a:buChar char="§"/>
              <a:defRPr/>
            </a:pPr>
            <a:r>
              <a:rPr kumimoji="0" lang="en-US" sz="12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The Digital Twin Cities Advisory Committee is a group of global industry leaders from government, industry, entrepreneurship, and academia.  </a:t>
            </a:r>
          </a:p>
          <a:p>
            <a:pPr marL="285750" indent="-285750">
              <a:spcBef>
                <a:spcPts val="600"/>
              </a:spcBef>
              <a:buFont typeface="Wingdings" panose="05000000000000000000" pitchFamily="2" charset="2"/>
              <a:buChar char="§"/>
              <a:defRPr/>
            </a:pPr>
            <a:endParaRPr kumimoji="0" lang="en-US" sz="1200" b="0" i="0" u="none" strike="noStrike" kern="1200" cap="none" spc="0" normalizeH="0" baseline="0" noProof="0">
              <a:ln>
                <a:noFill/>
              </a:ln>
              <a:effectLst/>
              <a:uLnTx/>
              <a:uFillTx/>
              <a:latin typeface="Lato" panose="020F0502020204030203" pitchFamily="34" charset="0"/>
              <a:ea typeface="Lato" panose="020F0502020204030203" pitchFamily="34" charset="0"/>
              <a:cs typeface="Lato" panose="020F0502020204030203" pitchFamily="34" charset="0"/>
            </a:endParaRPr>
          </a:p>
          <a:p>
            <a:pPr marL="285750" indent="-285750">
              <a:spcBef>
                <a:spcPts val="600"/>
              </a:spcBef>
              <a:buFont typeface="Wingdings" panose="05000000000000000000" pitchFamily="2" charset="2"/>
              <a:buChar char="§"/>
              <a:defRPr/>
            </a:pPr>
            <a:r>
              <a:rPr lang="en-US" sz="1200">
                <a:latin typeface="Lato" panose="020F0502020204030203" pitchFamily="34" charset="0"/>
                <a:ea typeface="Lato" panose="020F0502020204030203" pitchFamily="34" charset="0"/>
                <a:cs typeface="Lato" panose="020F0502020204030203" pitchFamily="34" charset="0"/>
              </a:rPr>
              <a:t>The membership of the Committee is nominated and decided by the World Economic Forum and the China Academy of Information and Communications Technology (CAICT). The Committee will hold 1-2 all hands meetings in the year to discuss and decide on the strategic direction, share progress, and solve key issues of the project, while the project team will form specialized working groups to complete the working plan under the leadership of the Committee.</a:t>
            </a:r>
          </a:p>
        </p:txBody>
      </p:sp>
      <p:sp>
        <p:nvSpPr>
          <p:cNvPr id="12" name="Text Placeholder 8">
            <a:extLst>
              <a:ext uri="{FF2B5EF4-FFF2-40B4-BE49-F238E27FC236}">
                <a16:creationId xmlns:a16="http://schemas.microsoft.com/office/drawing/2014/main" id="{BBB51776-3321-DE7B-9ED1-8F44FB3EE2FA}"/>
              </a:ext>
            </a:extLst>
          </p:cNvPr>
          <p:cNvSpPr txBox="1"/>
          <p:nvPr/>
        </p:nvSpPr>
        <p:spPr>
          <a:xfrm>
            <a:off x="7349968" y="2778520"/>
            <a:ext cx="3939337" cy="504000"/>
          </a:xfrm>
          <a:prstGeom prst="rect">
            <a:avLst/>
          </a:prstGeom>
          <a:solidFill>
            <a:srgbClr val="19244B"/>
          </a:solidFill>
          <a:ln w="12700" cap="flat" cmpd="sng" algn="ctr">
            <a:noFill/>
            <a:prstDash val="solid"/>
            <a:miter lim="800000"/>
          </a:ln>
          <a:effectLst/>
        </p:spPr>
        <p:txBody>
          <a:bodyPr rot="0" spcFirstLastPara="0" vertOverflow="overflow" horzOverflow="overflow" vert="horz" wrap="square" lIns="36000" tIns="45720" rIns="36000" bIns="45720" numCol="1" spcCol="0" rtlCol="0" fromWordArt="0" anchor="ctr" anchorCtr="0" forceAA="0" compatLnSpc="1">
            <a:noAutofit/>
          </a:bodyPr>
          <a:lstStyle>
            <a:lvl1pPr marL="0" indent="0" algn="l" defTabSz="914400" rtl="0" eaLnBrk="1" latinLnBrk="0" hangingPunct="1">
              <a:lnSpc>
                <a:spcPct val="100000"/>
              </a:lnSpc>
              <a:spcBef>
                <a:spcPts val="0"/>
              </a:spcBef>
              <a:buFont typeface="Arial" panose="020B0604020202020204" pitchFamily="34" charset="0"/>
              <a:buNone/>
              <a:defRPr sz="1200" b="0" i="0" kern="1200">
                <a:solidFill>
                  <a:schemeClr val="tx1"/>
                </a:solidFill>
                <a:latin typeface="Helvetica Neue Light" panose="02000403000000020004" pitchFamily="2" charset="0"/>
                <a:ea typeface="Helvetica Neue Light" panose="02000403000000020004" pitchFamily="2"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lang="en-US" sz="1100" b="1">
                <a:solidFill>
                  <a:schemeClr val="bg1"/>
                </a:solidFill>
                <a:latin typeface="Lato" panose="020F0502020204030203" pitchFamily="34" charset="0"/>
                <a:ea typeface="Lato" panose="020F0502020204030203" pitchFamily="34" charset="0"/>
                <a:cs typeface="Lato" panose="020F0502020204030203" pitchFamily="34" charset="0"/>
              </a:rPr>
              <a:t>Digital Twin Cities Project Global Advisory Committee</a:t>
            </a:r>
            <a:endParaRPr lang="en-GB" sz="1100" b="1" i="0" u="none" strike="noStrike" kern="1200" cap="none" spc="0" normalizeH="0" baseline="0" noProof="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3" name="Picture 4">
            <a:extLst>
              <a:ext uri="{FF2B5EF4-FFF2-40B4-BE49-F238E27FC236}">
                <a16:creationId xmlns:a16="http://schemas.microsoft.com/office/drawing/2014/main" id="{E50F3138-62AA-60C9-1238-342FB1C913A2}"/>
              </a:ext>
            </a:extLst>
          </p:cNvPr>
          <p:cNvPicPr>
            <a:picLocks noChangeAspect="1" noChangeArrowheads="1"/>
          </p:cNvPicPr>
          <p:nvPr/>
        </p:nvPicPr>
        <p:blipFill rotWithShape="1">
          <a:blip r:embed="rId2" cstate="hqprint">
            <a:extLst>
              <a:ext uri="{28A0092B-C50C-407E-A947-70E740481C1C}">
                <a14:useLocalDpi xmlns:a14="http://schemas.microsoft.com/office/drawing/2010/main"/>
              </a:ext>
            </a:extLst>
          </a:blip>
          <a:srcRect b="-433"/>
          <a:stretch>
            <a:fillRect/>
          </a:stretch>
        </p:blipFill>
        <p:spPr bwMode="auto">
          <a:xfrm>
            <a:off x="7349968" y="1383847"/>
            <a:ext cx="3939338" cy="140400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building scale model">
            <a:extLst>
              <a:ext uri="{FF2B5EF4-FFF2-40B4-BE49-F238E27FC236}">
                <a16:creationId xmlns:a16="http://schemas.microsoft.com/office/drawing/2014/main" id="{C07C8EDA-0726-CB52-E845-1D4901BF1408}"/>
              </a:ext>
            </a:extLst>
          </p:cNvPr>
          <p:cNvPicPr>
            <a:picLocks noChangeAspect="1" noChangeArrowheads="1"/>
          </p:cNvPicPr>
          <p:nvPr/>
        </p:nvPicPr>
        <p:blipFill rotWithShape="1">
          <a:blip r:embed="rId3" cstate="screen"/>
          <a:srcRect/>
          <a:stretch>
            <a:fillRect/>
          </a:stretch>
        </p:blipFill>
        <p:spPr bwMode="auto">
          <a:xfrm>
            <a:off x="7349967" y="1368463"/>
            <a:ext cx="3939338" cy="1419388"/>
          </a:xfrm>
          <a:prstGeom prst="rect">
            <a:avLst/>
          </a:prstGeom>
          <a:noFill/>
          <a:extLst>
            <a:ext uri="{909E8E84-426E-40DD-AFC4-6F175D3DCCD1}">
              <a14:hiddenFill xmlns:a14="http://schemas.microsoft.com/office/drawing/2010/main">
                <a:solidFill>
                  <a:srgbClr val="FFFFFF"/>
                </a:solidFill>
              </a14:hiddenFill>
            </a:ext>
          </a:extLst>
        </p:spPr>
      </p:pic>
      <p:pic>
        <p:nvPicPr>
          <p:cNvPr id="16" name="图片 15">
            <a:extLst>
              <a:ext uri="{FF2B5EF4-FFF2-40B4-BE49-F238E27FC236}">
                <a16:creationId xmlns:a16="http://schemas.microsoft.com/office/drawing/2014/main" id="{DE99D624-EF31-DEAA-6BAD-20238005BA2D}"/>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1045632" y="1599081"/>
            <a:ext cx="3387724" cy="512728"/>
          </a:xfrm>
          <a:prstGeom prst="rect">
            <a:avLst/>
          </a:prstGeom>
        </p:spPr>
      </p:pic>
      <p:sp>
        <p:nvSpPr>
          <p:cNvPr id="18" name="文本框 17">
            <a:extLst>
              <a:ext uri="{FF2B5EF4-FFF2-40B4-BE49-F238E27FC236}">
                <a16:creationId xmlns:a16="http://schemas.microsoft.com/office/drawing/2014/main" id="{AFCB1AC3-D8C1-73E2-C33D-2BAE515E71E5}"/>
              </a:ext>
            </a:extLst>
          </p:cNvPr>
          <p:cNvSpPr txBox="1"/>
          <p:nvPr/>
        </p:nvSpPr>
        <p:spPr>
          <a:xfrm>
            <a:off x="993038" y="2231074"/>
            <a:ext cx="5102962" cy="338554"/>
          </a:xfrm>
          <a:prstGeom prst="rect">
            <a:avLst/>
          </a:prstGeom>
          <a:noFill/>
        </p:spPr>
        <p:txBody>
          <a:bodyPr wrap="square">
            <a:spAutoFit/>
          </a:bodyPr>
          <a:lstStyle/>
          <a:p>
            <a:pPr algn="l"/>
            <a:r>
              <a:rPr lang="en" altLang="zh-CN" sz="1600" i="0" u="none" strike="noStrike">
                <a:solidFill>
                  <a:srgbClr val="000D17"/>
                </a:solidFill>
                <a:effectLst/>
                <a:latin typeface="Lato" panose="020F0502020204030203" pitchFamily="34" charset="0"/>
                <a:ea typeface="Lato" panose="020F0502020204030203" pitchFamily="34" charset="0"/>
                <a:cs typeface="Lato" panose="020F0502020204030203" pitchFamily="34" charset="0"/>
              </a:rPr>
              <a:t>Committee Member</a:t>
            </a:r>
          </a:p>
        </p:txBody>
      </p:sp>
      <p:sp>
        <p:nvSpPr>
          <p:cNvPr id="20" name="文本框 19">
            <a:extLst>
              <a:ext uri="{FF2B5EF4-FFF2-40B4-BE49-F238E27FC236}">
                <a16:creationId xmlns:a16="http://schemas.microsoft.com/office/drawing/2014/main" id="{255E687A-7320-4546-288D-A0B8DDD3623F}"/>
              </a:ext>
            </a:extLst>
          </p:cNvPr>
          <p:cNvSpPr txBox="1"/>
          <p:nvPr/>
        </p:nvSpPr>
        <p:spPr>
          <a:xfrm>
            <a:off x="1045633" y="1271277"/>
            <a:ext cx="6138332" cy="338554"/>
          </a:xfrm>
          <a:prstGeom prst="rect">
            <a:avLst/>
          </a:prstGeom>
          <a:noFill/>
        </p:spPr>
        <p:txBody>
          <a:bodyPr wrap="square">
            <a:spAutoFit/>
          </a:bodyPr>
          <a:lstStyle/>
          <a:p>
            <a:pPr algn="l"/>
            <a:r>
              <a:rPr lang="en" altLang="zh-CN" sz="1600" i="0" u="none" strike="noStrike">
                <a:solidFill>
                  <a:srgbClr val="000D17"/>
                </a:solidFill>
                <a:effectLst/>
                <a:latin typeface="Lato" panose="020F0502020204030203" pitchFamily="34" charset="0"/>
                <a:ea typeface="Lato" panose="020F0502020204030203" pitchFamily="34" charset="0"/>
                <a:cs typeface="Lato" panose="020F0502020204030203" pitchFamily="34" charset="0"/>
              </a:rPr>
              <a:t>Co-chair</a:t>
            </a:r>
          </a:p>
        </p:txBody>
      </p:sp>
      <p:pic>
        <p:nvPicPr>
          <p:cNvPr id="21" name="图片 20">
            <a:extLst>
              <a:ext uri="{FF2B5EF4-FFF2-40B4-BE49-F238E27FC236}">
                <a16:creationId xmlns:a16="http://schemas.microsoft.com/office/drawing/2014/main" id="{25D96E3C-ABD8-C4C2-76E9-B4257B1C99A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068694" y="2575607"/>
            <a:ext cx="5000655" cy="1131100"/>
          </a:xfrm>
          <a:prstGeom prst="rect">
            <a:avLst/>
          </a:prstGeom>
        </p:spPr>
      </p:pic>
      <p:pic>
        <p:nvPicPr>
          <p:cNvPr id="22" name="图片 21">
            <a:extLst>
              <a:ext uri="{FF2B5EF4-FFF2-40B4-BE49-F238E27FC236}">
                <a16:creationId xmlns:a16="http://schemas.microsoft.com/office/drawing/2014/main" id="{0D224D81-C024-BCEA-56C2-0A0A75F4A24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1068693" y="5076974"/>
            <a:ext cx="5000656" cy="1118916"/>
          </a:xfrm>
          <a:prstGeom prst="rect">
            <a:avLst/>
          </a:prstGeom>
        </p:spPr>
      </p:pic>
      <p:pic>
        <p:nvPicPr>
          <p:cNvPr id="23" name="图片 22">
            <a:extLst>
              <a:ext uri="{FF2B5EF4-FFF2-40B4-BE49-F238E27FC236}">
                <a16:creationId xmlns:a16="http://schemas.microsoft.com/office/drawing/2014/main" id="{6A4599B5-AA80-B25E-8B70-2CB17EF0F604}"/>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1068694" y="3873092"/>
            <a:ext cx="5007827" cy="1003678"/>
          </a:xfrm>
          <a:prstGeom prst="rect">
            <a:avLst/>
          </a:prstGeom>
        </p:spPr>
      </p:pic>
      <p:pic>
        <p:nvPicPr>
          <p:cNvPr id="24" name="图片 23">
            <a:extLst>
              <a:ext uri="{FF2B5EF4-FFF2-40B4-BE49-F238E27FC236}">
                <a16:creationId xmlns:a16="http://schemas.microsoft.com/office/drawing/2014/main" id="{471B8F70-9165-A09F-1975-A68793DA2AA0}"/>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1042749" y="6414945"/>
            <a:ext cx="1286150" cy="391437"/>
          </a:xfrm>
          <a:prstGeom prst="rect">
            <a:avLst/>
          </a:prstGeom>
        </p:spPr>
      </p:pic>
      <p:sp>
        <p:nvSpPr>
          <p:cNvPr id="25" name="Footer Placeholder 1">
            <a:extLst>
              <a:ext uri="{FF2B5EF4-FFF2-40B4-BE49-F238E27FC236}">
                <a16:creationId xmlns:a16="http://schemas.microsoft.com/office/drawing/2014/main" id="{4815370F-9FFC-1800-F3E5-C1ACB8445490}"/>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011746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275569C0-26AC-0D6D-1580-A561A7BBF2D0}"/>
              </a:ext>
            </a:extLst>
          </p:cNvPr>
          <p:cNvSpPr>
            <a:spLocks noGrp="1"/>
          </p:cNvSpPr>
          <p:nvPr>
            <p:ph type="sldNum" sz="quarter" idx="13"/>
          </p:nvPr>
        </p:nvSpPr>
        <p:spPr/>
        <p:txBody>
          <a:bodyPr/>
          <a:lstStyle/>
          <a:p>
            <a:fld id="{688B6F67-75A5-D649-ADAF-0A192DC81B37}" type="slidenum">
              <a:rPr lang="en-GB" smtClean="0"/>
              <a:pPr/>
              <a:t>15</a:t>
            </a:fld>
            <a:endParaRPr lang="en-GB"/>
          </a:p>
        </p:txBody>
      </p:sp>
      <p:sp>
        <p:nvSpPr>
          <p:cNvPr id="6" name="文本占位符 5">
            <a:extLst>
              <a:ext uri="{FF2B5EF4-FFF2-40B4-BE49-F238E27FC236}">
                <a16:creationId xmlns:a16="http://schemas.microsoft.com/office/drawing/2014/main" id="{11379ECE-15E0-B338-B9C4-10F373153140}"/>
              </a:ext>
            </a:extLst>
          </p:cNvPr>
          <p:cNvSpPr>
            <a:spLocks noGrp="1"/>
          </p:cNvSpPr>
          <p:nvPr>
            <p:ph type="body" sz="quarter" idx="11"/>
          </p:nvPr>
        </p:nvSpPr>
        <p:spPr/>
        <p:txBody>
          <a:bodyPr>
            <a:normAutofit/>
          </a:bodyPr>
          <a:lstStyle/>
          <a:p>
            <a:endParaRPr kumimoji="1" lang="zh-CN" altLang="en-US"/>
          </a:p>
        </p:txBody>
      </p:sp>
      <p:sp>
        <p:nvSpPr>
          <p:cNvPr id="9" name="标题 6">
            <a:extLst>
              <a:ext uri="{FF2B5EF4-FFF2-40B4-BE49-F238E27FC236}">
                <a16:creationId xmlns:a16="http://schemas.microsoft.com/office/drawing/2014/main" id="{B5291F54-E24B-AE40-BCA8-9C454396F096}"/>
              </a:ext>
            </a:extLst>
          </p:cNvPr>
          <p:cNvSpPr>
            <a:spLocks noGrp="1"/>
          </p:cNvSpPr>
          <p:nvPr>
            <p:ph type="title"/>
          </p:nvPr>
        </p:nvSpPr>
        <p:spPr>
          <a:xfrm>
            <a:off x="1127125" y="622405"/>
            <a:ext cx="10515599" cy="538058"/>
          </a:xfrm>
        </p:spPr>
        <p:txBody>
          <a:bodyPr>
            <a:noAutofit/>
          </a:bodyPr>
          <a:lstStyle/>
          <a:p>
            <a:r>
              <a:rPr lang="en-US" altLang="zh-CN"/>
              <a:t>Phase II – Design and Construction Guideline</a:t>
            </a:r>
            <a:br>
              <a:rPr lang="en-GB" altLang="zh-CN"/>
            </a:br>
            <a:endParaRPr lang="zh-CN" altLang="en-US"/>
          </a:p>
        </p:txBody>
      </p:sp>
      <p:sp>
        <p:nvSpPr>
          <p:cNvPr id="10" name="Text Placeholder 7">
            <a:extLst>
              <a:ext uri="{FF2B5EF4-FFF2-40B4-BE49-F238E27FC236}">
                <a16:creationId xmlns:a16="http://schemas.microsoft.com/office/drawing/2014/main" id="{E9DB586D-CEED-0CCC-481B-2579139B6C02}"/>
              </a:ext>
            </a:extLst>
          </p:cNvPr>
          <p:cNvSpPr txBox="1">
            <a:spLocks/>
          </p:cNvSpPr>
          <p:nvPr/>
        </p:nvSpPr>
        <p:spPr>
          <a:xfrm>
            <a:off x="1127125" y="252613"/>
            <a:ext cx="10514012" cy="190500"/>
          </a:xfrm>
          <a:prstGeom prst="rect">
            <a:avLst/>
          </a:prstGeom>
        </p:spPr>
        <p:txBody>
          <a:bodyPr vert="horz" lIns="0" tIns="0" rIns="0" bIns="0" rtlCol="0">
            <a:normAutofit/>
          </a:bodyPr>
          <a:lstStyle>
            <a:lvl1pPr marL="0" indent="0" algn="l" defTabSz="914400" rtl="0" eaLnBrk="1" latinLnBrk="0" hangingPunct="1">
              <a:lnSpc>
                <a:spcPct val="120000"/>
              </a:lnSpc>
              <a:spcBef>
                <a:spcPts val="1000"/>
              </a:spcBef>
              <a:spcAft>
                <a:spcPts val="600"/>
              </a:spcAft>
              <a:buClr>
                <a:schemeClr val="tx1">
                  <a:lumMod val="85000"/>
                  <a:lumOff val="15000"/>
                </a:schemeClr>
              </a:buClr>
              <a:buSzPct val="100000"/>
              <a:buFont typeface="System Font Regular"/>
              <a:buNone/>
              <a:tabLst/>
              <a:defRPr sz="1100" b="0" i="0" kern="1200" spc="600">
                <a:solidFill>
                  <a:schemeClr val="accent1"/>
                </a:solidFill>
                <a:latin typeface="HelveticaNeueLT Pro 45 Lt" panose="020B0403020202020204" pitchFamily="34" charset="77"/>
                <a:ea typeface="+mn-ea"/>
                <a:cs typeface="+mn-cs"/>
              </a:defRPr>
            </a:lvl1pPr>
            <a:lvl2pPr marL="6858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600" b="0" i="0" kern="1200">
                <a:solidFill>
                  <a:schemeClr val="tx1">
                    <a:lumMod val="85000"/>
                    <a:lumOff val="15000"/>
                  </a:schemeClr>
                </a:solidFill>
                <a:latin typeface="HelveticaNeueLT Pro 45 Lt" panose="020B0403020202020204" pitchFamily="34" charset="77"/>
                <a:ea typeface="+mn-ea"/>
                <a:cs typeface="+mn-cs"/>
              </a:defRPr>
            </a:lvl2pPr>
            <a:lvl3pPr marL="11430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400" b="0" i="0" kern="1200">
                <a:solidFill>
                  <a:schemeClr val="tx1">
                    <a:lumMod val="85000"/>
                    <a:lumOff val="15000"/>
                  </a:schemeClr>
                </a:solidFill>
                <a:latin typeface="HelveticaNeueLT Pro 45 Lt" panose="020B0403020202020204" pitchFamily="34" charset="77"/>
                <a:ea typeface="+mn-ea"/>
                <a:cs typeface="+mn-cs"/>
              </a:defRPr>
            </a:lvl3pPr>
            <a:lvl4pPr marL="16002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4pPr>
            <a:lvl5pPr marL="2057400" indent="-228600" algn="l" defTabSz="914400" rtl="0" eaLnBrk="1" latinLnBrk="0" hangingPunct="1">
              <a:lnSpc>
                <a:spcPct val="120000"/>
              </a:lnSpc>
              <a:spcBef>
                <a:spcPts val="500"/>
              </a:spcBef>
              <a:spcAft>
                <a:spcPts val="600"/>
              </a:spcAft>
              <a:buClr>
                <a:schemeClr val="tx1">
                  <a:lumMod val="85000"/>
                  <a:lumOff val="15000"/>
                </a:schemeClr>
              </a:buClr>
              <a:buSzPct val="100000"/>
              <a:buFont typeface="System Font Regular"/>
              <a:buChar char="–"/>
              <a:defRPr sz="1200" b="0" i="0" kern="1200">
                <a:solidFill>
                  <a:schemeClr val="tx1">
                    <a:lumMod val="85000"/>
                    <a:lumOff val="15000"/>
                  </a:schemeClr>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DIGITAL TWIN CITY INITIATIVE</a:t>
            </a:r>
          </a:p>
        </p:txBody>
      </p:sp>
      <p:sp>
        <p:nvSpPr>
          <p:cNvPr id="12" name="Фигура">
            <a:extLst>
              <a:ext uri="{FF2B5EF4-FFF2-40B4-BE49-F238E27FC236}">
                <a16:creationId xmlns:a16="http://schemas.microsoft.com/office/drawing/2014/main" id="{32CCEB3B-7829-44C5-FD44-3114B82056D8}"/>
              </a:ext>
            </a:extLst>
          </p:cNvPr>
          <p:cNvSpPr/>
          <p:nvPr/>
        </p:nvSpPr>
        <p:spPr bwMode="auto">
          <a:xfrm>
            <a:off x="927290" y="1486603"/>
            <a:ext cx="2217463" cy="1984225"/>
          </a:xfrm>
          <a:custGeom>
            <a:avLst/>
            <a:gdLst/>
            <a:ahLst/>
            <a:cxnLst>
              <a:cxn ang="0">
                <a:pos x="wd2" y="hd2"/>
              </a:cxn>
              <a:cxn ang="5400000">
                <a:pos x="wd2" y="hd2"/>
              </a:cxn>
              <a:cxn ang="10800000">
                <a:pos x="wd2" y="hd2"/>
              </a:cxn>
              <a:cxn ang="16200000">
                <a:pos x="wd2" y="hd2"/>
              </a:cxn>
            </a:cxnLst>
            <a:rect l="0" t="0" r="r" b="b"/>
            <a:pathLst>
              <a:path w="21537" h="21535" extrusionOk="0">
                <a:moveTo>
                  <a:pt x="20269" y="22"/>
                </a:moveTo>
                <a:cubicBezTo>
                  <a:pt x="20667" y="-65"/>
                  <a:pt x="21075" y="107"/>
                  <a:pt x="21322" y="466"/>
                </a:cubicBezTo>
                <a:cubicBezTo>
                  <a:pt x="21492" y="714"/>
                  <a:pt x="21566" y="1028"/>
                  <a:pt x="21527" y="1338"/>
                </a:cubicBezTo>
                <a:lnTo>
                  <a:pt x="21527" y="12909"/>
                </a:lnTo>
                <a:lnTo>
                  <a:pt x="10833" y="21535"/>
                </a:lnTo>
                <a:lnTo>
                  <a:pt x="764" y="18139"/>
                </a:lnTo>
                <a:cubicBezTo>
                  <a:pt x="485" y="18074"/>
                  <a:pt x="246" y="17874"/>
                  <a:pt x="112" y="17592"/>
                </a:cubicBezTo>
                <a:cubicBezTo>
                  <a:pt x="-12" y="17331"/>
                  <a:pt x="-34" y="17024"/>
                  <a:pt x="52" y="16744"/>
                </a:cubicBezTo>
                <a:cubicBezTo>
                  <a:pt x="1773" y="12106"/>
                  <a:pt x="4604" y="8088"/>
                  <a:pt x="8236" y="5131"/>
                </a:cubicBezTo>
                <a:cubicBezTo>
                  <a:pt x="11766" y="2257"/>
                  <a:pt x="15921" y="493"/>
                  <a:pt x="20269" y="22"/>
                </a:cubicBezTo>
                <a:close/>
              </a:path>
            </a:pathLst>
          </a:custGeom>
          <a:solidFill>
            <a:schemeClr val="accent1"/>
          </a:solidFill>
          <a:ln w="12700" cap="flat">
            <a:noFill/>
            <a:miter lim="400000"/>
          </a:ln>
          <a:effectLst/>
        </p:spPr>
        <p:txBody>
          <a:bodyPr lIns="25394" tIns="25394" rIns="25394" bIns="25394" anchor="ctr"/>
          <a:lstStyle/>
          <a:p>
            <a:pPr algn="ctr" defTabSz="914217">
              <a:defRPr sz="3200">
                <a:solidFill>
                  <a:srgbClr val="000000"/>
                </a:solidFill>
                <a:latin typeface="Helvetica Light"/>
                <a:ea typeface="Helvetica Light"/>
                <a:cs typeface="Helvetica Light"/>
                <a:sym typeface="Helvetica Light"/>
              </a:defRPr>
            </a:pPr>
            <a:endParaRPr sz="1600" kern="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13" name="Фигура">
            <a:extLst>
              <a:ext uri="{FF2B5EF4-FFF2-40B4-BE49-F238E27FC236}">
                <a16:creationId xmlns:a16="http://schemas.microsoft.com/office/drawing/2014/main" id="{FB0E6442-AE46-9D1B-44B0-5EDB87A0C703}"/>
              </a:ext>
            </a:extLst>
          </p:cNvPr>
          <p:cNvSpPr>
            <a:spLocks/>
          </p:cNvSpPr>
          <p:nvPr/>
        </p:nvSpPr>
        <p:spPr bwMode="auto">
          <a:xfrm>
            <a:off x="3283640" y="1484901"/>
            <a:ext cx="2215432" cy="1987044"/>
          </a:xfrm>
          <a:custGeom>
            <a:avLst/>
            <a:gdLst>
              <a:gd name="T0" fmla="*/ 2065800 w 21537"/>
              <a:gd name="T1" fmla="*/ 1852735 h 21535"/>
              <a:gd name="T2" fmla="*/ 2065800 w 21537"/>
              <a:gd name="T3" fmla="*/ 1852735 h 21535"/>
              <a:gd name="T4" fmla="*/ 2065800 w 21537"/>
              <a:gd name="T5" fmla="*/ 1852735 h 21535"/>
              <a:gd name="T6" fmla="*/ 2065800 w 21537"/>
              <a:gd name="T7" fmla="*/ 1852735 h 21535"/>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37" h="21535" extrusionOk="0">
                <a:moveTo>
                  <a:pt x="1268" y="22"/>
                </a:moveTo>
                <a:cubicBezTo>
                  <a:pt x="870" y="-65"/>
                  <a:pt x="462" y="107"/>
                  <a:pt x="215" y="466"/>
                </a:cubicBezTo>
                <a:cubicBezTo>
                  <a:pt x="45" y="714"/>
                  <a:pt x="-29" y="1028"/>
                  <a:pt x="10" y="1338"/>
                </a:cubicBezTo>
                <a:lnTo>
                  <a:pt x="10" y="12909"/>
                </a:lnTo>
                <a:lnTo>
                  <a:pt x="10704" y="21535"/>
                </a:lnTo>
                <a:lnTo>
                  <a:pt x="20773" y="18139"/>
                </a:lnTo>
                <a:cubicBezTo>
                  <a:pt x="21052" y="18074"/>
                  <a:pt x="21291" y="17874"/>
                  <a:pt x="21425" y="17592"/>
                </a:cubicBezTo>
                <a:cubicBezTo>
                  <a:pt x="21549" y="17331"/>
                  <a:pt x="21571" y="17024"/>
                  <a:pt x="21485" y="16744"/>
                </a:cubicBezTo>
                <a:cubicBezTo>
                  <a:pt x="19764" y="12106"/>
                  <a:pt x="16933" y="8088"/>
                  <a:pt x="13301" y="5131"/>
                </a:cubicBezTo>
                <a:cubicBezTo>
                  <a:pt x="9771" y="2257"/>
                  <a:pt x="5616" y="493"/>
                  <a:pt x="1268" y="22"/>
                </a:cubicBezTo>
                <a:close/>
              </a:path>
            </a:pathLst>
          </a:custGeom>
          <a:solidFill>
            <a:srgbClr val="4A63A2"/>
          </a:solidFill>
          <a:ln>
            <a:noFill/>
          </a:ln>
        </p:spPr>
        <p:txBody>
          <a:bodyPr lIns="25394" tIns="25394" rIns="25394" bIns="25394" anchor="ctr"/>
          <a:lstStyle/>
          <a:p>
            <a:pPr defTabSz="914217"/>
            <a:endParaRPr lang="en-US">
              <a:solidFill>
                <a:srgbClr val="7F7F7F"/>
              </a:solidFill>
              <a:latin typeface="Lato Light" panose="020F0502020204030203" pitchFamily="34" charset="0"/>
            </a:endParaRPr>
          </a:p>
        </p:txBody>
      </p:sp>
      <p:sp>
        <p:nvSpPr>
          <p:cNvPr id="14" name="Фигура">
            <a:extLst>
              <a:ext uri="{FF2B5EF4-FFF2-40B4-BE49-F238E27FC236}">
                <a16:creationId xmlns:a16="http://schemas.microsoft.com/office/drawing/2014/main" id="{C4BE6992-4A1A-9A65-CAF8-65F7A659BA97}"/>
              </a:ext>
            </a:extLst>
          </p:cNvPr>
          <p:cNvSpPr/>
          <p:nvPr/>
        </p:nvSpPr>
        <p:spPr bwMode="auto">
          <a:xfrm>
            <a:off x="772660" y="3278155"/>
            <a:ext cx="1645435" cy="2569023"/>
          </a:xfrm>
          <a:custGeom>
            <a:avLst/>
            <a:gdLst/>
            <a:ahLst/>
            <a:cxnLst>
              <a:cxn ang="0">
                <a:pos x="wd2" y="hd2"/>
              </a:cxn>
              <a:cxn ang="5400000">
                <a:pos x="wd2" y="hd2"/>
              </a:cxn>
              <a:cxn ang="10800000">
                <a:pos x="wd2" y="hd2"/>
              </a:cxn>
              <a:cxn ang="16200000">
                <a:pos x="wd2" y="hd2"/>
              </a:cxn>
            </a:cxnLst>
            <a:rect l="0" t="0" r="r" b="b"/>
            <a:pathLst>
              <a:path w="21141" h="21525" extrusionOk="0">
                <a:moveTo>
                  <a:pt x="15783" y="2999"/>
                </a:moveTo>
                <a:lnTo>
                  <a:pt x="2517" y="69"/>
                </a:lnTo>
                <a:cubicBezTo>
                  <a:pt x="2166" y="-36"/>
                  <a:pt x="1758" y="-20"/>
                  <a:pt x="1428" y="110"/>
                </a:cubicBezTo>
                <a:cubicBezTo>
                  <a:pt x="1175" y="211"/>
                  <a:pt x="991" y="371"/>
                  <a:pt x="915" y="558"/>
                </a:cubicBezTo>
                <a:cubicBezTo>
                  <a:pt x="-459" y="4227"/>
                  <a:pt x="-283" y="8070"/>
                  <a:pt x="1424" y="11678"/>
                </a:cubicBezTo>
                <a:cubicBezTo>
                  <a:pt x="3187" y="15403"/>
                  <a:pt x="6510" y="18732"/>
                  <a:pt x="11019" y="21291"/>
                </a:cubicBezTo>
                <a:cubicBezTo>
                  <a:pt x="11327" y="21483"/>
                  <a:pt x="11761" y="21564"/>
                  <a:pt x="12179" y="21506"/>
                </a:cubicBezTo>
                <a:cubicBezTo>
                  <a:pt x="12481" y="21464"/>
                  <a:pt x="12749" y="21352"/>
                  <a:pt x="12933" y="21191"/>
                </a:cubicBezTo>
                <a:lnTo>
                  <a:pt x="21141" y="13551"/>
                </a:lnTo>
                <a:lnTo>
                  <a:pt x="15783" y="2999"/>
                </a:lnTo>
                <a:close/>
              </a:path>
            </a:pathLst>
          </a:custGeom>
          <a:solidFill>
            <a:srgbClr val="62CD7F"/>
          </a:solidFill>
          <a:ln w="12700" cap="flat">
            <a:noFill/>
            <a:miter lim="400000"/>
          </a:ln>
          <a:effectLst/>
        </p:spPr>
        <p:txBody>
          <a:bodyPr lIns="25394" tIns="25394" rIns="25394" bIns="25394" anchor="ctr"/>
          <a:lstStyle/>
          <a:p>
            <a:pPr algn="ctr" defTabSz="914217">
              <a:defRPr sz="3200">
                <a:solidFill>
                  <a:srgbClr val="000000"/>
                </a:solidFill>
                <a:latin typeface="Helvetica Light"/>
                <a:ea typeface="Helvetica Light"/>
                <a:cs typeface="Helvetica Light"/>
                <a:sym typeface="Helvetica Light"/>
              </a:defRPr>
            </a:pPr>
            <a:endParaRPr sz="1600" kern="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15" name="Фигура">
            <a:extLst>
              <a:ext uri="{FF2B5EF4-FFF2-40B4-BE49-F238E27FC236}">
                <a16:creationId xmlns:a16="http://schemas.microsoft.com/office/drawing/2014/main" id="{25F7A923-B783-5CDA-BD14-D71AC2AB503D}"/>
              </a:ext>
            </a:extLst>
          </p:cNvPr>
          <p:cNvSpPr>
            <a:spLocks/>
          </p:cNvSpPr>
          <p:nvPr/>
        </p:nvSpPr>
        <p:spPr bwMode="auto">
          <a:xfrm>
            <a:off x="4009603" y="3275733"/>
            <a:ext cx="1649156" cy="2573222"/>
          </a:xfrm>
          <a:custGeom>
            <a:avLst/>
            <a:gdLst>
              <a:gd name="T0" fmla="*/ 1537770 w 21141"/>
              <a:gd name="T1" fmla="*/ 2399292 h 21525"/>
              <a:gd name="T2" fmla="*/ 1537770 w 21141"/>
              <a:gd name="T3" fmla="*/ 2399292 h 21525"/>
              <a:gd name="T4" fmla="*/ 1537770 w 21141"/>
              <a:gd name="T5" fmla="*/ 2399292 h 21525"/>
              <a:gd name="T6" fmla="*/ 1537770 w 21141"/>
              <a:gd name="T7" fmla="*/ 2399292 h 21525"/>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141" h="21525" extrusionOk="0">
                <a:moveTo>
                  <a:pt x="5358" y="2999"/>
                </a:moveTo>
                <a:lnTo>
                  <a:pt x="18624" y="69"/>
                </a:lnTo>
                <a:cubicBezTo>
                  <a:pt x="18975" y="-36"/>
                  <a:pt x="19383" y="-20"/>
                  <a:pt x="19713" y="110"/>
                </a:cubicBezTo>
                <a:cubicBezTo>
                  <a:pt x="19966" y="211"/>
                  <a:pt x="20150" y="371"/>
                  <a:pt x="20226" y="558"/>
                </a:cubicBezTo>
                <a:cubicBezTo>
                  <a:pt x="21600" y="4227"/>
                  <a:pt x="21424" y="8070"/>
                  <a:pt x="19717" y="11678"/>
                </a:cubicBezTo>
                <a:cubicBezTo>
                  <a:pt x="17954" y="15403"/>
                  <a:pt x="14631" y="18732"/>
                  <a:pt x="10122" y="21291"/>
                </a:cubicBezTo>
                <a:cubicBezTo>
                  <a:pt x="9814" y="21483"/>
                  <a:pt x="9380" y="21564"/>
                  <a:pt x="8962" y="21506"/>
                </a:cubicBezTo>
                <a:cubicBezTo>
                  <a:pt x="8660" y="21464"/>
                  <a:pt x="8392" y="21352"/>
                  <a:pt x="8208" y="21191"/>
                </a:cubicBezTo>
                <a:lnTo>
                  <a:pt x="0" y="13551"/>
                </a:lnTo>
                <a:lnTo>
                  <a:pt x="5358" y="2999"/>
                </a:lnTo>
                <a:close/>
              </a:path>
            </a:pathLst>
          </a:custGeom>
          <a:solidFill>
            <a:srgbClr val="427DB3"/>
          </a:solidFill>
          <a:ln>
            <a:noFill/>
          </a:ln>
        </p:spPr>
        <p:txBody>
          <a:bodyPr lIns="25394" tIns="25394" rIns="25394" bIns="25394" anchor="ctr"/>
          <a:lstStyle/>
          <a:p>
            <a:pPr defTabSz="914217"/>
            <a:endParaRPr lang="en-US">
              <a:solidFill>
                <a:srgbClr val="7F7F7F"/>
              </a:solidFill>
              <a:latin typeface="Lato Light" panose="020F0502020204030203" pitchFamily="34" charset="0"/>
            </a:endParaRPr>
          </a:p>
        </p:txBody>
      </p:sp>
      <p:sp>
        <p:nvSpPr>
          <p:cNvPr id="16" name="Фигура">
            <a:extLst>
              <a:ext uri="{FF2B5EF4-FFF2-40B4-BE49-F238E27FC236}">
                <a16:creationId xmlns:a16="http://schemas.microsoft.com/office/drawing/2014/main" id="{DC929556-2D08-2536-FA70-DA26614F3072}"/>
              </a:ext>
            </a:extLst>
          </p:cNvPr>
          <p:cNvSpPr/>
          <p:nvPr/>
        </p:nvSpPr>
        <p:spPr bwMode="auto">
          <a:xfrm>
            <a:off x="1899693" y="5019779"/>
            <a:ext cx="2664361" cy="1389213"/>
          </a:xfrm>
          <a:custGeom>
            <a:avLst/>
            <a:gdLst/>
            <a:ahLst/>
            <a:cxnLst>
              <a:cxn ang="0">
                <a:pos x="wd2" y="hd2"/>
              </a:cxn>
              <a:cxn ang="5400000">
                <a:pos x="wd2" y="hd2"/>
              </a:cxn>
              <a:cxn ang="10800000">
                <a:pos x="wd2" y="hd2"/>
              </a:cxn>
              <a:cxn ang="16200000">
                <a:pos x="wd2" y="hd2"/>
              </a:cxn>
            </a:cxnLst>
            <a:rect l="0" t="0" r="r" b="b"/>
            <a:pathLst>
              <a:path w="21546" h="21520" extrusionOk="0">
                <a:moveTo>
                  <a:pt x="407" y="15716"/>
                </a:moveTo>
                <a:cubicBezTo>
                  <a:pt x="208" y="15427"/>
                  <a:pt x="70" y="15008"/>
                  <a:pt x="21" y="14538"/>
                </a:cubicBezTo>
                <a:cubicBezTo>
                  <a:pt x="-31" y="14048"/>
                  <a:pt x="17" y="13538"/>
                  <a:pt x="154" y="13113"/>
                </a:cubicBezTo>
                <a:lnTo>
                  <a:pt x="5162" y="0"/>
                </a:lnTo>
                <a:lnTo>
                  <a:pt x="16379" y="0"/>
                </a:lnTo>
                <a:lnTo>
                  <a:pt x="21322" y="13249"/>
                </a:lnTo>
                <a:cubicBezTo>
                  <a:pt x="21490" y="13641"/>
                  <a:pt x="21569" y="14146"/>
                  <a:pt x="21541" y="14651"/>
                </a:cubicBezTo>
                <a:cubicBezTo>
                  <a:pt x="21512" y="15169"/>
                  <a:pt x="21373" y="15642"/>
                  <a:pt x="21156" y="15957"/>
                </a:cubicBezTo>
                <a:cubicBezTo>
                  <a:pt x="18132" y="19518"/>
                  <a:pt x="14660" y="21440"/>
                  <a:pt x="11111" y="21517"/>
                </a:cubicBezTo>
                <a:cubicBezTo>
                  <a:pt x="7326" y="21600"/>
                  <a:pt x="3609" y="19585"/>
                  <a:pt x="407" y="15716"/>
                </a:cubicBezTo>
                <a:close/>
              </a:path>
            </a:pathLst>
          </a:custGeom>
          <a:solidFill>
            <a:schemeClr val="accent4"/>
          </a:solidFill>
          <a:ln w="12700" cap="flat">
            <a:noFill/>
            <a:miter lim="400000"/>
          </a:ln>
          <a:effectLst/>
        </p:spPr>
        <p:txBody>
          <a:bodyPr lIns="25394" tIns="25394" rIns="25394" bIns="25394" anchor="ctr"/>
          <a:lstStyle/>
          <a:p>
            <a:pPr algn="ctr" defTabSz="914217">
              <a:defRPr sz="3200">
                <a:solidFill>
                  <a:srgbClr val="000000"/>
                </a:solidFill>
                <a:latin typeface="Helvetica Light"/>
                <a:ea typeface="Helvetica Light"/>
                <a:cs typeface="Helvetica Light"/>
                <a:sym typeface="Helvetica Light"/>
              </a:defRPr>
            </a:pPr>
            <a:endParaRPr sz="1600" kern="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17" name="Линия">
            <a:extLst>
              <a:ext uri="{FF2B5EF4-FFF2-40B4-BE49-F238E27FC236}">
                <a16:creationId xmlns:a16="http://schemas.microsoft.com/office/drawing/2014/main" id="{6611AAC8-1886-3C5A-ADE4-121003F33295}"/>
              </a:ext>
            </a:extLst>
          </p:cNvPr>
          <p:cNvSpPr/>
          <p:nvPr/>
        </p:nvSpPr>
        <p:spPr bwMode="auto">
          <a:xfrm flipV="1">
            <a:off x="2341427" y="2927390"/>
            <a:ext cx="796755" cy="581392"/>
          </a:xfrm>
          <a:prstGeom prst="line">
            <a:avLst/>
          </a:prstGeom>
          <a:noFill/>
          <a:ln w="38100" cap="flat">
            <a:solidFill>
              <a:schemeClr val="bg1">
                <a:lumMod val="75000"/>
              </a:schemeClr>
            </a:solidFill>
            <a:prstDash val="solid"/>
            <a:miter lim="400000"/>
            <a:tailEnd type="triangle" w="med" len="med"/>
          </a:ln>
          <a:effectLst/>
        </p:spPr>
        <p:txBody>
          <a:bodyPr lIns="0" tIns="0" rIns="0" bIns="0" anchor="ctr"/>
          <a:lstStyle/>
          <a:p>
            <a:pPr defTabSz="228532">
              <a:defRPr sz="1200">
                <a:solidFill>
                  <a:srgbClr val="000000"/>
                </a:solidFill>
                <a:latin typeface="+mj-lt"/>
                <a:ea typeface="+mj-ea"/>
                <a:cs typeface="+mj-cs"/>
                <a:sym typeface="Helvetica"/>
              </a:defRPr>
            </a:pPr>
            <a:endParaRPr sz="600" kern="0">
              <a:solidFill>
                <a:srgbClr val="000000"/>
              </a:solidFill>
              <a:latin typeface="Lato Light" panose="020F0502020204030203" pitchFamily="34" charset="0"/>
              <a:sym typeface="Helvetica"/>
            </a:endParaRPr>
          </a:p>
        </p:txBody>
      </p:sp>
      <p:sp>
        <p:nvSpPr>
          <p:cNvPr id="18" name="Линия">
            <a:extLst>
              <a:ext uri="{FF2B5EF4-FFF2-40B4-BE49-F238E27FC236}">
                <a16:creationId xmlns:a16="http://schemas.microsoft.com/office/drawing/2014/main" id="{4D04B0D5-1A19-CAAD-1947-EA3AB32E6456}"/>
              </a:ext>
            </a:extLst>
          </p:cNvPr>
          <p:cNvSpPr/>
          <p:nvPr/>
        </p:nvSpPr>
        <p:spPr bwMode="auto">
          <a:xfrm>
            <a:off x="3332348" y="2941875"/>
            <a:ext cx="801011" cy="583096"/>
          </a:xfrm>
          <a:prstGeom prst="line">
            <a:avLst/>
          </a:prstGeom>
          <a:noFill/>
          <a:ln w="38100" cap="flat">
            <a:solidFill>
              <a:schemeClr val="bg1">
                <a:lumMod val="75000"/>
              </a:schemeClr>
            </a:solidFill>
            <a:prstDash val="solid"/>
            <a:miter lim="400000"/>
            <a:tailEnd type="triangle" w="med" len="med"/>
          </a:ln>
          <a:effectLst/>
        </p:spPr>
        <p:txBody>
          <a:bodyPr lIns="0" tIns="0" rIns="0" bIns="0" anchor="ctr"/>
          <a:lstStyle/>
          <a:p>
            <a:pPr defTabSz="228532">
              <a:defRPr sz="1200">
                <a:solidFill>
                  <a:srgbClr val="000000"/>
                </a:solidFill>
                <a:latin typeface="+mj-lt"/>
                <a:ea typeface="+mj-ea"/>
                <a:cs typeface="+mj-cs"/>
                <a:sym typeface="Helvetica"/>
              </a:defRPr>
            </a:pPr>
            <a:endParaRPr sz="600" kern="0">
              <a:solidFill>
                <a:srgbClr val="000000"/>
              </a:solidFill>
              <a:latin typeface="Lato Light" panose="020F0502020204030203" pitchFamily="34" charset="0"/>
              <a:sym typeface="Helvetica"/>
            </a:endParaRPr>
          </a:p>
        </p:txBody>
      </p:sp>
      <p:sp>
        <p:nvSpPr>
          <p:cNvPr id="19" name="Линия">
            <a:extLst>
              <a:ext uri="{FF2B5EF4-FFF2-40B4-BE49-F238E27FC236}">
                <a16:creationId xmlns:a16="http://schemas.microsoft.com/office/drawing/2014/main" id="{583A9687-78E1-5D14-47A6-9CFB3DE5E6D9}"/>
              </a:ext>
            </a:extLst>
          </p:cNvPr>
          <p:cNvSpPr/>
          <p:nvPr/>
        </p:nvSpPr>
        <p:spPr bwMode="auto">
          <a:xfrm>
            <a:off x="2223063" y="3695259"/>
            <a:ext cx="322618" cy="990836"/>
          </a:xfrm>
          <a:prstGeom prst="line">
            <a:avLst/>
          </a:prstGeom>
          <a:noFill/>
          <a:ln w="38100" cap="flat">
            <a:solidFill>
              <a:schemeClr val="bg1">
                <a:lumMod val="75000"/>
              </a:schemeClr>
            </a:solidFill>
            <a:prstDash val="solid"/>
            <a:miter lim="400000"/>
            <a:headEnd type="triangle" w="med" len="med"/>
          </a:ln>
          <a:effectLst/>
        </p:spPr>
        <p:txBody>
          <a:bodyPr lIns="0" tIns="0" rIns="0" bIns="0" anchor="ctr"/>
          <a:lstStyle/>
          <a:p>
            <a:pPr defTabSz="228532">
              <a:defRPr sz="1200">
                <a:solidFill>
                  <a:srgbClr val="000000"/>
                </a:solidFill>
                <a:latin typeface="+mj-lt"/>
                <a:ea typeface="+mj-ea"/>
                <a:cs typeface="+mj-cs"/>
                <a:sym typeface="Helvetica"/>
              </a:defRPr>
            </a:pPr>
            <a:endParaRPr sz="600" kern="0">
              <a:solidFill>
                <a:srgbClr val="000000"/>
              </a:solidFill>
              <a:latin typeface="Lato Light" panose="020F0502020204030203" pitchFamily="34" charset="0"/>
              <a:sym typeface="Helvetica"/>
            </a:endParaRPr>
          </a:p>
        </p:txBody>
      </p:sp>
      <p:sp>
        <p:nvSpPr>
          <p:cNvPr id="20" name="Линия">
            <a:extLst>
              <a:ext uri="{FF2B5EF4-FFF2-40B4-BE49-F238E27FC236}">
                <a16:creationId xmlns:a16="http://schemas.microsoft.com/office/drawing/2014/main" id="{280520FF-D983-7A72-D027-3E4FB9CD5937}"/>
              </a:ext>
            </a:extLst>
          </p:cNvPr>
          <p:cNvSpPr/>
          <p:nvPr/>
        </p:nvSpPr>
        <p:spPr bwMode="auto">
          <a:xfrm flipV="1">
            <a:off x="3887309" y="3694436"/>
            <a:ext cx="319213" cy="1003605"/>
          </a:xfrm>
          <a:prstGeom prst="line">
            <a:avLst/>
          </a:prstGeom>
          <a:noFill/>
          <a:ln w="38100" cap="flat">
            <a:solidFill>
              <a:schemeClr val="bg1">
                <a:lumMod val="75000"/>
              </a:schemeClr>
            </a:solidFill>
            <a:prstDash val="solid"/>
            <a:miter lim="400000"/>
            <a:headEnd type="triangle" w="med" len="med"/>
          </a:ln>
          <a:effectLst/>
        </p:spPr>
        <p:txBody>
          <a:bodyPr lIns="0" tIns="0" rIns="0" bIns="0" anchor="ctr"/>
          <a:lstStyle/>
          <a:p>
            <a:pPr defTabSz="228532">
              <a:defRPr sz="1200">
                <a:solidFill>
                  <a:srgbClr val="000000"/>
                </a:solidFill>
                <a:latin typeface="+mj-lt"/>
                <a:ea typeface="+mj-ea"/>
                <a:cs typeface="+mj-cs"/>
                <a:sym typeface="Helvetica"/>
              </a:defRPr>
            </a:pPr>
            <a:endParaRPr sz="600" kern="0">
              <a:solidFill>
                <a:srgbClr val="000000"/>
              </a:solidFill>
              <a:latin typeface="Lato Light" panose="020F0502020204030203" pitchFamily="34" charset="0"/>
              <a:sym typeface="Helvetica"/>
            </a:endParaRPr>
          </a:p>
        </p:txBody>
      </p:sp>
      <p:sp>
        <p:nvSpPr>
          <p:cNvPr id="21" name="Линия">
            <a:extLst>
              <a:ext uri="{FF2B5EF4-FFF2-40B4-BE49-F238E27FC236}">
                <a16:creationId xmlns:a16="http://schemas.microsoft.com/office/drawing/2014/main" id="{E9DCAA02-37FE-4AA2-31CD-24DB5A251123}"/>
              </a:ext>
            </a:extLst>
          </p:cNvPr>
          <p:cNvSpPr/>
          <p:nvPr/>
        </p:nvSpPr>
        <p:spPr bwMode="auto">
          <a:xfrm>
            <a:off x="2725390" y="4817242"/>
            <a:ext cx="1009563" cy="0"/>
          </a:xfrm>
          <a:prstGeom prst="line">
            <a:avLst/>
          </a:prstGeom>
          <a:noFill/>
          <a:ln w="38100" cap="flat">
            <a:solidFill>
              <a:schemeClr val="bg1">
                <a:lumMod val="75000"/>
              </a:schemeClr>
            </a:solidFill>
            <a:prstDash val="solid"/>
            <a:miter lim="400000"/>
            <a:headEnd type="triangle" w="med" len="med"/>
          </a:ln>
          <a:effectLst/>
        </p:spPr>
        <p:txBody>
          <a:bodyPr lIns="0" tIns="0" rIns="0" bIns="0" anchor="ctr"/>
          <a:lstStyle/>
          <a:p>
            <a:pPr defTabSz="228532">
              <a:defRPr sz="1200">
                <a:solidFill>
                  <a:srgbClr val="000000"/>
                </a:solidFill>
                <a:latin typeface="+mj-lt"/>
                <a:ea typeface="+mj-ea"/>
                <a:cs typeface="+mj-cs"/>
                <a:sym typeface="Helvetica"/>
              </a:defRPr>
            </a:pPr>
            <a:endParaRPr sz="600" kern="0">
              <a:solidFill>
                <a:srgbClr val="000000"/>
              </a:solidFill>
              <a:latin typeface="Lato Light" panose="020F0502020204030203" pitchFamily="34" charset="0"/>
              <a:sym typeface="Helvetica"/>
            </a:endParaRPr>
          </a:p>
        </p:txBody>
      </p:sp>
      <p:sp>
        <p:nvSpPr>
          <p:cNvPr id="22" name="Freeform 802">
            <a:extLst>
              <a:ext uri="{FF2B5EF4-FFF2-40B4-BE49-F238E27FC236}">
                <a16:creationId xmlns:a16="http://schemas.microsoft.com/office/drawing/2014/main" id="{3E8A8FD0-A5B9-967C-8B76-C0DC5346F921}"/>
              </a:ext>
            </a:extLst>
          </p:cNvPr>
          <p:cNvSpPr>
            <a:spLocks noChangeArrowheads="1"/>
          </p:cNvSpPr>
          <p:nvPr/>
        </p:nvSpPr>
        <p:spPr bwMode="auto">
          <a:xfrm>
            <a:off x="1859094" y="2210154"/>
            <a:ext cx="586164" cy="583096"/>
          </a:xfrm>
          <a:custGeom>
            <a:avLst/>
            <a:gdLst/>
            <a:ahLst/>
            <a:cxnLst/>
            <a:rect l="0" t="0" r="r" b="b"/>
            <a:pathLst>
              <a:path w="302852" h="301266">
                <a:moveTo>
                  <a:pt x="268012" y="261937"/>
                </a:moveTo>
                <a:lnTo>
                  <a:pt x="274569" y="261937"/>
                </a:lnTo>
                <a:cubicBezTo>
                  <a:pt x="276984" y="261937"/>
                  <a:pt x="279055" y="264054"/>
                  <a:pt x="279055" y="266523"/>
                </a:cubicBezTo>
                <a:cubicBezTo>
                  <a:pt x="279055" y="268993"/>
                  <a:pt x="276984" y="271109"/>
                  <a:pt x="274569" y="271109"/>
                </a:cubicBezTo>
                <a:lnTo>
                  <a:pt x="268012" y="271109"/>
                </a:lnTo>
                <a:cubicBezTo>
                  <a:pt x="265596" y="271109"/>
                  <a:pt x="263525" y="268993"/>
                  <a:pt x="263525" y="266523"/>
                </a:cubicBezTo>
                <a:cubicBezTo>
                  <a:pt x="263525" y="264054"/>
                  <a:pt x="265596" y="261937"/>
                  <a:pt x="268012" y="261937"/>
                </a:cubicBezTo>
                <a:close/>
                <a:moveTo>
                  <a:pt x="227013" y="261937"/>
                </a:moveTo>
                <a:lnTo>
                  <a:pt x="240934" y="261937"/>
                </a:lnTo>
                <a:cubicBezTo>
                  <a:pt x="243864" y="261937"/>
                  <a:pt x="245696" y="264054"/>
                  <a:pt x="245696" y="266523"/>
                </a:cubicBezTo>
                <a:cubicBezTo>
                  <a:pt x="245696" y="268993"/>
                  <a:pt x="243864" y="271109"/>
                  <a:pt x="240934" y="271109"/>
                </a:cubicBezTo>
                <a:lnTo>
                  <a:pt x="227013" y="271109"/>
                </a:lnTo>
                <a:cubicBezTo>
                  <a:pt x="224448" y="271109"/>
                  <a:pt x="222250" y="268993"/>
                  <a:pt x="222250" y="266523"/>
                </a:cubicBezTo>
                <a:cubicBezTo>
                  <a:pt x="222250" y="264054"/>
                  <a:pt x="224448" y="261937"/>
                  <a:pt x="227013" y="261937"/>
                </a:cubicBezTo>
                <a:close/>
                <a:moveTo>
                  <a:pt x="104712" y="261937"/>
                </a:moveTo>
                <a:lnTo>
                  <a:pt x="196550" y="261937"/>
                </a:lnTo>
                <a:cubicBezTo>
                  <a:pt x="199443" y="261937"/>
                  <a:pt x="201251" y="264054"/>
                  <a:pt x="201251" y="266523"/>
                </a:cubicBezTo>
                <a:cubicBezTo>
                  <a:pt x="201251" y="268993"/>
                  <a:pt x="199443" y="271109"/>
                  <a:pt x="196550" y="271109"/>
                </a:cubicBezTo>
                <a:lnTo>
                  <a:pt x="104712" y="271109"/>
                </a:lnTo>
                <a:cubicBezTo>
                  <a:pt x="102181" y="271109"/>
                  <a:pt x="100012" y="268993"/>
                  <a:pt x="100012" y="266523"/>
                </a:cubicBezTo>
                <a:cubicBezTo>
                  <a:pt x="100012" y="264054"/>
                  <a:pt x="102181" y="261937"/>
                  <a:pt x="104712" y="261937"/>
                </a:cubicBezTo>
                <a:close/>
                <a:moveTo>
                  <a:pt x="61912" y="261937"/>
                </a:moveTo>
                <a:lnTo>
                  <a:pt x="75833" y="261937"/>
                </a:lnTo>
                <a:cubicBezTo>
                  <a:pt x="78764" y="261937"/>
                  <a:pt x="80595" y="264054"/>
                  <a:pt x="80595" y="266523"/>
                </a:cubicBezTo>
                <a:cubicBezTo>
                  <a:pt x="80595" y="268993"/>
                  <a:pt x="78764" y="271109"/>
                  <a:pt x="75833" y="271109"/>
                </a:cubicBezTo>
                <a:lnTo>
                  <a:pt x="61912" y="271109"/>
                </a:lnTo>
                <a:cubicBezTo>
                  <a:pt x="59348" y="271109"/>
                  <a:pt x="57150" y="268993"/>
                  <a:pt x="57150" y="266523"/>
                </a:cubicBezTo>
                <a:cubicBezTo>
                  <a:pt x="57150" y="264054"/>
                  <a:pt x="59348" y="261937"/>
                  <a:pt x="61912" y="261937"/>
                </a:cubicBezTo>
                <a:close/>
                <a:moveTo>
                  <a:pt x="26711" y="261937"/>
                </a:moveTo>
                <a:lnTo>
                  <a:pt x="33268" y="261937"/>
                </a:lnTo>
                <a:cubicBezTo>
                  <a:pt x="35684" y="261937"/>
                  <a:pt x="37755" y="264054"/>
                  <a:pt x="37755" y="266523"/>
                </a:cubicBezTo>
                <a:cubicBezTo>
                  <a:pt x="37755" y="268993"/>
                  <a:pt x="35684" y="271109"/>
                  <a:pt x="33268" y="271109"/>
                </a:cubicBezTo>
                <a:lnTo>
                  <a:pt x="26711" y="271109"/>
                </a:lnTo>
                <a:cubicBezTo>
                  <a:pt x="24295" y="271109"/>
                  <a:pt x="22225" y="268993"/>
                  <a:pt x="22225" y="266523"/>
                </a:cubicBezTo>
                <a:cubicBezTo>
                  <a:pt x="22225" y="264054"/>
                  <a:pt x="24295" y="261937"/>
                  <a:pt x="26711" y="261937"/>
                </a:cubicBezTo>
                <a:close/>
                <a:moveTo>
                  <a:pt x="264746" y="230187"/>
                </a:moveTo>
                <a:lnTo>
                  <a:pt x="274271" y="230187"/>
                </a:lnTo>
                <a:cubicBezTo>
                  <a:pt x="276836" y="230187"/>
                  <a:pt x="279034" y="232304"/>
                  <a:pt x="279034" y="234773"/>
                </a:cubicBezTo>
                <a:cubicBezTo>
                  <a:pt x="279034" y="237243"/>
                  <a:pt x="276836" y="239359"/>
                  <a:pt x="274271" y="239359"/>
                </a:cubicBezTo>
                <a:lnTo>
                  <a:pt x="264746" y="239359"/>
                </a:lnTo>
                <a:cubicBezTo>
                  <a:pt x="262182" y="239359"/>
                  <a:pt x="260350" y="237243"/>
                  <a:pt x="260350" y="234773"/>
                </a:cubicBezTo>
                <a:cubicBezTo>
                  <a:pt x="260350" y="232304"/>
                  <a:pt x="262182" y="230187"/>
                  <a:pt x="264746" y="230187"/>
                </a:cubicBezTo>
                <a:close/>
                <a:moveTo>
                  <a:pt x="223361" y="230187"/>
                </a:moveTo>
                <a:lnTo>
                  <a:pt x="242650" y="230187"/>
                </a:lnTo>
                <a:cubicBezTo>
                  <a:pt x="245150" y="230187"/>
                  <a:pt x="247293" y="232304"/>
                  <a:pt x="247293" y="234773"/>
                </a:cubicBezTo>
                <a:cubicBezTo>
                  <a:pt x="247293" y="237243"/>
                  <a:pt x="245150" y="239359"/>
                  <a:pt x="242650" y="239359"/>
                </a:cubicBezTo>
                <a:lnTo>
                  <a:pt x="223361" y="239359"/>
                </a:lnTo>
                <a:cubicBezTo>
                  <a:pt x="220861" y="239359"/>
                  <a:pt x="219075" y="237243"/>
                  <a:pt x="219075" y="234773"/>
                </a:cubicBezTo>
                <a:cubicBezTo>
                  <a:pt x="219075" y="232304"/>
                  <a:pt x="220861" y="230187"/>
                  <a:pt x="223361" y="230187"/>
                </a:cubicBezTo>
                <a:close/>
                <a:moveTo>
                  <a:pt x="182086" y="230187"/>
                </a:moveTo>
                <a:lnTo>
                  <a:pt x="201732" y="230187"/>
                </a:lnTo>
                <a:cubicBezTo>
                  <a:pt x="203875" y="230187"/>
                  <a:pt x="206018" y="232304"/>
                  <a:pt x="206018" y="234773"/>
                </a:cubicBezTo>
                <a:cubicBezTo>
                  <a:pt x="206018" y="237243"/>
                  <a:pt x="203875" y="239359"/>
                  <a:pt x="201732" y="239359"/>
                </a:cubicBezTo>
                <a:lnTo>
                  <a:pt x="182086" y="239359"/>
                </a:lnTo>
                <a:cubicBezTo>
                  <a:pt x="179586" y="239359"/>
                  <a:pt x="177800" y="237243"/>
                  <a:pt x="177800" y="234773"/>
                </a:cubicBezTo>
                <a:cubicBezTo>
                  <a:pt x="177800" y="232304"/>
                  <a:pt x="179586" y="230187"/>
                  <a:pt x="182086" y="230187"/>
                </a:cubicBezTo>
                <a:close/>
                <a:moveTo>
                  <a:pt x="140811" y="230187"/>
                </a:moveTo>
                <a:lnTo>
                  <a:pt x="160457" y="230187"/>
                </a:lnTo>
                <a:cubicBezTo>
                  <a:pt x="162957" y="230187"/>
                  <a:pt x="164743" y="232304"/>
                  <a:pt x="164743" y="234773"/>
                </a:cubicBezTo>
                <a:cubicBezTo>
                  <a:pt x="164743" y="237243"/>
                  <a:pt x="162957" y="239359"/>
                  <a:pt x="160457" y="239359"/>
                </a:cubicBezTo>
                <a:lnTo>
                  <a:pt x="140811" y="239359"/>
                </a:lnTo>
                <a:cubicBezTo>
                  <a:pt x="138311" y="239359"/>
                  <a:pt x="136525" y="237243"/>
                  <a:pt x="136525" y="234773"/>
                </a:cubicBezTo>
                <a:cubicBezTo>
                  <a:pt x="136525" y="232304"/>
                  <a:pt x="138311" y="230187"/>
                  <a:pt x="140811" y="230187"/>
                </a:cubicBezTo>
                <a:close/>
                <a:moveTo>
                  <a:pt x="99536" y="230187"/>
                </a:moveTo>
                <a:lnTo>
                  <a:pt x="119181" y="230187"/>
                </a:lnTo>
                <a:cubicBezTo>
                  <a:pt x="121682" y="230187"/>
                  <a:pt x="123468" y="232304"/>
                  <a:pt x="123468" y="234773"/>
                </a:cubicBezTo>
                <a:cubicBezTo>
                  <a:pt x="123468" y="237243"/>
                  <a:pt x="121682" y="239359"/>
                  <a:pt x="119181" y="239359"/>
                </a:cubicBezTo>
                <a:lnTo>
                  <a:pt x="99536" y="239359"/>
                </a:lnTo>
                <a:cubicBezTo>
                  <a:pt x="97036" y="239359"/>
                  <a:pt x="95250" y="237243"/>
                  <a:pt x="95250" y="234773"/>
                </a:cubicBezTo>
                <a:cubicBezTo>
                  <a:pt x="95250" y="232304"/>
                  <a:pt x="97036" y="230187"/>
                  <a:pt x="99536" y="230187"/>
                </a:cubicBezTo>
                <a:close/>
                <a:moveTo>
                  <a:pt x="58561" y="230187"/>
                </a:moveTo>
                <a:lnTo>
                  <a:pt x="77964" y="230187"/>
                </a:lnTo>
                <a:cubicBezTo>
                  <a:pt x="80080" y="230187"/>
                  <a:pt x="82197" y="232304"/>
                  <a:pt x="82197" y="234773"/>
                </a:cubicBezTo>
                <a:cubicBezTo>
                  <a:pt x="82197" y="237243"/>
                  <a:pt x="80080" y="239359"/>
                  <a:pt x="77964" y="239359"/>
                </a:cubicBezTo>
                <a:lnTo>
                  <a:pt x="58561" y="239359"/>
                </a:lnTo>
                <a:cubicBezTo>
                  <a:pt x="56091" y="239359"/>
                  <a:pt x="53975" y="237243"/>
                  <a:pt x="53975" y="234773"/>
                </a:cubicBezTo>
                <a:cubicBezTo>
                  <a:pt x="53975" y="232304"/>
                  <a:pt x="56091" y="230187"/>
                  <a:pt x="58561" y="230187"/>
                </a:cubicBezTo>
                <a:close/>
                <a:moveTo>
                  <a:pt x="26987" y="230187"/>
                </a:moveTo>
                <a:lnTo>
                  <a:pt x="36146" y="230187"/>
                </a:lnTo>
                <a:cubicBezTo>
                  <a:pt x="38710" y="230187"/>
                  <a:pt x="40908" y="232304"/>
                  <a:pt x="40908" y="234773"/>
                </a:cubicBezTo>
                <a:cubicBezTo>
                  <a:pt x="40908" y="237243"/>
                  <a:pt x="38710" y="239359"/>
                  <a:pt x="36146" y="239359"/>
                </a:cubicBezTo>
                <a:lnTo>
                  <a:pt x="26987" y="239359"/>
                </a:lnTo>
                <a:cubicBezTo>
                  <a:pt x="24423" y="239359"/>
                  <a:pt x="22225" y="237243"/>
                  <a:pt x="22225" y="234773"/>
                </a:cubicBezTo>
                <a:cubicBezTo>
                  <a:pt x="22225" y="232304"/>
                  <a:pt x="24423" y="230187"/>
                  <a:pt x="26987" y="230187"/>
                </a:cubicBezTo>
                <a:close/>
                <a:moveTo>
                  <a:pt x="268012" y="200025"/>
                </a:moveTo>
                <a:lnTo>
                  <a:pt x="274569" y="200025"/>
                </a:lnTo>
                <a:cubicBezTo>
                  <a:pt x="276984" y="200025"/>
                  <a:pt x="279055" y="201857"/>
                  <a:pt x="279055" y="204421"/>
                </a:cubicBezTo>
                <a:cubicBezTo>
                  <a:pt x="279055" y="206986"/>
                  <a:pt x="276984" y="209184"/>
                  <a:pt x="274569" y="209184"/>
                </a:cubicBezTo>
                <a:lnTo>
                  <a:pt x="268012" y="209184"/>
                </a:lnTo>
                <a:cubicBezTo>
                  <a:pt x="265596" y="209184"/>
                  <a:pt x="263525" y="206986"/>
                  <a:pt x="263525" y="204421"/>
                </a:cubicBezTo>
                <a:cubicBezTo>
                  <a:pt x="263525" y="201857"/>
                  <a:pt x="265596" y="200025"/>
                  <a:pt x="268012" y="200025"/>
                </a:cubicBezTo>
                <a:close/>
                <a:moveTo>
                  <a:pt x="231598" y="200025"/>
                </a:moveTo>
                <a:lnTo>
                  <a:pt x="244651" y="200025"/>
                </a:lnTo>
                <a:cubicBezTo>
                  <a:pt x="247121" y="200025"/>
                  <a:pt x="248884" y="201857"/>
                  <a:pt x="248884" y="204421"/>
                </a:cubicBezTo>
                <a:cubicBezTo>
                  <a:pt x="248884" y="206986"/>
                  <a:pt x="247121" y="209184"/>
                  <a:pt x="244651" y="209184"/>
                </a:cubicBezTo>
                <a:lnTo>
                  <a:pt x="231598" y="209184"/>
                </a:lnTo>
                <a:cubicBezTo>
                  <a:pt x="229129" y="209184"/>
                  <a:pt x="227012" y="206986"/>
                  <a:pt x="227012" y="204421"/>
                </a:cubicBezTo>
                <a:cubicBezTo>
                  <a:pt x="227012" y="201857"/>
                  <a:pt x="229129" y="200025"/>
                  <a:pt x="231598" y="200025"/>
                </a:cubicBezTo>
                <a:close/>
                <a:moveTo>
                  <a:pt x="196924" y="200025"/>
                </a:moveTo>
                <a:lnTo>
                  <a:pt x="210691" y="200025"/>
                </a:lnTo>
                <a:cubicBezTo>
                  <a:pt x="213296" y="200025"/>
                  <a:pt x="215528" y="201857"/>
                  <a:pt x="215528" y="204421"/>
                </a:cubicBezTo>
                <a:cubicBezTo>
                  <a:pt x="215528" y="206986"/>
                  <a:pt x="213296" y="209184"/>
                  <a:pt x="210691" y="209184"/>
                </a:cubicBezTo>
                <a:lnTo>
                  <a:pt x="196924" y="209184"/>
                </a:lnTo>
                <a:cubicBezTo>
                  <a:pt x="194320" y="209184"/>
                  <a:pt x="192087" y="206986"/>
                  <a:pt x="192087" y="204421"/>
                </a:cubicBezTo>
                <a:cubicBezTo>
                  <a:pt x="192087" y="201857"/>
                  <a:pt x="194320" y="200025"/>
                  <a:pt x="196924" y="200025"/>
                </a:cubicBezTo>
                <a:close/>
                <a:moveTo>
                  <a:pt x="161999" y="200025"/>
                </a:moveTo>
                <a:lnTo>
                  <a:pt x="175766" y="200025"/>
                </a:lnTo>
                <a:cubicBezTo>
                  <a:pt x="178371" y="200025"/>
                  <a:pt x="180603" y="201857"/>
                  <a:pt x="180603" y="204421"/>
                </a:cubicBezTo>
                <a:cubicBezTo>
                  <a:pt x="180603" y="206986"/>
                  <a:pt x="178371" y="209184"/>
                  <a:pt x="175766" y="209184"/>
                </a:cubicBezTo>
                <a:lnTo>
                  <a:pt x="161999" y="209184"/>
                </a:lnTo>
                <a:cubicBezTo>
                  <a:pt x="159395" y="209184"/>
                  <a:pt x="157162" y="206986"/>
                  <a:pt x="157162" y="204421"/>
                </a:cubicBezTo>
                <a:cubicBezTo>
                  <a:pt x="157162" y="201857"/>
                  <a:pt x="159395" y="200025"/>
                  <a:pt x="161999" y="200025"/>
                </a:cubicBezTo>
                <a:close/>
                <a:moveTo>
                  <a:pt x="126823" y="200025"/>
                </a:moveTo>
                <a:lnTo>
                  <a:pt x="139876" y="200025"/>
                </a:lnTo>
                <a:cubicBezTo>
                  <a:pt x="142346" y="200025"/>
                  <a:pt x="144109" y="201857"/>
                  <a:pt x="144109" y="204421"/>
                </a:cubicBezTo>
                <a:cubicBezTo>
                  <a:pt x="144109" y="206986"/>
                  <a:pt x="142346" y="209184"/>
                  <a:pt x="139876" y="209184"/>
                </a:cubicBezTo>
                <a:lnTo>
                  <a:pt x="126823" y="209184"/>
                </a:lnTo>
                <a:cubicBezTo>
                  <a:pt x="124354" y="209184"/>
                  <a:pt x="122237" y="206986"/>
                  <a:pt x="122237" y="204421"/>
                </a:cubicBezTo>
                <a:cubicBezTo>
                  <a:pt x="122237" y="201857"/>
                  <a:pt x="124354" y="200025"/>
                  <a:pt x="126823" y="200025"/>
                </a:cubicBezTo>
                <a:close/>
                <a:moveTo>
                  <a:pt x="91898" y="200025"/>
                </a:moveTo>
                <a:lnTo>
                  <a:pt x="104951" y="200025"/>
                </a:lnTo>
                <a:cubicBezTo>
                  <a:pt x="107420" y="200025"/>
                  <a:pt x="109184" y="201857"/>
                  <a:pt x="109184" y="204421"/>
                </a:cubicBezTo>
                <a:cubicBezTo>
                  <a:pt x="109184" y="206986"/>
                  <a:pt x="107420" y="209184"/>
                  <a:pt x="104951" y="209184"/>
                </a:cubicBezTo>
                <a:lnTo>
                  <a:pt x="91898" y="209184"/>
                </a:lnTo>
                <a:cubicBezTo>
                  <a:pt x="89428" y="209184"/>
                  <a:pt x="87312" y="206986"/>
                  <a:pt x="87312" y="204421"/>
                </a:cubicBezTo>
                <a:cubicBezTo>
                  <a:pt x="87312" y="201857"/>
                  <a:pt x="89428" y="200025"/>
                  <a:pt x="91898" y="200025"/>
                </a:cubicBezTo>
                <a:close/>
                <a:moveTo>
                  <a:pt x="56688" y="200025"/>
                </a:moveTo>
                <a:lnTo>
                  <a:pt x="69952" y="200025"/>
                </a:lnTo>
                <a:cubicBezTo>
                  <a:pt x="72461" y="200025"/>
                  <a:pt x="74253" y="201857"/>
                  <a:pt x="74253" y="204421"/>
                </a:cubicBezTo>
                <a:cubicBezTo>
                  <a:pt x="74253" y="206986"/>
                  <a:pt x="72461" y="209184"/>
                  <a:pt x="69952" y="209184"/>
                </a:cubicBezTo>
                <a:lnTo>
                  <a:pt x="56688" y="209184"/>
                </a:lnTo>
                <a:cubicBezTo>
                  <a:pt x="54179" y="209184"/>
                  <a:pt x="52387" y="206986"/>
                  <a:pt x="52387" y="204421"/>
                </a:cubicBezTo>
                <a:cubicBezTo>
                  <a:pt x="52387" y="201857"/>
                  <a:pt x="54179" y="200025"/>
                  <a:pt x="56688" y="200025"/>
                </a:cubicBezTo>
                <a:close/>
                <a:moveTo>
                  <a:pt x="26711" y="200025"/>
                </a:moveTo>
                <a:lnTo>
                  <a:pt x="33268" y="200025"/>
                </a:lnTo>
                <a:cubicBezTo>
                  <a:pt x="35684" y="200025"/>
                  <a:pt x="37755" y="201857"/>
                  <a:pt x="37755" y="204421"/>
                </a:cubicBezTo>
                <a:cubicBezTo>
                  <a:pt x="37755" y="206986"/>
                  <a:pt x="35684" y="209184"/>
                  <a:pt x="33268" y="209184"/>
                </a:cubicBezTo>
                <a:lnTo>
                  <a:pt x="26711" y="209184"/>
                </a:lnTo>
                <a:cubicBezTo>
                  <a:pt x="24295" y="209184"/>
                  <a:pt x="22225" y="206986"/>
                  <a:pt x="22225" y="204421"/>
                </a:cubicBezTo>
                <a:cubicBezTo>
                  <a:pt x="22225" y="201857"/>
                  <a:pt x="24295" y="200025"/>
                  <a:pt x="26711" y="200025"/>
                </a:cubicBezTo>
                <a:close/>
                <a:moveTo>
                  <a:pt x="13700" y="177743"/>
                </a:moveTo>
                <a:cubicBezTo>
                  <a:pt x="11537" y="177743"/>
                  <a:pt x="9374" y="179898"/>
                  <a:pt x="9374" y="182411"/>
                </a:cubicBezTo>
                <a:lnTo>
                  <a:pt x="9374" y="287621"/>
                </a:lnTo>
                <a:cubicBezTo>
                  <a:pt x="9374" y="290135"/>
                  <a:pt x="11537" y="291930"/>
                  <a:pt x="13700" y="291930"/>
                </a:cubicBezTo>
                <a:lnTo>
                  <a:pt x="289151" y="291930"/>
                </a:lnTo>
                <a:cubicBezTo>
                  <a:pt x="291675" y="291930"/>
                  <a:pt x="293838" y="290135"/>
                  <a:pt x="293838" y="287621"/>
                </a:cubicBezTo>
                <a:lnTo>
                  <a:pt x="293838" y="182411"/>
                </a:lnTo>
                <a:cubicBezTo>
                  <a:pt x="293838" y="179898"/>
                  <a:pt x="291675" y="177743"/>
                  <a:pt x="289151" y="177743"/>
                </a:cubicBezTo>
                <a:lnTo>
                  <a:pt x="13700" y="177743"/>
                </a:lnTo>
                <a:close/>
                <a:moveTo>
                  <a:pt x="200255" y="37069"/>
                </a:moveTo>
                <a:cubicBezTo>
                  <a:pt x="202073" y="34925"/>
                  <a:pt x="204981" y="34925"/>
                  <a:pt x="206799" y="37069"/>
                </a:cubicBezTo>
                <a:lnTo>
                  <a:pt x="243881" y="73163"/>
                </a:lnTo>
                <a:cubicBezTo>
                  <a:pt x="245699" y="74949"/>
                  <a:pt x="245699" y="77808"/>
                  <a:pt x="243881" y="79595"/>
                </a:cubicBezTo>
                <a:lnTo>
                  <a:pt x="206799" y="116046"/>
                </a:lnTo>
                <a:cubicBezTo>
                  <a:pt x="206072" y="116760"/>
                  <a:pt x="204618" y="117118"/>
                  <a:pt x="203527" y="117118"/>
                </a:cubicBezTo>
                <a:cubicBezTo>
                  <a:pt x="202436" y="117118"/>
                  <a:pt x="200982" y="116760"/>
                  <a:pt x="200255" y="116046"/>
                </a:cubicBezTo>
                <a:cubicBezTo>
                  <a:pt x="198437" y="114259"/>
                  <a:pt x="198437" y="111400"/>
                  <a:pt x="200255" y="109613"/>
                </a:cubicBezTo>
                <a:lnTo>
                  <a:pt x="234065" y="76379"/>
                </a:lnTo>
                <a:lnTo>
                  <a:pt x="200255" y="43144"/>
                </a:lnTo>
                <a:cubicBezTo>
                  <a:pt x="198437" y="41358"/>
                  <a:pt x="198437" y="38499"/>
                  <a:pt x="200255" y="37069"/>
                </a:cubicBezTo>
                <a:close/>
                <a:moveTo>
                  <a:pt x="176140" y="36355"/>
                </a:moveTo>
                <a:cubicBezTo>
                  <a:pt x="178305" y="37427"/>
                  <a:pt x="179026" y="40286"/>
                  <a:pt x="177944" y="42430"/>
                </a:cubicBezTo>
                <a:lnTo>
                  <a:pt x="132845" y="114974"/>
                </a:lnTo>
                <a:cubicBezTo>
                  <a:pt x="132123" y="116760"/>
                  <a:pt x="130680" y="117118"/>
                  <a:pt x="128876" y="117118"/>
                </a:cubicBezTo>
                <a:cubicBezTo>
                  <a:pt x="127794" y="117118"/>
                  <a:pt x="127072" y="117118"/>
                  <a:pt x="126351" y="116760"/>
                </a:cubicBezTo>
                <a:cubicBezTo>
                  <a:pt x="124186" y="115331"/>
                  <a:pt x="123825" y="112829"/>
                  <a:pt x="124908" y="110328"/>
                </a:cubicBezTo>
                <a:lnTo>
                  <a:pt x="170007" y="37784"/>
                </a:lnTo>
                <a:cubicBezTo>
                  <a:pt x="171089" y="35640"/>
                  <a:pt x="174336" y="34925"/>
                  <a:pt x="176140" y="36355"/>
                </a:cubicBezTo>
                <a:close/>
                <a:moveTo>
                  <a:pt x="42543" y="0"/>
                </a:moveTo>
                <a:lnTo>
                  <a:pt x="260669" y="0"/>
                </a:lnTo>
                <a:cubicBezTo>
                  <a:pt x="272567" y="0"/>
                  <a:pt x="281941" y="9336"/>
                  <a:pt x="281941" y="21185"/>
                </a:cubicBezTo>
                <a:lnTo>
                  <a:pt x="281941" y="124959"/>
                </a:lnTo>
                <a:cubicBezTo>
                  <a:pt x="281941" y="136450"/>
                  <a:pt x="272567" y="146145"/>
                  <a:pt x="260669" y="146145"/>
                </a:cubicBezTo>
                <a:lnTo>
                  <a:pt x="168371" y="146145"/>
                </a:lnTo>
                <a:cubicBezTo>
                  <a:pt x="161521" y="146145"/>
                  <a:pt x="156113" y="151531"/>
                  <a:pt x="156113" y="158353"/>
                </a:cubicBezTo>
                <a:lnTo>
                  <a:pt x="156113" y="168767"/>
                </a:lnTo>
                <a:lnTo>
                  <a:pt x="289151" y="168767"/>
                </a:lnTo>
                <a:cubicBezTo>
                  <a:pt x="296723" y="168767"/>
                  <a:pt x="302852" y="174871"/>
                  <a:pt x="302852" y="182411"/>
                </a:cubicBezTo>
                <a:lnTo>
                  <a:pt x="302852" y="287621"/>
                </a:lnTo>
                <a:cubicBezTo>
                  <a:pt x="302852" y="295162"/>
                  <a:pt x="296723" y="301266"/>
                  <a:pt x="289151" y="301266"/>
                </a:cubicBezTo>
                <a:lnTo>
                  <a:pt x="13700" y="301266"/>
                </a:lnTo>
                <a:cubicBezTo>
                  <a:pt x="6489" y="301266"/>
                  <a:pt x="0" y="295162"/>
                  <a:pt x="0" y="287621"/>
                </a:cubicBezTo>
                <a:lnTo>
                  <a:pt x="0" y="182411"/>
                </a:lnTo>
                <a:cubicBezTo>
                  <a:pt x="0" y="174871"/>
                  <a:pt x="6489" y="168767"/>
                  <a:pt x="13700" y="168767"/>
                </a:cubicBezTo>
                <a:lnTo>
                  <a:pt x="147100" y="168767"/>
                </a:lnTo>
                <a:lnTo>
                  <a:pt x="147100" y="158353"/>
                </a:lnTo>
                <a:cubicBezTo>
                  <a:pt x="147100" y="146504"/>
                  <a:pt x="156473" y="136809"/>
                  <a:pt x="168371" y="136809"/>
                </a:cubicBezTo>
                <a:lnTo>
                  <a:pt x="260669" y="136809"/>
                </a:lnTo>
                <a:cubicBezTo>
                  <a:pt x="267158" y="136809"/>
                  <a:pt x="272927" y="131422"/>
                  <a:pt x="272927" y="124959"/>
                </a:cubicBezTo>
                <a:lnTo>
                  <a:pt x="272927" y="21185"/>
                </a:lnTo>
                <a:cubicBezTo>
                  <a:pt x="272927" y="14363"/>
                  <a:pt x="267158" y="8977"/>
                  <a:pt x="260669" y="8977"/>
                </a:cubicBezTo>
                <a:lnTo>
                  <a:pt x="42543" y="8977"/>
                </a:lnTo>
                <a:cubicBezTo>
                  <a:pt x="35693" y="8977"/>
                  <a:pt x="30285" y="14363"/>
                  <a:pt x="30285" y="21185"/>
                </a:cubicBezTo>
                <a:lnTo>
                  <a:pt x="30285" y="124959"/>
                </a:lnTo>
                <a:cubicBezTo>
                  <a:pt x="30285" y="131422"/>
                  <a:pt x="35693" y="136809"/>
                  <a:pt x="42543" y="136809"/>
                </a:cubicBezTo>
                <a:lnTo>
                  <a:pt x="82202" y="136809"/>
                </a:lnTo>
                <a:cubicBezTo>
                  <a:pt x="89053" y="136809"/>
                  <a:pt x="94461" y="131422"/>
                  <a:pt x="94461" y="124959"/>
                </a:cubicBezTo>
                <a:lnTo>
                  <a:pt x="94461" y="114546"/>
                </a:lnTo>
                <a:lnTo>
                  <a:pt x="59128" y="79356"/>
                </a:lnTo>
                <a:cubicBezTo>
                  <a:pt x="57325" y="77561"/>
                  <a:pt x="57325" y="74688"/>
                  <a:pt x="59128" y="72893"/>
                </a:cubicBezTo>
                <a:lnTo>
                  <a:pt x="95903" y="36626"/>
                </a:lnTo>
                <a:cubicBezTo>
                  <a:pt x="97705" y="34471"/>
                  <a:pt x="100590" y="34471"/>
                  <a:pt x="102392" y="36626"/>
                </a:cubicBezTo>
                <a:cubicBezTo>
                  <a:pt x="104195" y="38062"/>
                  <a:pt x="104195" y="40935"/>
                  <a:pt x="102392" y="42730"/>
                </a:cubicBezTo>
                <a:lnTo>
                  <a:pt x="68862" y="76125"/>
                </a:lnTo>
                <a:lnTo>
                  <a:pt x="102392" y="109519"/>
                </a:lnTo>
                <a:cubicBezTo>
                  <a:pt x="102753" y="109878"/>
                  <a:pt x="103113" y="110596"/>
                  <a:pt x="103113" y="110955"/>
                </a:cubicBezTo>
                <a:cubicBezTo>
                  <a:pt x="103474" y="111314"/>
                  <a:pt x="103474" y="112032"/>
                  <a:pt x="103474" y="112750"/>
                </a:cubicBezTo>
                <a:lnTo>
                  <a:pt x="103474" y="124959"/>
                </a:lnTo>
                <a:cubicBezTo>
                  <a:pt x="103474" y="136450"/>
                  <a:pt x="94100" y="146145"/>
                  <a:pt x="82202" y="146145"/>
                </a:cubicBezTo>
                <a:lnTo>
                  <a:pt x="42543" y="146145"/>
                </a:lnTo>
                <a:cubicBezTo>
                  <a:pt x="30645" y="146145"/>
                  <a:pt x="20911" y="136450"/>
                  <a:pt x="20911" y="124959"/>
                </a:cubicBezTo>
                <a:lnTo>
                  <a:pt x="20911" y="21185"/>
                </a:lnTo>
                <a:cubicBezTo>
                  <a:pt x="20911" y="9336"/>
                  <a:pt x="30645" y="0"/>
                  <a:pt x="42543" y="0"/>
                </a:cubicBezTo>
                <a:close/>
              </a:path>
            </a:pathLst>
          </a:custGeom>
          <a:solidFill>
            <a:schemeClr val="bg1"/>
          </a:solidFill>
          <a:ln>
            <a:noFill/>
          </a:ln>
          <a:effectLst/>
        </p:spPr>
        <p:txBody>
          <a:bodyPr anchor="ctr"/>
          <a:lstStyle/>
          <a:p>
            <a:pPr defTabSz="914217"/>
            <a:endParaRPr lang="en-US">
              <a:solidFill>
                <a:srgbClr val="7F7F7F"/>
              </a:solidFill>
              <a:latin typeface="Lato Light" panose="020F0502020204030203" pitchFamily="34" charset="0"/>
            </a:endParaRPr>
          </a:p>
        </p:txBody>
      </p:sp>
      <p:sp>
        <p:nvSpPr>
          <p:cNvPr id="23" name="Freeform 803">
            <a:extLst>
              <a:ext uri="{FF2B5EF4-FFF2-40B4-BE49-F238E27FC236}">
                <a16:creationId xmlns:a16="http://schemas.microsoft.com/office/drawing/2014/main" id="{A1172DC0-7584-FE1B-F072-3B2B99372A25}"/>
              </a:ext>
            </a:extLst>
          </p:cNvPr>
          <p:cNvSpPr>
            <a:spLocks noChangeArrowheads="1"/>
          </p:cNvSpPr>
          <p:nvPr/>
        </p:nvSpPr>
        <p:spPr bwMode="auto">
          <a:xfrm>
            <a:off x="3913439" y="2210154"/>
            <a:ext cx="586166" cy="583096"/>
          </a:xfrm>
          <a:custGeom>
            <a:avLst/>
            <a:gdLst/>
            <a:ahLst/>
            <a:cxnLst/>
            <a:rect l="0" t="0" r="r" b="b"/>
            <a:pathLst>
              <a:path w="302853" h="301266">
                <a:moveTo>
                  <a:pt x="121502" y="269308"/>
                </a:moveTo>
                <a:lnTo>
                  <a:pt x="121502" y="291930"/>
                </a:lnTo>
                <a:lnTo>
                  <a:pt x="181351" y="291930"/>
                </a:lnTo>
                <a:lnTo>
                  <a:pt x="181351" y="269308"/>
                </a:lnTo>
                <a:lnTo>
                  <a:pt x="121502" y="269308"/>
                </a:lnTo>
                <a:close/>
                <a:moveTo>
                  <a:pt x="9374" y="232682"/>
                </a:moveTo>
                <a:lnTo>
                  <a:pt x="9374" y="250636"/>
                </a:lnTo>
                <a:cubicBezTo>
                  <a:pt x="9374" y="255663"/>
                  <a:pt x="13340" y="259972"/>
                  <a:pt x="18387" y="259972"/>
                </a:cubicBezTo>
                <a:lnTo>
                  <a:pt x="116815" y="259972"/>
                </a:lnTo>
                <a:lnTo>
                  <a:pt x="185677" y="259972"/>
                </a:lnTo>
                <a:lnTo>
                  <a:pt x="284465" y="259972"/>
                </a:lnTo>
                <a:cubicBezTo>
                  <a:pt x="289513" y="259972"/>
                  <a:pt x="293839" y="255663"/>
                  <a:pt x="293839" y="250636"/>
                </a:cubicBezTo>
                <a:lnTo>
                  <a:pt x="293839" y="232682"/>
                </a:lnTo>
                <a:lnTo>
                  <a:pt x="50475" y="232682"/>
                </a:lnTo>
                <a:lnTo>
                  <a:pt x="9374" y="232682"/>
                </a:lnTo>
                <a:close/>
                <a:moveTo>
                  <a:pt x="122185" y="134963"/>
                </a:moveTo>
                <a:cubicBezTo>
                  <a:pt x="110651" y="135098"/>
                  <a:pt x="101190" y="137348"/>
                  <a:pt x="96684" y="138608"/>
                </a:cubicBezTo>
                <a:lnTo>
                  <a:pt x="96684" y="191892"/>
                </a:lnTo>
                <a:lnTo>
                  <a:pt x="229684" y="191892"/>
                </a:lnTo>
                <a:cubicBezTo>
                  <a:pt x="223917" y="169570"/>
                  <a:pt x="214546" y="150849"/>
                  <a:pt x="202291" y="136448"/>
                </a:cubicBezTo>
                <a:cubicBezTo>
                  <a:pt x="184630" y="144369"/>
                  <a:pt x="163365" y="145089"/>
                  <a:pt x="162283" y="145089"/>
                </a:cubicBezTo>
                <a:cubicBezTo>
                  <a:pt x="161562" y="145089"/>
                  <a:pt x="160481" y="144369"/>
                  <a:pt x="160121" y="144009"/>
                </a:cubicBezTo>
                <a:cubicBezTo>
                  <a:pt x="147326" y="136808"/>
                  <a:pt x="133719" y="134828"/>
                  <a:pt x="122185" y="134963"/>
                </a:cubicBezTo>
                <a:close/>
                <a:moveTo>
                  <a:pt x="122410" y="101706"/>
                </a:moveTo>
                <a:cubicBezTo>
                  <a:pt x="110561" y="101706"/>
                  <a:pt x="101190" y="103326"/>
                  <a:pt x="96684" y="104406"/>
                </a:cubicBezTo>
                <a:lnTo>
                  <a:pt x="96684" y="129248"/>
                </a:lnTo>
                <a:cubicBezTo>
                  <a:pt x="107858" y="126008"/>
                  <a:pt x="133449" y="121687"/>
                  <a:pt x="157958" y="132848"/>
                </a:cubicBezTo>
                <a:cubicBezTo>
                  <a:pt x="158679" y="127808"/>
                  <a:pt x="159760" y="120247"/>
                  <a:pt x="161923" y="112327"/>
                </a:cubicBezTo>
                <a:cubicBezTo>
                  <a:pt x="162283" y="111247"/>
                  <a:pt x="162644" y="110167"/>
                  <a:pt x="163004" y="108727"/>
                </a:cubicBezTo>
                <a:cubicBezTo>
                  <a:pt x="148587" y="103326"/>
                  <a:pt x="134259" y="101706"/>
                  <a:pt x="122410" y="101706"/>
                </a:cubicBezTo>
                <a:close/>
                <a:moveTo>
                  <a:pt x="196164" y="87485"/>
                </a:moveTo>
                <a:cubicBezTo>
                  <a:pt x="184270" y="87485"/>
                  <a:pt x="175619" y="96846"/>
                  <a:pt x="170573" y="114847"/>
                </a:cubicBezTo>
                <a:cubicBezTo>
                  <a:pt x="168411" y="122767"/>
                  <a:pt x="167690" y="130688"/>
                  <a:pt x="167329" y="135368"/>
                </a:cubicBezTo>
                <a:cubicBezTo>
                  <a:pt x="175259" y="135008"/>
                  <a:pt x="191478" y="132488"/>
                  <a:pt x="203012" y="125648"/>
                </a:cubicBezTo>
                <a:cubicBezTo>
                  <a:pt x="211302" y="120607"/>
                  <a:pt x="215267" y="113767"/>
                  <a:pt x="214907" y="105846"/>
                </a:cubicBezTo>
                <a:cubicBezTo>
                  <a:pt x="208058" y="102966"/>
                  <a:pt x="199768" y="94326"/>
                  <a:pt x="196885" y="87845"/>
                </a:cubicBezTo>
                <a:cubicBezTo>
                  <a:pt x="196525" y="87845"/>
                  <a:pt x="196164" y="87485"/>
                  <a:pt x="196164" y="87485"/>
                </a:cubicBezTo>
                <a:close/>
                <a:moveTo>
                  <a:pt x="9374" y="40935"/>
                </a:moveTo>
                <a:lnTo>
                  <a:pt x="9374" y="70020"/>
                </a:lnTo>
                <a:lnTo>
                  <a:pt x="31367" y="70020"/>
                </a:lnTo>
                <a:cubicBezTo>
                  <a:pt x="33891" y="70020"/>
                  <a:pt x="35693" y="72175"/>
                  <a:pt x="35693" y="74688"/>
                </a:cubicBezTo>
                <a:cubicBezTo>
                  <a:pt x="35693" y="77202"/>
                  <a:pt x="33891" y="79356"/>
                  <a:pt x="31367" y="79356"/>
                </a:cubicBezTo>
                <a:lnTo>
                  <a:pt x="9374" y="79356"/>
                </a:lnTo>
                <a:lnTo>
                  <a:pt x="9374" y="108441"/>
                </a:lnTo>
                <a:lnTo>
                  <a:pt x="31367" y="108441"/>
                </a:lnTo>
                <a:cubicBezTo>
                  <a:pt x="33891" y="108441"/>
                  <a:pt x="35693" y="110596"/>
                  <a:pt x="35693" y="113110"/>
                </a:cubicBezTo>
                <a:cubicBezTo>
                  <a:pt x="35693" y="115623"/>
                  <a:pt x="33891" y="117778"/>
                  <a:pt x="31367" y="117778"/>
                </a:cubicBezTo>
                <a:lnTo>
                  <a:pt x="9374" y="117778"/>
                </a:lnTo>
                <a:lnTo>
                  <a:pt x="9374" y="146863"/>
                </a:lnTo>
                <a:lnTo>
                  <a:pt x="31367" y="146863"/>
                </a:lnTo>
                <a:cubicBezTo>
                  <a:pt x="33891" y="146863"/>
                  <a:pt x="35693" y="149017"/>
                  <a:pt x="35693" y="151531"/>
                </a:cubicBezTo>
                <a:cubicBezTo>
                  <a:pt x="35693" y="154044"/>
                  <a:pt x="33891" y="156199"/>
                  <a:pt x="31367" y="156199"/>
                </a:cubicBezTo>
                <a:lnTo>
                  <a:pt x="9374" y="156199"/>
                </a:lnTo>
                <a:lnTo>
                  <a:pt x="9374" y="184925"/>
                </a:lnTo>
                <a:lnTo>
                  <a:pt x="31367" y="184925"/>
                </a:lnTo>
                <a:cubicBezTo>
                  <a:pt x="33891" y="184925"/>
                  <a:pt x="35693" y="187079"/>
                  <a:pt x="35693" y="189593"/>
                </a:cubicBezTo>
                <a:cubicBezTo>
                  <a:pt x="35693" y="192107"/>
                  <a:pt x="33891" y="194261"/>
                  <a:pt x="31367" y="194261"/>
                </a:cubicBezTo>
                <a:lnTo>
                  <a:pt x="9374" y="194261"/>
                </a:lnTo>
                <a:lnTo>
                  <a:pt x="9374" y="223346"/>
                </a:lnTo>
                <a:lnTo>
                  <a:pt x="46149" y="223346"/>
                </a:lnTo>
                <a:lnTo>
                  <a:pt x="46149" y="40935"/>
                </a:lnTo>
                <a:lnTo>
                  <a:pt x="9374" y="40935"/>
                </a:lnTo>
                <a:close/>
                <a:moveTo>
                  <a:pt x="293481" y="9361"/>
                </a:moveTo>
                <a:cubicBezTo>
                  <a:pt x="257438" y="15481"/>
                  <a:pt x="208779" y="79565"/>
                  <a:pt x="205175" y="84245"/>
                </a:cubicBezTo>
                <a:cubicBezTo>
                  <a:pt x="206256" y="87845"/>
                  <a:pt x="214907" y="96486"/>
                  <a:pt x="218511" y="97206"/>
                </a:cubicBezTo>
                <a:cubicBezTo>
                  <a:pt x="223197" y="93966"/>
                  <a:pt x="287354" y="45363"/>
                  <a:pt x="293481" y="9361"/>
                </a:cubicBezTo>
                <a:close/>
                <a:moveTo>
                  <a:pt x="298167" y="0"/>
                </a:moveTo>
                <a:cubicBezTo>
                  <a:pt x="299609" y="0"/>
                  <a:pt x="300690" y="360"/>
                  <a:pt x="301771" y="1080"/>
                </a:cubicBezTo>
                <a:cubicBezTo>
                  <a:pt x="302492" y="2160"/>
                  <a:pt x="302853" y="3240"/>
                  <a:pt x="302853" y="4680"/>
                </a:cubicBezTo>
                <a:cubicBezTo>
                  <a:pt x="302853" y="45003"/>
                  <a:pt x="231487" y="99006"/>
                  <a:pt x="224278" y="104406"/>
                </a:cubicBezTo>
                <a:cubicBezTo>
                  <a:pt x="224999" y="115567"/>
                  <a:pt x="220313" y="124928"/>
                  <a:pt x="210221" y="131768"/>
                </a:cubicBezTo>
                <a:cubicBezTo>
                  <a:pt x="223197" y="147609"/>
                  <a:pt x="232928" y="167770"/>
                  <a:pt x="239416" y="191892"/>
                </a:cubicBezTo>
                <a:lnTo>
                  <a:pt x="252392" y="191892"/>
                </a:lnTo>
                <a:lnTo>
                  <a:pt x="252392" y="96126"/>
                </a:lnTo>
                <a:cubicBezTo>
                  <a:pt x="252392" y="93606"/>
                  <a:pt x="254554" y="91446"/>
                  <a:pt x="257077" y="91446"/>
                </a:cubicBezTo>
                <a:cubicBezTo>
                  <a:pt x="259600" y="91446"/>
                  <a:pt x="261763" y="93606"/>
                  <a:pt x="261763" y="96126"/>
                </a:cubicBezTo>
                <a:lnTo>
                  <a:pt x="261763" y="196572"/>
                </a:lnTo>
                <a:cubicBezTo>
                  <a:pt x="261763" y="199092"/>
                  <a:pt x="259600" y="201252"/>
                  <a:pt x="257077" y="201252"/>
                </a:cubicBezTo>
                <a:lnTo>
                  <a:pt x="91999" y="201252"/>
                </a:lnTo>
                <a:cubicBezTo>
                  <a:pt x="89476" y="201252"/>
                  <a:pt x="87313" y="199092"/>
                  <a:pt x="87313" y="196572"/>
                </a:cubicBezTo>
                <a:lnTo>
                  <a:pt x="87313" y="68764"/>
                </a:lnTo>
                <a:cubicBezTo>
                  <a:pt x="87313" y="66244"/>
                  <a:pt x="89476" y="64084"/>
                  <a:pt x="91999" y="64084"/>
                </a:cubicBezTo>
                <a:lnTo>
                  <a:pt x="183909" y="64084"/>
                </a:lnTo>
                <a:cubicBezTo>
                  <a:pt x="186072" y="64084"/>
                  <a:pt x="188235" y="66244"/>
                  <a:pt x="188235" y="68764"/>
                </a:cubicBezTo>
                <a:cubicBezTo>
                  <a:pt x="188235" y="71284"/>
                  <a:pt x="186072" y="73084"/>
                  <a:pt x="183909" y="73084"/>
                </a:cubicBezTo>
                <a:lnTo>
                  <a:pt x="96684" y="73084"/>
                </a:lnTo>
                <a:lnTo>
                  <a:pt x="96684" y="95046"/>
                </a:lnTo>
                <a:cubicBezTo>
                  <a:pt x="108218" y="92526"/>
                  <a:pt x="137053" y="89285"/>
                  <a:pt x="166248" y="100446"/>
                </a:cubicBezTo>
                <a:cubicBezTo>
                  <a:pt x="173457" y="85325"/>
                  <a:pt x="184270" y="77405"/>
                  <a:pt x="198327" y="78485"/>
                </a:cubicBezTo>
                <a:cubicBezTo>
                  <a:pt x="204094" y="70924"/>
                  <a:pt x="257798" y="0"/>
                  <a:pt x="298167" y="0"/>
                </a:cubicBezTo>
                <a:close/>
                <a:moveTo>
                  <a:pt x="18387" y="0"/>
                </a:moveTo>
                <a:lnTo>
                  <a:pt x="247690" y="0"/>
                </a:lnTo>
                <a:cubicBezTo>
                  <a:pt x="250574" y="0"/>
                  <a:pt x="252377" y="2155"/>
                  <a:pt x="252377" y="4309"/>
                </a:cubicBezTo>
                <a:cubicBezTo>
                  <a:pt x="252377" y="6823"/>
                  <a:pt x="250574" y="8977"/>
                  <a:pt x="247690" y="8977"/>
                </a:cubicBezTo>
                <a:lnTo>
                  <a:pt x="18387" y="8977"/>
                </a:lnTo>
                <a:cubicBezTo>
                  <a:pt x="13340" y="8977"/>
                  <a:pt x="9374" y="13286"/>
                  <a:pt x="9374" y="17954"/>
                </a:cubicBezTo>
                <a:lnTo>
                  <a:pt x="9374" y="31958"/>
                </a:lnTo>
                <a:lnTo>
                  <a:pt x="50475" y="31958"/>
                </a:lnTo>
                <a:lnTo>
                  <a:pt x="212718" y="31958"/>
                </a:lnTo>
                <a:cubicBezTo>
                  <a:pt x="215242" y="31958"/>
                  <a:pt x="217405" y="33753"/>
                  <a:pt x="217405" y="36626"/>
                </a:cubicBezTo>
                <a:cubicBezTo>
                  <a:pt x="217405" y="38780"/>
                  <a:pt x="215242" y="40935"/>
                  <a:pt x="212718" y="40935"/>
                </a:cubicBezTo>
                <a:lnTo>
                  <a:pt x="55162" y="40935"/>
                </a:lnTo>
                <a:lnTo>
                  <a:pt x="55162" y="223346"/>
                </a:lnTo>
                <a:lnTo>
                  <a:pt x="293839" y="223346"/>
                </a:lnTo>
                <a:lnTo>
                  <a:pt x="293839" y="54939"/>
                </a:lnTo>
                <a:cubicBezTo>
                  <a:pt x="293839" y="52066"/>
                  <a:pt x="295642" y="50271"/>
                  <a:pt x="298165" y="50271"/>
                </a:cubicBezTo>
                <a:cubicBezTo>
                  <a:pt x="300689" y="50271"/>
                  <a:pt x="302852" y="52066"/>
                  <a:pt x="302852" y="54939"/>
                </a:cubicBezTo>
                <a:lnTo>
                  <a:pt x="302852" y="228014"/>
                </a:lnTo>
                <a:lnTo>
                  <a:pt x="302852" y="250636"/>
                </a:lnTo>
                <a:cubicBezTo>
                  <a:pt x="302852" y="261049"/>
                  <a:pt x="294560" y="269308"/>
                  <a:pt x="284465" y="269308"/>
                </a:cubicBezTo>
                <a:lnTo>
                  <a:pt x="190364" y="269308"/>
                </a:lnTo>
                <a:lnTo>
                  <a:pt x="190364" y="291930"/>
                </a:lnTo>
                <a:lnTo>
                  <a:pt x="220289" y="291930"/>
                </a:lnTo>
                <a:cubicBezTo>
                  <a:pt x="222813" y="291930"/>
                  <a:pt x="224976" y="294085"/>
                  <a:pt x="224976" y="296598"/>
                </a:cubicBezTo>
                <a:cubicBezTo>
                  <a:pt x="224976" y="299112"/>
                  <a:pt x="222813" y="301266"/>
                  <a:pt x="220289" y="301266"/>
                </a:cubicBezTo>
                <a:lnTo>
                  <a:pt x="185677" y="301266"/>
                </a:lnTo>
                <a:lnTo>
                  <a:pt x="116815" y="301266"/>
                </a:lnTo>
                <a:lnTo>
                  <a:pt x="82563" y="301266"/>
                </a:lnTo>
                <a:cubicBezTo>
                  <a:pt x="80040" y="301266"/>
                  <a:pt x="77876" y="299112"/>
                  <a:pt x="77876" y="296598"/>
                </a:cubicBezTo>
                <a:cubicBezTo>
                  <a:pt x="77876" y="294085"/>
                  <a:pt x="80040" y="291930"/>
                  <a:pt x="82563" y="291930"/>
                </a:cubicBezTo>
                <a:lnTo>
                  <a:pt x="112488" y="291930"/>
                </a:lnTo>
                <a:lnTo>
                  <a:pt x="112488" y="269308"/>
                </a:lnTo>
                <a:lnTo>
                  <a:pt x="18387" y="269308"/>
                </a:lnTo>
                <a:cubicBezTo>
                  <a:pt x="8292" y="269308"/>
                  <a:pt x="0" y="261049"/>
                  <a:pt x="0" y="250636"/>
                </a:cubicBezTo>
                <a:lnTo>
                  <a:pt x="0" y="228014"/>
                </a:lnTo>
                <a:lnTo>
                  <a:pt x="0" y="36626"/>
                </a:lnTo>
                <a:lnTo>
                  <a:pt x="0" y="17954"/>
                </a:lnTo>
                <a:cubicBezTo>
                  <a:pt x="0" y="8259"/>
                  <a:pt x="8292" y="0"/>
                  <a:pt x="18387" y="0"/>
                </a:cubicBezTo>
                <a:close/>
              </a:path>
            </a:pathLst>
          </a:custGeom>
          <a:solidFill>
            <a:schemeClr val="bg1"/>
          </a:solidFill>
          <a:ln>
            <a:noFill/>
          </a:ln>
          <a:effectLst/>
        </p:spPr>
        <p:txBody>
          <a:bodyPr anchor="ctr"/>
          <a:lstStyle/>
          <a:p>
            <a:pPr defTabSz="914217"/>
            <a:endParaRPr lang="en-US">
              <a:solidFill>
                <a:srgbClr val="7F7F7F"/>
              </a:solidFill>
              <a:latin typeface="Lato Light" panose="020F0502020204030203" pitchFamily="34" charset="0"/>
            </a:endParaRPr>
          </a:p>
        </p:txBody>
      </p:sp>
      <p:sp>
        <p:nvSpPr>
          <p:cNvPr id="24" name="Freeform 807">
            <a:extLst>
              <a:ext uri="{FF2B5EF4-FFF2-40B4-BE49-F238E27FC236}">
                <a16:creationId xmlns:a16="http://schemas.microsoft.com/office/drawing/2014/main" id="{2554C2E9-259A-C652-94F2-012C54B73985}"/>
              </a:ext>
            </a:extLst>
          </p:cNvPr>
          <p:cNvSpPr>
            <a:spLocks noChangeArrowheads="1"/>
          </p:cNvSpPr>
          <p:nvPr/>
        </p:nvSpPr>
        <p:spPr bwMode="auto">
          <a:xfrm>
            <a:off x="2936394" y="5427654"/>
            <a:ext cx="586164" cy="586164"/>
          </a:xfrm>
          <a:custGeom>
            <a:avLst/>
            <a:gdLst/>
            <a:ahLst/>
            <a:cxnLst/>
            <a:rect l="0" t="0" r="r" b="b"/>
            <a:pathLst>
              <a:path w="302852" h="302852">
                <a:moveTo>
                  <a:pt x="107910" y="292100"/>
                </a:moveTo>
                <a:lnTo>
                  <a:pt x="171125" y="292100"/>
                </a:lnTo>
                <a:cubicBezTo>
                  <a:pt x="173669" y="292100"/>
                  <a:pt x="175848" y="294217"/>
                  <a:pt x="175848" y="296686"/>
                </a:cubicBezTo>
                <a:cubicBezTo>
                  <a:pt x="175848" y="299156"/>
                  <a:pt x="173669" y="301272"/>
                  <a:pt x="171125" y="301272"/>
                </a:cubicBezTo>
                <a:lnTo>
                  <a:pt x="107910" y="301272"/>
                </a:lnTo>
                <a:cubicBezTo>
                  <a:pt x="105367" y="301272"/>
                  <a:pt x="103187" y="299156"/>
                  <a:pt x="103187" y="296686"/>
                </a:cubicBezTo>
                <a:cubicBezTo>
                  <a:pt x="103187" y="294217"/>
                  <a:pt x="105367" y="292100"/>
                  <a:pt x="107910" y="292100"/>
                </a:cubicBezTo>
                <a:close/>
                <a:moveTo>
                  <a:pt x="221273" y="249110"/>
                </a:moveTo>
                <a:cubicBezTo>
                  <a:pt x="218709" y="249110"/>
                  <a:pt x="216144" y="249819"/>
                  <a:pt x="213946" y="251590"/>
                </a:cubicBezTo>
                <a:cubicBezTo>
                  <a:pt x="210283" y="255488"/>
                  <a:pt x="210283" y="261867"/>
                  <a:pt x="213946" y="265410"/>
                </a:cubicBezTo>
                <a:cubicBezTo>
                  <a:pt x="217976" y="269662"/>
                  <a:pt x="224570" y="269662"/>
                  <a:pt x="228600" y="265410"/>
                </a:cubicBezTo>
                <a:cubicBezTo>
                  <a:pt x="232263" y="261867"/>
                  <a:pt x="232263" y="255488"/>
                  <a:pt x="228600" y="251590"/>
                </a:cubicBezTo>
                <a:cubicBezTo>
                  <a:pt x="226768" y="249819"/>
                  <a:pt x="223837" y="249110"/>
                  <a:pt x="221273" y="249110"/>
                </a:cubicBezTo>
                <a:close/>
                <a:moveTo>
                  <a:pt x="221227" y="239986"/>
                </a:moveTo>
                <a:cubicBezTo>
                  <a:pt x="226219" y="239986"/>
                  <a:pt x="231164" y="241846"/>
                  <a:pt x="234828" y="245567"/>
                </a:cubicBezTo>
                <a:cubicBezTo>
                  <a:pt x="242521" y="252654"/>
                  <a:pt x="242521" y="264701"/>
                  <a:pt x="234828" y="272143"/>
                </a:cubicBezTo>
                <a:cubicBezTo>
                  <a:pt x="231164" y="275686"/>
                  <a:pt x="226402" y="277458"/>
                  <a:pt x="221273" y="277458"/>
                </a:cubicBezTo>
                <a:cubicBezTo>
                  <a:pt x="216144" y="277458"/>
                  <a:pt x="211382" y="275686"/>
                  <a:pt x="207352" y="272143"/>
                </a:cubicBezTo>
                <a:cubicBezTo>
                  <a:pt x="200025" y="264701"/>
                  <a:pt x="200025" y="252654"/>
                  <a:pt x="207352" y="245567"/>
                </a:cubicBezTo>
                <a:cubicBezTo>
                  <a:pt x="211199" y="241846"/>
                  <a:pt x="216236" y="239986"/>
                  <a:pt x="221227" y="239986"/>
                </a:cubicBezTo>
                <a:close/>
                <a:moveTo>
                  <a:pt x="98124" y="216900"/>
                </a:moveTo>
                <a:cubicBezTo>
                  <a:pt x="97763" y="216900"/>
                  <a:pt x="97402" y="216900"/>
                  <a:pt x="96679" y="217261"/>
                </a:cubicBezTo>
                <a:lnTo>
                  <a:pt x="52259" y="261681"/>
                </a:lnTo>
                <a:cubicBezTo>
                  <a:pt x="45398" y="268543"/>
                  <a:pt x="45398" y="279377"/>
                  <a:pt x="52259" y="286239"/>
                </a:cubicBezTo>
                <a:lnTo>
                  <a:pt x="54426" y="288406"/>
                </a:lnTo>
                <a:cubicBezTo>
                  <a:pt x="61288" y="295267"/>
                  <a:pt x="72122" y="295267"/>
                  <a:pt x="78984" y="288406"/>
                </a:cubicBezTo>
                <a:lnTo>
                  <a:pt x="123403" y="243986"/>
                </a:lnTo>
                <a:cubicBezTo>
                  <a:pt x="124126" y="242902"/>
                  <a:pt x="124126" y="241819"/>
                  <a:pt x="123403" y="240735"/>
                </a:cubicBezTo>
                <a:lnTo>
                  <a:pt x="99568" y="217261"/>
                </a:lnTo>
                <a:cubicBezTo>
                  <a:pt x="99207" y="216900"/>
                  <a:pt x="98485" y="216900"/>
                  <a:pt x="98124" y="216900"/>
                </a:cubicBezTo>
                <a:close/>
                <a:moveTo>
                  <a:pt x="236079" y="89418"/>
                </a:moveTo>
                <a:lnTo>
                  <a:pt x="221633" y="108920"/>
                </a:lnTo>
                <a:lnTo>
                  <a:pt x="231745" y="119032"/>
                </a:lnTo>
                <a:lnTo>
                  <a:pt x="251247" y="104947"/>
                </a:lnTo>
                <a:lnTo>
                  <a:pt x="236079" y="89418"/>
                </a:lnTo>
                <a:close/>
                <a:moveTo>
                  <a:pt x="76456" y="86890"/>
                </a:moveTo>
                <a:lnTo>
                  <a:pt x="98846" y="109281"/>
                </a:lnTo>
                <a:cubicBezTo>
                  <a:pt x="99929" y="110364"/>
                  <a:pt x="100291" y="112170"/>
                  <a:pt x="100291" y="113615"/>
                </a:cubicBezTo>
                <a:cubicBezTo>
                  <a:pt x="96679" y="126616"/>
                  <a:pt x="86929" y="136727"/>
                  <a:pt x="73928" y="139616"/>
                </a:cubicBezTo>
                <a:cubicBezTo>
                  <a:pt x="72483" y="140339"/>
                  <a:pt x="71038" y="139616"/>
                  <a:pt x="69594" y="138533"/>
                </a:cubicBezTo>
                <a:lnTo>
                  <a:pt x="47203" y="116143"/>
                </a:lnTo>
                <a:cubicBezTo>
                  <a:pt x="46481" y="125893"/>
                  <a:pt x="49731" y="136005"/>
                  <a:pt x="56593" y="142867"/>
                </a:cubicBezTo>
                <a:cubicBezTo>
                  <a:pt x="64899" y="151173"/>
                  <a:pt x="76456" y="154423"/>
                  <a:pt x="88012" y="151534"/>
                </a:cubicBezTo>
                <a:cubicBezTo>
                  <a:pt x="88373" y="151534"/>
                  <a:pt x="88373" y="151534"/>
                  <a:pt x="88734" y="151534"/>
                </a:cubicBezTo>
                <a:cubicBezTo>
                  <a:pt x="90179" y="151534"/>
                  <a:pt x="91262" y="152256"/>
                  <a:pt x="91984" y="152979"/>
                </a:cubicBezTo>
                <a:lnTo>
                  <a:pt x="187686" y="248680"/>
                </a:lnTo>
                <a:cubicBezTo>
                  <a:pt x="188769" y="249764"/>
                  <a:pt x="189130" y="251208"/>
                  <a:pt x="189130" y="252653"/>
                </a:cubicBezTo>
                <a:cubicBezTo>
                  <a:pt x="186241" y="263848"/>
                  <a:pt x="189492" y="275766"/>
                  <a:pt x="197798" y="284072"/>
                </a:cubicBezTo>
                <a:cubicBezTo>
                  <a:pt x="203938" y="290211"/>
                  <a:pt x="212244" y="293462"/>
                  <a:pt x="220911" y="293462"/>
                </a:cubicBezTo>
                <a:cubicBezTo>
                  <a:pt x="229939" y="293462"/>
                  <a:pt x="237884" y="290211"/>
                  <a:pt x="244024" y="284072"/>
                </a:cubicBezTo>
                <a:cubicBezTo>
                  <a:pt x="250524" y="277571"/>
                  <a:pt x="253775" y="269265"/>
                  <a:pt x="253775" y="260598"/>
                </a:cubicBezTo>
                <a:cubicBezTo>
                  <a:pt x="253775" y="251570"/>
                  <a:pt x="250524" y="243625"/>
                  <a:pt x="244024" y="237124"/>
                </a:cubicBezTo>
                <a:cubicBezTo>
                  <a:pt x="236079" y="229179"/>
                  <a:pt x="224522" y="225928"/>
                  <a:pt x="213327" y="228817"/>
                </a:cubicBezTo>
                <a:cubicBezTo>
                  <a:pt x="211521" y="229179"/>
                  <a:pt x="210077" y="228817"/>
                  <a:pt x="208632" y="227373"/>
                </a:cubicBezTo>
                <a:lnTo>
                  <a:pt x="113292" y="131671"/>
                </a:lnTo>
                <a:cubicBezTo>
                  <a:pt x="112208" y="130588"/>
                  <a:pt x="111486" y="129144"/>
                  <a:pt x="112208" y="127338"/>
                </a:cubicBezTo>
                <a:cubicBezTo>
                  <a:pt x="114736" y="116143"/>
                  <a:pt x="111486" y="104586"/>
                  <a:pt x="103180" y="96641"/>
                </a:cubicBezTo>
                <a:cubicBezTo>
                  <a:pt x="96318" y="89418"/>
                  <a:pt x="86567" y="85807"/>
                  <a:pt x="76456" y="86890"/>
                </a:cubicBezTo>
                <a:close/>
                <a:moveTo>
                  <a:pt x="234634" y="77501"/>
                </a:moveTo>
                <a:cubicBezTo>
                  <a:pt x="236079" y="77501"/>
                  <a:pt x="237523" y="77862"/>
                  <a:pt x="238246" y="78945"/>
                </a:cubicBezTo>
                <a:lnTo>
                  <a:pt x="250163" y="90502"/>
                </a:lnTo>
                <a:lnTo>
                  <a:pt x="261720" y="102058"/>
                </a:lnTo>
                <a:cubicBezTo>
                  <a:pt x="262803" y="103142"/>
                  <a:pt x="263164" y="104225"/>
                  <a:pt x="263164" y="105670"/>
                </a:cubicBezTo>
                <a:cubicBezTo>
                  <a:pt x="262803" y="107114"/>
                  <a:pt x="262081" y="108559"/>
                  <a:pt x="260997" y="109281"/>
                </a:cubicBezTo>
                <a:lnTo>
                  <a:pt x="233912" y="128782"/>
                </a:lnTo>
                <a:cubicBezTo>
                  <a:pt x="232829" y="129505"/>
                  <a:pt x="232106" y="129505"/>
                  <a:pt x="231023" y="129505"/>
                </a:cubicBezTo>
                <a:cubicBezTo>
                  <a:pt x="229939" y="129505"/>
                  <a:pt x="228856" y="129144"/>
                  <a:pt x="227773" y="128421"/>
                </a:cubicBezTo>
                <a:lnTo>
                  <a:pt x="223439" y="123726"/>
                </a:lnTo>
                <a:lnTo>
                  <a:pt x="170712" y="176453"/>
                </a:lnTo>
                <a:lnTo>
                  <a:pt x="213688" y="219067"/>
                </a:lnTo>
                <a:cubicBezTo>
                  <a:pt x="227050" y="216900"/>
                  <a:pt x="241135" y="220872"/>
                  <a:pt x="250885" y="230623"/>
                </a:cubicBezTo>
                <a:cubicBezTo>
                  <a:pt x="258830" y="238930"/>
                  <a:pt x="263164" y="249403"/>
                  <a:pt x="263164" y="260598"/>
                </a:cubicBezTo>
                <a:cubicBezTo>
                  <a:pt x="263164" y="271793"/>
                  <a:pt x="258830" y="282627"/>
                  <a:pt x="250885" y="290211"/>
                </a:cubicBezTo>
                <a:cubicBezTo>
                  <a:pt x="242579" y="298517"/>
                  <a:pt x="232467" y="302851"/>
                  <a:pt x="220911" y="302851"/>
                </a:cubicBezTo>
                <a:cubicBezTo>
                  <a:pt x="209716" y="302851"/>
                  <a:pt x="198881" y="298517"/>
                  <a:pt x="191297" y="290211"/>
                </a:cubicBezTo>
                <a:cubicBezTo>
                  <a:pt x="181547" y="280461"/>
                  <a:pt x="176852" y="266737"/>
                  <a:pt x="179380" y="253375"/>
                </a:cubicBezTo>
                <a:lnTo>
                  <a:pt x="136766" y="210399"/>
                </a:lnTo>
                <a:lnTo>
                  <a:pt x="121237" y="225928"/>
                </a:lnTo>
                <a:lnTo>
                  <a:pt x="129904" y="234596"/>
                </a:lnTo>
                <a:cubicBezTo>
                  <a:pt x="134238" y="238930"/>
                  <a:pt x="134238" y="246153"/>
                  <a:pt x="129904" y="250486"/>
                </a:cubicBezTo>
                <a:lnTo>
                  <a:pt x="85123" y="294906"/>
                </a:lnTo>
                <a:cubicBezTo>
                  <a:pt x="80067" y="299962"/>
                  <a:pt x="73566" y="302490"/>
                  <a:pt x="66705" y="302490"/>
                </a:cubicBezTo>
                <a:cubicBezTo>
                  <a:pt x="59843" y="302490"/>
                  <a:pt x="53343" y="299962"/>
                  <a:pt x="47926" y="294906"/>
                </a:cubicBezTo>
                <a:lnTo>
                  <a:pt x="45759" y="292739"/>
                </a:lnTo>
                <a:cubicBezTo>
                  <a:pt x="35647" y="282266"/>
                  <a:pt x="35647" y="265654"/>
                  <a:pt x="45759" y="255181"/>
                </a:cubicBezTo>
                <a:lnTo>
                  <a:pt x="90179" y="210761"/>
                </a:lnTo>
                <a:cubicBezTo>
                  <a:pt x="94512" y="206427"/>
                  <a:pt x="101735" y="206427"/>
                  <a:pt x="106069" y="210761"/>
                </a:cubicBezTo>
                <a:lnTo>
                  <a:pt x="114736" y="219428"/>
                </a:lnTo>
                <a:lnTo>
                  <a:pt x="130265" y="203899"/>
                </a:lnTo>
                <a:lnTo>
                  <a:pt x="87290" y="161285"/>
                </a:lnTo>
                <a:cubicBezTo>
                  <a:pt x="73928" y="163813"/>
                  <a:pt x="60204" y="159479"/>
                  <a:pt x="50454" y="149367"/>
                </a:cubicBezTo>
                <a:cubicBezTo>
                  <a:pt x="38897" y="138172"/>
                  <a:pt x="34925" y="120837"/>
                  <a:pt x="40342" y="105670"/>
                </a:cubicBezTo>
                <a:cubicBezTo>
                  <a:pt x="41064" y="104225"/>
                  <a:pt x="42147" y="102780"/>
                  <a:pt x="43592" y="102419"/>
                </a:cubicBezTo>
                <a:cubicBezTo>
                  <a:pt x="45037" y="102058"/>
                  <a:pt x="46842" y="102419"/>
                  <a:pt x="47926" y="103864"/>
                </a:cubicBezTo>
                <a:lnTo>
                  <a:pt x="74289" y="129866"/>
                </a:lnTo>
                <a:cubicBezTo>
                  <a:pt x="81511" y="127338"/>
                  <a:pt x="87651" y="121560"/>
                  <a:pt x="90540" y="113976"/>
                </a:cubicBezTo>
                <a:lnTo>
                  <a:pt x="64177" y="87613"/>
                </a:lnTo>
                <a:cubicBezTo>
                  <a:pt x="63093" y="86529"/>
                  <a:pt x="62732" y="84724"/>
                  <a:pt x="62732" y="83279"/>
                </a:cubicBezTo>
                <a:cubicBezTo>
                  <a:pt x="63093" y="81834"/>
                  <a:pt x="64177" y="80390"/>
                  <a:pt x="65621" y="80029"/>
                </a:cubicBezTo>
                <a:cubicBezTo>
                  <a:pt x="81150" y="74612"/>
                  <a:pt x="98485" y="78584"/>
                  <a:pt x="110041" y="89780"/>
                </a:cubicBezTo>
                <a:cubicBezTo>
                  <a:pt x="119792" y="99530"/>
                  <a:pt x="123765" y="113253"/>
                  <a:pt x="121598" y="126977"/>
                </a:cubicBezTo>
                <a:lnTo>
                  <a:pt x="164212" y="169952"/>
                </a:lnTo>
                <a:lnTo>
                  <a:pt x="216939" y="117226"/>
                </a:lnTo>
                <a:lnTo>
                  <a:pt x="212244" y="112892"/>
                </a:lnTo>
                <a:cubicBezTo>
                  <a:pt x="210799" y="111087"/>
                  <a:pt x="210799" y="108920"/>
                  <a:pt x="211883" y="106753"/>
                </a:cubicBezTo>
                <a:lnTo>
                  <a:pt x="231745" y="79668"/>
                </a:lnTo>
                <a:cubicBezTo>
                  <a:pt x="232467" y="78584"/>
                  <a:pt x="233551" y="77862"/>
                  <a:pt x="234634" y="77501"/>
                </a:cubicBezTo>
                <a:close/>
                <a:moveTo>
                  <a:pt x="269753" y="23926"/>
                </a:moveTo>
                <a:cubicBezTo>
                  <a:pt x="271218" y="22225"/>
                  <a:pt x="274149" y="22225"/>
                  <a:pt x="275981" y="23926"/>
                </a:cubicBezTo>
                <a:cubicBezTo>
                  <a:pt x="277080" y="24606"/>
                  <a:pt x="277446" y="25967"/>
                  <a:pt x="277446" y="27327"/>
                </a:cubicBezTo>
                <a:cubicBezTo>
                  <a:pt x="277446" y="28008"/>
                  <a:pt x="277080" y="29369"/>
                  <a:pt x="275981" y="30049"/>
                </a:cubicBezTo>
                <a:cubicBezTo>
                  <a:pt x="275248" y="31069"/>
                  <a:pt x="274149" y="31410"/>
                  <a:pt x="273050" y="31410"/>
                </a:cubicBezTo>
                <a:cubicBezTo>
                  <a:pt x="271584" y="31410"/>
                  <a:pt x="270485" y="31069"/>
                  <a:pt x="269753" y="30049"/>
                </a:cubicBezTo>
                <a:cubicBezTo>
                  <a:pt x="268654" y="29369"/>
                  <a:pt x="268287" y="28008"/>
                  <a:pt x="268287" y="27327"/>
                </a:cubicBezTo>
                <a:cubicBezTo>
                  <a:pt x="268287" y="25967"/>
                  <a:pt x="268654" y="24606"/>
                  <a:pt x="269753" y="23926"/>
                </a:cubicBezTo>
                <a:close/>
                <a:moveTo>
                  <a:pt x="210961" y="23926"/>
                </a:moveTo>
                <a:cubicBezTo>
                  <a:pt x="212725" y="22225"/>
                  <a:pt x="215547" y="22225"/>
                  <a:pt x="217311" y="23926"/>
                </a:cubicBezTo>
                <a:cubicBezTo>
                  <a:pt x="218370" y="24606"/>
                  <a:pt x="218722" y="25967"/>
                  <a:pt x="218722" y="27327"/>
                </a:cubicBezTo>
                <a:cubicBezTo>
                  <a:pt x="218722" y="28008"/>
                  <a:pt x="218370" y="29369"/>
                  <a:pt x="217311" y="30049"/>
                </a:cubicBezTo>
                <a:cubicBezTo>
                  <a:pt x="216606" y="31069"/>
                  <a:pt x="215195" y="31410"/>
                  <a:pt x="214136" y="31410"/>
                </a:cubicBezTo>
                <a:cubicBezTo>
                  <a:pt x="212725" y="31410"/>
                  <a:pt x="211667" y="31069"/>
                  <a:pt x="210961" y="30049"/>
                </a:cubicBezTo>
                <a:cubicBezTo>
                  <a:pt x="210256" y="29369"/>
                  <a:pt x="209550" y="28008"/>
                  <a:pt x="209550" y="27327"/>
                </a:cubicBezTo>
                <a:cubicBezTo>
                  <a:pt x="209550" y="25967"/>
                  <a:pt x="210256" y="24606"/>
                  <a:pt x="210961" y="23926"/>
                </a:cubicBezTo>
                <a:close/>
                <a:moveTo>
                  <a:pt x="244298" y="22225"/>
                </a:moveTo>
                <a:cubicBezTo>
                  <a:pt x="246768" y="22225"/>
                  <a:pt x="248884" y="24341"/>
                  <a:pt x="248884" y="27164"/>
                </a:cubicBezTo>
                <a:cubicBezTo>
                  <a:pt x="248884" y="29280"/>
                  <a:pt x="246768" y="31397"/>
                  <a:pt x="244298" y="31397"/>
                </a:cubicBezTo>
                <a:cubicBezTo>
                  <a:pt x="241829" y="31397"/>
                  <a:pt x="239712" y="29280"/>
                  <a:pt x="239712" y="27164"/>
                </a:cubicBezTo>
                <a:cubicBezTo>
                  <a:pt x="239712" y="24341"/>
                  <a:pt x="241829" y="22225"/>
                  <a:pt x="244298" y="22225"/>
                </a:cubicBezTo>
                <a:close/>
                <a:moveTo>
                  <a:pt x="9374" y="9013"/>
                </a:moveTo>
                <a:lnTo>
                  <a:pt x="9374" y="45788"/>
                </a:lnTo>
                <a:lnTo>
                  <a:pt x="293478" y="45788"/>
                </a:lnTo>
                <a:lnTo>
                  <a:pt x="293478" y="9013"/>
                </a:lnTo>
                <a:lnTo>
                  <a:pt x="9374" y="9013"/>
                </a:lnTo>
                <a:close/>
                <a:moveTo>
                  <a:pt x="4687" y="0"/>
                </a:moveTo>
                <a:lnTo>
                  <a:pt x="298165" y="0"/>
                </a:lnTo>
                <a:cubicBezTo>
                  <a:pt x="300688" y="0"/>
                  <a:pt x="302852" y="1802"/>
                  <a:pt x="302852" y="4326"/>
                </a:cubicBezTo>
                <a:lnTo>
                  <a:pt x="302852" y="50475"/>
                </a:lnTo>
                <a:lnTo>
                  <a:pt x="302852" y="298165"/>
                </a:lnTo>
                <a:cubicBezTo>
                  <a:pt x="302852" y="300688"/>
                  <a:pt x="300688" y="302852"/>
                  <a:pt x="298165" y="302852"/>
                </a:cubicBezTo>
                <a:lnTo>
                  <a:pt x="272206" y="302852"/>
                </a:lnTo>
                <a:cubicBezTo>
                  <a:pt x="269682" y="302852"/>
                  <a:pt x="267519" y="300688"/>
                  <a:pt x="267519" y="298165"/>
                </a:cubicBezTo>
                <a:cubicBezTo>
                  <a:pt x="267519" y="295641"/>
                  <a:pt x="269682" y="293478"/>
                  <a:pt x="272206" y="293478"/>
                </a:cubicBezTo>
                <a:lnTo>
                  <a:pt x="293478" y="293478"/>
                </a:lnTo>
                <a:lnTo>
                  <a:pt x="293478" y="55162"/>
                </a:lnTo>
                <a:lnTo>
                  <a:pt x="9374" y="55162"/>
                </a:lnTo>
                <a:lnTo>
                  <a:pt x="9374" y="293478"/>
                </a:lnTo>
                <a:lnTo>
                  <a:pt x="25958" y="293478"/>
                </a:lnTo>
                <a:cubicBezTo>
                  <a:pt x="28482" y="293478"/>
                  <a:pt x="30645" y="295641"/>
                  <a:pt x="30645" y="298165"/>
                </a:cubicBezTo>
                <a:cubicBezTo>
                  <a:pt x="30645" y="300688"/>
                  <a:pt x="28482" y="302852"/>
                  <a:pt x="25958" y="302852"/>
                </a:cubicBezTo>
                <a:lnTo>
                  <a:pt x="4687" y="302852"/>
                </a:lnTo>
                <a:cubicBezTo>
                  <a:pt x="2163" y="302852"/>
                  <a:pt x="0" y="300688"/>
                  <a:pt x="0" y="298165"/>
                </a:cubicBezTo>
                <a:lnTo>
                  <a:pt x="0" y="50475"/>
                </a:lnTo>
                <a:lnTo>
                  <a:pt x="0" y="4326"/>
                </a:lnTo>
                <a:cubicBezTo>
                  <a:pt x="0" y="1802"/>
                  <a:pt x="2163" y="0"/>
                  <a:pt x="4687" y="0"/>
                </a:cubicBezTo>
                <a:close/>
              </a:path>
            </a:pathLst>
          </a:custGeom>
          <a:solidFill>
            <a:schemeClr val="bg1"/>
          </a:solidFill>
          <a:ln>
            <a:noFill/>
          </a:ln>
          <a:effectLst/>
        </p:spPr>
        <p:txBody>
          <a:bodyPr anchor="ctr"/>
          <a:lstStyle/>
          <a:p>
            <a:pPr defTabSz="914217"/>
            <a:endParaRPr lang="en-US">
              <a:solidFill>
                <a:srgbClr val="7F7F7F"/>
              </a:solidFill>
              <a:latin typeface="Lato Light" panose="020F0502020204030203" pitchFamily="34" charset="0"/>
            </a:endParaRPr>
          </a:p>
        </p:txBody>
      </p:sp>
      <p:sp>
        <p:nvSpPr>
          <p:cNvPr id="25" name="Freeform 805">
            <a:extLst>
              <a:ext uri="{FF2B5EF4-FFF2-40B4-BE49-F238E27FC236}">
                <a16:creationId xmlns:a16="http://schemas.microsoft.com/office/drawing/2014/main" id="{A9C5FC78-F1A4-D697-8DAB-C739AB9E3D5C}"/>
              </a:ext>
            </a:extLst>
          </p:cNvPr>
          <p:cNvSpPr>
            <a:spLocks noChangeArrowheads="1"/>
          </p:cNvSpPr>
          <p:nvPr/>
        </p:nvSpPr>
        <p:spPr bwMode="auto">
          <a:xfrm>
            <a:off x="1281188" y="4269262"/>
            <a:ext cx="583096" cy="586164"/>
          </a:xfrm>
          <a:custGeom>
            <a:avLst/>
            <a:gdLst/>
            <a:ahLst/>
            <a:cxnLst/>
            <a:rect l="0" t="0" r="r" b="b"/>
            <a:pathLst>
              <a:path w="301751" h="303627">
                <a:moveTo>
                  <a:pt x="163215" y="51423"/>
                </a:moveTo>
                <a:cubicBezTo>
                  <a:pt x="165014" y="49987"/>
                  <a:pt x="167893" y="49987"/>
                  <a:pt x="169332" y="52141"/>
                </a:cubicBezTo>
                <a:cubicBezTo>
                  <a:pt x="171131" y="53936"/>
                  <a:pt x="170771" y="57166"/>
                  <a:pt x="168612" y="58602"/>
                </a:cubicBezTo>
                <a:cubicBezTo>
                  <a:pt x="150261" y="72960"/>
                  <a:pt x="139825" y="94856"/>
                  <a:pt x="139825" y="118187"/>
                </a:cubicBezTo>
                <a:cubicBezTo>
                  <a:pt x="139825" y="131109"/>
                  <a:pt x="143064" y="144031"/>
                  <a:pt x="149181" y="155159"/>
                </a:cubicBezTo>
                <a:cubicBezTo>
                  <a:pt x="149541" y="155517"/>
                  <a:pt x="149541" y="155876"/>
                  <a:pt x="149541" y="155876"/>
                </a:cubicBezTo>
                <a:cubicBezTo>
                  <a:pt x="149541" y="156235"/>
                  <a:pt x="149541" y="156594"/>
                  <a:pt x="149901" y="156594"/>
                </a:cubicBezTo>
                <a:cubicBezTo>
                  <a:pt x="149901" y="156953"/>
                  <a:pt x="149901" y="157312"/>
                  <a:pt x="149901" y="157671"/>
                </a:cubicBezTo>
                <a:cubicBezTo>
                  <a:pt x="149901" y="158030"/>
                  <a:pt x="149901" y="158030"/>
                  <a:pt x="149541" y="158748"/>
                </a:cubicBezTo>
                <a:lnTo>
                  <a:pt x="149541" y="159466"/>
                </a:lnTo>
                <a:cubicBezTo>
                  <a:pt x="149181" y="159825"/>
                  <a:pt x="149181" y="159825"/>
                  <a:pt x="149181" y="160184"/>
                </a:cubicBezTo>
                <a:lnTo>
                  <a:pt x="126871" y="194643"/>
                </a:lnTo>
                <a:lnTo>
                  <a:pt x="216471" y="194643"/>
                </a:lnTo>
                <a:cubicBezTo>
                  <a:pt x="258571" y="194643"/>
                  <a:pt x="292756" y="160184"/>
                  <a:pt x="292756" y="118187"/>
                </a:cubicBezTo>
                <a:cubicBezTo>
                  <a:pt x="292756" y="94856"/>
                  <a:pt x="282320" y="72960"/>
                  <a:pt x="263969" y="58602"/>
                </a:cubicBezTo>
                <a:cubicBezTo>
                  <a:pt x="261810" y="57166"/>
                  <a:pt x="261450" y="53936"/>
                  <a:pt x="263249" y="52141"/>
                </a:cubicBezTo>
                <a:cubicBezTo>
                  <a:pt x="264688" y="49987"/>
                  <a:pt x="267567" y="49987"/>
                  <a:pt x="269366" y="51423"/>
                </a:cubicBezTo>
                <a:cubicBezTo>
                  <a:pt x="290237" y="67935"/>
                  <a:pt x="301751" y="91984"/>
                  <a:pt x="301751" y="118187"/>
                </a:cubicBezTo>
                <a:cubicBezTo>
                  <a:pt x="301751" y="165209"/>
                  <a:pt x="263609" y="203616"/>
                  <a:pt x="216471" y="203616"/>
                </a:cubicBezTo>
                <a:lnTo>
                  <a:pt x="118235" y="203616"/>
                </a:lnTo>
                <a:cubicBezTo>
                  <a:pt x="116436" y="203616"/>
                  <a:pt x="114997" y="202898"/>
                  <a:pt x="114277" y="201463"/>
                </a:cubicBezTo>
                <a:cubicBezTo>
                  <a:pt x="113198" y="200027"/>
                  <a:pt x="113558" y="197873"/>
                  <a:pt x="114637" y="196796"/>
                </a:cubicBezTo>
                <a:lnTo>
                  <a:pt x="140185" y="157312"/>
                </a:lnTo>
                <a:cubicBezTo>
                  <a:pt x="134068" y="145467"/>
                  <a:pt x="130830" y="131827"/>
                  <a:pt x="130830" y="118187"/>
                </a:cubicBezTo>
                <a:cubicBezTo>
                  <a:pt x="130830" y="91984"/>
                  <a:pt x="142344" y="67935"/>
                  <a:pt x="163215" y="51423"/>
                </a:cubicBezTo>
                <a:close/>
                <a:moveTo>
                  <a:pt x="200511" y="47609"/>
                </a:moveTo>
                <a:lnTo>
                  <a:pt x="188682" y="70736"/>
                </a:lnTo>
                <a:cubicBezTo>
                  <a:pt x="189399" y="70736"/>
                  <a:pt x="190116" y="71097"/>
                  <a:pt x="190833" y="71459"/>
                </a:cubicBezTo>
                <a:cubicBezTo>
                  <a:pt x="191908" y="71820"/>
                  <a:pt x="192983" y="72182"/>
                  <a:pt x="194059" y="72543"/>
                </a:cubicBezTo>
                <a:cubicBezTo>
                  <a:pt x="195493" y="73266"/>
                  <a:pt x="196926" y="73627"/>
                  <a:pt x="198719" y="73988"/>
                </a:cubicBezTo>
                <a:cubicBezTo>
                  <a:pt x="199436" y="74350"/>
                  <a:pt x="200511" y="74711"/>
                  <a:pt x="201587" y="74711"/>
                </a:cubicBezTo>
                <a:cubicBezTo>
                  <a:pt x="203379" y="75434"/>
                  <a:pt x="205171" y="75434"/>
                  <a:pt x="206605" y="75795"/>
                </a:cubicBezTo>
                <a:cubicBezTo>
                  <a:pt x="207680" y="75795"/>
                  <a:pt x="208397" y="76156"/>
                  <a:pt x="209114" y="76156"/>
                </a:cubicBezTo>
                <a:cubicBezTo>
                  <a:pt x="211624" y="76518"/>
                  <a:pt x="214491" y="76518"/>
                  <a:pt x="216642" y="76518"/>
                </a:cubicBezTo>
                <a:cubicBezTo>
                  <a:pt x="217001" y="76518"/>
                  <a:pt x="217001" y="76518"/>
                  <a:pt x="217001" y="76518"/>
                </a:cubicBezTo>
                <a:cubicBezTo>
                  <a:pt x="219510" y="76518"/>
                  <a:pt x="222019" y="76518"/>
                  <a:pt x="224528" y="76156"/>
                </a:cubicBezTo>
                <a:cubicBezTo>
                  <a:pt x="225245" y="76156"/>
                  <a:pt x="225962" y="75795"/>
                  <a:pt x="227038" y="75795"/>
                </a:cubicBezTo>
                <a:cubicBezTo>
                  <a:pt x="228830" y="75434"/>
                  <a:pt x="230264" y="75434"/>
                  <a:pt x="232056" y="74711"/>
                </a:cubicBezTo>
                <a:cubicBezTo>
                  <a:pt x="233131" y="74711"/>
                  <a:pt x="234207" y="74350"/>
                  <a:pt x="234924" y="73988"/>
                </a:cubicBezTo>
                <a:cubicBezTo>
                  <a:pt x="236716" y="73627"/>
                  <a:pt x="238150" y="73266"/>
                  <a:pt x="239584" y="72543"/>
                </a:cubicBezTo>
                <a:cubicBezTo>
                  <a:pt x="240659" y="72182"/>
                  <a:pt x="241735" y="71820"/>
                  <a:pt x="242810" y="71459"/>
                </a:cubicBezTo>
                <a:cubicBezTo>
                  <a:pt x="243527" y="71097"/>
                  <a:pt x="243885" y="70736"/>
                  <a:pt x="244961" y="70736"/>
                </a:cubicBezTo>
                <a:lnTo>
                  <a:pt x="233131" y="47609"/>
                </a:lnTo>
                <a:cubicBezTo>
                  <a:pt x="228113" y="49416"/>
                  <a:pt x="222377" y="50861"/>
                  <a:pt x="217001" y="50861"/>
                </a:cubicBezTo>
                <a:cubicBezTo>
                  <a:pt x="211265" y="50861"/>
                  <a:pt x="205530" y="49416"/>
                  <a:pt x="200511" y="47609"/>
                </a:cubicBezTo>
                <a:close/>
                <a:moveTo>
                  <a:pt x="217001" y="14726"/>
                </a:moveTo>
                <a:lnTo>
                  <a:pt x="204454" y="39298"/>
                </a:lnTo>
                <a:cubicBezTo>
                  <a:pt x="212340" y="42189"/>
                  <a:pt x="221302" y="42189"/>
                  <a:pt x="229188" y="39298"/>
                </a:cubicBezTo>
                <a:lnTo>
                  <a:pt x="217001" y="14726"/>
                </a:lnTo>
                <a:close/>
                <a:moveTo>
                  <a:pt x="212699" y="2439"/>
                </a:moveTo>
                <a:cubicBezTo>
                  <a:pt x="214491" y="-813"/>
                  <a:pt x="219510" y="-813"/>
                  <a:pt x="220944" y="2439"/>
                </a:cubicBezTo>
                <a:lnTo>
                  <a:pt x="254998" y="70736"/>
                </a:lnTo>
                <a:cubicBezTo>
                  <a:pt x="255356" y="71097"/>
                  <a:pt x="255715" y="71820"/>
                  <a:pt x="255715" y="72182"/>
                </a:cubicBezTo>
                <a:lnTo>
                  <a:pt x="255715" y="72543"/>
                </a:lnTo>
                <a:cubicBezTo>
                  <a:pt x="255715" y="72904"/>
                  <a:pt x="255715" y="72904"/>
                  <a:pt x="255715" y="72904"/>
                </a:cubicBezTo>
                <a:lnTo>
                  <a:pt x="255715" y="168303"/>
                </a:lnTo>
                <a:cubicBezTo>
                  <a:pt x="255715" y="171194"/>
                  <a:pt x="253564" y="173000"/>
                  <a:pt x="251055" y="173000"/>
                </a:cubicBezTo>
                <a:cubicBezTo>
                  <a:pt x="248545" y="173000"/>
                  <a:pt x="246395" y="171194"/>
                  <a:pt x="246395" y="168303"/>
                </a:cubicBezTo>
                <a:lnTo>
                  <a:pt x="246395" y="80131"/>
                </a:lnTo>
                <a:cubicBezTo>
                  <a:pt x="246395" y="80131"/>
                  <a:pt x="246036" y="80131"/>
                  <a:pt x="245678" y="80131"/>
                </a:cubicBezTo>
                <a:cubicBezTo>
                  <a:pt x="243527" y="80854"/>
                  <a:pt x="241376" y="81577"/>
                  <a:pt x="239225" y="82661"/>
                </a:cubicBezTo>
                <a:cubicBezTo>
                  <a:pt x="239225" y="82661"/>
                  <a:pt x="238867" y="82661"/>
                  <a:pt x="238508" y="82661"/>
                </a:cubicBezTo>
                <a:cubicBezTo>
                  <a:pt x="236716" y="83022"/>
                  <a:pt x="234565" y="83745"/>
                  <a:pt x="232773" y="84106"/>
                </a:cubicBezTo>
                <a:cubicBezTo>
                  <a:pt x="232056" y="84106"/>
                  <a:pt x="231698" y="84106"/>
                  <a:pt x="231339" y="84468"/>
                </a:cubicBezTo>
                <a:cubicBezTo>
                  <a:pt x="229188" y="84829"/>
                  <a:pt x="227038" y="85190"/>
                  <a:pt x="224887" y="85190"/>
                </a:cubicBezTo>
                <a:cubicBezTo>
                  <a:pt x="224528" y="85552"/>
                  <a:pt x="224170" y="85552"/>
                  <a:pt x="223453" y="85552"/>
                </a:cubicBezTo>
                <a:cubicBezTo>
                  <a:pt x="222736" y="85552"/>
                  <a:pt x="222019" y="85552"/>
                  <a:pt x="221661" y="85552"/>
                </a:cubicBezTo>
                <a:lnTo>
                  <a:pt x="221661" y="180228"/>
                </a:lnTo>
                <a:cubicBezTo>
                  <a:pt x="221661" y="182757"/>
                  <a:pt x="219510" y="184564"/>
                  <a:pt x="217001" y="184564"/>
                </a:cubicBezTo>
                <a:cubicBezTo>
                  <a:pt x="214491" y="184564"/>
                  <a:pt x="212340" y="182757"/>
                  <a:pt x="212340" y="180228"/>
                </a:cubicBezTo>
                <a:lnTo>
                  <a:pt x="212340" y="85552"/>
                </a:lnTo>
                <a:cubicBezTo>
                  <a:pt x="211624" y="85552"/>
                  <a:pt x="210907" y="85552"/>
                  <a:pt x="210190" y="85552"/>
                </a:cubicBezTo>
                <a:cubicBezTo>
                  <a:pt x="209831" y="85552"/>
                  <a:pt x="209114" y="85552"/>
                  <a:pt x="208756" y="85190"/>
                </a:cubicBezTo>
                <a:cubicBezTo>
                  <a:pt x="206605" y="85190"/>
                  <a:pt x="204454" y="84829"/>
                  <a:pt x="202303" y="84468"/>
                </a:cubicBezTo>
                <a:cubicBezTo>
                  <a:pt x="201945" y="84106"/>
                  <a:pt x="201587" y="84106"/>
                  <a:pt x="200870" y="84106"/>
                </a:cubicBezTo>
                <a:cubicBezTo>
                  <a:pt x="199077" y="83745"/>
                  <a:pt x="196926" y="83022"/>
                  <a:pt x="195134" y="82661"/>
                </a:cubicBezTo>
                <a:cubicBezTo>
                  <a:pt x="194776" y="82661"/>
                  <a:pt x="194417" y="82661"/>
                  <a:pt x="194417" y="82661"/>
                </a:cubicBezTo>
                <a:cubicBezTo>
                  <a:pt x="192266" y="81577"/>
                  <a:pt x="190116" y="80854"/>
                  <a:pt x="187965" y="80131"/>
                </a:cubicBezTo>
                <a:cubicBezTo>
                  <a:pt x="187606" y="80131"/>
                  <a:pt x="187248" y="80131"/>
                  <a:pt x="187248" y="80131"/>
                </a:cubicBezTo>
                <a:lnTo>
                  <a:pt x="187248" y="180228"/>
                </a:lnTo>
                <a:cubicBezTo>
                  <a:pt x="187248" y="182757"/>
                  <a:pt x="185097" y="184564"/>
                  <a:pt x="182588" y="184564"/>
                </a:cubicBezTo>
                <a:cubicBezTo>
                  <a:pt x="180079" y="184564"/>
                  <a:pt x="178286" y="182757"/>
                  <a:pt x="178286" y="180228"/>
                </a:cubicBezTo>
                <a:lnTo>
                  <a:pt x="178286" y="72904"/>
                </a:lnTo>
                <a:cubicBezTo>
                  <a:pt x="178286" y="72904"/>
                  <a:pt x="178286" y="72904"/>
                  <a:pt x="178286" y="72543"/>
                </a:cubicBezTo>
                <a:lnTo>
                  <a:pt x="178286" y="72182"/>
                </a:lnTo>
                <a:cubicBezTo>
                  <a:pt x="178286" y="71820"/>
                  <a:pt x="178286" y="71097"/>
                  <a:pt x="178645" y="70736"/>
                </a:cubicBezTo>
                <a:lnTo>
                  <a:pt x="212699" y="2439"/>
                </a:lnTo>
                <a:close/>
                <a:moveTo>
                  <a:pt x="135717" y="775"/>
                </a:moveTo>
                <a:cubicBezTo>
                  <a:pt x="137878" y="775"/>
                  <a:pt x="139678" y="775"/>
                  <a:pt x="140758" y="775"/>
                </a:cubicBezTo>
                <a:cubicBezTo>
                  <a:pt x="141838" y="775"/>
                  <a:pt x="142558" y="775"/>
                  <a:pt x="142918" y="775"/>
                </a:cubicBezTo>
                <a:cubicBezTo>
                  <a:pt x="149759" y="775"/>
                  <a:pt x="167762" y="1496"/>
                  <a:pt x="187565" y="8347"/>
                </a:cubicBezTo>
                <a:cubicBezTo>
                  <a:pt x="189726" y="9068"/>
                  <a:pt x="191166" y="11591"/>
                  <a:pt x="190446" y="14115"/>
                </a:cubicBezTo>
                <a:cubicBezTo>
                  <a:pt x="189366" y="16278"/>
                  <a:pt x="187205" y="17721"/>
                  <a:pt x="184325" y="16999"/>
                </a:cubicBezTo>
                <a:cubicBezTo>
                  <a:pt x="165602" y="10510"/>
                  <a:pt x="147959" y="10149"/>
                  <a:pt x="142918" y="10149"/>
                </a:cubicBezTo>
                <a:cubicBezTo>
                  <a:pt x="142558" y="10149"/>
                  <a:pt x="141838" y="9789"/>
                  <a:pt x="140758" y="9789"/>
                </a:cubicBezTo>
                <a:cubicBezTo>
                  <a:pt x="139318" y="9789"/>
                  <a:pt x="137878" y="9789"/>
                  <a:pt x="135717" y="9789"/>
                </a:cubicBezTo>
                <a:cubicBezTo>
                  <a:pt x="115194" y="9789"/>
                  <a:pt x="47145" y="16278"/>
                  <a:pt x="37423" y="101005"/>
                </a:cubicBezTo>
                <a:cubicBezTo>
                  <a:pt x="37423" y="102447"/>
                  <a:pt x="35263" y="113984"/>
                  <a:pt x="10419" y="153283"/>
                </a:cubicBezTo>
                <a:cubicBezTo>
                  <a:pt x="9699" y="154004"/>
                  <a:pt x="8979" y="156167"/>
                  <a:pt x="9339" y="157970"/>
                </a:cubicBezTo>
                <a:cubicBezTo>
                  <a:pt x="9699" y="159412"/>
                  <a:pt x="10779" y="160854"/>
                  <a:pt x="12940" y="161935"/>
                </a:cubicBezTo>
                <a:cubicBezTo>
                  <a:pt x="23021" y="167704"/>
                  <a:pt x="34903" y="172391"/>
                  <a:pt x="35263" y="172391"/>
                </a:cubicBezTo>
                <a:cubicBezTo>
                  <a:pt x="37063" y="173112"/>
                  <a:pt x="38143" y="175275"/>
                  <a:pt x="38143" y="177078"/>
                </a:cubicBezTo>
                <a:cubicBezTo>
                  <a:pt x="38143" y="177799"/>
                  <a:pt x="34903" y="207724"/>
                  <a:pt x="37423" y="222506"/>
                </a:cubicBezTo>
                <a:cubicBezTo>
                  <a:pt x="38863" y="228274"/>
                  <a:pt x="52545" y="232240"/>
                  <a:pt x="71988" y="232240"/>
                </a:cubicBezTo>
                <a:cubicBezTo>
                  <a:pt x="73788" y="232240"/>
                  <a:pt x="75229" y="232240"/>
                  <a:pt x="75229" y="232240"/>
                </a:cubicBezTo>
                <a:cubicBezTo>
                  <a:pt x="75229" y="232240"/>
                  <a:pt x="75949" y="231880"/>
                  <a:pt x="76669" y="231880"/>
                </a:cubicBezTo>
                <a:cubicBezTo>
                  <a:pt x="87110" y="231880"/>
                  <a:pt x="90711" y="237288"/>
                  <a:pt x="90711" y="242335"/>
                </a:cubicBezTo>
                <a:lnTo>
                  <a:pt x="90711" y="276586"/>
                </a:lnTo>
                <a:cubicBezTo>
                  <a:pt x="90711" y="279831"/>
                  <a:pt x="92151" y="282716"/>
                  <a:pt x="94671" y="284518"/>
                </a:cubicBezTo>
                <a:cubicBezTo>
                  <a:pt x="117355" y="297498"/>
                  <a:pt x="169202" y="297858"/>
                  <a:pt x="192246" y="284518"/>
                </a:cubicBezTo>
                <a:cubicBezTo>
                  <a:pt x="194406" y="283437"/>
                  <a:pt x="195846" y="280192"/>
                  <a:pt x="195486" y="277307"/>
                </a:cubicBezTo>
                <a:cubicBezTo>
                  <a:pt x="193686" y="266852"/>
                  <a:pt x="192246" y="245941"/>
                  <a:pt x="198367" y="223948"/>
                </a:cubicBezTo>
                <a:cubicBezTo>
                  <a:pt x="199447" y="221424"/>
                  <a:pt x="201967" y="219982"/>
                  <a:pt x="204128" y="220703"/>
                </a:cubicBezTo>
                <a:cubicBezTo>
                  <a:pt x="206648" y="221424"/>
                  <a:pt x="208088" y="223948"/>
                  <a:pt x="207368" y="226472"/>
                </a:cubicBezTo>
                <a:cubicBezTo>
                  <a:pt x="201247" y="246662"/>
                  <a:pt x="203047" y="266131"/>
                  <a:pt x="204488" y="276226"/>
                </a:cubicBezTo>
                <a:cubicBezTo>
                  <a:pt x="205568" y="282716"/>
                  <a:pt x="202327" y="289205"/>
                  <a:pt x="196567" y="292450"/>
                </a:cubicBezTo>
                <a:cubicBezTo>
                  <a:pt x="183965" y="299661"/>
                  <a:pt x="163801" y="303627"/>
                  <a:pt x="143638" y="303627"/>
                </a:cubicBezTo>
                <a:cubicBezTo>
                  <a:pt x="123116" y="303627"/>
                  <a:pt x="102953" y="299661"/>
                  <a:pt x="89991" y="292089"/>
                </a:cubicBezTo>
                <a:cubicBezTo>
                  <a:pt x="84950" y="289205"/>
                  <a:pt x="81710" y="283437"/>
                  <a:pt x="81710" y="276586"/>
                </a:cubicBezTo>
                <a:lnTo>
                  <a:pt x="81710" y="242335"/>
                </a:lnTo>
                <a:cubicBezTo>
                  <a:pt x="81350" y="241975"/>
                  <a:pt x="79549" y="241254"/>
                  <a:pt x="76669" y="241254"/>
                </a:cubicBezTo>
                <a:cubicBezTo>
                  <a:pt x="76309" y="241254"/>
                  <a:pt x="75949" y="241254"/>
                  <a:pt x="75949" y="241254"/>
                </a:cubicBezTo>
                <a:cubicBezTo>
                  <a:pt x="75949" y="241254"/>
                  <a:pt x="74509" y="241254"/>
                  <a:pt x="71988" y="241254"/>
                </a:cubicBezTo>
                <a:cubicBezTo>
                  <a:pt x="56866" y="241254"/>
                  <a:pt x="31302" y="239091"/>
                  <a:pt x="28782" y="223948"/>
                </a:cubicBezTo>
                <a:cubicBezTo>
                  <a:pt x="26262" y="210969"/>
                  <a:pt x="27702" y="188255"/>
                  <a:pt x="28782" y="179602"/>
                </a:cubicBezTo>
                <a:cubicBezTo>
                  <a:pt x="24101" y="177799"/>
                  <a:pt x="15820" y="174194"/>
                  <a:pt x="8259" y="169867"/>
                </a:cubicBezTo>
                <a:cubicBezTo>
                  <a:pt x="2858" y="166983"/>
                  <a:pt x="1058" y="162657"/>
                  <a:pt x="338" y="159772"/>
                </a:cubicBezTo>
                <a:cubicBezTo>
                  <a:pt x="-1102" y="153643"/>
                  <a:pt x="2498" y="148596"/>
                  <a:pt x="2858" y="148235"/>
                </a:cubicBezTo>
                <a:cubicBezTo>
                  <a:pt x="26622" y="110739"/>
                  <a:pt x="28062" y="100284"/>
                  <a:pt x="28062" y="99923"/>
                </a:cubicBezTo>
                <a:cubicBezTo>
                  <a:pt x="38863" y="7986"/>
                  <a:pt x="113034" y="775"/>
                  <a:pt x="135717" y="775"/>
                </a:cubicBezTo>
                <a:close/>
              </a:path>
            </a:pathLst>
          </a:custGeom>
          <a:solidFill>
            <a:schemeClr val="bg1"/>
          </a:solidFill>
          <a:ln>
            <a:noFill/>
          </a:ln>
          <a:effectLst/>
        </p:spPr>
        <p:txBody>
          <a:bodyPr anchor="ctr"/>
          <a:lstStyle/>
          <a:p>
            <a:pPr defTabSz="914217"/>
            <a:endParaRPr lang="en-US">
              <a:solidFill>
                <a:srgbClr val="7F7F7F"/>
              </a:solidFill>
              <a:latin typeface="Lato Light" panose="020F0502020204030203" pitchFamily="34" charset="0"/>
            </a:endParaRPr>
          </a:p>
        </p:txBody>
      </p:sp>
      <p:sp>
        <p:nvSpPr>
          <p:cNvPr id="26" name="Freeform 804">
            <a:extLst>
              <a:ext uri="{FF2B5EF4-FFF2-40B4-BE49-F238E27FC236}">
                <a16:creationId xmlns:a16="http://schemas.microsoft.com/office/drawing/2014/main" id="{1FFF1E41-59A4-B40A-A94C-C6B943504094}"/>
              </a:ext>
            </a:extLst>
          </p:cNvPr>
          <p:cNvSpPr>
            <a:spLocks noChangeArrowheads="1"/>
          </p:cNvSpPr>
          <p:nvPr/>
        </p:nvSpPr>
        <p:spPr bwMode="auto">
          <a:xfrm>
            <a:off x="4571273" y="4190677"/>
            <a:ext cx="586166" cy="586164"/>
          </a:xfrm>
          <a:custGeom>
            <a:avLst/>
            <a:gdLst/>
            <a:ahLst/>
            <a:cxnLst/>
            <a:rect l="0" t="0" r="r" b="b"/>
            <a:pathLst>
              <a:path w="302853" h="302851">
                <a:moveTo>
                  <a:pt x="247375" y="254000"/>
                </a:moveTo>
                <a:cubicBezTo>
                  <a:pt x="249894" y="254000"/>
                  <a:pt x="252053" y="255824"/>
                  <a:pt x="252053" y="258377"/>
                </a:cubicBezTo>
                <a:lnTo>
                  <a:pt x="252053" y="275882"/>
                </a:lnTo>
                <a:cubicBezTo>
                  <a:pt x="252053" y="278434"/>
                  <a:pt x="249894" y="280623"/>
                  <a:pt x="247375" y="280623"/>
                </a:cubicBezTo>
                <a:lnTo>
                  <a:pt x="230103" y="280623"/>
                </a:lnTo>
                <a:cubicBezTo>
                  <a:pt x="227584" y="280623"/>
                  <a:pt x="225425" y="278434"/>
                  <a:pt x="225425" y="275882"/>
                </a:cubicBezTo>
                <a:cubicBezTo>
                  <a:pt x="225425" y="273329"/>
                  <a:pt x="227584" y="271141"/>
                  <a:pt x="230103" y="271141"/>
                </a:cubicBezTo>
                <a:lnTo>
                  <a:pt x="242697" y="271141"/>
                </a:lnTo>
                <a:lnTo>
                  <a:pt x="242697" y="258377"/>
                </a:lnTo>
                <a:cubicBezTo>
                  <a:pt x="242697" y="255824"/>
                  <a:pt x="244856" y="254000"/>
                  <a:pt x="247375" y="254000"/>
                </a:cubicBezTo>
                <a:close/>
                <a:moveTo>
                  <a:pt x="210557" y="237607"/>
                </a:moveTo>
                <a:lnTo>
                  <a:pt x="210557" y="263187"/>
                </a:lnTo>
                <a:lnTo>
                  <a:pt x="235957" y="237607"/>
                </a:lnTo>
                <a:lnTo>
                  <a:pt x="210557" y="237607"/>
                </a:lnTo>
                <a:close/>
                <a:moveTo>
                  <a:pt x="205906" y="228600"/>
                </a:moveTo>
                <a:lnTo>
                  <a:pt x="247047" y="228600"/>
                </a:lnTo>
                <a:cubicBezTo>
                  <a:pt x="248836" y="228600"/>
                  <a:pt x="250267" y="229681"/>
                  <a:pt x="250982" y="231122"/>
                </a:cubicBezTo>
                <a:cubicBezTo>
                  <a:pt x="252055" y="233284"/>
                  <a:pt x="251698" y="235085"/>
                  <a:pt x="250267" y="236526"/>
                </a:cubicBezTo>
                <a:lnTo>
                  <a:pt x="209483" y="277599"/>
                </a:lnTo>
                <a:cubicBezTo>
                  <a:pt x="208410" y="278319"/>
                  <a:pt x="207337" y="279040"/>
                  <a:pt x="205906" y="279040"/>
                </a:cubicBezTo>
                <a:cubicBezTo>
                  <a:pt x="205548" y="279040"/>
                  <a:pt x="204833" y="279040"/>
                  <a:pt x="204117" y="278680"/>
                </a:cubicBezTo>
                <a:cubicBezTo>
                  <a:pt x="202686" y="277959"/>
                  <a:pt x="201613" y="276518"/>
                  <a:pt x="201613" y="274356"/>
                </a:cubicBezTo>
                <a:lnTo>
                  <a:pt x="201613" y="233284"/>
                </a:lnTo>
                <a:cubicBezTo>
                  <a:pt x="201613" y="230762"/>
                  <a:pt x="203402" y="228600"/>
                  <a:pt x="205906" y="228600"/>
                </a:cubicBezTo>
                <a:close/>
                <a:moveTo>
                  <a:pt x="85747" y="200025"/>
                </a:moveTo>
                <a:cubicBezTo>
                  <a:pt x="88300" y="200025"/>
                  <a:pt x="90123" y="201849"/>
                  <a:pt x="90123" y="204766"/>
                </a:cubicBezTo>
                <a:lnTo>
                  <a:pt x="90123" y="222271"/>
                </a:lnTo>
                <a:cubicBezTo>
                  <a:pt x="90123" y="224824"/>
                  <a:pt x="88300" y="226648"/>
                  <a:pt x="85747" y="226648"/>
                </a:cubicBezTo>
                <a:lnTo>
                  <a:pt x="68241" y="226648"/>
                </a:lnTo>
                <a:cubicBezTo>
                  <a:pt x="65688" y="226648"/>
                  <a:pt x="63500" y="224824"/>
                  <a:pt x="63500" y="222271"/>
                </a:cubicBezTo>
                <a:cubicBezTo>
                  <a:pt x="63500" y="219718"/>
                  <a:pt x="65688" y="217530"/>
                  <a:pt x="68241" y="217530"/>
                </a:cubicBezTo>
                <a:lnTo>
                  <a:pt x="81006" y="217530"/>
                </a:lnTo>
                <a:lnTo>
                  <a:pt x="81006" y="204766"/>
                </a:lnTo>
                <a:cubicBezTo>
                  <a:pt x="81006" y="201849"/>
                  <a:pt x="83194" y="200025"/>
                  <a:pt x="85747" y="200025"/>
                </a:cubicBezTo>
                <a:close/>
                <a:moveTo>
                  <a:pt x="48632" y="183632"/>
                </a:moveTo>
                <a:lnTo>
                  <a:pt x="48632" y="209212"/>
                </a:lnTo>
                <a:lnTo>
                  <a:pt x="74032" y="183632"/>
                </a:lnTo>
                <a:lnTo>
                  <a:pt x="48632" y="183632"/>
                </a:lnTo>
                <a:close/>
                <a:moveTo>
                  <a:pt x="129407" y="178468"/>
                </a:moveTo>
                <a:lnTo>
                  <a:pt x="129407" y="261269"/>
                </a:lnTo>
                <a:lnTo>
                  <a:pt x="136218" y="261269"/>
                </a:lnTo>
                <a:cubicBezTo>
                  <a:pt x="154141" y="261269"/>
                  <a:pt x="168480" y="246806"/>
                  <a:pt x="168480" y="228727"/>
                </a:cubicBezTo>
                <a:lnTo>
                  <a:pt x="168480" y="210287"/>
                </a:lnTo>
                <a:cubicBezTo>
                  <a:pt x="168480" y="192931"/>
                  <a:pt x="154141" y="178468"/>
                  <a:pt x="136218" y="178468"/>
                </a:cubicBezTo>
                <a:lnTo>
                  <a:pt x="129407" y="178468"/>
                </a:lnTo>
                <a:close/>
                <a:moveTo>
                  <a:pt x="44339" y="174625"/>
                </a:moveTo>
                <a:lnTo>
                  <a:pt x="85122" y="174625"/>
                </a:lnTo>
                <a:cubicBezTo>
                  <a:pt x="86911" y="174625"/>
                  <a:pt x="88342" y="175706"/>
                  <a:pt x="89415" y="177508"/>
                </a:cubicBezTo>
                <a:cubicBezTo>
                  <a:pt x="90130" y="178949"/>
                  <a:pt x="89415" y="181110"/>
                  <a:pt x="88342" y="182551"/>
                </a:cubicBezTo>
                <a:lnTo>
                  <a:pt x="47201" y="223624"/>
                </a:lnTo>
                <a:cubicBezTo>
                  <a:pt x="46485" y="224705"/>
                  <a:pt x="45054" y="225065"/>
                  <a:pt x="44339" y="225065"/>
                </a:cubicBezTo>
                <a:cubicBezTo>
                  <a:pt x="43623" y="225065"/>
                  <a:pt x="42908" y="225065"/>
                  <a:pt x="42192" y="224705"/>
                </a:cubicBezTo>
                <a:cubicBezTo>
                  <a:pt x="40761" y="223984"/>
                  <a:pt x="39688" y="222183"/>
                  <a:pt x="39688" y="220742"/>
                </a:cubicBezTo>
                <a:lnTo>
                  <a:pt x="39688" y="179309"/>
                </a:lnTo>
                <a:cubicBezTo>
                  <a:pt x="39688" y="176787"/>
                  <a:pt x="41477" y="174625"/>
                  <a:pt x="44339" y="174625"/>
                </a:cubicBezTo>
                <a:close/>
                <a:moveTo>
                  <a:pt x="271159" y="153987"/>
                </a:moveTo>
                <a:cubicBezTo>
                  <a:pt x="273692" y="153987"/>
                  <a:pt x="275863" y="156148"/>
                  <a:pt x="275863" y="158668"/>
                </a:cubicBezTo>
                <a:lnTo>
                  <a:pt x="275863" y="296584"/>
                </a:lnTo>
                <a:cubicBezTo>
                  <a:pt x="275863" y="299105"/>
                  <a:pt x="273692" y="301265"/>
                  <a:pt x="271159" y="301265"/>
                </a:cubicBezTo>
                <a:lnTo>
                  <a:pt x="132930" y="301265"/>
                </a:lnTo>
                <a:cubicBezTo>
                  <a:pt x="130397" y="301265"/>
                  <a:pt x="128588" y="299105"/>
                  <a:pt x="128588" y="296584"/>
                </a:cubicBezTo>
                <a:cubicBezTo>
                  <a:pt x="128588" y="294063"/>
                  <a:pt x="130397" y="292263"/>
                  <a:pt x="132930" y="292263"/>
                </a:cubicBezTo>
                <a:lnTo>
                  <a:pt x="266817" y="292263"/>
                </a:lnTo>
                <a:lnTo>
                  <a:pt x="266817" y="158668"/>
                </a:lnTo>
                <a:cubicBezTo>
                  <a:pt x="266817" y="156148"/>
                  <a:pt x="268626" y="153987"/>
                  <a:pt x="271159" y="153987"/>
                </a:cubicBezTo>
                <a:close/>
                <a:moveTo>
                  <a:pt x="8962" y="145926"/>
                </a:moveTo>
                <a:lnTo>
                  <a:pt x="8962" y="265970"/>
                </a:lnTo>
                <a:cubicBezTo>
                  <a:pt x="8962" y="281156"/>
                  <a:pt x="21508" y="293811"/>
                  <a:pt x="36564" y="293811"/>
                </a:cubicBezTo>
                <a:lnTo>
                  <a:pt x="92843" y="293811"/>
                </a:lnTo>
                <a:cubicBezTo>
                  <a:pt x="107899" y="293811"/>
                  <a:pt x="120445" y="281156"/>
                  <a:pt x="120445" y="265970"/>
                </a:cubicBezTo>
                <a:lnTo>
                  <a:pt x="120445" y="265608"/>
                </a:lnTo>
                <a:lnTo>
                  <a:pt x="120445" y="173768"/>
                </a:lnTo>
                <a:lnTo>
                  <a:pt x="120445" y="145926"/>
                </a:lnTo>
                <a:lnTo>
                  <a:pt x="8962" y="145926"/>
                </a:lnTo>
                <a:close/>
                <a:moveTo>
                  <a:pt x="8962" y="136525"/>
                </a:moveTo>
                <a:lnTo>
                  <a:pt x="120445" y="136525"/>
                </a:lnTo>
                <a:cubicBezTo>
                  <a:pt x="125464" y="136525"/>
                  <a:pt x="129407" y="140864"/>
                  <a:pt x="129407" y="145926"/>
                </a:cubicBezTo>
                <a:lnTo>
                  <a:pt x="129407" y="169067"/>
                </a:lnTo>
                <a:lnTo>
                  <a:pt x="136218" y="169067"/>
                </a:lnTo>
                <a:cubicBezTo>
                  <a:pt x="159160" y="169067"/>
                  <a:pt x="177442" y="187508"/>
                  <a:pt x="177442" y="210287"/>
                </a:cubicBezTo>
                <a:lnTo>
                  <a:pt x="177442" y="228727"/>
                </a:lnTo>
                <a:cubicBezTo>
                  <a:pt x="177442" y="251868"/>
                  <a:pt x="159160" y="270309"/>
                  <a:pt x="136218" y="270309"/>
                </a:cubicBezTo>
                <a:lnTo>
                  <a:pt x="129048" y="270309"/>
                </a:lnTo>
                <a:cubicBezTo>
                  <a:pt x="126898" y="288388"/>
                  <a:pt x="111483" y="302851"/>
                  <a:pt x="92843" y="302851"/>
                </a:cubicBezTo>
                <a:lnTo>
                  <a:pt x="36564" y="302851"/>
                </a:lnTo>
                <a:cubicBezTo>
                  <a:pt x="16131" y="302851"/>
                  <a:pt x="0" y="286218"/>
                  <a:pt x="0" y="265970"/>
                </a:cubicBezTo>
                <a:lnTo>
                  <a:pt x="0" y="145926"/>
                </a:lnTo>
                <a:cubicBezTo>
                  <a:pt x="0" y="140864"/>
                  <a:pt x="4302" y="136525"/>
                  <a:pt x="8962" y="136525"/>
                </a:cubicBezTo>
                <a:close/>
                <a:moveTo>
                  <a:pt x="225082" y="93662"/>
                </a:moveTo>
                <a:cubicBezTo>
                  <a:pt x="227635" y="93662"/>
                  <a:pt x="229823" y="95486"/>
                  <a:pt x="229823" y="98403"/>
                </a:cubicBezTo>
                <a:lnTo>
                  <a:pt x="229823" y="115909"/>
                </a:lnTo>
                <a:cubicBezTo>
                  <a:pt x="229823" y="118462"/>
                  <a:pt x="227635" y="120286"/>
                  <a:pt x="225082" y="120286"/>
                </a:cubicBezTo>
                <a:lnTo>
                  <a:pt x="207941" y="120286"/>
                </a:lnTo>
                <a:cubicBezTo>
                  <a:pt x="205388" y="120286"/>
                  <a:pt x="203200" y="118462"/>
                  <a:pt x="203200" y="115909"/>
                </a:cubicBezTo>
                <a:cubicBezTo>
                  <a:pt x="203200" y="113356"/>
                  <a:pt x="205388" y="111168"/>
                  <a:pt x="207941" y="111168"/>
                </a:cubicBezTo>
                <a:lnTo>
                  <a:pt x="220341" y="111168"/>
                </a:lnTo>
                <a:lnTo>
                  <a:pt x="220341" y="98403"/>
                </a:lnTo>
                <a:cubicBezTo>
                  <a:pt x="220341" y="95486"/>
                  <a:pt x="222529" y="93662"/>
                  <a:pt x="225082" y="93662"/>
                </a:cubicBezTo>
                <a:close/>
                <a:moveTo>
                  <a:pt x="187101" y="79217"/>
                </a:moveTo>
                <a:lnTo>
                  <a:pt x="187101" y="104798"/>
                </a:lnTo>
                <a:lnTo>
                  <a:pt x="212501" y="79217"/>
                </a:lnTo>
                <a:lnTo>
                  <a:pt x="187101" y="79217"/>
                </a:lnTo>
                <a:close/>
                <a:moveTo>
                  <a:pt x="182451" y="69850"/>
                </a:moveTo>
                <a:lnTo>
                  <a:pt x="223234" y="69850"/>
                </a:lnTo>
                <a:cubicBezTo>
                  <a:pt x="225380" y="69850"/>
                  <a:pt x="226811" y="70931"/>
                  <a:pt x="227527" y="72732"/>
                </a:cubicBezTo>
                <a:cubicBezTo>
                  <a:pt x="228242" y="74173"/>
                  <a:pt x="227527" y="76695"/>
                  <a:pt x="226454" y="77776"/>
                </a:cubicBezTo>
                <a:lnTo>
                  <a:pt x="185670" y="118849"/>
                </a:lnTo>
                <a:cubicBezTo>
                  <a:pt x="184597" y="119930"/>
                  <a:pt x="183524" y="120290"/>
                  <a:pt x="182451" y="120290"/>
                </a:cubicBezTo>
                <a:cubicBezTo>
                  <a:pt x="181735" y="120290"/>
                  <a:pt x="181020" y="120290"/>
                  <a:pt x="180662" y="120290"/>
                </a:cubicBezTo>
                <a:cubicBezTo>
                  <a:pt x="178873" y="119209"/>
                  <a:pt x="177800" y="117408"/>
                  <a:pt x="177800" y="115967"/>
                </a:cubicBezTo>
                <a:lnTo>
                  <a:pt x="177800" y="74533"/>
                </a:lnTo>
                <a:cubicBezTo>
                  <a:pt x="177800" y="72011"/>
                  <a:pt x="179946" y="69850"/>
                  <a:pt x="182451" y="69850"/>
                </a:cubicBezTo>
                <a:close/>
                <a:moveTo>
                  <a:pt x="159820" y="55357"/>
                </a:moveTo>
                <a:lnTo>
                  <a:pt x="159820" y="136372"/>
                </a:lnTo>
                <a:lnTo>
                  <a:pt x="293485" y="136372"/>
                </a:lnTo>
                <a:lnTo>
                  <a:pt x="293485" y="55357"/>
                </a:lnTo>
                <a:lnTo>
                  <a:pt x="159820" y="55357"/>
                </a:lnTo>
                <a:close/>
                <a:moveTo>
                  <a:pt x="155136" y="46037"/>
                </a:moveTo>
                <a:lnTo>
                  <a:pt x="297809" y="46037"/>
                </a:lnTo>
                <a:cubicBezTo>
                  <a:pt x="300691" y="46037"/>
                  <a:pt x="302853" y="48188"/>
                  <a:pt x="302853" y="50697"/>
                </a:cubicBezTo>
                <a:lnTo>
                  <a:pt x="302853" y="141032"/>
                </a:lnTo>
                <a:cubicBezTo>
                  <a:pt x="302853" y="143541"/>
                  <a:pt x="300691" y="145692"/>
                  <a:pt x="297809" y="145692"/>
                </a:cubicBezTo>
                <a:lnTo>
                  <a:pt x="155136" y="145692"/>
                </a:lnTo>
                <a:cubicBezTo>
                  <a:pt x="152614" y="145692"/>
                  <a:pt x="150813" y="143541"/>
                  <a:pt x="150813" y="141032"/>
                </a:cubicBezTo>
                <a:lnTo>
                  <a:pt x="150813" y="50697"/>
                </a:lnTo>
                <a:cubicBezTo>
                  <a:pt x="150813" y="48188"/>
                  <a:pt x="152614" y="46037"/>
                  <a:pt x="155136" y="46037"/>
                </a:cubicBezTo>
                <a:close/>
                <a:moveTo>
                  <a:pt x="97688" y="15445"/>
                </a:moveTo>
                <a:lnTo>
                  <a:pt x="66670" y="45975"/>
                </a:lnTo>
                <a:lnTo>
                  <a:pt x="97688" y="45975"/>
                </a:lnTo>
                <a:lnTo>
                  <a:pt x="97688" y="15445"/>
                </a:lnTo>
                <a:close/>
                <a:moveTo>
                  <a:pt x="101656" y="0"/>
                </a:moveTo>
                <a:cubicBezTo>
                  <a:pt x="102017" y="0"/>
                  <a:pt x="102017" y="0"/>
                  <a:pt x="102017" y="0"/>
                </a:cubicBezTo>
                <a:lnTo>
                  <a:pt x="271175" y="0"/>
                </a:lnTo>
                <a:cubicBezTo>
                  <a:pt x="273700" y="0"/>
                  <a:pt x="275864" y="2155"/>
                  <a:pt x="275864" y="4669"/>
                </a:cubicBezTo>
                <a:lnTo>
                  <a:pt x="275864" y="32326"/>
                </a:lnTo>
                <a:cubicBezTo>
                  <a:pt x="275864" y="34840"/>
                  <a:pt x="273700" y="36995"/>
                  <a:pt x="271175" y="36995"/>
                </a:cubicBezTo>
                <a:cubicBezTo>
                  <a:pt x="268651" y="36995"/>
                  <a:pt x="266847" y="34840"/>
                  <a:pt x="266847" y="32326"/>
                </a:cubicBezTo>
                <a:lnTo>
                  <a:pt x="266847" y="8979"/>
                </a:lnTo>
                <a:lnTo>
                  <a:pt x="106705" y="8979"/>
                </a:lnTo>
                <a:lnTo>
                  <a:pt x="106705" y="50644"/>
                </a:lnTo>
                <a:cubicBezTo>
                  <a:pt x="106705" y="53159"/>
                  <a:pt x="104541" y="55314"/>
                  <a:pt x="102017" y="55314"/>
                </a:cubicBezTo>
                <a:lnTo>
                  <a:pt x="60178" y="55314"/>
                </a:lnTo>
                <a:lnTo>
                  <a:pt x="60178" y="123200"/>
                </a:lnTo>
                <a:cubicBezTo>
                  <a:pt x="60178" y="125714"/>
                  <a:pt x="58014" y="128228"/>
                  <a:pt x="55489" y="128228"/>
                </a:cubicBezTo>
                <a:cubicBezTo>
                  <a:pt x="52964" y="128228"/>
                  <a:pt x="50800" y="125714"/>
                  <a:pt x="50800" y="123200"/>
                </a:cubicBezTo>
                <a:lnTo>
                  <a:pt x="50800" y="50644"/>
                </a:lnTo>
                <a:lnTo>
                  <a:pt x="51161" y="50644"/>
                </a:lnTo>
                <a:cubicBezTo>
                  <a:pt x="51161" y="50285"/>
                  <a:pt x="51161" y="49567"/>
                  <a:pt x="51521" y="49208"/>
                </a:cubicBezTo>
                <a:cubicBezTo>
                  <a:pt x="51521" y="49208"/>
                  <a:pt x="51521" y="49208"/>
                  <a:pt x="51521" y="48848"/>
                </a:cubicBezTo>
                <a:cubicBezTo>
                  <a:pt x="51882" y="48489"/>
                  <a:pt x="51882" y="48130"/>
                  <a:pt x="52603" y="47771"/>
                </a:cubicBezTo>
                <a:lnTo>
                  <a:pt x="98770" y="1077"/>
                </a:lnTo>
                <a:cubicBezTo>
                  <a:pt x="99131" y="1077"/>
                  <a:pt x="99852" y="718"/>
                  <a:pt x="100213" y="359"/>
                </a:cubicBezTo>
                <a:lnTo>
                  <a:pt x="100574" y="359"/>
                </a:lnTo>
                <a:cubicBezTo>
                  <a:pt x="100935" y="359"/>
                  <a:pt x="101295" y="0"/>
                  <a:pt x="101656" y="0"/>
                </a:cubicBezTo>
                <a:close/>
              </a:path>
            </a:pathLst>
          </a:custGeom>
          <a:solidFill>
            <a:schemeClr val="bg1"/>
          </a:solidFill>
          <a:ln>
            <a:noFill/>
          </a:ln>
          <a:effectLst/>
        </p:spPr>
        <p:txBody>
          <a:bodyPr anchor="ctr"/>
          <a:lstStyle/>
          <a:p>
            <a:pPr defTabSz="914217"/>
            <a:endParaRPr lang="en-US">
              <a:solidFill>
                <a:srgbClr val="7F7F7F"/>
              </a:solidFill>
              <a:latin typeface="Lato Light" panose="020F0502020204030203" pitchFamily="34" charset="0"/>
            </a:endParaRPr>
          </a:p>
        </p:txBody>
      </p:sp>
      <p:sp>
        <p:nvSpPr>
          <p:cNvPr id="27" name="Subtitle 2">
            <a:extLst>
              <a:ext uri="{FF2B5EF4-FFF2-40B4-BE49-F238E27FC236}">
                <a16:creationId xmlns:a16="http://schemas.microsoft.com/office/drawing/2014/main" id="{9AA4655D-2380-7ED4-A6E3-CD07C079D7BD}"/>
              </a:ext>
            </a:extLst>
          </p:cNvPr>
          <p:cNvSpPr txBox="1">
            <a:spLocks/>
          </p:cNvSpPr>
          <p:nvPr/>
        </p:nvSpPr>
        <p:spPr>
          <a:xfrm>
            <a:off x="6228158" y="1993326"/>
            <a:ext cx="2244044" cy="1353127"/>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en-US" altLang="zh-CN" sz="1200">
                <a:solidFill>
                  <a:srgbClr val="7F7F7F"/>
                </a:solidFill>
                <a:latin typeface="Lato Light" panose="020F0502020204030203" pitchFamily="34" charset="0"/>
              </a:rPr>
              <a:t>Digital twin tech core capability (IoT, Visualization, Modelling and Simulation etc.) and consolidated digital  platform to serve future construction and  operation purpose.</a:t>
            </a:r>
            <a:endParaRPr lang="en-GB" altLang="zh-CN" sz="1200">
              <a:solidFill>
                <a:srgbClr val="7F7F7F"/>
              </a:solidFill>
              <a:latin typeface="Lato Light" panose="020F0502020204030203" pitchFamily="34" charset="0"/>
            </a:endParaRPr>
          </a:p>
        </p:txBody>
      </p:sp>
      <p:sp>
        <p:nvSpPr>
          <p:cNvPr id="28" name="TextBox 44">
            <a:extLst>
              <a:ext uri="{FF2B5EF4-FFF2-40B4-BE49-F238E27FC236}">
                <a16:creationId xmlns:a16="http://schemas.microsoft.com/office/drawing/2014/main" id="{3ED43A7A-6EF0-4CD3-B7D0-A0587082CD8B}"/>
              </a:ext>
            </a:extLst>
          </p:cNvPr>
          <p:cNvSpPr txBox="1"/>
          <p:nvPr/>
        </p:nvSpPr>
        <p:spPr>
          <a:xfrm>
            <a:off x="6116193" y="1480379"/>
            <a:ext cx="1685077" cy="523220"/>
          </a:xfrm>
          <a:prstGeom prst="rect">
            <a:avLst/>
          </a:prstGeom>
          <a:noFill/>
        </p:spPr>
        <p:txBody>
          <a:bodyPr wrap="none" rtlCol="0" anchor="t" anchorCtr="0">
            <a:spAutoFit/>
          </a:bodyPr>
          <a:lstStyle/>
          <a:p>
            <a:pPr defTabSz="914217"/>
            <a:r>
              <a:rPr lang="en-GB" altLang="zh-CN" sz="2800" b="1">
                <a:solidFill>
                  <a:srgbClr val="4A63A2"/>
                </a:solidFill>
                <a:latin typeface="Poppins" pitchFamily="2" charset="77"/>
                <a:cs typeface="Poppins" pitchFamily="2" charset="77"/>
              </a:rPr>
              <a:t>T</a:t>
            </a:r>
            <a:r>
              <a:rPr lang="en-US" altLang="zh-CN" sz="1600" b="1">
                <a:solidFill>
                  <a:srgbClr val="4A63A2"/>
                </a:solidFill>
                <a:latin typeface="Poppins" pitchFamily="2" charset="77"/>
                <a:cs typeface="Poppins" pitchFamily="2" charset="77"/>
              </a:rPr>
              <a:t>ECHLONOGY</a:t>
            </a:r>
            <a:endParaRPr lang="en-US" sz="1600" b="1">
              <a:solidFill>
                <a:srgbClr val="4A63A2"/>
              </a:solidFill>
              <a:latin typeface="Poppins" pitchFamily="2" charset="77"/>
              <a:cs typeface="Poppins" pitchFamily="2" charset="77"/>
            </a:endParaRPr>
          </a:p>
        </p:txBody>
      </p:sp>
      <p:sp>
        <p:nvSpPr>
          <p:cNvPr id="29" name="Subtitle 2">
            <a:extLst>
              <a:ext uri="{FF2B5EF4-FFF2-40B4-BE49-F238E27FC236}">
                <a16:creationId xmlns:a16="http://schemas.microsoft.com/office/drawing/2014/main" id="{CDEB53F8-C5B9-A9CE-7FAC-2D81E2377A43}"/>
              </a:ext>
            </a:extLst>
          </p:cNvPr>
          <p:cNvSpPr txBox="1">
            <a:spLocks/>
          </p:cNvSpPr>
          <p:nvPr/>
        </p:nvSpPr>
        <p:spPr>
          <a:xfrm>
            <a:off x="6280647" y="4068062"/>
            <a:ext cx="2244044" cy="713722"/>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en-US" altLang="zh-CN" sz="1200">
                <a:solidFill>
                  <a:srgbClr val="7F7F7F"/>
                </a:solidFill>
                <a:latin typeface="Lato Light" panose="020F0502020204030203" pitchFamily="34" charset="0"/>
              </a:rPr>
              <a:t>The key application scenarios, relevant public benefits and business value.</a:t>
            </a:r>
          </a:p>
        </p:txBody>
      </p:sp>
      <p:sp>
        <p:nvSpPr>
          <p:cNvPr id="30" name="TextBox 46">
            <a:extLst>
              <a:ext uri="{FF2B5EF4-FFF2-40B4-BE49-F238E27FC236}">
                <a16:creationId xmlns:a16="http://schemas.microsoft.com/office/drawing/2014/main" id="{D4EEA666-C55E-842F-87AB-DF390B490F74}"/>
              </a:ext>
            </a:extLst>
          </p:cNvPr>
          <p:cNvSpPr txBox="1"/>
          <p:nvPr/>
        </p:nvSpPr>
        <p:spPr>
          <a:xfrm>
            <a:off x="6228158" y="3559790"/>
            <a:ext cx="1670650" cy="523220"/>
          </a:xfrm>
          <a:prstGeom prst="rect">
            <a:avLst/>
          </a:prstGeom>
          <a:noFill/>
        </p:spPr>
        <p:txBody>
          <a:bodyPr wrap="none" rtlCol="0" anchor="t" anchorCtr="0">
            <a:spAutoFit/>
          </a:bodyPr>
          <a:lstStyle/>
          <a:p>
            <a:pPr defTabSz="914217"/>
            <a:r>
              <a:rPr lang="en-GB" altLang="zh-CN" sz="2800" b="1">
                <a:solidFill>
                  <a:srgbClr val="427DB3"/>
                </a:solidFill>
                <a:latin typeface="Poppins" pitchFamily="2" charset="77"/>
                <a:cs typeface="Poppins" pitchFamily="2" charset="77"/>
              </a:rPr>
              <a:t>A</a:t>
            </a:r>
            <a:r>
              <a:rPr lang="en-GB" altLang="zh-CN" sz="1600" b="1">
                <a:solidFill>
                  <a:srgbClr val="427DB3"/>
                </a:solidFill>
                <a:latin typeface="Poppins" pitchFamily="2" charset="77"/>
                <a:cs typeface="Poppins" pitchFamily="2" charset="77"/>
              </a:rPr>
              <a:t>PPLICATION</a:t>
            </a:r>
            <a:endParaRPr lang="en-US" sz="1600" b="1">
              <a:solidFill>
                <a:srgbClr val="427DB3"/>
              </a:solidFill>
              <a:latin typeface="Poppins" pitchFamily="2" charset="77"/>
              <a:cs typeface="Poppins" pitchFamily="2" charset="77"/>
            </a:endParaRPr>
          </a:p>
        </p:txBody>
      </p:sp>
      <p:sp>
        <p:nvSpPr>
          <p:cNvPr id="31" name="Subtitle 2">
            <a:extLst>
              <a:ext uri="{FF2B5EF4-FFF2-40B4-BE49-F238E27FC236}">
                <a16:creationId xmlns:a16="http://schemas.microsoft.com/office/drawing/2014/main" id="{C5142082-9813-48A9-819B-50D155EF3401}"/>
              </a:ext>
            </a:extLst>
          </p:cNvPr>
          <p:cNvSpPr txBox="1">
            <a:spLocks/>
          </p:cNvSpPr>
          <p:nvPr/>
        </p:nvSpPr>
        <p:spPr>
          <a:xfrm>
            <a:off x="6280647" y="5396786"/>
            <a:ext cx="2244044" cy="981487"/>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ts val="1750"/>
              </a:lnSpc>
            </a:pPr>
            <a:r>
              <a:rPr lang="en-US" altLang="zh-CN" sz="1200">
                <a:solidFill>
                  <a:srgbClr val="7F7F7F"/>
                </a:solidFill>
                <a:latin typeface="Lato Light" panose="020F0502020204030203" pitchFamily="34" charset="0"/>
              </a:rPr>
              <a:t>Critical ICT infrastructure, data consolidation, usage and governance.</a:t>
            </a:r>
          </a:p>
          <a:p>
            <a:pPr algn="l" defTabSz="543818">
              <a:lnSpc>
                <a:spcPts val="1750"/>
              </a:lnSpc>
            </a:pPr>
            <a:endParaRPr lang="en-US" sz="1200">
              <a:solidFill>
                <a:srgbClr val="7F7F7F"/>
              </a:solidFill>
              <a:latin typeface="Lato Light" panose="020F0502020204030203" pitchFamily="34" charset="0"/>
              <a:ea typeface="Lato Light" panose="020F0502020204030203" pitchFamily="34" charset="0"/>
              <a:cs typeface="Mukta ExtraLight" panose="020B0000000000000000" pitchFamily="34" charset="77"/>
            </a:endParaRPr>
          </a:p>
        </p:txBody>
      </p:sp>
      <p:sp>
        <p:nvSpPr>
          <p:cNvPr id="32" name="TextBox 48">
            <a:extLst>
              <a:ext uri="{FF2B5EF4-FFF2-40B4-BE49-F238E27FC236}">
                <a16:creationId xmlns:a16="http://schemas.microsoft.com/office/drawing/2014/main" id="{7E188027-F207-3434-10CD-01760408AD9D}"/>
              </a:ext>
            </a:extLst>
          </p:cNvPr>
          <p:cNvSpPr txBox="1"/>
          <p:nvPr/>
        </p:nvSpPr>
        <p:spPr>
          <a:xfrm>
            <a:off x="6234173" y="4930999"/>
            <a:ext cx="869149" cy="523220"/>
          </a:xfrm>
          <a:prstGeom prst="rect">
            <a:avLst/>
          </a:prstGeom>
          <a:noFill/>
        </p:spPr>
        <p:txBody>
          <a:bodyPr wrap="none" rtlCol="0" anchor="t" anchorCtr="0">
            <a:spAutoFit/>
          </a:bodyPr>
          <a:lstStyle/>
          <a:p>
            <a:pPr defTabSz="914217"/>
            <a:r>
              <a:rPr lang="en-GB" altLang="zh-CN" sz="2800" b="1">
                <a:solidFill>
                  <a:srgbClr val="54B8A8"/>
                </a:solidFill>
                <a:latin typeface="Poppins" pitchFamily="2" charset="77"/>
                <a:cs typeface="Poppins" pitchFamily="2" charset="77"/>
              </a:rPr>
              <a:t>D</a:t>
            </a:r>
            <a:r>
              <a:rPr lang="en-GB" altLang="zh-CN" sz="1600" b="1">
                <a:solidFill>
                  <a:srgbClr val="54B8A8"/>
                </a:solidFill>
                <a:latin typeface="Poppins" pitchFamily="2" charset="77"/>
                <a:cs typeface="Poppins" pitchFamily="2" charset="77"/>
              </a:rPr>
              <a:t>ATA</a:t>
            </a:r>
            <a:endParaRPr lang="en-US" sz="1600" b="1">
              <a:solidFill>
                <a:srgbClr val="54B8A8"/>
              </a:solidFill>
              <a:latin typeface="Poppins" pitchFamily="2" charset="77"/>
              <a:cs typeface="Poppins" pitchFamily="2" charset="77"/>
            </a:endParaRPr>
          </a:p>
        </p:txBody>
      </p:sp>
      <p:sp>
        <p:nvSpPr>
          <p:cNvPr id="33" name="Subtitle 2">
            <a:extLst>
              <a:ext uri="{FF2B5EF4-FFF2-40B4-BE49-F238E27FC236}">
                <a16:creationId xmlns:a16="http://schemas.microsoft.com/office/drawing/2014/main" id="{BFD234C6-0D17-0156-821D-6C2F86B02FEF}"/>
              </a:ext>
            </a:extLst>
          </p:cNvPr>
          <p:cNvSpPr txBox="1">
            <a:spLocks/>
          </p:cNvSpPr>
          <p:nvPr/>
        </p:nvSpPr>
        <p:spPr>
          <a:xfrm>
            <a:off x="9150573" y="2813104"/>
            <a:ext cx="2244044" cy="1212320"/>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ts val="1750"/>
              </a:lnSpc>
            </a:pPr>
            <a:r>
              <a:rPr lang="en-US" altLang="zh-CN" sz="1200">
                <a:solidFill>
                  <a:srgbClr val="7F7F7F"/>
                </a:solidFill>
                <a:latin typeface="Lato Light" panose="020F0502020204030203" pitchFamily="34" charset="0"/>
              </a:rPr>
              <a:t>Key stakeholders and business model during different phases (design, construction and operation).</a:t>
            </a:r>
          </a:p>
          <a:p>
            <a:pPr algn="l" defTabSz="543818">
              <a:lnSpc>
                <a:spcPts val="1750"/>
              </a:lnSpc>
            </a:pPr>
            <a:endParaRPr lang="en-US" sz="1200">
              <a:solidFill>
                <a:srgbClr val="7F7F7F"/>
              </a:solidFill>
              <a:latin typeface="Lato Light" panose="020F0502020204030203" pitchFamily="34" charset="0"/>
              <a:ea typeface="Lato Light" panose="020F0502020204030203" pitchFamily="34" charset="0"/>
              <a:cs typeface="Mukta ExtraLight" panose="020B0000000000000000" pitchFamily="34" charset="77"/>
            </a:endParaRPr>
          </a:p>
        </p:txBody>
      </p:sp>
      <p:sp>
        <p:nvSpPr>
          <p:cNvPr id="34" name="TextBox 50">
            <a:extLst>
              <a:ext uri="{FF2B5EF4-FFF2-40B4-BE49-F238E27FC236}">
                <a16:creationId xmlns:a16="http://schemas.microsoft.com/office/drawing/2014/main" id="{08C8DDF2-7919-CDD3-45A4-6BE058E6024B}"/>
              </a:ext>
            </a:extLst>
          </p:cNvPr>
          <p:cNvSpPr txBox="1"/>
          <p:nvPr/>
        </p:nvSpPr>
        <p:spPr>
          <a:xfrm>
            <a:off x="9089323" y="2352652"/>
            <a:ext cx="1487908" cy="523220"/>
          </a:xfrm>
          <a:prstGeom prst="rect">
            <a:avLst/>
          </a:prstGeom>
          <a:noFill/>
        </p:spPr>
        <p:txBody>
          <a:bodyPr wrap="none" rtlCol="0" anchor="t" anchorCtr="0">
            <a:spAutoFit/>
          </a:bodyPr>
          <a:lstStyle/>
          <a:p>
            <a:pPr defTabSz="914217"/>
            <a:r>
              <a:rPr lang="en-GB" altLang="zh-CN" sz="2800" b="1">
                <a:solidFill>
                  <a:srgbClr val="62CD7F"/>
                </a:solidFill>
                <a:latin typeface="Poppins" pitchFamily="2" charset="77"/>
                <a:cs typeface="Poppins" pitchFamily="2" charset="77"/>
              </a:rPr>
              <a:t>O</a:t>
            </a:r>
            <a:r>
              <a:rPr lang="en-GB" altLang="zh-CN" sz="1600" b="1">
                <a:solidFill>
                  <a:srgbClr val="62CD7F"/>
                </a:solidFill>
                <a:latin typeface="Poppins" pitchFamily="2" charset="77"/>
                <a:cs typeface="Poppins" pitchFamily="2" charset="77"/>
              </a:rPr>
              <a:t>PERATION</a:t>
            </a:r>
            <a:endParaRPr lang="en-US" sz="1600" b="1">
              <a:solidFill>
                <a:srgbClr val="62CD7F"/>
              </a:solidFill>
              <a:latin typeface="Poppins" pitchFamily="2" charset="77"/>
              <a:cs typeface="Poppins" pitchFamily="2" charset="77"/>
            </a:endParaRPr>
          </a:p>
        </p:txBody>
      </p:sp>
      <p:sp>
        <p:nvSpPr>
          <p:cNvPr id="35" name="Subtitle 2">
            <a:extLst>
              <a:ext uri="{FF2B5EF4-FFF2-40B4-BE49-F238E27FC236}">
                <a16:creationId xmlns:a16="http://schemas.microsoft.com/office/drawing/2014/main" id="{E36FBCDE-26B0-6876-CCCA-BE887E48A9A4}"/>
              </a:ext>
            </a:extLst>
          </p:cNvPr>
          <p:cNvSpPr txBox="1">
            <a:spLocks/>
          </p:cNvSpPr>
          <p:nvPr/>
        </p:nvSpPr>
        <p:spPr>
          <a:xfrm>
            <a:off x="9150573" y="4448590"/>
            <a:ext cx="2244044" cy="1131528"/>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en-US" altLang="zh-CN" sz="1200">
                <a:solidFill>
                  <a:srgbClr val="7F7F7F"/>
                </a:solidFill>
                <a:latin typeface="Lato Light" panose="020F0502020204030203" pitchFamily="34" charset="0"/>
              </a:rPr>
              <a:t>Strategy and plan of digital twin tech empower parks’ business, the relevant policy, organization and talent foster &amp; promotion plan.</a:t>
            </a:r>
          </a:p>
        </p:txBody>
      </p:sp>
      <p:sp>
        <p:nvSpPr>
          <p:cNvPr id="36" name="TextBox 52">
            <a:extLst>
              <a:ext uri="{FF2B5EF4-FFF2-40B4-BE49-F238E27FC236}">
                <a16:creationId xmlns:a16="http://schemas.microsoft.com/office/drawing/2014/main" id="{FFBFAB95-FB2C-E9B4-5489-97A76BCCCB90}"/>
              </a:ext>
            </a:extLst>
          </p:cNvPr>
          <p:cNvSpPr txBox="1"/>
          <p:nvPr/>
        </p:nvSpPr>
        <p:spPr>
          <a:xfrm>
            <a:off x="9107042" y="3975397"/>
            <a:ext cx="1338828" cy="523220"/>
          </a:xfrm>
          <a:prstGeom prst="rect">
            <a:avLst/>
          </a:prstGeom>
          <a:noFill/>
        </p:spPr>
        <p:txBody>
          <a:bodyPr wrap="none" rtlCol="0" anchor="t" anchorCtr="0">
            <a:spAutoFit/>
          </a:bodyPr>
          <a:lstStyle/>
          <a:p>
            <a:pPr defTabSz="914217"/>
            <a:r>
              <a:rPr lang="en-US" altLang="zh-CN" sz="2800" b="1">
                <a:solidFill>
                  <a:srgbClr val="61B2ED"/>
                </a:solidFill>
                <a:latin typeface="Poppins" pitchFamily="2" charset="77"/>
                <a:cs typeface="Poppins" pitchFamily="2" charset="77"/>
              </a:rPr>
              <a:t>S</a:t>
            </a:r>
            <a:r>
              <a:rPr lang="en-US" altLang="zh-CN" sz="1600" b="1">
                <a:solidFill>
                  <a:srgbClr val="61B2ED"/>
                </a:solidFill>
                <a:latin typeface="Poppins" pitchFamily="2" charset="77"/>
                <a:cs typeface="Poppins" pitchFamily="2" charset="77"/>
              </a:rPr>
              <a:t>TRATEGY</a:t>
            </a:r>
            <a:endParaRPr lang="en-US" sz="1600" b="1">
              <a:solidFill>
                <a:srgbClr val="61B2ED"/>
              </a:solidFill>
              <a:latin typeface="Poppins" pitchFamily="2" charset="77"/>
              <a:cs typeface="Poppins" pitchFamily="2" charset="77"/>
            </a:endParaRPr>
          </a:p>
        </p:txBody>
      </p:sp>
      <p:sp>
        <p:nvSpPr>
          <p:cNvPr id="53" name="文本框 52">
            <a:extLst>
              <a:ext uri="{FF2B5EF4-FFF2-40B4-BE49-F238E27FC236}">
                <a16:creationId xmlns:a16="http://schemas.microsoft.com/office/drawing/2014/main" id="{DE33AC43-AC6B-CDFC-5656-EB6F6137C634}"/>
              </a:ext>
            </a:extLst>
          </p:cNvPr>
          <p:cNvSpPr txBox="1"/>
          <p:nvPr/>
        </p:nvSpPr>
        <p:spPr>
          <a:xfrm>
            <a:off x="9089323" y="1652386"/>
            <a:ext cx="2551814" cy="369332"/>
          </a:xfrm>
          <a:prstGeom prst="rect">
            <a:avLst/>
          </a:prstGeom>
          <a:noFill/>
        </p:spPr>
        <p:txBody>
          <a:bodyPr wrap="square" rtlCol="0">
            <a:spAutoFit/>
          </a:bodyPr>
          <a:lstStyle/>
          <a:p>
            <a:r>
              <a:rPr kumimoji="1" lang="en-US" altLang="zh-CN">
                <a:latin typeface="Lato" panose="020F0502020204030203" pitchFamily="34" charset="0"/>
                <a:ea typeface="Lato" panose="020F0502020204030203" pitchFamily="34" charset="0"/>
                <a:cs typeface="Lato" panose="020F0502020204030203" pitchFamily="34" charset="0"/>
              </a:rPr>
              <a:t>TADOS</a:t>
            </a:r>
            <a:r>
              <a:rPr kumimoji="1" lang="zh-CN" altLang="en-US">
                <a:latin typeface="Lato" panose="020F0502020204030203" pitchFamily="34" charset="0"/>
                <a:cs typeface="Lato" panose="020F0502020204030203" pitchFamily="34" charset="0"/>
              </a:rPr>
              <a:t> </a:t>
            </a:r>
            <a:r>
              <a:rPr kumimoji="1" lang="en-US" altLang="zh-CN">
                <a:latin typeface="Lato" panose="020F0502020204030203" pitchFamily="34" charset="0"/>
                <a:ea typeface="Lato" panose="020F0502020204030203" pitchFamily="34" charset="0"/>
                <a:cs typeface="Lato" panose="020F0502020204030203" pitchFamily="34" charset="0"/>
              </a:rPr>
              <a:t>Model</a:t>
            </a:r>
            <a:endParaRPr kumimoji="1" lang="zh-CN" altLang="en-US">
              <a:latin typeface="Lato" panose="020F0502020204030203" pitchFamily="34" charset="0"/>
              <a:cs typeface="Lato" panose="020F0502020204030203" pitchFamily="34" charset="0"/>
            </a:endParaRPr>
          </a:p>
        </p:txBody>
      </p:sp>
      <p:sp>
        <p:nvSpPr>
          <p:cNvPr id="4" name="Footer Placeholder 1">
            <a:extLst>
              <a:ext uri="{FF2B5EF4-FFF2-40B4-BE49-F238E27FC236}">
                <a16:creationId xmlns:a16="http://schemas.microsoft.com/office/drawing/2014/main" id="{A7ED191A-1218-47E9-4EF6-60635C60C3CD}"/>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186504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4BAB24BD-C239-478D-9521-996D9D6ACDAB}"/>
              </a:ext>
            </a:extLst>
          </p:cNvPr>
          <p:cNvSpPr>
            <a:spLocks noGrp="1"/>
          </p:cNvSpPr>
          <p:nvPr>
            <p:ph type="sldNum" sz="quarter" idx="13"/>
          </p:nvPr>
        </p:nvSpPr>
        <p:spPr/>
        <p:txBody>
          <a:bodyPr/>
          <a:lstStyle/>
          <a:p>
            <a:fld id="{688B6F67-75A5-D649-ADAF-0A192DC81B37}" type="slidenum">
              <a:rPr lang="en-GB" smtClean="0">
                <a:latin typeface="Lato" panose="020F0502020204030203" pitchFamily="34" charset="0"/>
                <a:ea typeface="Lato" panose="020F0502020204030203" pitchFamily="34" charset="0"/>
                <a:cs typeface="Lato" panose="020F0502020204030203" pitchFamily="34" charset="0"/>
              </a:rPr>
              <a:pPr/>
              <a:t>16</a:t>
            </a:fld>
            <a:endParaRPr lang="en-GB">
              <a:latin typeface="Lato" panose="020F0502020204030203" pitchFamily="34" charset="0"/>
              <a:ea typeface="Lato" panose="020F0502020204030203" pitchFamily="34" charset="0"/>
              <a:cs typeface="Lato" panose="020F0502020204030203" pitchFamily="34" charset="0"/>
            </a:endParaRPr>
          </a:p>
        </p:txBody>
      </p:sp>
      <p:sp>
        <p:nvSpPr>
          <p:cNvPr id="5" name="文本占位符 4">
            <a:extLst>
              <a:ext uri="{FF2B5EF4-FFF2-40B4-BE49-F238E27FC236}">
                <a16:creationId xmlns:a16="http://schemas.microsoft.com/office/drawing/2014/main" id="{ABCE0A12-D60A-8E86-F7BA-2ADA3745DFE4}"/>
              </a:ext>
            </a:extLst>
          </p:cNvPr>
          <p:cNvSpPr>
            <a:spLocks noGrp="1"/>
          </p:cNvSpPr>
          <p:nvPr>
            <p:ph type="body" sz="quarter" idx="14"/>
          </p:nvPr>
        </p:nvSpPr>
        <p:spPr>
          <a:xfrm>
            <a:off x="4074911" y="1509820"/>
            <a:ext cx="4761779" cy="5053834"/>
          </a:xfrm>
        </p:spPr>
        <p:txBody>
          <a:bodyPr>
            <a:normAutofit fontScale="92500"/>
          </a:bodyPr>
          <a:lstStyle/>
          <a:p>
            <a:r>
              <a:rPr kumimoji="1" lang="en-US" altLang="zh-CN" sz="1600">
                <a:latin typeface="Lato" panose="020F0502020204030203" pitchFamily="34" charset="0"/>
                <a:ea typeface="Lato" panose="020F0502020204030203" pitchFamily="34" charset="0"/>
                <a:cs typeface="Lato" panose="020F0502020204030203" pitchFamily="34" charset="0"/>
              </a:rPr>
              <a:t>The project team has launched a worldwide competition to select the best practices in digital twin urban projects. </a:t>
            </a:r>
          </a:p>
          <a:p>
            <a:pPr marL="285750" indent="-285750">
              <a:buFont typeface="Arial" panose="020B0604020202020204" pitchFamily="34" charset="0"/>
              <a:buChar char="•"/>
            </a:pPr>
            <a:r>
              <a:rPr kumimoji="1" lang="en-US" altLang="zh-CN" sz="1600">
                <a:latin typeface="Lato" panose="020F0502020204030203" pitchFamily="34" charset="0"/>
                <a:ea typeface="Lato" panose="020F0502020204030203" pitchFamily="34" charset="0"/>
                <a:cs typeface="Lato" panose="020F0502020204030203" pitchFamily="34" charset="0"/>
              </a:rPr>
              <a:t>The selection criteria are based on the TAODS methodology, and the Global Advisory Council (GAC) will serve as the jury to evaluate and vote on the results. </a:t>
            </a:r>
          </a:p>
          <a:p>
            <a:pPr marL="285750" indent="-285750">
              <a:buFont typeface="Arial" panose="020B0604020202020204" pitchFamily="34" charset="0"/>
              <a:buChar char="•"/>
            </a:pPr>
            <a:r>
              <a:rPr kumimoji="1" lang="en-US" altLang="zh-CN" sz="1600">
                <a:latin typeface="Lato" panose="020F0502020204030203" pitchFamily="34" charset="0"/>
                <a:ea typeface="Lato" panose="020F0502020204030203" pitchFamily="34" charset="0"/>
                <a:cs typeface="Lato" panose="020F0502020204030203" pitchFamily="34" charset="0"/>
              </a:rPr>
              <a:t>The project and cities will exchange their experiences and insights in the community. </a:t>
            </a:r>
          </a:p>
          <a:p>
            <a:pPr marL="285750" indent="-285750">
              <a:buFont typeface="Arial" panose="020B0604020202020204" pitchFamily="34" charset="0"/>
              <a:buChar char="•"/>
            </a:pPr>
            <a:r>
              <a:rPr kumimoji="1" lang="en-US" altLang="zh-CN" sz="1600">
                <a:latin typeface="Lato" panose="020F0502020204030203" pitchFamily="34" charset="0"/>
                <a:ea typeface="Lato" panose="020F0502020204030203" pitchFamily="34" charset="0"/>
                <a:cs typeface="Lato" panose="020F0502020204030203" pitchFamily="34" charset="0"/>
              </a:rPr>
              <a:t>The top three projects will be nominated as the "Global Digital Twin Pioneer Projects" during the upcoming Summer Davos forum. </a:t>
            </a:r>
          </a:p>
          <a:p>
            <a:pPr marL="285750" indent="-285750">
              <a:buFont typeface="Arial" panose="020B0604020202020204" pitchFamily="34" charset="0"/>
              <a:buChar char="•"/>
            </a:pPr>
            <a:r>
              <a:rPr kumimoji="1" lang="en-US" altLang="zh-CN" sz="1600">
                <a:latin typeface="Lato" panose="020F0502020204030203" pitchFamily="34" charset="0"/>
                <a:ea typeface="Lato" panose="020F0502020204030203" pitchFamily="34" charset="0"/>
                <a:cs typeface="Lato" panose="020F0502020204030203" pitchFamily="34" charset="0"/>
              </a:rPr>
              <a:t>The leaders</a:t>
            </a:r>
            <a:r>
              <a:rPr kumimoji="1" lang="zh-CN" altLang="en-US" sz="1600">
                <a:latin typeface="Lato" panose="020F0502020204030203" pitchFamily="34" charset="0"/>
                <a:cs typeface="Lato" panose="020F0502020204030203" pitchFamily="34" charset="0"/>
              </a:rPr>
              <a:t> </a:t>
            </a:r>
            <a:r>
              <a:rPr kumimoji="1" lang="en-US" altLang="zh-CN" sz="1600">
                <a:latin typeface="Lato" panose="020F0502020204030203" pitchFamily="34" charset="0"/>
                <a:ea typeface="Lato" panose="020F0502020204030203" pitchFamily="34" charset="0"/>
                <a:cs typeface="Lato" panose="020F0502020204030203" pitchFamily="34" charset="0"/>
              </a:rPr>
              <a:t>and experts of the projects will be involved in drafting annual insights report and sharing their knowledge with key stakeholders around the world.</a:t>
            </a:r>
            <a:endParaRPr kumimoji="1" lang="zh-CN" altLang="en-US" sz="1600">
              <a:latin typeface="Lato" panose="020F0502020204030203" pitchFamily="34" charset="0"/>
              <a:cs typeface="Lato" panose="020F0502020204030203" pitchFamily="34" charset="0"/>
            </a:endParaRPr>
          </a:p>
        </p:txBody>
      </p:sp>
      <p:sp>
        <p:nvSpPr>
          <p:cNvPr id="6" name="文本占位符 5">
            <a:extLst>
              <a:ext uri="{FF2B5EF4-FFF2-40B4-BE49-F238E27FC236}">
                <a16:creationId xmlns:a16="http://schemas.microsoft.com/office/drawing/2014/main" id="{2326E102-C5D6-7ACD-D6C8-FF26D86E841C}"/>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7" name="标题 6">
            <a:extLst>
              <a:ext uri="{FF2B5EF4-FFF2-40B4-BE49-F238E27FC236}">
                <a16:creationId xmlns:a16="http://schemas.microsoft.com/office/drawing/2014/main" id="{BCC6C859-959A-FD3C-47E3-124C06BC8868}"/>
              </a:ext>
            </a:extLst>
          </p:cNvPr>
          <p:cNvSpPr>
            <a:spLocks noGrp="1"/>
          </p:cNvSpPr>
          <p:nvPr>
            <p:ph type="title"/>
          </p:nvPr>
        </p:nvSpPr>
        <p:spPr>
          <a:xfrm>
            <a:off x="1088576" y="518135"/>
            <a:ext cx="10515599" cy="538058"/>
          </a:xfrm>
        </p:spPr>
        <p:txBody>
          <a:bodyPr>
            <a:noAutofit/>
          </a:bodyPr>
          <a:lstStyle/>
          <a:p>
            <a:r>
              <a:rPr lang="en-US" altLang="zh-CN">
                <a:latin typeface="Lato" panose="020F0502020204030203" pitchFamily="34" charset="0"/>
                <a:ea typeface="Lato" panose="020F0502020204030203" pitchFamily="34" charset="0"/>
                <a:cs typeface="Lato" panose="020F0502020204030203" pitchFamily="34" charset="0"/>
              </a:rPr>
              <a:t>Phase II – Best Practice and Pioneer Projects </a:t>
            </a:r>
            <a:endParaRPr lang="zh-CN" altLang="en-US">
              <a:latin typeface="Lato" panose="020F0502020204030203" pitchFamily="34" charset="0"/>
              <a:cs typeface="Lato" panose="020F0502020204030203" pitchFamily="34" charset="0"/>
            </a:endParaRPr>
          </a:p>
        </p:txBody>
      </p:sp>
      <p:sp>
        <p:nvSpPr>
          <p:cNvPr id="9" name="Text Placeholder 7">
            <a:extLst>
              <a:ext uri="{FF2B5EF4-FFF2-40B4-BE49-F238E27FC236}">
                <a16:creationId xmlns:a16="http://schemas.microsoft.com/office/drawing/2014/main" id="{2087A5C7-C2CB-1C46-D863-9DC2DBD4C5E1}"/>
              </a:ext>
            </a:extLst>
          </p:cNvPr>
          <p:cNvSpPr>
            <a:spLocks noGrp="1"/>
          </p:cNvSpPr>
          <p:nvPr>
            <p:ph type="body" sz="quarter" idx="15"/>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pic>
        <p:nvPicPr>
          <p:cNvPr id="12" name="图片 11">
            <a:extLst>
              <a:ext uri="{FF2B5EF4-FFF2-40B4-BE49-F238E27FC236}">
                <a16:creationId xmlns:a16="http://schemas.microsoft.com/office/drawing/2014/main" id="{E3DA49F5-9632-057A-6441-40247044D224}"/>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9478799" y="1131215"/>
            <a:ext cx="2544311" cy="1618631"/>
          </a:xfrm>
          <a:prstGeom prst="rect">
            <a:avLst/>
          </a:prstGeom>
        </p:spPr>
      </p:pic>
      <p:pic>
        <p:nvPicPr>
          <p:cNvPr id="13" name="图片 12">
            <a:extLst>
              <a:ext uri="{FF2B5EF4-FFF2-40B4-BE49-F238E27FC236}">
                <a16:creationId xmlns:a16="http://schemas.microsoft.com/office/drawing/2014/main" id="{8A349E27-8C9F-2548-77F9-0732750B8875}"/>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1088576" y="1319035"/>
            <a:ext cx="2544311" cy="2336451"/>
          </a:xfrm>
          <a:prstGeom prst="rect">
            <a:avLst/>
          </a:prstGeom>
        </p:spPr>
      </p:pic>
      <p:pic>
        <p:nvPicPr>
          <p:cNvPr id="14" name="图片 13">
            <a:extLst>
              <a:ext uri="{FF2B5EF4-FFF2-40B4-BE49-F238E27FC236}">
                <a16:creationId xmlns:a16="http://schemas.microsoft.com/office/drawing/2014/main" id="{F51E6D70-A11C-FE5C-76C2-C54BC608553E}"/>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9478800" y="2794301"/>
            <a:ext cx="2544311" cy="2046454"/>
          </a:xfrm>
          <a:prstGeom prst="rect">
            <a:avLst/>
          </a:prstGeom>
        </p:spPr>
      </p:pic>
      <p:pic>
        <p:nvPicPr>
          <p:cNvPr id="15" name="图片 14">
            <a:extLst>
              <a:ext uri="{FF2B5EF4-FFF2-40B4-BE49-F238E27FC236}">
                <a16:creationId xmlns:a16="http://schemas.microsoft.com/office/drawing/2014/main" id="{093E048E-4949-A037-63CD-628F1664306E}"/>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9478800" y="4853461"/>
            <a:ext cx="2544311" cy="2011841"/>
          </a:xfrm>
          <a:prstGeom prst="rect">
            <a:avLst/>
          </a:prstGeom>
        </p:spPr>
      </p:pic>
      <p:pic>
        <p:nvPicPr>
          <p:cNvPr id="16" name="图片 15">
            <a:extLst>
              <a:ext uri="{FF2B5EF4-FFF2-40B4-BE49-F238E27FC236}">
                <a16:creationId xmlns:a16="http://schemas.microsoft.com/office/drawing/2014/main" id="{B7F3CDFA-AAFE-5502-38E0-A16D70568CB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1088576" y="3587997"/>
            <a:ext cx="2603774" cy="1950815"/>
          </a:xfrm>
          <a:prstGeom prst="rect">
            <a:avLst/>
          </a:prstGeom>
        </p:spPr>
      </p:pic>
      <p:pic>
        <p:nvPicPr>
          <p:cNvPr id="17" name="图片 16">
            <a:extLst>
              <a:ext uri="{FF2B5EF4-FFF2-40B4-BE49-F238E27FC236}">
                <a16:creationId xmlns:a16="http://schemas.microsoft.com/office/drawing/2014/main" id="{324E8012-4D69-CAAE-56D7-67B4E00810E3}"/>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1088576" y="5485793"/>
            <a:ext cx="2467214" cy="1354343"/>
          </a:xfrm>
          <a:prstGeom prst="rect">
            <a:avLst/>
          </a:prstGeom>
        </p:spPr>
      </p:pic>
      <p:sp>
        <p:nvSpPr>
          <p:cNvPr id="18" name="矩形 17">
            <a:extLst>
              <a:ext uri="{FF2B5EF4-FFF2-40B4-BE49-F238E27FC236}">
                <a16:creationId xmlns:a16="http://schemas.microsoft.com/office/drawing/2014/main" id="{54B364A5-5E3A-8544-F08A-A7983B3CE6FC}"/>
              </a:ext>
            </a:extLst>
          </p:cNvPr>
          <p:cNvSpPr/>
          <p:nvPr/>
        </p:nvSpPr>
        <p:spPr>
          <a:xfrm>
            <a:off x="741674" y="1131215"/>
            <a:ext cx="3152993" cy="5734087"/>
          </a:xfrm>
          <a:prstGeom prst="rect">
            <a:avLst/>
          </a:prstGeom>
          <a:solidFill>
            <a:schemeClr val="bg2">
              <a:lumMod val="75000"/>
              <a:alpha val="2313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Lato" panose="020F0502020204030203" pitchFamily="34" charset="0"/>
              <a:cs typeface="Lato" panose="020F0502020204030203" pitchFamily="34" charset="0"/>
            </a:endParaRPr>
          </a:p>
        </p:txBody>
      </p:sp>
      <p:sp>
        <p:nvSpPr>
          <p:cNvPr id="19" name="矩形 18">
            <a:extLst>
              <a:ext uri="{FF2B5EF4-FFF2-40B4-BE49-F238E27FC236}">
                <a16:creationId xmlns:a16="http://schemas.microsoft.com/office/drawing/2014/main" id="{EF3E9598-57C0-81E5-814C-29AC81A02F3D}"/>
              </a:ext>
            </a:extLst>
          </p:cNvPr>
          <p:cNvSpPr/>
          <p:nvPr/>
        </p:nvSpPr>
        <p:spPr>
          <a:xfrm>
            <a:off x="9039007" y="1123913"/>
            <a:ext cx="3152993" cy="5734087"/>
          </a:xfrm>
          <a:prstGeom prst="rect">
            <a:avLst/>
          </a:prstGeom>
          <a:solidFill>
            <a:schemeClr val="bg2">
              <a:lumMod val="75000"/>
              <a:alpha val="2313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Lato" panose="020F0502020204030203" pitchFamily="34" charset="0"/>
              <a:cs typeface="Lato" panose="020F0502020204030203" pitchFamily="34" charset="0"/>
            </a:endParaRPr>
          </a:p>
        </p:txBody>
      </p:sp>
      <p:sp>
        <p:nvSpPr>
          <p:cNvPr id="20" name="Footer Placeholder 1">
            <a:extLst>
              <a:ext uri="{FF2B5EF4-FFF2-40B4-BE49-F238E27FC236}">
                <a16:creationId xmlns:a16="http://schemas.microsoft.com/office/drawing/2014/main" id="{35D93F4D-B6A4-457B-78CB-777A7C38D088}"/>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293066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8D9BFC76-F95B-07AC-2317-5854B298CE5E}"/>
              </a:ext>
            </a:extLst>
          </p:cNvPr>
          <p:cNvSpPr>
            <a:spLocks noGrp="1"/>
          </p:cNvSpPr>
          <p:nvPr>
            <p:ph type="sldNum"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88B6F67-75A5-D649-ADAF-0A192DC81B37}" type="slidenum">
              <a:rPr kumimoji="0" lang="en-GB" sz="1050" b="0" i="0" u="none" strike="noStrike" kern="1200" cap="none" spc="0" normalizeH="0" baseline="0" noProof="0" smtClean="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GB" sz="1050" b="0" i="0" u="none" strike="noStrike" kern="1200" cap="none" spc="0" normalizeH="0" baseline="0" noProof="0">
              <a:ln>
                <a:noFill/>
              </a:ln>
              <a:solidFill>
                <a:srgbClr val="000000">
                  <a:lumMod val="65000"/>
                  <a:lumOff val="35000"/>
                </a:srgbClr>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文本占位符 7">
            <a:extLst>
              <a:ext uri="{FF2B5EF4-FFF2-40B4-BE49-F238E27FC236}">
                <a16:creationId xmlns:a16="http://schemas.microsoft.com/office/drawing/2014/main" id="{01ECCD0F-9815-C46E-FEF9-73AD8C1DD51D}"/>
              </a:ext>
            </a:extLst>
          </p:cNvPr>
          <p:cNvSpPr>
            <a:spLocks noGrp="1"/>
          </p:cNvSpPr>
          <p:nvPr>
            <p:ph type="body" sz="quarter" idx="11"/>
          </p:nvPr>
        </p:nvSpPr>
        <p:spPr/>
        <p:txBody>
          <a:bodyPr>
            <a:normAutofit/>
          </a:bodyPr>
          <a:lstStyle/>
          <a:p>
            <a:endParaRPr kumimoji="1" lang="zh-CN" altLang="en-US">
              <a:latin typeface="Lato" panose="020F0502020204030203" pitchFamily="34" charset="0"/>
              <a:cs typeface="Lato" panose="020F0502020204030203" pitchFamily="34" charset="0"/>
            </a:endParaRPr>
          </a:p>
        </p:txBody>
      </p:sp>
      <p:sp>
        <p:nvSpPr>
          <p:cNvPr id="9" name="标题 8">
            <a:extLst>
              <a:ext uri="{FF2B5EF4-FFF2-40B4-BE49-F238E27FC236}">
                <a16:creationId xmlns:a16="http://schemas.microsoft.com/office/drawing/2014/main" id="{C838DD60-D59B-386D-8F14-ED59DEAA4017}"/>
              </a:ext>
            </a:extLst>
          </p:cNvPr>
          <p:cNvSpPr>
            <a:spLocks noGrp="1"/>
          </p:cNvSpPr>
          <p:nvPr>
            <p:ph type="title"/>
          </p:nvPr>
        </p:nvSpPr>
        <p:spPr/>
        <p:txBody>
          <a:bodyPr/>
          <a:lstStyle/>
          <a:p>
            <a:r>
              <a:rPr kumimoji="1" lang="en-US" altLang="zh-CN">
                <a:latin typeface="Lato" panose="020F0502020204030203" pitchFamily="34" charset="0"/>
                <a:ea typeface="Lato" panose="020F0502020204030203" pitchFamily="34" charset="0"/>
                <a:cs typeface="Lato" panose="020F0502020204030203" pitchFamily="34" charset="0"/>
              </a:rPr>
              <a:t>2023</a:t>
            </a:r>
            <a:r>
              <a:rPr kumimoji="1" lang="zh-CN" altLang="en-US">
                <a:latin typeface="Lato" panose="020F0502020204030203" pitchFamily="34" charset="0"/>
                <a:cs typeface="Lato" panose="020F0502020204030203" pitchFamily="34" charset="0"/>
              </a:rPr>
              <a:t> </a:t>
            </a:r>
            <a:r>
              <a:rPr kumimoji="1" lang="en-US" altLang="zh-CN">
                <a:latin typeface="Lato" panose="020F0502020204030203" pitchFamily="34" charset="0"/>
                <a:ea typeface="Lato" panose="020F0502020204030203" pitchFamily="34" charset="0"/>
                <a:cs typeface="Lato" panose="020F0502020204030203" pitchFamily="34" charset="0"/>
              </a:rPr>
              <a:t>events calendar</a:t>
            </a:r>
            <a:endParaRPr kumimoji="1" lang="zh-CN" altLang="en-US">
              <a:latin typeface="Lato" panose="020F0502020204030203" pitchFamily="34" charset="0"/>
              <a:cs typeface="Lato" panose="020F0502020204030203" pitchFamily="34" charset="0"/>
            </a:endParaRPr>
          </a:p>
        </p:txBody>
      </p:sp>
      <p:sp>
        <p:nvSpPr>
          <p:cNvPr id="11" name="Freeform 438">
            <a:extLst>
              <a:ext uri="{FF2B5EF4-FFF2-40B4-BE49-F238E27FC236}">
                <a16:creationId xmlns:a16="http://schemas.microsoft.com/office/drawing/2014/main" id="{C601063F-9460-6728-14B7-052FB44D2F3D}"/>
              </a:ext>
            </a:extLst>
          </p:cNvPr>
          <p:cNvSpPr>
            <a:spLocks noChangeArrowheads="1"/>
          </p:cNvSpPr>
          <p:nvPr/>
        </p:nvSpPr>
        <p:spPr bwMode="auto">
          <a:xfrm>
            <a:off x="1127125" y="3409812"/>
            <a:ext cx="2113401" cy="618031"/>
          </a:xfrm>
          <a:custGeom>
            <a:avLst/>
            <a:gdLst>
              <a:gd name="T0" fmla="*/ 2859 w 2860"/>
              <a:gd name="T1" fmla="*/ 991 h 992"/>
              <a:gd name="T2" fmla="*/ 0 w 2860"/>
              <a:gd name="T3" fmla="*/ 991 h 992"/>
              <a:gd name="T4" fmla="*/ 0 w 2860"/>
              <a:gd name="T5" fmla="*/ 0 h 992"/>
              <a:gd name="T6" fmla="*/ 2859 w 2860"/>
              <a:gd name="T7" fmla="*/ 0 h 992"/>
              <a:gd name="T8" fmla="*/ 2859 w 2860"/>
              <a:gd name="T9" fmla="*/ 991 h 992"/>
            </a:gdLst>
            <a:ahLst/>
            <a:cxnLst>
              <a:cxn ang="0">
                <a:pos x="T0" y="T1"/>
              </a:cxn>
              <a:cxn ang="0">
                <a:pos x="T2" y="T3"/>
              </a:cxn>
              <a:cxn ang="0">
                <a:pos x="T4" y="T5"/>
              </a:cxn>
              <a:cxn ang="0">
                <a:pos x="T6" y="T7"/>
              </a:cxn>
              <a:cxn ang="0">
                <a:pos x="T8" y="T9"/>
              </a:cxn>
            </a:cxnLst>
            <a:rect l="0" t="0" r="r" b="b"/>
            <a:pathLst>
              <a:path w="2860" h="992">
                <a:moveTo>
                  <a:pt x="2859" y="991"/>
                </a:moveTo>
                <a:lnTo>
                  <a:pt x="0" y="991"/>
                </a:lnTo>
                <a:lnTo>
                  <a:pt x="0" y="0"/>
                </a:lnTo>
                <a:lnTo>
                  <a:pt x="2859" y="0"/>
                </a:lnTo>
                <a:lnTo>
                  <a:pt x="2859" y="991"/>
                </a:lnTo>
              </a:path>
            </a:pathLst>
          </a:custGeom>
          <a:solidFill>
            <a:schemeClr val="accent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2" name="Freeform 442">
            <a:extLst>
              <a:ext uri="{FF2B5EF4-FFF2-40B4-BE49-F238E27FC236}">
                <a16:creationId xmlns:a16="http://schemas.microsoft.com/office/drawing/2014/main" id="{0CBBA3DA-99D9-EA8A-EE20-59C0B541B560}"/>
              </a:ext>
            </a:extLst>
          </p:cNvPr>
          <p:cNvSpPr>
            <a:spLocks noChangeArrowheads="1"/>
          </p:cNvSpPr>
          <p:nvPr/>
        </p:nvSpPr>
        <p:spPr bwMode="auto">
          <a:xfrm>
            <a:off x="3237269" y="3409812"/>
            <a:ext cx="2113401" cy="618031"/>
          </a:xfrm>
          <a:custGeom>
            <a:avLst/>
            <a:gdLst>
              <a:gd name="T0" fmla="*/ 2859 w 2860"/>
              <a:gd name="T1" fmla="*/ 991 h 992"/>
              <a:gd name="T2" fmla="*/ 0 w 2860"/>
              <a:gd name="T3" fmla="*/ 991 h 992"/>
              <a:gd name="T4" fmla="*/ 0 w 2860"/>
              <a:gd name="T5" fmla="*/ 0 h 992"/>
              <a:gd name="T6" fmla="*/ 2859 w 2860"/>
              <a:gd name="T7" fmla="*/ 0 h 992"/>
              <a:gd name="T8" fmla="*/ 2859 w 2860"/>
              <a:gd name="T9" fmla="*/ 991 h 992"/>
            </a:gdLst>
            <a:ahLst/>
            <a:cxnLst>
              <a:cxn ang="0">
                <a:pos x="T0" y="T1"/>
              </a:cxn>
              <a:cxn ang="0">
                <a:pos x="T2" y="T3"/>
              </a:cxn>
              <a:cxn ang="0">
                <a:pos x="T4" y="T5"/>
              </a:cxn>
              <a:cxn ang="0">
                <a:pos x="T6" y="T7"/>
              </a:cxn>
              <a:cxn ang="0">
                <a:pos x="T8" y="T9"/>
              </a:cxn>
            </a:cxnLst>
            <a:rect l="0" t="0" r="r" b="b"/>
            <a:pathLst>
              <a:path w="2860" h="992">
                <a:moveTo>
                  <a:pt x="2859" y="991"/>
                </a:moveTo>
                <a:lnTo>
                  <a:pt x="0" y="991"/>
                </a:lnTo>
                <a:lnTo>
                  <a:pt x="0" y="0"/>
                </a:lnTo>
                <a:lnTo>
                  <a:pt x="2859" y="0"/>
                </a:lnTo>
                <a:lnTo>
                  <a:pt x="2859" y="991"/>
                </a:lnTo>
              </a:path>
            </a:pathLst>
          </a:custGeom>
          <a:solidFill>
            <a:schemeClr val="accent2"/>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3" name="Freeform 446">
            <a:extLst>
              <a:ext uri="{FF2B5EF4-FFF2-40B4-BE49-F238E27FC236}">
                <a16:creationId xmlns:a16="http://schemas.microsoft.com/office/drawing/2014/main" id="{B7932587-A862-A015-A2ED-65D1E51F4AF7}"/>
              </a:ext>
            </a:extLst>
          </p:cNvPr>
          <p:cNvSpPr>
            <a:spLocks noChangeArrowheads="1"/>
          </p:cNvSpPr>
          <p:nvPr/>
        </p:nvSpPr>
        <p:spPr bwMode="auto">
          <a:xfrm>
            <a:off x="5347415" y="3409812"/>
            <a:ext cx="2113401" cy="618031"/>
          </a:xfrm>
          <a:custGeom>
            <a:avLst/>
            <a:gdLst>
              <a:gd name="T0" fmla="*/ 2859 w 2860"/>
              <a:gd name="T1" fmla="*/ 991 h 992"/>
              <a:gd name="T2" fmla="*/ 0 w 2860"/>
              <a:gd name="T3" fmla="*/ 991 h 992"/>
              <a:gd name="T4" fmla="*/ 0 w 2860"/>
              <a:gd name="T5" fmla="*/ 0 h 992"/>
              <a:gd name="T6" fmla="*/ 2859 w 2860"/>
              <a:gd name="T7" fmla="*/ 0 h 992"/>
              <a:gd name="T8" fmla="*/ 2859 w 2860"/>
              <a:gd name="T9" fmla="*/ 991 h 992"/>
            </a:gdLst>
            <a:ahLst/>
            <a:cxnLst>
              <a:cxn ang="0">
                <a:pos x="T0" y="T1"/>
              </a:cxn>
              <a:cxn ang="0">
                <a:pos x="T2" y="T3"/>
              </a:cxn>
              <a:cxn ang="0">
                <a:pos x="T4" y="T5"/>
              </a:cxn>
              <a:cxn ang="0">
                <a:pos x="T6" y="T7"/>
              </a:cxn>
              <a:cxn ang="0">
                <a:pos x="T8" y="T9"/>
              </a:cxn>
            </a:cxnLst>
            <a:rect l="0" t="0" r="r" b="b"/>
            <a:pathLst>
              <a:path w="2860" h="992">
                <a:moveTo>
                  <a:pt x="2859" y="991"/>
                </a:moveTo>
                <a:lnTo>
                  <a:pt x="0" y="991"/>
                </a:lnTo>
                <a:lnTo>
                  <a:pt x="0" y="0"/>
                </a:lnTo>
                <a:lnTo>
                  <a:pt x="2859" y="0"/>
                </a:lnTo>
                <a:lnTo>
                  <a:pt x="2859" y="991"/>
                </a:lnTo>
              </a:path>
            </a:pathLst>
          </a:custGeom>
          <a:solidFill>
            <a:schemeClr val="accent3"/>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4" name="Freeform 450">
            <a:extLst>
              <a:ext uri="{FF2B5EF4-FFF2-40B4-BE49-F238E27FC236}">
                <a16:creationId xmlns:a16="http://schemas.microsoft.com/office/drawing/2014/main" id="{62DEC551-F1AB-4720-9640-57781D06AA95}"/>
              </a:ext>
            </a:extLst>
          </p:cNvPr>
          <p:cNvSpPr>
            <a:spLocks noChangeArrowheads="1"/>
          </p:cNvSpPr>
          <p:nvPr/>
        </p:nvSpPr>
        <p:spPr bwMode="auto">
          <a:xfrm>
            <a:off x="7460814" y="3409812"/>
            <a:ext cx="2110146" cy="618031"/>
          </a:xfrm>
          <a:custGeom>
            <a:avLst/>
            <a:gdLst>
              <a:gd name="T0" fmla="*/ 2857 w 2858"/>
              <a:gd name="T1" fmla="*/ 991 h 992"/>
              <a:gd name="T2" fmla="*/ 0 w 2858"/>
              <a:gd name="T3" fmla="*/ 991 h 992"/>
              <a:gd name="T4" fmla="*/ 0 w 2858"/>
              <a:gd name="T5" fmla="*/ 0 h 992"/>
              <a:gd name="T6" fmla="*/ 2857 w 2858"/>
              <a:gd name="T7" fmla="*/ 0 h 992"/>
              <a:gd name="T8" fmla="*/ 2857 w 2858"/>
              <a:gd name="T9" fmla="*/ 991 h 992"/>
            </a:gdLst>
            <a:ahLst/>
            <a:cxnLst>
              <a:cxn ang="0">
                <a:pos x="T0" y="T1"/>
              </a:cxn>
              <a:cxn ang="0">
                <a:pos x="T2" y="T3"/>
              </a:cxn>
              <a:cxn ang="0">
                <a:pos x="T4" y="T5"/>
              </a:cxn>
              <a:cxn ang="0">
                <a:pos x="T6" y="T7"/>
              </a:cxn>
              <a:cxn ang="0">
                <a:pos x="T8" y="T9"/>
              </a:cxn>
            </a:cxnLst>
            <a:rect l="0" t="0" r="r" b="b"/>
            <a:pathLst>
              <a:path w="2858" h="992">
                <a:moveTo>
                  <a:pt x="2857" y="991"/>
                </a:moveTo>
                <a:lnTo>
                  <a:pt x="0" y="991"/>
                </a:lnTo>
                <a:lnTo>
                  <a:pt x="0" y="0"/>
                </a:lnTo>
                <a:lnTo>
                  <a:pt x="2857" y="0"/>
                </a:lnTo>
                <a:lnTo>
                  <a:pt x="2857" y="991"/>
                </a:lnTo>
              </a:path>
            </a:pathLst>
          </a:custGeom>
          <a:solidFill>
            <a:schemeClr val="accent4"/>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5" name="Freeform 454">
            <a:extLst>
              <a:ext uri="{FF2B5EF4-FFF2-40B4-BE49-F238E27FC236}">
                <a16:creationId xmlns:a16="http://schemas.microsoft.com/office/drawing/2014/main" id="{23C62BC6-53D2-CBD8-0DBC-B6822AB5F960}"/>
              </a:ext>
            </a:extLst>
          </p:cNvPr>
          <p:cNvSpPr>
            <a:spLocks noChangeArrowheads="1"/>
          </p:cNvSpPr>
          <p:nvPr/>
        </p:nvSpPr>
        <p:spPr bwMode="auto">
          <a:xfrm>
            <a:off x="9567705" y="3409812"/>
            <a:ext cx="2113401" cy="618031"/>
          </a:xfrm>
          <a:custGeom>
            <a:avLst/>
            <a:gdLst>
              <a:gd name="T0" fmla="*/ 2860 w 2861"/>
              <a:gd name="T1" fmla="*/ 991 h 992"/>
              <a:gd name="T2" fmla="*/ 0 w 2861"/>
              <a:gd name="T3" fmla="*/ 991 h 992"/>
              <a:gd name="T4" fmla="*/ 0 w 2861"/>
              <a:gd name="T5" fmla="*/ 0 h 992"/>
              <a:gd name="T6" fmla="*/ 2860 w 2861"/>
              <a:gd name="T7" fmla="*/ 0 h 992"/>
              <a:gd name="T8" fmla="*/ 2860 w 2861"/>
              <a:gd name="T9" fmla="*/ 991 h 992"/>
            </a:gdLst>
            <a:ahLst/>
            <a:cxnLst>
              <a:cxn ang="0">
                <a:pos x="T0" y="T1"/>
              </a:cxn>
              <a:cxn ang="0">
                <a:pos x="T2" y="T3"/>
              </a:cxn>
              <a:cxn ang="0">
                <a:pos x="T4" y="T5"/>
              </a:cxn>
              <a:cxn ang="0">
                <a:pos x="T6" y="T7"/>
              </a:cxn>
              <a:cxn ang="0">
                <a:pos x="T8" y="T9"/>
              </a:cxn>
            </a:cxnLst>
            <a:rect l="0" t="0" r="r" b="b"/>
            <a:pathLst>
              <a:path w="2861" h="992">
                <a:moveTo>
                  <a:pt x="2860" y="991"/>
                </a:moveTo>
                <a:lnTo>
                  <a:pt x="0" y="991"/>
                </a:lnTo>
                <a:lnTo>
                  <a:pt x="0" y="0"/>
                </a:lnTo>
                <a:lnTo>
                  <a:pt x="2860" y="0"/>
                </a:lnTo>
                <a:lnTo>
                  <a:pt x="2860" y="991"/>
                </a:lnTo>
              </a:path>
            </a:pathLst>
          </a:custGeom>
          <a:solidFill>
            <a:schemeClr val="accent5"/>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Freeform 440">
            <a:extLst>
              <a:ext uri="{FF2B5EF4-FFF2-40B4-BE49-F238E27FC236}">
                <a16:creationId xmlns:a16="http://schemas.microsoft.com/office/drawing/2014/main" id="{62E499F1-B237-8A30-183B-4F9D10FA4958}"/>
              </a:ext>
            </a:extLst>
          </p:cNvPr>
          <p:cNvSpPr>
            <a:spLocks noChangeArrowheads="1"/>
          </p:cNvSpPr>
          <p:nvPr/>
        </p:nvSpPr>
        <p:spPr bwMode="auto">
          <a:xfrm>
            <a:off x="3798353" y="4895834"/>
            <a:ext cx="994345" cy="994345"/>
          </a:xfrm>
          <a:custGeom>
            <a:avLst/>
            <a:gdLst>
              <a:gd name="T0" fmla="*/ 1595 w 1596"/>
              <a:gd name="T1" fmla="*/ 797 h 1595"/>
              <a:gd name="T2" fmla="*/ 1595 w 1596"/>
              <a:gd name="T3" fmla="*/ 797 h 1595"/>
              <a:gd name="T4" fmla="*/ 798 w 1596"/>
              <a:gd name="T5" fmla="*/ 1594 h 1595"/>
              <a:gd name="T6" fmla="*/ 798 w 1596"/>
              <a:gd name="T7" fmla="*/ 1594 h 1595"/>
              <a:gd name="T8" fmla="*/ 0 w 1596"/>
              <a:gd name="T9" fmla="*/ 797 h 1595"/>
              <a:gd name="T10" fmla="*/ 0 w 1596"/>
              <a:gd name="T11" fmla="*/ 797 h 1595"/>
              <a:gd name="T12" fmla="*/ 798 w 1596"/>
              <a:gd name="T13" fmla="*/ 0 h 1595"/>
              <a:gd name="T14" fmla="*/ 798 w 1596"/>
              <a:gd name="T15" fmla="*/ 0 h 1595"/>
              <a:gd name="T16" fmla="*/ 1595 w 1596"/>
              <a:gd name="T17" fmla="*/ 797 h 1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6" h="1595">
                <a:moveTo>
                  <a:pt x="1595" y="797"/>
                </a:moveTo>
                <a:lnTo>
                  <a:pt x="1595" y="797"/>
                </a:lnTo>
                <a:cubicBezTo>
                  <a:pt x="1595" y="1237"/>
                  <a:pt x="1238" y="1594"/>
                  <a:pt x="798" y="1594"/>
                </a:cubicBezTo>
                <a:lnTo>
                  <a:pt x="798" y="1594"/>
                </a:lnTo>
                <a:cubicBezTo>
                  <a:pt x="357" y="1594"/>
                  <a:pt x="0" y="1237"/>
                  <a:pt x="0" y="797"/>
                </a:cubicBezTo>
                <a:lnTo>
                  <a:pt x="0" y="797"/>
                </a:lnTo>
                <a:cubicBezTo>
                  <a:pt x="0" y="357"/>
                  <a:pt x="357" y="0"/>
                  <a:pt x="798" y="0"/>
                </a:cubicBezTo>
                <a:lnTo>
                  <a:pt x="798" y="0"/>
                </a:lnTo>
                <a:cubicBezTo>
                  <a:pt x="1238" y="0"/>
                  <a:pt x="1595" y="357"/>
                  <a:pt x="1595" y="797"/>
                </a:cubicBezTo>
              </a:path>
            </a:pathLst>
          </a:custGeom>
          <a:solidFill>
            <a:schemeClr val="accent2"/>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7" name="Freeform 441">
            <a:extLst>
              <a:ext uri="{FF2B5EF4-FFF2-40B4-BE49-F238E27FC236}">
                <a16:creationId xmlns:a16="http://schemas.microsoft.com/office/drawing/2014/main" id="{C10378A5-3A8D-76DC-245F-F18DD1F27213}"/>
              </a:ext>
            </a:extLst>
          </p:cNvPr>
          <p:cNvSpPr>
            <a:spLocks noChangeArrowheads="1"/>
          </p:cNvSpPr>
          <p:nvPr/>
        </p:nvSpPr>
        <p:spPr bwMode="auto">
          <a:xfrm>
            <a:off x="4265311" y="3961918"/>
            <a:ext cx="60430" cy="988851"/>
          </a:xfrm>
          <a:custGeom>
            <a:avLst/>
            <a:gdLst>
              <a:gd name="T0" fmla="*/ 94 w 95"/>
              <a:gd name="T1" fmla="*/ 0 h 1588"/>
              <a:gd name="T2" fmla="*/ 0 w 95"/>
              <a:gd name="T3" fmla="*/ 0 h 1588"/>
              <a:gd name="T4" fmla="*/ 0 w 95"/>
              <a:gd name="T5" fmla="*/ 1587 h 1588"/>
              <a:gd name="T6" fmla="*/ 94 w 95"/>
              <a:gd name="T7" fmla="*/ 1587 h 1588"/>
              <a:gd name="T8" fmla="*/ 94 w 95"/>
              <a:gd name="T9" fmla="*/ 0 h 1588"/>
            </a:gdLst>
            <a:ahLst/>
            <a:cxnLst>
              <a:cxn ang="0">
                <a:pos x="T0" y="T1"/>
              </a:cxn>
              <a:cxn ang="0">
                <a:pos x="T2" y="T3"/>
              </a:cxn>
              <a:cxn ang="0">
                <a:pos x="T4" y="T5"/>
              </a:cxn>
              <a:cxn ang="0">
                <a:pos x="T6" y="T7"/>
              </a:cxn>
              <a:cxn ang="0">
                <a:pos x="T8" y="T9"/>
              </a:cxn>
            </a:cxnLst>
            <a:rect l="0" t="0" r="r" b="b"/>
            <a:pathLst>
              <a:path w="95" h="1588">
                <a:moveTo>
                  <a:pt x="94" y="0"/>
                </a:moveTo>
                <a:lnTo>
                  <a:pt x="0" y="0"/>
                </a:lnTo>
                <a:lnTo>
                  <a:pt x="0" y="1587"/>
                </a:lnTo>
                <a:lnTo>
                  <a:pt x="94" y="1587"/>
                </a:lnTo>
                <a:lnTo>
                  <a:pt x="94" y="0"/>
                </a:lnTo>
              </a:path>
            </a:pathLst>
          </a:custGeom>
          <a:solidFill>
            <a:schemeClr val="accent2"/>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8" name="Freeform 443">
            <a:extLst>
              <a:ext uri="{FF2B5EF4-FFF2-40B4-BE49-F238E27FC236}">
                <a16:creationId xmlns:a16="http://schemas.microsoft.com/office/drawing/2014/main" id="{DDA4AE1A-FFDC-332D-5410-69CB66C0D814}"/>
              </a:ext>
            </a:extLst>
          </p:cNvPr>
          <p:cNvSpPr>
            <a:spLocks noChangeArrowheads="1"/>
          </p:cNvSpPr>
          <p:nvPr/>
        </p:nvSpPr>
        <p:spPr bwMode="auto">
          <a:xfrm>
            <a:off x="4196640" y="3618567"/>
            <a:ext cx="197771" cy="197770"/>
          </a:xfrm>
          <a:custGeom>
            <a:avLst/>
            <a:gdLst>
              <a:gd name="T0" fmla="*/ 315 w 316"/>
              <a:gd name="T1" fmla="*/ 157 h 316"/>
              <a:gd name="T2" fmla="*/ 315 w 316"/>
              <a:gd name="T3" fmla="*/ 157 h 316"/>
              <a:gd name="T4" fmla="*/ 158 w 316"/>
              <a:gd name="T5" fmla="*/ 315 h 316"/>
              <a:gd name="T6" fmla="*/ 158 w 316"/>
              <a:gd name="T7" fmla="*/ 315 h 316"/>
              <a:gd name="T8" fmla="*/ 0 w 316"/>
              <a:gd name="T9" fmla="*/ 157 h 316"/>
              <a:gd name="T10" fmla="*/ 0 w 316"/>
              <a:gd name="T11" fmla="*/ 157 h 316"/>
              <a:gd name="T12" fmla="*/ 158 w 316"/>
              <a:gd name="T13" fmla="*/ 0 h 316"/>
              <a:gd name="T14" fmla="*/ 158 w 316"/>
              <a:gd name="T15" fmla="*/ 0 h 316"/>
              <a:gd name="T16" fmla="*/ 315 w 316"/>
              <a:gd name="T17" fmla="*/ 15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316">
                <a:moveTo>
                  <a:pt x="315" y="157"/>
                </a:moveTo>
                <a:lnTo>
                  <a:pt x="315" y="157"/>
                </a:lnTo>
                <a:cubicBezTo>
                  <a:pt x="315" y="244"/>
                  <a:pt x="244" y="315"/>
                  <a:pt x="158" y="315"/>
                </a:cubicBezTo>
                <a:lnTo>
                  <a:pt x="158" y="315"/>
                </a:lnTo>
                <a:cubicBezTo>
                  <a:pt x="71" y="315"/>
                  <a:pt x="0" y="244"/>
                  <a:pt x="0" y="157"/>
                </a:cubicBezTo>
                <a:lnTo>
                  <a:pt x="0" y="157"/>
                </a:lnTo>
                <a:cubicBezTo>
                  <a:pt x="0" y="70"/>
                  <a:pt x="71" y="0"/>
                  <a:pt x="158" y="0"/>
                </a:cubicBezTo>
                <a:lnTo>
                  <a:pt x="158" y="0"/>
                </a:lnTo>
                <a:cubicBezTo>
                  <a:pt x="244" y="0"/>
                  <a:pt x="315" y="70"/>
                  <a:pt x="315" y="157"/>
                </a:cubicBezTo>
              </a:path>
            </a:pathLst>
          </a:custGeom>
          <a:solidFill>
            <a:schemeClr val="bg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9" name="Freeform 444">
            <a:extLst>
              <a:ext uri="{FF2B5EF4-FFF2-40B4-BE49-F238E27FC236}">
                <a16:creationId xmlns:a16="http://schemas.microsoft.com/office/drawing/2014/main" id="{F126D973-E4A3-0A8D-8325-8E086F528CAF}"/>
              </a:ext>
            </a:extLst>
          </p:cNvPr>
          <p:cNvSpPr>
            <a:spLocks noChangeArrowheads="1"/>
          </p:cNvSpPr>
          <p:nvPr/>
        </p:nvSpPr>
        <p:spPr bwMode="auto">
          <a:xfrm>
            <a:off x="5907980" y="1932029"/>
            <a:ext cx="994345" cy="994345"/>
          </a:xfrm>
          <a:custGeom>
            <a:avLst/>
            <a:gdLst>
              <a:gd name="T0" fmla="*/ 1595 w 1596"/>
              <a:gd name="T1" fmla="*/ 797 h 1596"/>
              <a:gd name="T2" fmla="*/ 1595 w 1596"/>
              <a:gd name="T3" fmla="*/ 797 h 1596"/>
              <a:gd name="T4" fmla="*/ 797 w 1596"/>
              <a:gd name="T5" fmla="*/ 1595 h 1596"/>
              <a:gd name="T6" fmla="*/ 797 w 1596"/>
              <a:gd name="T7" fmla="*/ 1595 h 1596"/>
              <a:gd name="T8" fmla="*/ 0 w 1596"/>
              <a:gd name="T9" fmla="*/ 797 h 1596"/>
              <a:gd name="T10" fmla="*/ 0 w 1596"/>
              <a:gd name="T11" fmla="*/ 797 h 1596"/>
              <a:gd name="T12" fmla="*/ 797 w 1596"/>
              <a:gd name="T13" fmla="*/ 0 h 1596"/>
              <a:gd name="T14" fmla="*/ 797 w 1596"/>
              <a:gd name="T15" fmla="*/ 0 h 1596"/>
              <a:gd name="T16" fmla="*/ 1595 w 1596"/>
              <a:gd name="T17" fmla="*/ 797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6" h="1596">
                <a:moveTo>
                  <a:pt x="1595" y="797"/>
                </a:moveTo>
                <a:lnTo>
                  <a:pt x="1595" y="797"/>
                </a:lnTo>
                <a:cubicBezTo>
                  <a:pt x="1595" y="1238"/>
                  <a:pt x="1238" y="1595"/>
                  <a:pt x="797" y="1595"/>
                </a:cubicBezTo>
                <a:lnTo>
                  <a:pt x="797" y="1595"/>
                </a:lnTo>
                <a:cubicBezTo>
                  <a:pt x="357" y="1595"/>
                  <a:pt x="0" y="1238"/>
                  <a:pt x="0" y="797"/>
                </a:cubicBezTo>
                <a:lnTo>
                  <a:pt x="0" y="797"/>
                </a:lnTo>
                <a:cubicBezTo>
                  <a:pt x="0" y="357"/>
                  <a:pt x="357" y="0"/>
                  <a:pt x="797" y="0"/>
                </a:cubicBezTo>
                <a:lnTo>
                  <a:pt x="797" y="0"/>
                </a:lnTo>
                <a:cubicBezTo>
                  <a:pt x="1238" y="0"/>
                  <a:pt x="1595" y="357"/>
                  <a:pt x="1595" y="797"/>
                </a:cubicBezTo>
              </a:path>
            </a:pathLst>
          </a:custGeom>
          <a:solidFill>
            <a:schemeClr val="accent3"/>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0" name="Freeform 445">
            <a:extLst>
              <a:ext uri="{FF2B5EF4-FFF2-40B4-BE49-F238E27FC236}">
                <a16:creationId xmlns:a16="http://schemas.microsoft.com/office/drawing/2014/main" id="{D3360DE8-F396-76CE-2B6D-7F5BCFB19D90}"/>
              </a:ext>
            </a:extLst>
          </p:cNvPr>
          <p:cNvSpPr>
            <a:spLocks noChangeArrowheads="1"/>
          </p:cNvSpPr>
          <p:nvPr/>
        </p:nvSpPr>
        <p:spPr bwMode="auto">
          <a:xfrm>
            <a:off x="6374937" y="2486882"/>
            <a:ext cx="60430" cy="988851"/>
          </a:xfrm>
          <a:custGeom>
            <a:avLst/>
            <a:gdLst>
              <a:gd name="T0" fmla="*/ 95 w 96"/>
              <a:gd name="T1" fmla="*/ 0 h 1586"/>
              <a:gd name="T2" fmla="*/ 0 w 96"/>
              <a:gd name="T3" fmla="*/ 0 h 1586"/>
              <a:gd name="T4" fmla="*/ 0 w 96"/>
              <a:gd name="T5" fmla="*/ 1585 h 1586"/>
              <a:gd name="T6" fmla="*/ 95 w 96"/>
              <a:gd name="T7" fmla="*/ 1585 h 1586"/>
              <a:gd name="T8" fmla="*/ 95 w 96"/>
              <a:gd name="T9" fmla="*/ 0 h 1586"/>
            </a:gdLst>
            <a:ahLst/>
            <a:cxnLst>
              <a:cxn ang="0">
                <a:pos x="T0" y="T1"/>
              </a:cxn>
              <a:cxn ang="0">
                <a:pos x="T2" y="T3"/>
              </a:cxn>
              <a:cxn ang="0">
                <a:pos x="T4" y="T5"/>
              </a:cxn>
              <a:cxn ang="0">
                <a:pos x="T6" y="T7"/>
              </a:cxn>
              <a:cxn ang="0">
                <a:pos x="T8" y="T9"/>
              </a:cxn>
            </a:cxnLst>
            <a:rect l="0" t="0" r="r" b="b"/>
            <a:pathLst>
              <a:path w="96" h="1586">
                <a:moveTo>
                  <a:pt x="95" y="0"/>
                </a:moveTo>
                <a:lnTo>
                  <a:pt x="0" y="0"/>
                </a:lnTo>
                <a:lnTo>
                  <a:pt x="0" y="1585"/>
                </a:lnTo>
                <a:lnTo>
                  <a:pt x="95" y="1585"/>
                </a:lnTo>
                <a:lnTo>
                  <a:pt x="95" y="0"/>
                </a:lnTo>
              </a:path>
            </a:pathLst>
          </a:custGeom>
          <a:solidFill>
            <a:schemeClr val="accent3"/>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1" name="Freeform 447">
            <a:extLst>
              <a:ext uri="{FF2B5EF4-FFF2-40B4-BE49-F238E27FC236}">
                <a16:creationId xmlns:a16="http://schemas.microsoft.com/office/drawing/2014/main" id="{4DFCAB01-D0A0-1325-A37C-173612F92D88}"/>
              </a:ext>
            </a:extLst>
          </p:cNvPr>
          <p:cNvSpPr>
            <a:spLocks noChangeArrowheads="1"/>
          </p:cNvSpPr>
          <p:nvPr/>
        </p:nvSpPr>
        <p:spPr bwMode="auto">
          <a:xfrm>
            <a:off x="6306266" y="3618567"/>
            <a:ext cx="195025" cy="197770"/>
          </a:xfrm>
          <a:custGeom>
            <a:avLst/>
            <a:gdLst>
              <a:gd name="T0" fmla="*/ 314 w 315"/>
              <a:gd name="T1" fmla="*/ 157 h 316"/>
              <a:gd name="T2" fmla="*/ 314 w 315"/>
              <a:gd name="T3" fmla="*/ 157 h 316"/>
              <a:gd name="T4" fmla="*/ 157 w 315"/>
              <a:gd name="T5" fmla="*/ 315 h 316"/>
              <a:gd name="T6" fmla="*/ 157 w 315"/>
              <a:gd name="T7" fmla="*/ 315 h 316"/>
              <a:gd name="T8" fmla="*/ 0 w 315"/>
              <a:gd name="T9" fmla="*/ 157 h 316"/>
              <a:gd name="T10" fmla="*/ 0 w 315"/>
              <a:gd name="T11" fmla="*/ 157 h 316"/>
              <a:gd name="T12" fmla="*/ 157 w 315"/>
              <a:gd name="T13" fmla="*/ 0 h 316"/>
              <a:gd name="T14" fmla="*/ 157 w 315"/>
              <a:gd name="T15" fmla="*/ 0 h 316"/>
              <a:gd name="T16" fmla="*/ 314 w 315"/>
              <a:gd name="T17" fmla="*/ 15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316">
                <a:moveTo>
                  <a:pt x="314" y="157"/>
                </a:moveTo>
                <a:lnTo>
                  <a:pt x="314" y="157"/>
                </a:lnTo>
                <a:cubicBezTo>
                  <a:pt x="314" y="244"/>
                  <a:pt x="244" y="315"/>
                  <a:pt x="157" y="315"/>
                </a:cubicBezTo>
                <a:lnTo>
                  <a:pt x="157" y="315"/>
                </a:lnTo>
                <a:cubicBezTo>
                  <a:pt x="71" y="315"/>
                  <a:pt x="0" y="244"/>
                  <a:pt x="0" y="157"/>
                </a:cubicBezTo>
                <a:lnTo>
                  <a:pt x="0" y="157"/>
                </a:lnTo>
                <a:cubicBezTo>
                  <a:pt x="0" y="70"/>
                  <a:pt x="71" y="0"/>
                  <a:pt x="157" y="0"/>
                </a:cubicBezTo>
                <a:lnTo>
                  <a:pt x="157" y="0"/>
                </a:lnTo>
                <a:cubicBezTo>
                  <a:pt x="244" y="0"/>
                  <a:pt x="314" y="70"/>
                  <a:pt x="314" y="157"/>
                </a:cubicBezTo>
              </a:path>
            </a:pathLst>
          </a:custGeom>
          <a:solidFill>
            <a:schemeClr val="bg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2" name="Freeform 448">
            <a:extLst>
              <a:ext uri="{FF2B5EF4-FFF2-40B4-BE49-F238E27FC236}">
                <a16:creationId xmlns:a16="http://schemas.microsoft.com/office/drawing/2014/main" id="{BF0D43DC-1A78-7C9F-162C-517BD7ACC691}"/>
              </a:ext>
            </a:extLst>
          </p:cNvPr>
          <p:cNvSpPr>
            <a:spLocks noChangeArrowheads="1"/>
          </p:cNvSpPr>
          <p:nvPr/>
        </p:nvSpPr>
        <p:spPr bwMode="auto">
          <a:xfrm>
            <a:off x="8017606" y="4514029"/>
            <a:ext cx="994345" cy="994345"/>
          </a:xfrm>
          <a:custGeom>
            <a:avLst/>
            <a:gdLst>
              <a:gd name="T0" fmla="*/ 1595 w 1596"/>
              <a:gd name="T1" fmla="*/ 797 h 1596"/>
              <a:gd name="T2" fmla="*/ 1595 w 1596"/>
              <a:gd name="T3" fmla="*/ 797 h 1596"/>
              <a:gd name="T4" fmla="*/ 797 w 1596"/>
              <a:gd name="T5" fmla="*/ 1595 h 1596"/>
              <a:gd name="T6" fmla="*/ 797 w 1596"/>
              <a:gd name="T7" fmla="*/ 1595 h 1596"/>
              <a:gd name="T8" fmla="*/ 0 w 1596"/>
              <a:gd name="T9" fmla="*/ 797 h 1596"/>
              <a:gd name="T10" fmla="*/ 0 w 1596"/>
              <a:gd name="T11" fmla="*/ 797 h 1596"/>
              <a:gd name="T12" fmla="*/ 797 w 1596"/>
              <a:gd name="T13" fmla="*/ 0 h 1596"/>
              <a:gd name="T14" fmla="*/ 797 w 1596"/>
              <a:gd name="T15" fmla="*/ 0 h 1596"/>
              <a:gd name="T16" fmla="*/ 1595 w 1596"/>
              <a:gd name="T17" fmla="*/ 797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6" h="1596">
                <a:moveTo>
                  <a:pt x="1595" y="797"/>
                </a:moveTo>
                <a:lnTo>
                  <a:pt x="1595" y="797"/>
                </a:lnTo>
                <a:cubicBezTo>
                  <a:pt x="1595" y="1238"/>
                  <a:pt x="1237" y="1595"/>
                  <a:pt x="797" y="1595"/>
                </a:cubicBezTo>
                <a:lnTo>
                  <a:pt x="797" y="1595"/>
                </a:lnTo>
                <a:cubicBezTo>
                  <a:pt x="357" y="1595"/>
                  <a:pt x="0" y="1238"/>
                  <a:pt x="0" y="797"/>
                </a:cubicBezTo>
                <a:lnTo>
                  <a:pt x="0" y="797"/>
                </a:lnTo>
                <a:cubicBezTo>
                  <a:pt x="0" y="357"/>
                  <a:pt x="357" y="0"/>
                  <a:pt x="797" y="0"/>
                </a:cubicBezTo>
                <a:lnTo>
                  <a:pt x="797" y="0"/>
                </a:lnTo>
                <a:cubicBezTo>
                  <a:pt x="1237" y="0"/>
                  <a:pt x="1595" y="357"/>
                  <a:pt x="1595" y="797"/>
                </a:cubicBezTo>
              </a:path>
            </a:pathLst>
          </a:custGeom>
          <a:solidFill>
            <a:schemeClr val="accent4"/>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3" name="Freeform 449">
            <a:extLst>
              <a:ext uri="{FF2B5EF4-FFF2-40B4-BE49-F238E27FC236}">
                <a16:creationId xmlns:a16="http://schemas.microsoft.com/office/drawing/2014/main" id="{2E353639-0AE0-111B-A0B2-E82583CFB891}"/>
              </a:ext>
            </a:extLst>
          </p:cNvPr>
          <p:cNvSpPr>
            <a:spLocks noChangeArrowheads="1"/>
          </p:cNvSpPr>
          <p:nvPr/>
        </p:nvSpPr>
        <p:spPr bwMode="auto">
          <a:xfrm>
            <a:off x="8484564" y="3961918"/>
            <a:ext cx="60430" cy="988851"/>
          </a:xfrm>
          <a:custGeom>
            <a:avLst/>
            <a:gdLst>
              <a:gd name="T0" fmla="*/ 94 w 95"/>
              <a:gd name="T1" fmla="*/ 0 h 1588"/>
              <a:gd name="T2" fmla="*/ 0 w 95"/>
              <a:gd name="T3" fmla="*/ 0 h 1588"/>
              <a:gd name="T4" fmla="*/ 0 w 95"/>
              <a:gd name="T5" fmla="*/ 1587 h 1588"/>
              <a:gd name="T6" fmla="*/ 94 w 95"/>
              <a:gd name="T7" fmla="*/ 1587 h 1588"/>
              <a:gd name="T8" fmla="*/ 94 w 95"/>
              <a:gd name="T9" fmla="*/ 0 h 1588"/>
            </a:gdLst>
            <a:ahLst/>
            <a:cxnLst>
              <a:cxn ang="0">
                <a:pos x="T0" y="T1"/>
              </a:cxn>
              <a:cxn ang="0">
                <a:pos x="T2" y="T3"/>
              </a:cxn>
              <a:cxn ang="0">
                <a:pos x="T4" y="T5"/>
              </a:cxn>
              <a:cxn ang="0">
                <a:pos x="T6" y="T7"/>
              </a:cxn>
              <a:cxn ang="0">
                <a:pos x="T8" y="T9"/>
              </a:cxn>
            </a:cxnLst>
            <a:rect l="0" t="0" r="r" b="b"/>
            <a:pathLst>
              <a:path w="95" h="1588">
                <a:moveTo>
                  <a:pt x="94" y="0"/>
                </a:moveTo>
                <a:lnTo>
                  <a:pt x="0" y="0"/>
                </a:lnTo>
                <a:lnTo>
                  <a:pt x="0" y="1587"/>
                </a:lnTo>
                <a:lnTo>
                  <a:pt x="94" y="1587"/>
                </a:lnTo>
                <a:lnTo>
                  <a:pt x="94" y="0"/>
                </a:lnTo>
              </a:path>
            </a:pathLst>
          </a:custGeom>
          <a:solidFill>
            <a:schemeClr val="accent4"/>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4" name="Freeform 451">
            <a:extLst>
              <a:ext uri="{FF2B5EF4-FFF2-40B4-BE49-F238E27FC236}">
                <a16:creationId xmlns:a16="http://schemas.microsoft.com/office/drawing/2014/main" id="{4DED88D1-9ED4-EFDD-BD23-8EED46482C2D}"/>
              </a:ext>
            </a:extLst>
          </p:cNvPr>
          <p:cNvSpPr>
            <a:spLocks noChangeArrowheads="1"/>
          </p:cNvSpPr>
          <p:nvPr/>
        </p:nvSpPr>
        <p:spPr bwMode="auto">
          <a:xfrm>
            <a:off x="8415893" y="3618567"/>
            <a:ext cx="195025" cy="197770"/>
          </a:xfrm>
          <a:custGeom>
            <a:avLst/>
            <a:gdLst>
              <a:gd name="T0" fmla="*/ 314 w 315"/>
              <a:gd name="T1" fmla="*/ 157 h 316"/>
              <a:gd name="T2" fmla="*/ 314 w 315"/>
              <a:gd name="T3" fmla="*/ 157 h 316"/>
              <a:gd name="T4" fmla="*/ 157 w 315"/>
              <a:gd name="T5" fmla="*/ 315 h 316"/>
              <a:gd name="T6" fmla="*/ 157 w 315"/>
              <a:gd name="T7" fmla="*/ 315 h 316"/>
              <a:gd name="T8" fmla="*/ 0 w 315"/>
              <a:gd name="T9" fmla="*/ 157 h 316"/>
              <a:gd name="T10" fmla="*/ 0 w 315"/>
              <a:gd name="T11" fmla="*/ 157 h 316"/>
              <a:gd name="T12" fmla="*/ 157 w 315"/>
              <a:gd name="T13" fmla="*/ 0 h 316"/>
              <a:gd name="T14" fmla="*/ 157 w 315"/>
              <a:gd name="T15" fmla="*/ 0 h 316"/>
              <a:gd name="T16" fmla="*/ 314 w 315"/>
              <a:gd name="T17" fmla="*/ 15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316">
                <a:moveTo>
                  <a:pt x="314" y="157"/>
                </a:moveTo>
                <a:lnTo>
                  <a:pt x="314" y="157"/>
                </a:lnTo>
                <a:cubicBezTo>
                  <a:pt x="314" y="244"/>
                  <a:pt x="244" y="315"/>
                  <a:pt x="157" y="315"/>
                </a:cubicBezTo>
                <a:lnTo>
                  <a:pt x="157" y="315"/>
                </a:lnTo>
                <a:cubicBezTo>
                  <a:pt x="70" y="315"/>
                  <a:pt x="0" y="244"/>
                  <a:pt x="0" y="157"/>
                </a:cubicBezTo>
                <a:lnTo>
                  <a:pt x="0" y="157"/>
                </a:lnTo>
                <a:cubicBezTo>
                  <a:pt x="0" y="70"/>
                  <a:pt x="70" y="0"/>
                  <a:pt x="157" y="0"/>
                </a:cubicBezTo>
                <a:lnTo>
                  <a:pt x="157" y="0"/>
                </a:lnTo>
                <a:cubicBezTo>
                  <a:pt x="244" y="0"/>
                  <a:pt x="314" y="70"/>
                  <a:pt x="314" y="157"/>
                </a:cubicBezTo>
              </a:path>
            </a:pathLst>
          </a:custGeom>
          <a:solidFill>
            <a:schemeClr val="bg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5" name="Freeform 452">
            <a:extLst>
              <a:ext uri="{FF2B5EF4-FFF2-40B4-BE49-F238E27FC236}">
                <a16:creationId xmlns:a16="http://schemas.microsoft.com/office/drawing/2014/main" id="{DE05CB46-0CD8-D869-680F-591B910AD7FE}"/>
              </a:ext>
            </a:extLst>
          </p:cNvPr>
          <p:cNvSpPr>
            <a:spLocks noChangeArrowheads="1"/>
          </p:cNvSpPr>
          <p:nvPr/>
        </p:nvSpPr>
        <p:spPr bwMode="auto">
          <a:xfrm>
            <a:off x="10127233" y="1550221"/>
            <a:ext cx="994345" cy="994345"/>
          </a:xfrm>
          <a:custGeom>
            <a:avLst/>
            <a:gdLst>
              <a:gd name="T0" fmla="*/ 0 w 1597"/>
              <a:gd name="T1" fmla="*/ 797 h 1596"/>
              <a:gd name="T2" fmla="*/ 0 w 1597"/>
              <a:gd name="T3" fmla="*/ 797 h 1596"/>
              <a:gd name="T4" fmla="*/ 798 w 1597"/>
              <a:gd name="T5" fmla="*/ 0 h 1596"/>
              <a:gd name="T6" fmla="*/ 798 w 1597"/>
              <a:gd name="T7" fmla="*/ 0 h 1596"/>
              <a:gd name="T8" fmla="*/ 1596 w 1597"/>
              <a:gd name="T9" fmla="*/ 797 h 1596"/>
              <a:gd name="T10" fmla="*/ 1596 w 1597"/>
              <a:gd name="T11" fmla="*/ 797 h 1596"/>
              <a:gd name="T12" fmla="*/ 798 w 1597"/>
              <a:gd name="T13" fmla="*/ 1595 h 1596"/>
              <a:gd name="T14" fmla="*/ 798 w 1597"/>
              <a:gd name="T15" fmla="*/ 1595 h 1596"/>
              <a:gd name="T16" fmla="*/ 0 w 1597"/>
              <a:gd name="T17" fmla="*/ 797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7" h="1596">
                <a:moveTo>
                  <a:pt x="0" y="797"/>
                </a:moveTo>
                <a:lnTo>
                  <a:pt x="0" y="797"/>
                </a:lnTo>
                <a:cubicBezTo>
                  <a:pt x="0" y="357"/>
                  <a:pt x="357" y="0"/>
                  <a:pt x="798" y="0"/>
                </a:cubicBezTo>
                <a:lnTo>
                  <a:pt x="798" y="0"/>
                </a:lnTo>
                <a:cubicBezTo>
                  <a:pt x="1238" y="0"/>
                  <a:pt x="1596" y="357"/>
                  <a:pt x="1596" y="797"/>
                </a:cubicBezTo>
                <a:lnTo>
                  <a:pt x="1596" y="797"/>
                </a:lnTo>
                <a:cubicBezTo>
                  <a:pt x="1596" y="1238"/>
                  <a:pt x="1238" y="1595"/>
                  <a:pt x="798" y="1595"/>
                </a:cubicBezTo>
                <a:lnTo>
                  <a:pt x="798" y="1595"/>
                </a:lnTo>
                <a:cubicBezTo>
                  <a:pt x="357" y="1595"/>
                  <a:pt x="0" y="1238"/>
                  <a:pt x="0" y="797"/>
                </a:cubicBezTo>
              </a:path>
            </a:pathLst>
          </a:custGeom>
          <a:solidFill>
            <a:schemeClr val="accent5"/>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6" name="Freeform 453">
            <a:extLst>
              <a:ext uri="{FF2B5EF4-FFF2-40B4-BE49-F238E27FC236}">
                <a16:creationId xmlns:a16="http://schemas.microsoft.com/office/drawing/2014/main" id="{692D3E45-1129-986E-729B-2ECAC6982C39}"/>
              </a:ext>
            </a:extLst>
          </p:cNvPr>
          <p:cNvSpPr>
            <a:spLocks noChangeArrowheads="1"/>
          </p:cNvSpPr>
          <p:nvPr/>
        </p:nvSpPr>
        <p:spPr bwMode="auto">
          <a:xfrm>
            <a:off x="10594190" y="2489628"/>
            <a:ext cx="60430" cy="988851"/>
          </a:xfrm>
          <a:custGeom>
            <a:avLst/>
            <a:gdLst>
              <a:gd name="T0" fmla="*/ 95 w 96"/>
              <a:gd name="T1" fmla="*/ 0 h 1587"/>
              <a:gd name="T2" fmla="*/ 0 w 96"/>
              <a:gd name="T3" fmla="*/ 0 h 1587"/>
              <a:gd name="T4" fmla="*/ 0 w 96"/>
              <a:gd name="T5" fmla="*/ 1586 h 1587"/>
              <a:gd name="T6" fmla="*/ 95 w 96"/>
              <a:gd name="T7" fmla="*/ 1586 h 1587"/>
              <a:gd name="T8" fmla="*/ 95 w 96"/>
              <a:gd name="T9" fmla="*/ 0 h 1587"/>
            </a:gdLst>
            <a:ahLst/>
            <a:cxnLst>
              <a:cxn ang="0">
                <a:pos x="T0" y="T1"/>
              </a:cxn>
              <a:cxn ang="0">
                <a:pos x="T2" y="T3"/>
              </a:cxn>
              <a:cxn ang="0">
                <a:pos x="T4" y="T5"/>
              </a:cxn>
              <a:cxn ang="0">
                <a:pos x="T6" y="T7"/>
              </a:cxn>
              <a:cxn ang="0">
                <a:pos x="T8" y="T9"/>
              </a:cxn>
            </a:cxnLst>
            <a:rect l="0" t="0" r="r" b="b"/>
            <a:pathLst>
              <a:path w="96" h="1587">
                <a:moveTo>
                  <a:pt x="95" y="0"/>
                </a:moveTo>
                <a:lnTo>
                  <a:pt x="0" y="0"/>
                </a:lnTo>
                <a:lnTo>
                  <a:pt x="0" y="1586"/>
                </a:lnTo>
                <a:lnTo>
                  <a:pt x="95" y="1586"/>
                </a:lnTo>
                <a:lnTo>
                  <a:pt x="95" y="0"/>
                </a:lnTo>
              </a:path>
            </a:pathLst>
          </a:custGeom>
          <a:solidFill>
            <a:schemeClr val="accent5"/>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7" name="Freeform 455">
            <a:extLst>
              <a:ext uri="{FF2B5EF4-FFF2-40B4-BE49-F238E27FC236}">
                <a16:creationId xmlns:a16="http://schemas.microsoft.com/office/drawing/2014/main" id="{01A51C89-0966-15B8-E040-4A437424101D}"/>
              </a:ext>
            </a:extLst>
          </p:cNvPr>
          <p:cNvSpPr>
            <a:spLocks noChangeArrowheads="1"/>
          </p:cNvSpPr>
          <p:nvPr/>
        </p:nvSpPr>
        <p:spPr bwMode="auto">
          <a:xfrm>
            <a:off x="10525518" y="3618567"/>
            <a:ext cx="197771" cy="197770"/>
          </a:xfrm>
          <a:custGeom>
            <a:avLst/>
            <a:gdLst>
              <a:gd name="T0" fmla="*/ 315 w 316"/>
              <a:gd name="T1" fmla="*/ 157 h 316"/>
              <a:gd name="T2" fmla="*/ 315 w 316"/>
              <a:gd name="T3" fmla="*/ 157 h 316"/>
              <a:gd name="T4" fmla="*/ 158 w 316"/>
              <a:gd name="T5" fmla="*/ 315 h 316"/>
              <a:gd name="T6" fmla="*/ 158 w 316"/>
              <a:gd name="T7" fmla="*/ 315 h 316"/>
              <a:gd name="T8" fmla="*/ 0 w 316"/>
              <a:gd name="T9" fmla="*/ 157 h 316"/>
              <a:gd name="T10" fmla="*/ 0 w 316"/>
              <a:gd name="T11" fmla="*/ 157 h 316"/>
              <a:gd name="T12" fmla="*/ 158 w 316"/>
              <a:gd name="T13" fmla="*/ 0 h 316"/>
              <a:gd name="T14" fmla="*/ 158 w 316"/>
              <a:gd name="T15" fmla="*/ 0 h 316"/>
              <a:gd name="T16" fmla="*/ 315 w 316"/>
              <a:gd name="T17" fmla="*/ 15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316">
                <a:moveTo>
                  <a:pt x="315" y="157"/>
                </a:moveTo>
                <a:lnTo>
                  <a:pt x="315" y="157"/>
                </a:lnTo>
                <a:cubicBezTo>
                  <a:pt x="315" y="244"/>
                  <a:pt x="245" y="315"/>
                  <a:pt x="158" y="315"/>
                </a:cubicBezTo>
                <a:lnTo>
                  <a:pt x="158" y="315"/>
                </a:lnTo>
                <a:cubicBezTo>
                  <a:pt x="71" y="315"/>
                  <a:pt x="0" y="244"/>
                  <a:pt x="0" y="157"/>
                </a:cubicBezTo>
                <a:lnTo>
                  <a:pt x="0" y="157"/>
                </a:lnTo>
                <a:cubicBezTo>
                  <a:pt x="0" y="70"/>
                  <a:pt x="71" y="0"/>
                  <a:pt x="158" y="0"/>
                </a:cubicBezTo>
                <a:lnTo>
                  <a:pt x="158" y="0"/>
                </a:lnTo>
                <a:cubicBezTo>
                  <a:pt x="245" y="0"/>
                  <a:pt x="315" y="70"/>
                  <a:pt x="315" y="157"/>
                </a:cubicBezTo>
              </a:path>
            </a:pathLst>
          </a:custGeom>
          <a:solidFill>
            <a:schemeClr val="bg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8" name="Freeform 437">
            <a:extLst>
              <a:ext uri="{FF2B5EF4-FFF2-40B4-BE49-F238E27FC236}">
                <a16:creationId xmlns:a16="http://schemas.microsoft.com/office/drawing/2014/main" id="{72FF8425-A4DD-8086-DD3E-A8D722AD6AF0}"/>
              </a:ext>
            </a:extLst>
          </p:cNvPr>
          <p:cNvSpPr>
            <a:spLocks noChangeArrowheads="1"/>
          </p:cNvSpPr>
          <p:nvPr/>
        </p:nvSpPr>
        <p:spPr bwMode="auto">
          <a:xfrm>
            <a:off x="2155684" y="2489628"/>
            <a:ext cx="60430" cy="988851"/>
          </a:xfrm>
          <a:custGeom>
            <a:avLst/>
            <a:gdLst>
              <a:gd name="T0" fmla="*/ 94 w 95"/>
              <a:gd name="T1" fmla="*/ 0 h 1587"/>
              <a:gd name="T2" fmla="*/ 0 w 95"/>
              <a:gd name="T3" fmla="*/ 0 h 1587"/>
              <a:gd name="T4" fmla="*/ 0 w 95"/>
              <a:gd name="T5" fmla="*/ 1586 h 1587"/>
              <a:gd name="T6" fmla="*/ 94 w 95"/>
              <a:gd name="T7" fmla="*/ 1586 h 1587"/>
              <a:gd name="T8" fmla="*/ 94 w 95"/>
              <a:gd name="T9" fmla="*/ 0 h 1587"/>
            </a:gdLst>
            <a:ahLst/>
            <a:cxnLst>
              <a:cxn ang="0">
                <a:pos x="T0" y="T1"/>
              </a:cxn>
              <a:cxn ang="0">
                <a:pos x="T2" y="T3"/>
              </a:cxn>
              <a:cxn ang="0">
                <a:pos x="T4" y="T5"/>
              </a:cxn>
              <a:cxn ang="0">
                <a:pos x="T6" y="T7"/>
              </a:cxn>
              <a:cxn ang="0">
                <a:pos x="T8" y="T9"/>
              </a:cxn>
            </a:cxnLst>
            <a:rect l="0" t="0" r="r" b="b"/>
            <a:pathLst>
              <a:path w="95" h="1587">
                <a:moveTo>
                  <a:pt x="94" y="0"/>
                </a:moveTo>
                <a:lnTo>
                  <a:pt x="0" y="0"/>
                </a:lnTo>
                <a:lnTo>
                  <a:pt x="0" y="1586"/>
                </a:lnTo>
                <a:lnTo>
                  <a:pt x="94" y="1586"/>
                </a:lnTo>
                <a:lnTo>
                  <a:pt x="94" y="0"/>
                </a:lnTo>
              </a:path>
            </a:pathLst>
          </a:custGeom>
          <a:solidFill>
            <a:schemeClr val="accent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9" name="Freeform 439">
            <a:extLst>
              <a:ext uri="{FF2B5EF4-FFF2-40B4-BE49-F238E27FC236}">
                <a16:creationId xmlns:a16="http://schemas.microsoft.com/office/drawing/2014/main" id="{38CFFEAB-8F12-6ADD-E6FC-FF6CC5240337}"/>
              </a:ext>
            </a:extLst>
          </p:cNvPr>
          <p:cNvSpPr>
            <a:spLocks noChangeArrowheads="1"/>
          </p:cNvSpPr>
          <p:nvPr/>
        </p:nvSpPr>
        <p:spPr bwMode="auto">
          <a:xfrm>
            <a:off x="2087013" y="3618567"/>
            <a:ext cx="195023" cy="197770"/>
          </a:xfrm>
          <a:custGeom>
            <a:avLst/>
            <a:gdLst>
              <a:gd name="T0" fmla="*/ 314 w 315"/>
              <a:gd name="T1" fmla="*/ 157 h 316"/>
              <a:gd name="T2" fmla="*/ 314 w 315"/>
              <a:gd name="T3" fmla="*/ 157 h 316"/>
              <a:gd name="T4" fmla="*/ 157 w 315"/>
              <a:gd name="T5" fmla="*/ 315 h 316"/>
              <a:gd name="T6" fmla="*/ 157 w 315"/>
              <a:gd name="T7" fmla="*/ 315 h 316"/>
              <a:gd name="T8" fmla="*/ 0 w 315"/>
              <a:gd name="T9" fmla="*/ 157 h 316"/>
              <a:gd name="T10" fmla="*/ 0 w 315"/>
              <a:gd name="T11" fmla="*/ 157 h 316"/>
              <a:gd name="T12" fmla="*/ 157 w 315"/>
              <a:gd name="T13" fmla="*/ 0 h 316"/>
              <a:gd name="T14" fmla="*/ 157 w 315"/>
              <a:gd name="T15" fmla="*/ 0 h 316"/>
              <a:gd name="T16" fmla="*/ 314 w 315"/>
              <a:gd name="T17" fmla="*/ 15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316">
                <a:moveTo>
                  <a:pt x="314" y="157"/>
                </a:moveTo>
                <a:lnTo>
                  <a:pt x="314" y="157"/>
                </a:lnTo>
                <a:cubicBezTo>
                  <a:pt x="314" y="244"/>
                  <a:pt x="244" y="315"/>
                  <a:pt x="157" y="315"/>
                </a:cubicBezTo>
                <a:lnTo>
                  <a:pt x="157" y="315"/>
                </a:lnTo>
                <a:cubicBezTo>
                  <a:pt x="70" y="315"/>
                  <a:pt x="0" y="244"/>
                  <a:pt x="0" y="157"/>
                </a:cubicBezTo>
                <a:lnTo>
                  <a:pt x="0" y="157"/>
                </a:lnTo>
                <a:cubicBezTo>
                  <a:pt x="0" y="70"/>
                  <a:pt x="70" y="0"/>
                  <a:pt x="157" y="0"/>
                </a:cubicBezTo>
                <a:lnTo>
                  <a:pt x="157" y="0"/>
                </a:lnTo>
                <a:cubicBezTo>
                  <a:pt x="244" y="0"/>
                  <a:pt x="314" y="70"/>
                  <a:pt x="314" y="157"/>
                </a:cubicBezTo>
              </a:path>
            </a:pathLst>
          </a:custGeom>
          <a:solidFill>
            <a:schemeClr val="bg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0" name="Freeform 462">
            <a:extLst>
              <a:ext uri="{FF2B5EF4-FFF2-40B4-BE49-F238E27FC236}">
                <a16:creationId xmlns:a16="http://schemas.microsoft.com/office/drawing/2014/main" id="{7AB87DE0-A5AE-4E37-A6F3-ABE29C127D70}"/>
              </a:ext>
            </a:extLst>
          </p:cNvPr>
          <p:cNvSpPr>
            <a:spLocks noChangeArrowheads="1"/>
          </p:cNvSpPr>
          <p:nvPr/>
        </p:nvSpPr>
        <p:spPr bwMode="auto">
          <a:xfrm>
            <a:off x="1688727" y="1550221"/>
            <a:ext cx="994345" cy="994345"/>
          </a:xfrm>
          <a:custGeom>
            <a:avLst/>
            <a:gdLst>
              <a:gd name="T0" fmla="*/ 0 w 1596"/>
              <a:gd name="T1" fmla="*/ 797 h 1596"/>
              <a:gd name="T2" fmla="*/ 0 w 1596"/>
              <a:gd name="T3" fmla="*/ 797 h 1596"/>
              <a:gd name="T4" fmla="*/ 797 w 1596"/>
              <a:gd name="T5" fmla="*/ 0 h 1596"/>
              <a:gd name="T6" fmla="*/ 797 w 1596"/>
              <a:gd name="T7" fmla="*/ 0 h 1596"/>
              <a:gd name="T8" fmla="*/ 1595 w 1596"/>
              <a:gd name="T9" fmla="*/ 797 h 1596"/>
              <a:gd name="T10" fmla="*/ 1595 w 1596"/>
              <a:gd name="T11" fmla="*/ 797 h 1596"/>
              <a:gd name="T12" fmla="*/ 797 w 1596"/>
              <a:gd name="T13" fmla="*/ 1595 h 1596"/>
              <a:gd name="T14" fmla="*/ 797 w 1596"/>
              <a:gd name="T15" fmla="*/ 1595 h 1596"/>
              <a:gd name="T16" fmla="*/ 0 w 1596"/>
              <a:gd name="T17" fmla="*/ 797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6" h="1596">
                <a:moveTo>
                  <a:pt x="0" y="797"/>
                </a:moveTo>
                <a:lnTo>
                  <a:pt x="0" y="797"/>
                </a:lnTo>
                <a:cubicBezTo>
                  <a:pt x="0" y="357"/>
                  <a:pt x="357" y="0"/>
                  <a:pt x="797" y="0"/>
                </a:cubicBezTo>
                <a:lnTo>
                  <a:pt x="797" y="0"/>
                </a:lnTo>
                <a:cubicBezTo>
                  <a:pt x="1238" y="0"/>
                  <a:pt x="1595" y="357"/>
                  <a:pt x="1595" y="797"/>
                </a:cubicBezTo>
                <a:lnTo>
                  <a:pt x="1595" y="797"/>
                </a:lnTo>
                <a:cubicBezTo>
                  <a:pt x="1595" y="1238"/>
                  <a:pt x="1238" y="1595"/>
                  <a:pt x="797" y="1595"/>
                </a:cubicBezTo>
                <a:lnTo>
                  <a:pt x="797" y="1595"/>
                </a:lnTo>
                <a:cubicBezTo>
                  <a:pt x="357" y="1595"/>
                  <a:pt x="0" y="1238"/>
                  <a:pt x="0" y="797"/>
                </a:cubicBezTo>
              </a:path>
            </a:pathLst>
          </a:custGeom>
          <a:solidFill>
            <a:schemeClr val="accent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65"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1" name="Subtitle 2">
            <a:extLst>
              <a:ext uri="{FF2B5EF4-FFF2-40B4-BE49-F238E27FC236}">
                <a16:creationId xmlns:a16="http://schemas.microsoft.com/office/drawing/2014/main" id="{EBF9F1E4-BFAB-C0C2-AB24-1C123B23BAFA}"/>
              </a:ext>
            </a:extLst>
          </p:cNvPr>
          <p:cNvSpPr txBox="1">
            <a:spLocks/>
          </p:cNvSpPr>
          <p:nvPr/>
        </p:nvSpPr>
        <p:spPr>
          <a:xfrm>
            <a:off x="981983" y="4127162"/>
            <a:ext cx="2227419" cy="48288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24</a:t>
            </a:r>
            <a:r>
              <a:rPr kumimoji="0" lang="en-US" sz="1200" b="0" i="0" u="none" strike="noStrike" kern="1200" cap="none" spc="0" normalizeH="0" baseline="3000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th</a:t>
            </a: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 Feb: China Digital Twin City Summit -Suzhou</a:t>
            </a:r>
          </a:p>
        </p:txBody>
      </p:sp>
      <p:sp>
        <p:nvSpPr>
          <p:cNvPr id="33" name="Subtitle 2">
            <a:extLst>
              <a:ext uri="{FF2B5EF4-FFF2-40B4-BE49-F238E27FC236}">
                <a16:creationId xmlns:a16="http://schemas.microsoft.com/office/drawing/2014/main" id="{EBE68118-216D-2159-8807-1A9782A1641C}"/>
              </a:ext>
            </a:extLst>
          </p:cNvPr>
          <p:cNvSpPr txBox="1">
            <a:spLocks/>
          </p:cNvSpPr>
          <p:nvPr/>
        </p:nvSpPr>
        <p:spPr>
          <a:xfrm>
            <a:off x="3117141" y="1926659"/>
            <a:ext cx="2227419" cy="713722"/>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Apr: International City Sustainable development Summit - Chengdu </a:t>
            </a:r>
          </a:p>
        </p:txBody>
      </p:sp>
      <p:sp>
        <p:nvSpPr>
          <p:cNvPr id="35" name="Subtitle 2">
            <a:extLst>
              <a:ext uri="{FF2B5EF4-FFF2-40B4-BE49-F238E27FC236}">
                <a16:creationId xmlns:a16="http://schemas.microsoft.com/office/drawing/2014/main" id="{D9BBE707-712E-0ACB-24F5-5E15957F268D}"/>
              </a:ext>
            </a:extLst>
          </p:cNvPr>
          <p:cNvSpPr txBox="1">
            <a:spLocks/>
          </p:cNvSpPr>
          <p:nvPr/>
        </p:nvSpPr>
        <p:spPr>
          <a:xfrm>
            <a:off x="5209610" y="4446378"/>
            <a:ext cx="2227419" cy="252057"/>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Jun: AMNC -Tianjin</a:t>
            </a:r>
          </a:p>
        </p:txBody>
      </p:sp>
      <p:sp>
        <p:nvSpPr>
          <p:cNvPr id="37" name="Subtitle 2">
            <a:extLst>
              <a:ext uri="{FF2B5EF4-FFF2-40B4-BE49-F238E27FC236}">
                <a16:creationId xmlns:a16="http://schemas.microsoft.com/office/drawing/2014/main" id="{AEEBBEA6-2A54-A835-94B2-552CC60F6284}"/>
              </a:ext>
            </a:extLst>
          </p:cNvPr>
          <p:cNvSpPr txBox="1">
            <a:spLocks/>
          </p:cNvSpPr>
          <p:nvPr/>
        </p:nvSpPr>
        <p:spPr>
          <a:xfrm>
            <a:off x="7437028" y="2789856"/>
            <a:ext cx="2227419" cy="48288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Oct: Urban Transformation Summit</a:t>
            </a:r>
          </a:p>
        </p:txBody>
      </p:sp>
      <p:sp>
        <p:nvSpPr>
          <p:cNvPr id="41" name="TextBox 72">
            <a:extLst>
              <a:ext uri="{FF2B5EF4-FFF2-40B4-BE49-F238E27FC236}">
                <a16:creationId xmlns:a16="http://schemas.microsoft.com/office/drawing/2014/main" id="{858BEB44-EDAD-B12B-777D-C160BC1C3BB2}"/>
              </a:ext>
            </a:extLst>
          </p:cNvPr>
          <p:cNvSpPr txBox="1"/>
          <p:nvPr/>
        </p:nvSpPr>
        <p:spPr>
          <a:xfrm>
            <a:off x="1936471" y="1878117"/>
            <a:ext cx="498855" cy="338554"/>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2-3</a:t>
            </a:r>
          </a:p>
        </p:txBody>
      </p:sp>
      <p:sp>
        <p:nvSpPr>
          <p:cNvPr id="42" name="TextBox 73">
            <a:extLst>
              <a:ext uri="{FF2B5EF4-FFF2-40B4-BE49-F238E27FC236}">
                <a16:creationId xmlns:a16="http://schemas.microsoft.com/office/drawing/2014/main" id="{B9044E30-5DB5-B9D4-8917-586D6E38153B}"/>
              </a:ext>
            </a:extLst>
          </p:cNvPr>
          <p:cNvSpPr txBox="1"/>
          <p:nvPr/>
        </p:nvSpPr>
        <p:spPr>
          <a:xfrm>
            <a:off x="4046099" y="5223730"/>
            <a:ext cx="498855" cy="338554"/>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4-5</a:t>
            </a:r>
          </a:p>
        </p:txBody>
      </p:sp>
      <p:sp>
        <p:nvSpPr>
          <p:cNvPr id="43" name="TextBox 74">
            <a:extLst>
              <a:ext uri="{FF2B5EF4-FFF2-40B4-BE49-F238E27FC236}">
                <a16:creationId xmlns:a16="http://schemas.microsoft.com/office/drawing/2014/main" id="{778F117C-C457-9205-B228-878BDAC197B7}"/>
              </a:ext>
            </a:extLst>
          </p:cNvPr>
          <p:cNvSpPr txBox="1"/>
          <p:nvPr/>
        </p:nvSpPr>
        <p:spPr>
          <a:xfrm>
            <a:off x="6154350" y="2259925"/>
            <a:ext cx="498855" cy="338554"/>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6-8</a:t>
            </a:r>
          </a:p>
        </p:txBody>
      </p:sp>
      <p:sp>
        <p:nvSpPr>
          <p:cNvPr id="44" name="TextBox 75">
            <a:extLst>
              <a:ext uri="{FF2B5EF4-FFF2-40B4-BE49-F238E27FC236}">
                <a16:creationId xmlns:a16="http://schemas.microsoft.com/office/drawing/2014/main" id="{AB622EDC-8FCA-8A9D-C607-1466707C264F}"/>
              </a:ext>
            </a:extLst>
          </p:cNvPr>
          <p:cNvSpPr txBox="1"/>
          <p:nvPr/>
        </p:nvSpPr>
        <p:spPr>
          <a:xfrm>
            <a:off x="8193446" y="4841925"/>
            <a:ext cx="639919" cy="338554"/>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9-10</a:t>
            </a:r>
          </a:p>
        </p:txBody>
      </p:sp>
      <p:sp>
        <p:nvSpPr>
          <p:cNvPr id="45" name="TextBox 76">
            <a:extLst>
              <a:ext uri="{FF2B5EF4-FFF2-40B4-BE49-F238E27FC236}">
                <a16:creationId xmlns:a16="http://schemas.microsoft.com/office/drawing/2014/main" id="{B3A44F65-19DB-3435-EFFA-6C4A1D012CD7}"/>
              </a:ext>
            </a:extLst>
          </p:cNvPr>
          <p:cNvSpPr txBox="1"/>
          <p:nvPr/>
        </p:nvSpPr>
        <p:spPr>
          <a:xfrm>
            <a:off x="10256354" y="1878117"/>
            <a:ext cx="736100" cy="338554"/>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rPr>
              <a:t>11-12</a:t>
            </a:r>
          </a:p>
        </p:txBody>
      </p:sp>
      <p:sp>
        <p:nvSpPr>
          <p:cNvPr id="46" name="Subtitle 2">
            <a:extLst>
              <a:ext uri="{FF2B5EF4-FFF2-40B4-BE49-F238E27FC236}">
                <a16:creationId xmlns:a16="http://schemas.microsoft.com/office/drawing/2014/main" id="{73010D5D-27E5-68DB-66EC-AC2725DA4529}"/>
              </a:ext>
            </a:extLst>
          </p:cNvPr>
          <p:cNvSpPr txBox="1">
            <a:spLocks/>
          </p:cNvSpPr>
          <p:nvPr/>
        </p:nvSpPr>
        <p:spPr>
          <a:xfrm>
            <a:off x="3145857" y="2690040"/>
            <a:ext cx="2227419" cy="48288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May: Digital Twin City workshop –Beijing Office </a:t>
            </a:r>
          </a:p>
        </p:txBody>
      </p:sp>
      <p:sp>
        <p:nvSpPr>
          <p:cNvPr id="47" name="Subtitle 2">
            <a:extLst>
              <a:ext uri="{FF2B5EF4-FFF2-40B4-BE49-F238E27FC236}">
                <a16:creationId xmlns:a16="http://schemas.microsoft.com/office/drawing/2014/main" id="{E65806C0-7A75-D948-E4CF-2AD87A761FCA}"/>
              </a:ext>
            </a:extLst>
          </p:cNvPr>
          <p:cNvSpPr txBox="1">
            <a:spLocks/>
          </p:cNvSpPr>
          <p:nvPr/>
        </p:nvSpPr>
        <p:spPr>
          <a:xfrm>
            <a:off x="5209609" y="4744359"/>
            <a:ext cx="2227419" cy="483915"/>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Jul: Global Digital Economic Conference –Beijing</a:t>
            </a:r>
          </a:p>
        </p:txBody>
      </p:sp>
      <p:sp>
        <p:nvSpPr>
          <p:cNvPr id="52" name="Subtitle 2">
            <a:extLst>
              <a:ext uri="{FF2B5EF4-FFF2-40B4-BE49-F238E27FC236}">
                <a16:creationId xmlns:a16="http://schemas.microsoft.com/office/drawing/2014/main" id="{A48FEEEE-A50F-4538-7E61-E1AC81657A7C}"/>
              </a:ext>
            </a:extLst>
          </p:cNvPr>
          <p:cNvSpPr txBox="1">
            <a:spLocks/>
          </p:cNvSpPr>
          <p:nvPr/>
        </p:nvSpPr>
        <p:spPr>
          <a:xfrm>
            <a:off x="9368432" y="4378597"/>
            <a:ext cx="2227419" cy="483915"/>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lang="en-US" sz="1200">
                <a:solidFill>
                  <a:srgbClr val="737572"/>
                </a:solidFill>
                <a:latin typeface="Lato" panose="020F0502020204030203" pitchFamily="34" charset="0"/>
                <a:ea typeface="Lato" panose="020F0502020204030203" pitchFamily="34" charset="0"/>
                <a:cs typeface="Lato" panose="020F0502020204030203" pitchFamily="34" charset="0"/>
              </a:rPr>
              <a:t>Dec</a:t>
            </a: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US" sz="1200" b="0" i="0" u="none" strike="noStrike" kern="1200" cap="none" spc="0" normalizeH="0" baseline="0" noProof="0" dirty="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Digital Twin City Stereo Meeting – </a:t>
            </a:r>
            <a:r>
              <a:rPr lang="en-US" sz="1200" dirty="0">
                <a:solidFill>
                  <a:srgbClr val="737572"/>
                </a:solidFill>
                <a:latin typeface="Lato" panose="020F0502020204030203" pitchFamily="34" charset="0"/>
                <a:ea typeface="Lato" panose="020F0502020204030203" pitchFamily="34" charset="0"/>
                <a:cs typeface="Lato" panose="020F0502020204030203" pitchFamily="34" charset="0"/>
              </a:rPr>
              <a:t>TBD</a:t>
            </a:r>
            <a:endParaRPr kumimoji="0" lang="en-US" sz="1200" b="0" i="0" u="none" strike="noStrike" kern="1200" cap="none" spc="0" normalizeH="0" baseline="0" noProof="0" dirty="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 name="Text Placeholder 7">
            <a:extLst>
              <a:ext uri="{FF2B5EF4-FFF2-40B4-BE49-F238E27FC236}">
                <a16:creationId xmlns:a16="http://schemas.microsoft.com/office/drawing/2014/main" id="{157CD295-0FF5-1C9A-9EF8-2935284AED67}"/>
              </a:ext>
            </a:extLst>
          </p:cNvPr>
          <p:cNvSpPr>
            <a:spLocks noGrp="1"/>
          </p:cNvSpPr>
          <p:nvPr>
            <p:ph type="body" sz="quarter" idx="18"/>
          </p:nvPr>
        </p:nvSpPr>
        <p:spPr/>
        <p:txBody>
          <a:bodyPr/>
          <a:lstStyle/>
          <a:p>
            <a:r>
              <a:rPr lang="en-GB">
                <a:latin typeface="Lato" panose="020F0502020204030203" pitchFamily="34" charset="0"/>
                <a:ea typeface="Lato" panose="020F0502020204030203" pitchFamily="34" charset="0"/>
                <a:cs typeface="Lato" panose="020F0502020204030203" pitchFamily="34" charset="0"/>
              </a:rPr>
              <a:t>DIGITAL TWIN CITY INITIATIVE</a:t>
            </a:r>
          </a:p>
        </p:txBody>
      </p:sp>
      <p:sp>
        <p:nvSpPr>
          <p:cNvPr id="5" name="Footer Placeholder 1">
            <a:extLst>
              <a:ext uri="{FF2B5EF4-FFF2-40B4-BE49-F238E27FC236}">
                <a16:creationId xmlns:a16="http://schemas.microsoft.com/office/drawing/2014/main" id="{F3C773F0-E021-7DF9-86EF-8E6D1B5A44A3}"/>
              </a:ext>
            </a:extLst>
          </p:cNvPr>
          <p:cNvSpPr>
            <a:spLocks noGrp="1"/>
          </p:cNvSpPr>
          <p:nvPr>
            <p:ph type="ftr" sz="quarter" idx="12"/>
          </p:nvPr>
        </p:nvSpPr>
        <p:spPr>
          <a:xfrm rot="16200000">
            <a:off x="-1341173" y="4344056"/>
            <a:ext cx="3421816" cy="185381"/>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rPr>
              <a:t>Global Digital Twin City Initiative</a:t>
            </a:r>
            <a:endParaRPr lang="en-GB">
              <a:solidFill>
                <a:srgbClr val="000000">
                  <a:lumMod val="65000"/>
                  <a:lumOff val="35000"/>
                </a:srgbClr>
              </a:solidFill>
              <a:latin typeface="Lato" panose="020F0502020204030203" pitchFamily="34" charset="0"/>
              <a:ea typeface="Lato" panose="020F0502020204030203" pitchFamily="34" charset="0"/>
              <a:cs typeface="Lato" panose="020F0502020204030203" pitchFamily="34" charset="0"/>
            </a:endParaRPr>
          </a:p>
        </p:txBody>
      </p:sp>
      <p:sp>
        <p:nvSpPr>
          <p:cNvPr id="6" name="Subtitle 2">
            <a:extLst>
              <a:ext uri="{FF2B5EF4-FFF2-40B4-BE49-F238E27FC236}">
                <a16:creationId xmlns:a16="http://schemas.microsoft.com/office/drawing/2014/main" id="{3B852F9D-4FBF-9CB0-2AE6-606559E6907A}"/>
              </a:ext>
            </a:extLst>
          </p:cNvPr>
          <p:cNvSpPr txBox="1">
            <a:spLocks/>
          </p:cNvSpPr>
          <p:nvPr/>
        </p:nvSpPr>
        <p:spPr>
          <a:xfrm>
            <a:off x="1043003" y="4648285"/>
            <a:ext cx="2227419" cy="48288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lang="en-US" sz="1200">
                <a:solidFill>
                  <a:srgbClr val="737572"/>
                </a:solidFill>
                <a:latin typeface="Lato" panose="020F0502020204030203" pitchFamily="34" charset="0"/>
                <a:ea typeface="Lato" panose="020F0502020204030203" pitchFamily="34" charset="0"/>
                <a:cs typeface="Lato" panose="020F0502020204030203" pitchFamily="34" charset="0"/>
              </a:rPr>
              <a:t>Mar</a:t>
            </a:r>
            <a:r>
              <a:rPr kumimoji="0" lang="en-US" sz="1200" b="0" i="0" u="none" strike="noStrike" kern="1200" cap="none" spc="0" normalizeH="0" baseline="0" noProof="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 Digital Twin City online exchange</a:t>
            </a:r>
          </a:p>
        </p:txBody>
      </p:sp>
      <p:sp>
        <p:nvSpPr>
          <p:cNvPr id="7" name="Subtitle 2">
            <a:extLst>
              <a:ext uri="{FF2B5EF4-FFF2-40B4-BE49-F238E27FC236}">
                <a16:creationId xmlns:a16="http://schemas.microsoft.com/office/drawing/2014/main" id="{B0D2C15C-ECA6-930D-1605-AD99A676417D}"/>
              </a:ext>
            </a:extLst>
          </p:cNvPr>
          <p:cNvSpPr txBox="1">
            <a:spLocks/>
          </p:cNvSpPr>
          <p:nvPr/>
        </p:nvSpPr>
        <p:spPr>
          <a:xfrm>
            <a:off x="7409219" y="2190154"/>
            <a:ext cx="2227419" cy="48288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175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rgbClr val="737572"/>
                </a:solidFill>
                <a:effectLst/>
                <a:uLnTx/>
                <a:uFillTx/>
                <a:latin typeface="Lato" panose="020F0502020204030203" pitchFamily="34" charset="0"/>
                <a:ea typeface="Lato" panose="020F0502020204030203" pitchFamily="34" charset="0"/>
                <a:cs typeface="Lato" panose="020F0502020204030203" pitchFamily="34" charset="0"/>
              </a:rPr>
              <a:t>Sep: Digital Twin City Workshop HK</a:t>
            </a:r>
          </a:p>
        </p:txBody>
      </p:sp>
    </p:spTree>
    <p:extLst>
      <p:ext uri="{BB962C8B-B14F-4D97-AF65-F5344CB8AC3E}">
        <p14:creationId xmlns:p14="http://schemas.microsoft.com/office/powerpoint/2010/main" val="28475954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rain on the railway tracks&#10;&#10;Description automatically generated with medium confidence"/>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0"/>
                    </a14:imgEffect>
                  </a14:imgLayer>
                </a14:imgProps>
              </a:ext>
            </a:extLst>
          </a:blip>
          <a:srcRect/>
          <a:stretch>
            <a:fillRect/>
          </a:stretch>
        </p:blipFill>
        <p:spPr>
          <a:xfrm>
            <a:off x="0" y="-1"/>
            <a:ext cx="12192000" cy="6858001"/>
          </a:xfrm>
          <a:prstGeom prst="rect">
            <a:avLst/>
          </a:prstGeom>
        </p:spPr>
      </p:pic>
      <p:sp>
        <p:nvSpPr>
          <p:cNvPr id="8" name="Rectangle 7"/>
          <p:cNvSpPr/>
          <p:nvPr/>
        </p:nvSpPr>
        <p:spPr>
          <a:xfrm>
            <a:off x="0" y="-18662"/>
            <a:ext cx="12191999" cy="6858000"/>
          </a:xfrm>
          <a:prstGeom prst="rect">
            <a:avLst/>
          </a:prstGeom>
          <a:solidFill>
            <a:srgbClr val="1E2B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Lato" panose="020F0502020204030203" pitchFamily="34" charset="0"/>
              <a:ea typeface="Lato" panose="020F0502020204030203" pitchFamily="34" charset="0"/>
              <a:cs typeface="Lato" panose="020F0502020204030203" pitchFamily="34" charset="0"/>
            </a:endParaRPr>
          </a:p>
        </p:txBody>
      </p:sp>
      <p:cxnSp>
        <p:nvCxnSpPr>
          <p:cNvPr id="11" name="Conector recto 2"/>
          <p:cNvCxnSpPr/>
          <p:nvPr/>
        </p:nvCxnSpPr>
        <p:spPr>
          <a:xfrm flipH="1">
            <a:off x="1" y="2268874"/>
            <a:ext cx="3341593"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3" name="Rectángulo 8"/>
          <p:cNvSpPr/>
          <p:nvPr/>
        </p:nvSpPr>
        <p:spPr>
          <a:xfrm>
            <a:off x="3341594" y="1925487"/>
            <a:ext cx="4963216" cy="646331"/>
          </a:xfrm>
          <a:prstGeom prst="rect">
            <a:avLst/>
          </a:prstGeom>
        </p:spPr>
        <p:txBody>
          <a:bodyPr wrap="square">
            <a:spAutoFit/>
          </a:bodyPr>
          <a:lstStyle/>
          <a:p>
            <a:r>
              <a:rPr lang="en-US" sz="3600" b="1">
                <a:solidFill>
                  <a:schemeClr val="bg1"/>
                </a:solidFill>
                <a:latin typeface="Lato" panose="020F0502020204030203" pitchFamily="34" charset="0"/>
                <a:ea typeface="Lato" panose="020F0502020204030203" pitchFamily="34" charset="0"/>
                <a:cs typeface="Lato" panose="020F0502020204030203" pitchFamily="34" charset="0"/>
              </a:rPr>
              <a:t>Contact Details</a:t>
            </a:r>
          </a:p>
        </p:txBody>
      </p:sp>
      <p:sp>
        <p:nvSpPr>
          <p:cNvPr id="18" name="TextBox 17"/>
          <p:cNvSpPr txBox="1"/>
          <p:nvPr/>
        </p:nvSpPr>
        <p:spPr>
          <a:xfrm>
            <a:off x="4992198" y="2723408"/>
            <a:ext cx="4186636" cy="1415772"/>
          </a:xfrm>
          <a:prstGeom prst="rect">
            <a:avLst/>
          </a:prstGeom>
          <a:noFill/>
          <a:ln>
            <a:noFill/>
          </a:ln>
        </p:spPr>
        <p:txBody>
          <a:bodyPr wrap="square" lIns="0" tIns="0" rIns="0" bIns="0" rtlCol="0" anchor="ctr">
            <a:spAutoFit/>
          </a:bodyPr>
          <a:lstStyle/>
          <a:p>
            <a:r>
              <a:rPr lang="en-US" sz="1600" b="1">
                <a:solidFill>
                  <a:schemeClr val="bg1"/>
                </a:solidFill>
                <a:latin typeface="Lato" panose="020F0502020204030203" pitchFamily="34" charset="0"/>
                <a:ea typeface="Lato" panose="020F0502020204030203" pitchFamily="34" charset="0"/>
                <a:cs typeface="Lato" panose="020F0502020204030203" pitchFamily="34" charset="0"/>
              </a:rPr>
              <a:t>Yamin XU</a:t>
            </a:r>
            <a:br>
              <a:rPr lang="en-US" sz="1400">
                <a:solidFill>
                  <a:schemeClr val="bg1"/>
                </a:solidFill>
                <a:latin typeface="Lato" panose="020F0502020204030203" pitchFamily="34" charset="0"/>
                <a:ea typeface="Lato" panose="020F0502020204030203" pitchFamily="34" charset="0"/>
                <a:cs typeface="Lato" panose="020F0502020204030203" pitchFamily="34" charset="0"/>
              </a:rPr>
            </a:br>
            <a:r>
              <a:rPr lang="en-US" sz="1400">
                <a:solidFill>
                  <a:schemeClr val="bg1"/>
                </a:solidFill>
                <a:latin typeface="Lato" panose="020F0502020204030203" pitchFamily="34" charset="0"/>
                <a:ea typeface="Lato" panose="020F0502020204030203" pitchFamily="34" charset="0"/>
                <a:cs typeface="Lato" panose="020F0502020204030203" pitchFamily="34" charset="0"/>
              </a:rPr>
              <a:t>Lead of Greater China and ASEAN Region, </a:t>
            </a:r>
          </a:p>
          <a:p>
            <a:r>
              <a:rPr lang="en-US" sz="1400">
                <a:solidFill>
                  <a:schemeClr val="bg1"/>
                </a:solidFill>
                <a:latin typeface="Lato" panose="020F0502020204030203" pitchFamily="34" charset="0"/>
                <a:ea typeface="Lato" panose="020F0502020204030203" pitchFamily="34" charset="0"/>
                <a:cs typeface="Lato" panose="020F0502020204030203" pitchFamily="34" charset="0"/>
              </a:rPr>
              <a:t>Urban Transformation Platform, </a:t>
            </a:r>
          </a:p>
          <a:p>
            <a:r>
              <a:rPr lang="en-US" sz="1400">
                <a:solidFill>
                  <a:schemeClr val="bg1"/>
                </a:solidFill>
                <a:latin typeface="Lato" panose="020F0502020204030203" pitchFamily="34" charset="0"/>
                <a:ea typeface="Lato" panose="020F0502020204030203" pitchFamily="34" charset="0"/>
                <a:cs typeface="Lato" panose="020F0502020204030203" pitchFamily="34" charset="0"/>
              </a:rPr>
              <a:t>World Economic Forum</a:t>
            </a:r>
          </a:p>
          <a:p>
            <a:endParaRPr lang="en-GB" sz="600">
              <a:solidFill>
                <a:schemeClr val="bg1"/>
              </a:solidFill>
              <a:latin typeface="Lato" panose="020F0502020204030203" pitchFamily="34" charset="0"/>
              <a:ea typeface="Lato" panose="020F0502020204030203" pitchFamily="34" charset="0"/>
              <a:cs typeface="Lato" panose="020F0502020204030203" pitchFamily="34" charset="0"/>
            </a:endParaRPr>
          </a:p>
          <a:p>
            <a:r>
              <a:rPr lang="en-GB" sz="1400">
                <a:solidFill>
                  <a:schemeClr val="bg1"/>
                </a:solidFill>
                <a:latin typeface="Lato" panose="020F0502020204030203" pitchFamily="34" charset="0"/>
                <a:ea typeface="Lato" panose="020F0502020204030203" pitchFamily="34" charset="0"/>
                <a:cs typeface="Lato" panose="020F0502020204030203" pitchFamily="34" charset="0"/>
              </a:rPr>
              <a:t>        </a:t>
            </a:r>
          </a:p>
          <a:p>
            <a:r>
              <a:rPr lang="en-GB" sz="1400">
                <a:solidFill>
                  <a:schemeClr val="bg1"/>
                </a:solidFill>
                <a:latin typeface="Lato" panose="020F0502020204030203" pitchFamily="34" charset="0"/>
                <a:ea typeface="Lato" panose="020F0502020204030203" pitchFamily="34" charset="0"/>
                <a:cs typeface="Lato" panose="020F0502020204030203" pitchFamily="34" charset="0"/>
              </a:rPr>
              <a:t>        yamin.xu@weforum.org</a:t>
            </a:r>
            <a:endParaRPr lang="en-US" sz="140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590075" y="2956045"/>
            <a:ext cx="1062095" cy="1061763"/>
          </a:xfrm>
          <a:prstGeom prst="ellipse">
            <a:avLst/>
          </a:prstGeom>
          <a:ln>
            <a:solidFill>
              <a:srgbClr val="00B0F0"/>
            </a:solidFill>
          </a:ln>
        </p:spPr>
      </p:pic>
      <p:pic>
        <p:nvPicPr>
          <p:cNvPr id="21" name="Picture 20" descr="Icon&#10;&#10;Description automatically generated"/>
          <p:cNvPicPr>
            <a:picLocks noChangeAspect="1"/>
          </p:cNvPicPr>
          <p:nvPr/>
        </p:nvPicPr>
        <p:blipFill>
          <a:blip r:embed="rId5" cstate="screen"/>
          <a:stretch>
            <a:fillRect/>
          </a:stretch>
        </p:blipFill>
        <p:spPr>
          <a:xfrm>
            <a:off x="4992197" y="3873136"/>
            <a:ext cx="289344" cy="28934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F978BC7-E0C9-43D2-8056-CBEDF14F0EA9}"/>
              </a:ext>
            </a:extLst>
          </p:cNvPr>
          <p:cNvSpPr txBox="1"/>
          <p:nvPr/>
        </p:nvSpPr>
        <p:spPr>
          <a:xfrm>
            <a:off x="7871930" y="3429000"/>
            <a:ext cx="3495251" cy="1456874"/>
          </a:xfrm>
          <a:prstGeom prst="rect">
            <a:avLst/>
          </a:prstGeom>
          <a:noFill/>
        </p:spPr>
        <p:txBody>
          <a:bodyPr wrap="square" rtlCol="0" anchor="t">
            <a:spAutoFit/>
          </a:bodyPr>
          <a:lstStyle/>
          <a:p>
            <a:pPr marL="182869" indent="-182869">
              <a:lnSpc>
                <a:spcPts val="1792"/>
              </a:lnSpc>
              <a:buFont typeface="Arial" panose="020B0604020202020204" pitchFamily="34" charset="0"/>
              <a:buChar char="•"/>
            </a:pPr>
            <a:r>
              <a:rPr lang="en-US" sz="1200" spc="-15">
                <a:latin typeface="Lato" panose="020F0502020204030203" pitchFamily="34" charset="0"/>
                <a:ea typeface="Lato" panose="020F0502020204030203" pitchFamily="34" charset="0"/>
                <a:cs typeface="Lato" panose="020F0502020204030203" pitchFamily="34" charset="0"/>
              </a:rPr>
              <a:t>There is a lack of rational, objective awareness on digital twin cities.</a:t>
            </a:r>
          </a:p>
          <a:p>
            <a:pPr marL="182869" indent="-182869">
              <a:lnSpc>
                <a:spcPts val="1792"/>
              </a:lnSpc>
              <a:buFont typeface="Arial" panose="020B0604020202020204" pitchFamily="34" charset="0"/>
              <a:buChar char="•"/>
            </a:pPr>
            <a:r>
              <a:rPr lang="en-US" sz="1200" spc="-15">
                <a:latin typeface="Lato" panose="020F0502020204030203" pitchFamily="34" charset="0"/>
                <a:ea typeface="Lato" panose="020F0502020204030203" pitchFamily="34" charset="0"/>
                <a:cs typeface="Lato" panose="020F0502020204030203" pitchFamily="34" charset="0"/>
              </a:rPr>
              <a:t>Too much dependence on visual modeling techniques hampers the realization of the ultimate value of simulation extrapolation and the optimization of reality.  </a:t>
            </a:r>
          </a:p>
        </p:txBody>
      </p:sp>
      <p:sp>
        <p:nvSpPr>
          <p:cNvPr id="28" name="TextBox 27">
            <a:extLst>
              <a:ext uri="{FF2B5EF4-FFF2-40B4-BE49-F238E27FC236}">
                <a16:creationId xmlns:a16="http://schemas.microsoft.com/office/drawing/2014/main" id="{B17B2D2F-8C59-47DC-BDE6-92C4927F625B}"/>
              </a:ext>
            </a:extLst>
          </p:cNvPr>
          <p:cNvSpPr txBox="1"/>
          <p:nvPr/>
        </p:nvSpPr>
        <p:spPr>
          <a:xfrm>
            <a:off x="7871930" y="3086855"/>
            <a:ext cx="3019883" cy="342145"/>
          </a:xfrm>
          <a:prstGeom prst="rect">
            <a:avLst/>
          </a:prstGeom>
          <a:noFill/>
        </p:spPr>
        <p:txBody>
          <a:bodyPr wrap="square" rtlCol="0" anchor="b">
            <a:spAutoFit/>
          </a:bodyPr>
          <a:lstStyle/>
          <a:p>
            <a:pPr>
              <a:lnSpc>
                <a:spcPts val="2150"/>
              </a:lnSpc>
            </a:pPr>
            <a:r>
              <a:rPr lang="en-US" sz="1400" b="1" spc="-15">
                <a:solidFill>
                  <a:schemeClr val="tx2"/>
                </a:solidFill>
                <a:latin typeface="Lato" panose="020F0502020204030203" pitchFamily="34" charset="0"/>
                <a:ea typeface="Lato" panose="020F0502020204030203" pitchFamily="34" charset="0"/>
                <a:cs typeface="Lato" panose="020F0502020204030203" pitchFamily="34" charset="0"/>
              </a:rPr>
              <a:t>Value Cognition</a:t>
            </a:r>
          </a:p>
        </p:txBody>
      </p:sp>
      <p:sp>
        <p:nvSpPr>
          <p:cNvPr id="29" name="TextBox 28">
            <a:extLst>
              <a:ext uri="{FF2B5EF4-FFF2-40B4-BE49-F238E27FC236}">
                <a16:creationId xmlns:a16="http://schemas.microsoft.com/office/drawing/2014/main" id="{3C35544E-6961-4BC9-89EB-D160F9B96D35}"/>
              </a:ext>
            </a:extLst>
          </p:cNvPr>
          <p:cNvSpPr txBox="1"/>
          <p:nvPr/>
        </p:nvSpPr>
        <p:spPr>
          <a:xfrm>
            <a:off x="7937983" y="5358295"/>
            <a:ext cx="3585847" cy="1452192"/>
          </a:xfrm>
          <a:prstGeom prst="rect">
            <a:avLst/>
          </a:prstGeom>
          <a:noFill/>
        </p:spPr>
        <p:txBody>
          <a:bodyPr wrap="square" rtlCol="0" anchor="t">
            <a:spAutoFit/>
          </a:bodyPr>
          <a:lstStyle>
            <a:defPPr>
              <a:defRPr lang="en-US"/>
            </a:defPPr>
            <a:lvl1pPr marL="182869" indent="-182869">
              <a:lnSpc>
                <a:spcPts val="1792"/>
              </a:lnSpc>
              <a:buFont typeface="Arial" panose="020B0604020202020204" pitchFamily="34" charset="0"/>
              <a:buChar char="•"/>
              <a:defRPr sz="1200" spc="-15">
                <a:latin typeface="+mj-lt"/>
                <a:ea typeface="Microsoft YaHei" panose="020B0503020204020204" pitchFamily="34" charset="-122"/>
              </a:defRPr>
            </a:lvl1pPr>
          </a:lstStyle>
          <a:p>
            <a:r>
              <a:rPr lang="en-US">
                <a:latin typeface="Lato" panose="020F0502020204030203" pitchFamily="34" charset="0"/>
                <a:ea typeface="Lato" panose="020F0502020204030203" pitchFamily="34" charset="0"/>
                <a:cs typeface="Lato" panose="020F0502020204030203" pitchFamily="34" charset="0"/>
              </a:rPr>
              <a:t>Limited IOT sensing data collection hinders the depth of application.</a:t>
            </a:r>
          </a:p>
          <a:p>
            <a:r>
              <a:rPr lang="en-US">
                <a:latin typeface="Lato" panose="020F0502020204030203" pitchFamily="34" charset="0"/>
                <a:ea typeface="Lato" panose="020F0502020204030203" pitchFamily="34" charset="0"/>
                <a:cs typeface="Lato" panose="020F0502020204030203" pitchFamily="34" charset="0"/>
              </a:rPr>
              <a:t>There is a lack of standardized governance on multi-source heterogeneous data.</a:t>
            </a:r>
          </a:p>
          <a:p>
            <a:r>
              <a:rPr lang="en-US">
                <a:latin typeface="Lato" panose="020F0502020204030203" pitchFamily="34" charset="0"/>
                <a:ea typeface="Lato" panose="020F0502020204030203" pitchFamily="34" charset="0"/>
                <a:cs typeface="Lato" panose="020F0502020204030203" pitchFamily="34" charset="0"/>
              </a:rPr>
              <a:t>Centralized processing of massive amount of data increases the risk of data breach.</a:t>
            </a:r>
          </a:p>
        </p:txBody>
      </p:sp>
      <p:sp>
        <p:nvSpPr>
          <p:cNvPr id="31" name="TextBox 30">
            <a:extLst>
              <a:ext uri="{FF2B5EF4-FFF2-40B4-BE49-F238E27FC236}">
                <a16:creationId xmlns:a16="http://schemas.microsoft.com/office/drawing/2014/main" id="{88D8DE1A-D021-4DAC-BE8A-A21F0D38FBA6}"/>
              </a:ext>
            </a:extLst>
          </p:cNvPr>
          <p:cNvSpPr txBox="1"/>
          <p:nvPr/>
        </p:nvSpPr>
        <p:spPr>
          <a:xfrm>
            <a:off x="7937983" y="2029110"/>
            <a:ext cx="3495251" cy="990720"/>
          </a:xfrm>
          <a:prstGeom prst="rect">
            <a:avLst/>
          </a:prstGeom>
          <a:noFill/>
        </p:spPr>
        <p:txBody>
          <a:bodyPr wrap="square" rtlCol="0" anchor="t">
            <a:spAutoFit/>
          </a:bodyPr>
          <a:lstStyle/>
          <a:p>
            <a:pPr marL="182869" indent="-182869">
              <a:lnSpc>
                <a:spcPts val="1792"/>
              </a:lnSpc>
              <a:buFont typeface="Arial" panose="020B0604020202020204" pitchFamily="34" charset="0"/>
              <a:buChar char="•"/>
            </a:pPr>
            <a:r>
              <a:rPr lang="en-US" sz="1200" spc="-15">
                <a:latin typeface="Lato" panose="020F0502020204030203" pitchFamily="34" charset="0"/>
                <a:ea typeface="Lato" panose="020F0502020204030203" pitchFamily="34" charset="0"/>
                <a:cs typeface="Lato" panose="020F0502020204030203" pitchFamily="34" charset="0"/>
              </a:rPr>
              <a:t>There is a lack of composite human resources.</a:t>
            </a:r>
          </a:p>
          <a:p>
            <a:pPr marL="182869" indent="-182869">
              <a:lnSpc>
                <a:spcPts val="1792"/>
              </a:lnSpc>
              <a:buFont typeface="Arial" panose="020B0604020202020204" pitchFamily="34" charset="0"/>
              <a:buChar char="•"/>
            </a:pPr>
            <a:r>
              <a:rPr lang="en-US" sz="1200" spc="-15">
                <a:latin typeface="Lato" panose="020F0502020204030203" pitchFamily="34" charset="0"/>
                <a:ea typeface="Lato" panose="020F0502020204030203" pitchFamily="34" charset="0"/>
                <a:cs typeface="Lato" panose="020F0502020204030203" pitchFamily="34" charset="0"/>
              </a:rPr>
              <a:t>Intra-city algorithm model resources is inadequate. </a:t>
            </a:r>
          </a:p>
          <a:p>
            <a:pPr marL="182869" indent="-182869">
              <a:lnSpc>
                <a:spcPts val="1792"/>
              </a:lnSpc>
              <a:buFont typeface="Arial" panose="020B0604020202020204" pitchFamily="34" charset="0"/>
              <a:buChar char="•"/>
            </a:pPr>
            <a:r>
              <a:rPr lang="en-US" sz="1200" spc="-15">
                <a:latin typeface="Lato" panose="020F0502020204030203" pitchFamily="34" charset="0"/>
                <a:ea typeface="Lato" panose="020F0502020204030203" pitchFamily="34" charset="0"/>
                <a:cs typeface="Lato" panose="020F0502020204030203" pitchFamily="34" charset="0"/>
              </a:rPr>
              <a:t>Too much dependence on government funding. </a:t>
            </a:r>
          </a:p>
        </p:txBody>
      </p:sp>
      <p:sp>
        <p:nvSpPr>
          <p:cNvPr id="37" name="TextBox 36">
            <a:extLst>
              <a:ext uri="{FF2B5EF4-FFF2-40B4-BE49-F238E27FC236}">
                <a16:creationId xmlns:a16="http://schemas.microsoft.com/office/drawing/2014/main" id="{6BA8B21C-69D6-4BA3-8B52-59C3510263FC}"/>
              </a:ext>
            </a:extLst>
          </p:cNvPr>
          <p:cNvSpPr txBox="1"/>
          <p:nvPr/>
        </p:nvSpPr>
        <p:spPr>
          <a:xfrm>
            <a:off x="7937983" y="1715146"/>
            <a:ext cx="3114122" cy="351315"/>
          </a:xfrm>
          <a:prstGeom prst="rect">
            <a:avLst/>
          </a:prstGeom>
          <a:noFill/>
        </p:spPr>
        <p:txBody>
          <a:bodyPr wrap="square" rtlCol="0" anchor="b">
            <a:spAutoFit/>
          </a:bodyPr>
          <a:lstStyle/>
          <a:p>
            <a:pPr>
              <a:lnSpc>
                <a:spcPts val="2150"/>
              </a:lnSpc>
            </a:pPr>
            <a:r>
              <a:rPr lang="en-US" sz="1400" b="1" spc="-15">
                <a:solidFill>
                  <a:schemeClr val="tx2"/>
                </a:solidFill>
                <a:latin typeface="Lato" panose="020F0502020204030203" pitchFamily="34" charset="0"/>
                <a:ea typeface="Lato" panose="020F0502020204030203" pitchFamily="34" charset="0"/>
                <a:cs typeface="Lato" panose="020F0502020204030203" pitchFamily="34" charset="0"/>
              </a:rPr>
              <a:t>Resources and Business</a:t>
            </a:r>
          </a:p>
        </p:txBody>
      </p:sp>
      <p:sp>
        <p:nvSpPr>
          <p:cNvPr id="38" name="TextBox 37">
            <a:extLst>
              <a:ext uri="{FF2B5EF4-FFF2-40B4-BE49-F238E27FC236}">
                <a16:creationId xmlns:a16="http://schemas.microsoft.com/office/drawing/2014/main" id="{8FB6372F-1C4F-4C67-80DD-BC2BB16718CB}"/>
              </a:ext>
            </a:extLst>
          </p:cNvPr>
          <p:cNvSpPr txBox="1"/>
          <p:nvPr/>
        </p:nvSpPr>
        <p:spPr>
          <a:xfrm>
            <a:off x="7937983" y="5050357"/>
            <a:ext cx="2596714" cy="342145"/>
          </a:xfrm>
          <a:prstGeom prst="rect">
            <a:avLst/>
          </a:prstGeom>
          <a:noFill/>
        </p:spPr>
        <p:txBody>
          <a:bodyPr wrap="square" rtlCol="0" anchor="b">
            <a:spAutoFit/>
          </a:bodyPr>
          <a:lstStyle/>
          <a:p>
            <a:pPr>
              <a:lnSpc>
                <a:spcPts val="2150"/>
              </a:lnSpc>
            </a:pPr>
            <a:r>
              <a:rPr lang="en-US" sz="1400" b="1" spc="-15">
                <a:solidFill>
                  <a:schemeClr val="tx2"/>
                </a:solidFill>
                <a:latin typeface="Lato" panose="020F0502020204030203" pitchFamily="34" charset="0"/>
                <a:ea typeface="Lato" panose="020F0502020204030203" pitchFamily="34" charset="0"/>
                <a:cs typeface="Lato" panose="020F0502020204030203" pitchFamily="34" charset="0"/>
              </a:rPr>
              <a:t>Data Governance</a:t>
            </a:r>
          </a:p>
        </p:txBody>
      </p:sp>
      <p:sp>
        <p:nvSpPr>
          <p:cNvPr id="20" name="Rectángulo 1">
            <a:extLst>
              <a:ext uri="{FF2B5EF4-FFF2-40B4-BE49-F238E27FC236}">
                <a16:creationId xmlns:a16="http://schemas.microsoft.com/office/drawing/2014/main" id="{2EEC482C-1A57-4FD2-B7EA-19FE5DFE707B}"/>
              </a:ext>
            </a:extLst>
          </p:cNvPr>
          <p:cNvSpPr/>
          <p:nvPr/>
        </p:nvSpPr>
        <p:spPr>
          <a:xfrm>
            <a:off x="694883" y="912073"/>
            <a:ext cx="5654112" cy="430887"/>
          </a:xfrm>
          <a:prstGeom prst="rect">
            <a:avLst/>
          </a:prstGeom>
        </p:spPr>
        <p:txBody>
          <a:bodyPr wrap="none">
            <a:spAutoFit/>
          </a:bodyPr>
          <a:lstStyle/>
          <a:p>
            <a:pPr>
              <a:defRPr/>
            </a:pPr>
            <a:r>
              <a:rPr lang="en-US" sz="2200" b="1">
                <a:solidFill>
                  <a:prstClr val="black"/>
                </a:solidFill>
                <a:latin typeface="Lato" panose="020F0502020204030203" pitchFamily="34" charset="0"/>
                <a:ea typeface="Lato" panose="020F0502020204030203" pitchFamily="34" charset="0"/>
                <a:cs typeface="Lato" panose="020F0502020204030203" pitchFamily="34" charset="0"/>
              </a:rPr>
              <a:t>Phase I Achievement: Vision</a:t>
            </a:r>
            <a:r>
              <a:rPr kumimoji="0" lang="en-US" altLang="zh-CN" sz="2200" b="1"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and challenges</a:t>
            </a:r>
            <a:endParaRPr kumimoji="0" lang="en-GB" sz="22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3" name="Picture 2">
            <a:extLst>
              <a:ext uri="{FF2B5EF4-FFF2-40B4-BE49-F238E27FC236}">
                <a16:creationId xmlns:a16="http://schemas.microsoft.com/office/drawing/2014/main" id="{A52565A7-1298-4CEF-918A-C277202CB8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21519" y="3356968"/>
            <a:ext cx="1875043" cy="1600937"/>
          </a:xfrm>
          <a:prstGeom prst="rect">
            <a:avLst/>
          </a:prstGeom>
        </p:spPr>
      </p:pic>
      <p:cxnSp>
        <p:nvCxnSpPr>
          <p:cNvPr id="11" name="Connector: Elbow 10">
            <a:extLst>
              <a:ext uri="{FF2B5EF4-FFF2-40B4-BE49-F238E27FC236}">
                <a16:creationId xmlns:a16="http://schemas.microsoft.com/office/drawing/2014/main" id="{6B524FA3-11B3-4E18-9C71-599A7820B350}"/>
              </a:ext>
            </a:extLst>
          </p:cNvPr>
          <p:cNvCxnSpPr>
            <a:cxnSpLocks/>
            <a:stCxn id="3" idx="3"/>
            <a:endCxn id="31" idx="1"/>
          </p:cNvCxnSpPr>
          <p:nvPr/>
        </p:nvCxnSpPr>
        <p:spPr>
          <a:xfrm flipV="1">
            <a:off x="7396562" y="2524470"/>
            <a:ext cx="541421" cy="1632967"/>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5" name="Connector: Elbow 44">
            <a:extLst>
              <a:ext uri="{FF2B5EF4-FFF2-40B4-BE49-F238E27FC236}">
                <a16:creationId xmlns:a16="http://schemas.microsoft.com/office/drawing/2014/main" id="{04B96D16-F857-466C-9F07-460E012A7EC4}"/>
              </a:ext>
            </a:extLst>
          </p:cNvPr>
          <p:cNvCxnSpPr>
            <a:cxnSpLocks/>
            <a:stCxn id="3" idx="3"/>
            <a:endCxn id="29" idx="1"/>
          </p:cNvCxnSpPr>
          <p:nvPr/>
        </p:nvCxnSpPr>
        <p:spPr>
          <a:xfrm>
            <a:off x="7396562" y="4157437"/>
            <a:ext cx="541421" cy="192695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E1E07921-759E-4DBC-8B9D-8B95230835C1}"/>
              </a:ext>
            </a:extLst>
          </p:cNvPr>
          <p:cNvCxnSpPr>
            <a:cxnSpLocks/>
            <a:stCxn id="3" idx="3"/>
            <a:endCxn id="24" idx="1"/>
          </p:cNvCxnSpPr>
          <p:nvPr/>
        </p:nvCxnSpPr>
        <p:spPr>
          <a:xfrm>
            <a:off x="7396562" y="4157437"/>
            <a:ext cx="475368"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13B131B8-8035-4280-99FF-9CD81005C550}"/>
              </a:ext>
            </a:extLst>
          </p:cNvPr>
          <p:cNvSpPr txBox="1"/>
          <p:nvPr/>
        </p:nvSpPr>
        <p:spPr>
          <a:xfrm>
            <a:off x="960077" y="1493822"/>
            <a:ext cx="6096000" cy="338554"/>
          </a:xfrm>
          <a:prstGeom prst="rect">
            <a:avLst/>
          </a:prstGeom>
          <a:noFill/>
        </p:spPr>
        <p:txBody>
          <a:bodyPr wrap="square">
            <a:spAutoFit/>
          </a:bodyPr>
          <a:lstStyle/>
          <a:p>
            <a:r>
              <a:rPr lang="en-US" sz="1600" b="0" i="0" u="none" strike="noStrike" baseline="0">
                <a:solidFill>
                  <a:srgbClr val="3D3C3B"/>
                </a:solidFill>
                <a:latin typeface="Lato" panose="020F0502020204030203" pitchFamily="34" charset="0"/>
                <a:ea typeface="Lato" panose="020F0502020204030203" pitchFamily="34" charset="0"/>
                <a:cs typeface="Lato" panose="020F0502020204030203" pitchFamily="34" charset="0"/>
              </a:rPr>
              <a:t>3 Visions:</a:t>
            </a:r>
            <a:endParaRPr lang="en-US" sz="1600">
              <a:latin typeface="Lato" panose="020F0502020204030203" pitchFamily="34" charset="0"/>
              <a:ea typeface="Lato" panose="020F0502020204030203" pitchFamily="34" charset="0"/>
              <a:cs typeface="Lato" panose="020F0502020204030203" pitchFamily="34" charset="0"/>
            </a:endParaRPr>
          </a:p>
        </p:txBody>
      </p:sp>
      <p:sp>
        <p:nvSpPr>
          <p:cNvPr id="17" name="TextBox 16">
            <a:extLst>
              <a:ext uri="{FF2B5EF4-FFF2-40B4-BE49-F238E27FC236}">
                <a16:creationId xmlns:a16="http://schemas.microsoft.com/office/drawing/2014/main" id="{78426743-5E67-4B85-A58E-DD3F939D71E1}"/>
              </a:ext>
            </a:extLst>
          </p:cNvPr>
          <p:cNvSpPr txBox="1"/>
          <p:nvPr/>
        </p:nvSpPr>
        <p:spPr>
          <a:xfrm>
            <a:off x="5751459" y="1502809"/>
            <a:ext cx="6096000" cy="338554"/>
          </a:xfrm>
          <a:prstGeom prst="rect">
            <a:avLst/>
          </a:prstGeom>
          <a:noFill/>
        </p:spPr>
        <p:txBody>
          <a:bodyPr wrap="square">
            <a:spAutoFit/>
          </a:bodyPr>
          <a:lstStyle/>
          <a:p>
            <a:r>
              <a:rPr lang="en-US" sz="1600">
                <a:solidFill>
                  <a:srgbClr val="3D3C3B"/>
                </a:solidFill>
                <a:latin typeface="Lato" panose="020F0502020204030203" pitchFamily="34" charset="0"/>
                <a:ea typeface="Lato" panose="020F0502020204030203" pitchFamily="34" charset="0"/>
                <a:cs typeface="Lato" panose="020F0502020204030203" pitchFamily="34" charset="0"/>
              </a:rPr>
              <a:t>3 Challenges:</a:t>
            </a:r>
          </a:p>
        </p:txBody>
      </p:sp>
      <p:sp>
        <p:nvSpPr>
          <p:cNvPr id="5" name="TextBox 4">
            <a:extLst>
              <a:ext uri="{FF2B5EF4-FFF2-40B4-BE49-F238E27FC236}">
                <a16:creationId xmlns:a16="http://schemas.microsoft.com/office/drawing/2014/main" id="{3A1288A3-7200-440E-8CA7-666F0F8829A6}"/>
              </a:ext>
            </a:extLst>
          </p:cNvPr>
          <p:cNvSpPr txBox="1"/>
          <p:nvPr/>
        </p:nvSpPr>
        <p:spPr>
          <a:xfrm>
            <a:off x="1978022" y="2453831"/>
            <a:ext cx="3246895" cy="584775"/>
          </a:xfrm>
          <a:prstGeom prst="rect">
            <a:avLst/>
          </a:prstGeom>
          <a:noFill/>
        </p:spPr>
        <p:txBody>
          <a:bodyPr wrap="square" rtlCol="0">
            <a:spAutoFit/>
          </a:bodyPr>
          <a:lstStyle/>
          <a:p>
            <a:r>
              <a:rPr lang="en-GB" sz="1600">
                <a:latin typeface="Lato" panose="020F0502020204030203" pitchFamily="34" charset="0"/>
                <a:ea typeface="Lato" panose="020F0502020204030203" pitchFamily="34" charset="0"/>
                <a:cs typeface="Lato" panose="020F0502020204030203" pitchFamily="34" charset="0"/>
              </a:rPr>
              <a:t>Urban production and operation are highly </a:t>
            </a:r>
            <a:r>
              <a:rPr lang="en-GB" sz="1600" b="1">
                <a:solidFill>
                  <a:schemeClr val="accent1"/>
                </a:solidFill>
                <a:latin typeface="Lato" panose="020F0502020204030203" pitchFamily="34" charset="0"/>
                <a:ea typeface="Lato" panose="020F0502020204030203" pitchFamily="34" charset="0"/>
                <a:cs typeface="Lato" panose="020F0502020204030203" pitchFamily="34" charset="0"/>
              </a:rPr>
              <a:t>efficient</a:t>
            </a:r>
            <a:r>
              <a:rPr lang="en-GB" sz="1600">
                <a:latin typeface="Lato" panose="020F0502020204030203" pitchFamily="34" charset="0"/>
                <a:ea typeface="Lato" panose="020F0502020204030203" pitchFamily="34" charset="0"/>
                <a:cs typeface="Lato" panose="020F0502020204030203" pitchFamily="34" charset="0"/>
              </a:rPr>
              <a:t> and </a:t>
            </a:r>
            <a:r>
              <a:rPr lang="en-GB" sz="1600" b="1">
                <a:solidFill>
                  <a:schemeClr val="accent1"/>
                </a:solidFill>
                <a:latin typeface="Lato" panose="020F0502020204030203" pitchFamily="34" charset="0"/>
                <a:ea typeface="Lato" panose="020F0502020204030203" pitchFamily="34" charset="0"/>
                <a:cs typeface="Lato" panose="020F0502020204030203" pitchFamily="34" charset="0"/>
              </a:rPr>
              <a:t>intensive</a:t>
            </a:r>
          </a:p>
        </p:txBody>
      </p:sp>
      <p:sp>
        <p:nvSpPr>
          <p:cNvPr id="22" name="TextBox 21">
            <a:extLst>
              <a:ext uri="{FF2B5EF4-FFF2-40B4-BE49-F238E27FC236}">
                <a16:creationId xmlns:a16="http://schemas.microsoft.com/office/drawing/2014/main" id="{DF2840E2-12DF-4F8B-9345-E27CE07E2327}"/>
              </a:ext>
            </a:extLst>
          </p:cNvPr>
          <p:cNvSpPr txBox="1"/>
          <p:nvPr/>
        </p:nvSpPr>
        <p:spPr>
          <a:xfrm>
            <a:off x="1972505" y="3676407"/>
            <a:ext cx="3246895" cy="584775"/>
          </a:xfrm>
          <a:prstGeom prst="rect">
            <a:avLst/>
          </a:prstGeom>
          <a:noFill/>
        </p:spPr>
        <p:txBody>
          <a:bodyPr wrap="square" rtlCol="0">
            <a:spAutoFit/>
          </a:bodyPr>
          <a:lstStyle/>
          <a:p>
            <a:r>
              <a:rPr lang="en-GB" sz="1600">
                <a:latin typeface="Lato" panose="020F0502020204030203" pitchFamily="34" charset="0"/>
                <a:ea typeface="Lato" panose="020F0502020204030203" pitchFamily="34" charset="0"/>
                <a:cs typeface="Lato" panose="020F0502020204030203" pitchFamily="34" charset="0"/>
              </a:rPr>
              <a:t>Urban space is </a:t>
            </a:r>
            <a:r>
              <a:rPr lang="en-GB" sz="1600" b="1">
                <a:solidFill>
                  <a:schemeClr val="accent6"/>
                </a:solidFill>
                <a:latin typeface="Lato" panose="020F0502020204030203" pitchFamily="34" charset="0"/>
                <a:ea typeface="Lato" panose="020F0502020204030203" pitchFamily="34" charset="0"/>
                <a:cs typeface="Lato" panose="020F0502020204030203" pitchFamily="34" charset="0"/>
              </a:rPr>
              <a:t>liveable</a:t>
            </a:r>
            <a:r>
              <a:rPr lang="en-GB" sz="1600">
                <a:latin typeface="Lato" panose="020F0502020204030203" pitchFamily="34" charset="0"/>
                <a:ea typeface="Lato" panose="020F0502020204030203" pitchFamily="34" charset="0"/>
                <a:cs typeface="Lato" panose="020F0502020204030203" pitchFamily="34" charset="0"/>
              </a:rPr>
              <a:t> and </a:t>
            </a:r>
            <a:r>
              <a:rPr lang="en-GB" sz="1600" b="1">
                <a:solidFill>
                  <a:schemeClr val="accent6"/>
                </a:solidFill>
                <a:latin typeface="Lato" panose="020F0502020204030203" pitchFamily="34" charset="0"/>
                <a:ea typeface="Lato" panose="020F0502020204030203" pitchFamily="34" charset="0"/>
                <a:cs typeface="Lato" panose="020F0502020204030203" pitchFamily="34" charset="0"/>
              </a:rPr>
              <a:t>convenient</a:t>
            </a:r>
          </a:p>
        </p:txBody>
      </p:sp>
      <p:sp>
        <p:nvSpPr>
          <p:cNvPr id="23" name="TextBox 22">
            <a:extLst>
              <a:ext uri="{FF2B5EF4-FFF2-40B4-BE49-F238E27FC236}">
                <a16:creationId xmlns:a16="http://schemas.microsoft.com/office/drawing/2014/main" id="{1A597689-830F-43F1-A70B-826C354864AD}"/>
              </a:ext>
            </a:extLst>
          </p:cNvPr>
          <p:cNvSpPr txBox="1"/>
          <p:nvPr/>
        </p:nvSpPr>
        <p:spPr>
          <a:xfrm>
            <a:off x="1978021" y="4941910"/>
            <a:ext cx="3246895" cy="338554"/>
          </a:xfrm>
          <a:prstGeom prst="rect">
            <a:avLst/>
          </a:prstGeom>
          <a:noFill/>
        </p:spPr>
        <p:txBody>
          <a:bodyPr wrap="square" rtlCol="0">
            <a:spAutoFit/>
          </a:bodyPr>
          <a:lstStyle/>
          <a:p>
            <a:r>
              <a:rPr lang="en-GB" sz="1600">
                <a:latin typeface="Lato" panose="020F0502020204030203" pitchFamily="34" charset="0"/>
                <a:ea typeface="Lato" panose="020F0502020204030203" pitchFamily="34" charset="0"/>
                <a:cs typeface="Lato" panose="020F0502020204030203" pitchFamily="34" charset="0"/>
              </a:rPr>
              <a:t>Urban environment is </a:t>
            </a:r>
            <a:r>
              <a:rPr lang="en-GB" sz="1600" b="1">
                <a:solidFill>
                  <a:srgbClr val="FFC000"/>
                </a:solidFill>
                <a:latin typeface="Lato" panose="020F0502020204030203" pitchFamily="34" charset="0"/>
                <a:ea typeface="Lato" panose="020F0502020204030203" pitchFamily="34" charset="0"/>
                <a:cs typeface="Lato" panose="020F0502020204030203" pitchFamily="34" charset="0"/>
              </a:rPr>
              <a:t>sustainable</a:t>
            </a:r>
          </a:p>
        </p:txBody>
      </p:sp>
      <p:grpSp>
        <p:nvGrpSpPr>
          <p:cNvPr id="7" name="Group 6">
            <a:extLst>
              <a:ext uri="{FF2B5EF4-FFF2-40B4-BE49-F238E27FC236}">
                <a16:creationId xmlns:a16="http://schemas.microsoft.com/office/drawing/2014/main" id="{235EB21A-4675-490B-95DA-6DA7CE763575}"/>
              </a:ext>
            </a:extLst>
          </p:cNvPr>
          <p:cNvGrpSpPr/>
          <p:nvPr/>
        </p:nvGrpSpPr>
        <p:grpSpPr>
          <a:xfrm>
            <a:off x="-3293253" y="1734531"/>
            <a:ext cx="4857752" cy="4478044"/>
            <a:chOff x="-3293253" y="1480531"/>
            <a:chExt cx="4857752" cy="4478044"/>
          </a:xfrm>
        </p:grpSpPr>
        <p:sp>
          <p:nvSpPr>
            <p:cNvPr id="6" name="Oval 5">
              <a:extLst>
                <a:ext uri="{FF2B5EF4-FFF2-40B4-BE49-F238E27FC236}">
                  <a16:creationId xmlns:a16="http://schemas.microsoft.com/office/drawing/2014/main" id="{9D0567F1-4891-403E-A9EE-D49667A60B08}"/>
                </a:ext>
              </a:extLst>
            </p:cNvPr>
            <p:cNvSpPr/>
            <p:nvPr/>
          </p:nvSpPr>
          <p:spPr>
            <a:xfrm>
              <a:off x="-3293253" y="1480531"/>
              <a:ext cx="4478044" cy="4478044"/>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Lato" panose="020F0502020204030203" pitchFamily="34" charset="0"/>
                <a:ea typeface="Lato" panose="020F0502020204030203" pitchFamily="34" charset="0"/>
                <a:cs typeface="Lato" panose="020F0502020204030203" pitchFamily="34" charset="0"/>
              </a:endParaRPr>
            </a:p>
          </p:txBody>
        </p:sp>
        <p:sp>
          <p:nvSpPr>
            <p:cNvPr id="25" name="Oval 24">
              <a:extLst>
                <a:ext uri="{FF2B5EF4-FFF2-40B4-BE49-F238E27FC236}">
                  <a16:creationId xmlns:a16="http://schemas.microsoft.com/office/drawing/2014/main" id="{EC70B620-335A-4C2E-AEDC-CCF8EBD177AB}"/>
                </a:ext>
              </a:extLst>
            </p:cNvPr>
            <p:cNvSpPr/>
            <p:nvPr/>
          </p:nvSpPr>
          <p:spPr>
            <a:xfrm>
              <a:off x="379057" y="2103298"/>
              <a:ext cx="759417" cy="759417"/>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Lato" panose="020F0502020204030203" pitchFamily="34" charset="0"/>
                  <a:ea typeface="Lato" panose="020F0502020204030203" pitchFamily="34" charset="0"/>
                  <a:cs typeface="Lato" panose="020F0502020204030203" pitchFamily="34" charset="0"/>
                </a:rPr>
                <a:t>1</a:t>
              </a:r>
            </a:p>
          </p:txBody>
        </p:sp>
        <p:sp>
          <p:nvSpPr>
            <p:cNvPr id="26" name="Oval 25">
              <a:extLst>
                <a:ext uri="{FF2B5EF4-FFF2-40B4-BE49-F238E27FC236}">
                  <a16:creationId xmlns:a16="http://schemas.microsoft.com/office/drawing/2014/main" id="{C3BC870E-22A1-404F-8BD1-D90AF4105AA1}"/>
                </a:ext>
              </a:extLst>
            </p:cNvPr>
            <p:cNvSpPr/>
            <p:nvPr/>
          </p:nvSpPr>
          <p:spPr>
            <a:xfrm>
              <a:off x="805082" y="3211976"/>
              <a:ext cx="759417" cy="75941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Lato" panose="020F0502020204030203" pitchFamily="34" charset="0"/>
                  <a:ea typeface="Lato" panose="020F0502020204030203" pitchFamily="34" charset="0"/>
                  <a:cs typeface="Lato" panose="020F0502020204030203" pitchFamily="34" charset="0"/>
                </a:rPr>
                <a:t>2</a:t>
              </a:r>
            </a:p>
          </p:txBody>
        </p:sp>
      </p:grpSp>
      <p:sp>
        <p:nvSpPr>
          <p:cNvPr id="30" name="Oval 29">
            <a:extLst>
              <a:ext uri="{FF2B5EF4-FFF2-40B4-BE49-F238E27FC236}">
                <a16:creationId xmlns:a16="http://schemas.microsoft.com/office/drawing/2014/main" id="{25299C69-6E89-46BF-8378-4FB9D5C1F04D}"/>
              </a:ext>
            </a:extLst>
          </p:cNvPr>
          <p:cNvSpPr/>
          <p:nvPr/>
        </p:nvSpPr>
        <p:spPr>
          <a:xfrm>
            <a:off x="694883" y="4628993"/>
            <a:ext cx="759417" cy="759417"/>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Lato" panose="020F0502020204030203" pitchFamily="34" charset="0"/>
                <a:ea typeface="Lato" panose="020F0502020204030203" pitchFamily="34" charset="0"/>
                <a:cs typeface="Lato" panose="020F0502020204030203" pitchFamily="34" charset="0"/>
              </a:rPr>
              <a:t>3</a:t>
            </a:r>
          </a:p>
        </p:txBody>
      </p:sp>
    </p:spTree>
    <p:extLst>
      <p:ext uri="{BB962C8B-B14F-4D97-AF65-F5344CB8AC3E}">
        <p14:creationId xmlns:p14="http://schemas.microsoft.com/office/powerpoint/2010/main" val="1475238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
            <a:extLst>
              <a:ext uri="{FF2B5EF4-FFF2-40B4-BE49-F238E27FC236}">
                <a16:creationId xmlns:a16="http://schemas.microsoft.com/office/drawing/2014/main" id="{2EEC482C-1A57-4FD2-B7EA-19FE5DFE707B}"/>
              </a:ext>
            </a:extLst>
          </p:cNvPr>
          <p:cNvSpPr/>
          <p:nvPr/>
        </p:nvSpPr>
        <p:spPr>
          <a:xfrm>
            <a:off x="694883" y="912073"/>
            <a:ext cx="9116598" cy="430887"/>
          </a:xfrm>
          <a:prstGeom prst="rect">
            <a:avLst/>
          </a:prstGeom>
        </p:spPr>
        <p:txBody>
          <a:bodyPr wrap="none">
            <a:spAutoFit/>
          </a:bodyPr>
          <a:lstStyle/>
          <a:p>
            <a:pPr>
              <a:defRPr/>
            </a:pPr>
            <a:r>
              <a:rPr lang="en-US" sz="2200" b="1">
                <a:solidFill>
                  <a:prstClr val="black"/>
                </a:solidFill>
                <a:latin typeface="Lato" panose="020F0502020204030203" pitchFamily="34" charset="0"/>
                <a:ea typeface="Lato" panose="020F0502020204030203" pitchFamily="34" charset="0"/>
                <a:cs typeface="Lato" panose="020F0502020204030203" pitchFamily="34" charset="0"/>
              </a:rPr>
              <a:t>Phase I Achievement: 4*5 Key elements </a:t>
            </a:r>
            <a:r>
              <a:rPr lang="en-US" altLang="zh-CN" sz="2200" b="1">
                <a:solidFill>
                  <a:prstClr val="black"/>
                </a:solidFill>
                <a:latin typeface="Lato" panose="020F0502020204030203" pitchFamily="34" charset="0"/>
                <a:ea typeface="Lato" panose="020F0502020204030203" pitchFamily="34" charset="0"/>
                <a:cs typeface="Lato" panose="020F0502020204030203" pitchFamily="34" charset="0"/>
              </a:rPr>
              <a:t>as</a:t>
            </a:r>
            <a:r>
              <a:rPr lang="en-US" sz="2200" b="1">
                <a:solidFill>
                  <a:prstClr val="black"/>
                </a:solidFill>
                <a:latin typeface="Lato" panose="020F0502020204030203" pitchFamily="34" charset="0"/>
                <a:ea typeface="Lato" panose="020F0502020204030203" pitchFamily="34" charset="0"/>
                <a:cs typeface="Lato" panose="020F0502020204030203" pitchFamily="34" charset="0"/>
              </a:rPr>
              <a:t> internal and external drivers</a:t>
            </a:r>
            <a:endParaRPr kumimoji="0" lang="en-GB" sz="22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5" name="Picture 4" descr="Diagram&#10;&#10;Description automatically generated">
            <a:extLst>
              <a:ext uri="{FF2B5EF4-FFF2-40B4-BE49-F238E27FC236}">
                <a16:creationId xmlns:a16="http://schemas.microsoft.com/office/drawing/2014/main" id="{81430597-E55D-484F-999D-917069A87C41}"/>
              </a:ext>
            </a:extLst>
          </p:cNvPr>
          <p:cNvPicPr>
            <a:picLocks noChangeAspect="1"/>
          </p:cNvPicPr>
          <p:nvPr/>
        </p:nvPicPr>
        <p:blipFill>
          <a:blip r:embed="rId3"/>
          <a:stretch>
            <a:fillRect/>
          </a:stretch>
        </p:blipFill>
        <p:spPr>
          <a:xfrm>
            <a:off x="2297219" y="1616188"/>
            <a:ext cx="6994825" cy="4836944"/>
          </a:xfrm>
          <a:prstGeom prst="rect">
            <a:avLst/>
          </a:prstGeom>
        </p:spPr>
      </p:pic>
      <p:pic>
        <p:nvPicPr>
          <p:cNvPr id="26" name="Picture 25" descr="Graphical user interface, application&#10;&#10;Description automatically generated">
            <a:extLst>
              <a:ext uri="{FF2B5EF4-FFF2-40B4-BE49-F238E27FC236}">
                <a16:creationId xmlns:a16="http://schemas.microsoft.com/office/drawing/2014/main" id="{5A5B27D7-BC9C-483E-834C-DF75B0315EF8}"/>
              </a:ext>
            </a:extLst>
          </p:cNvPr>
          <p:cNvPicPr>
            <a:picLocks noChangeAspect="1"/>
          </p:cNvPicPr>
          <p:nvPr/>
        </p:nvPicPr>
        <p:blipFill>
          <a:blip r:embed="rId4"/>
          <a:stretch>
            <a:fillRect/>
          </a:stretch>
        </p:blipFill>
        <p:spPr>
          <a:xfrm>
            <a:off x="912597" y="1447897"/>
            <a:ext cx="10197737" cy="5167217"/>
          </a:xfrm>
          <a:prstGeom prst="rect">
            <a:avLst/>
          </a:prstGeom>
        </p:spPr>
      </p:pic>
    </p:spTree>
    <p:extLst>
      <p:ext uri="{BB962C8B-B14F-4D97-AF65-F5344CB8AC3E}">
        <p14:creationId xmlns:p14="http://schemas.microsoft.com/office/powerpoint/2010/main" val="168813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
            <a:extLst>
              <a:ext uri="{FF2B5EF4-FFF2-40B4-BE49-F238E27FC236}">
                <a16:creationId xmlns:a16="http://schemas.microsoft.com/office/drawing/2014/main" id="{2EEC482C-1A57-4FD2-B7EA-19FE5DFE707B}"/>
              </a:ext>
            </a:extLst>
          </p:cNvPr>
          <p:cNvSpPr/>
          <p:nvPr/>
        </p:nvSpPr>
        <p:spPr>
          <a:xfrm>
            <a:off x="694883" y="912073"/>
            <a:ext cx="7931980" cy="430887"/>
          </a:xfrm>
          <a:prstGeom prst="rect">
            <a:avLst/>
          </a:prstGeom>
        </p:spPr>
        <p:txBody>
          <a:bodyPr wrap="none">
            <a:spAutoFit/>
          </a:bodyPr>
          <a:lstStyle/>
          <a:p>
            <a:pPr>
              <a:defRPr/>
            </a:pPr>
            <a:r>
              <a:rPr lang="en-US" sz="2200" b="1">
                <a:solidFill>
                  <a:prstClr val="black"/>
                </a:solidFill>
                <a:latin typeface="Lato" panose="020F0502020204030203" pitchFamily="34" charset="0"/>
                <a:ea typeface="Lato" panose="020F0502020204030203" pitchFamily="34" charset="0"/>
                <a:cs typeface="Lato" panose="020F0502020204030203" pitchFamily="34" charset="0"/>
              </a:rPr>
              <a:t>Phase I Achievement: Recommendations to Key stakeholders </a:t>
            </a:r>
            <a:endParaRPr kumimoji="0" lang="en-GB" sz="22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D8F742E2-805D-4683-9AFA-03ED585BB56E}"/>
              </a:ext>
            </a:extLst>
          </p:cNvPr>
          <p:cNvSpPr txBox="1"/>
          <p:nvPr/>
        </p:nvSpPr>
        <p:spPr>
          <a:xfrm>
            <a:off x="694883" y="1832160"/>
            <a:ext cx="2307299" cy="646331"/>
          </a:xfrm>
          <a:prstGeom prst="rect">
            <a:avLst/>
          </a:prstGeom>
          <a:noFill/>
        </p:spPr>
        <p:txBody>
          <a:bodyPr wrap="square">
            <a:spAutoFit/>
          </a:bodyPr>
          <a:lstStyle/>
          <a:p>
            <a:pPr algn="l"/>
            <a:r>
              <a:rPr lang="en-GB" b="1" i="0">
                <a:solidFill>
                  <a:srgbClr val="000D17"/>
                </a:solidFill>
                <a:effectLst/>
                <a:latin typeface="Lato" panose="020F0502020204030203" pitchFamily="34" charset="0"/>
                <a:ea typeface="Lato" panose="020F0502020204030203" pitchFamily="34" charset="0"/>
                <a:cs typeface="Lato" panose="020F0502020204030203" pitchFamily="34" charset="0"/>
              </a:rPr>
              <a:t>Recommendations for Government</a:t>
            </a:r>
          </a:p>
        </p:txBody>
      </p:sp>
      <p:pic>
        <p:nvPicPr>
          <p:cNvPr id="4" name="Picture 3" descr="A picture containing calendar&#10;&#10;Description automatically generated">
            <a:extLst>
              <a:ext uri="{FF2B5EF4-FFF2-40B4-BE49-F238E27FC236}">
                <a16:creationId xmlns:a16="http://schemas.microsoft.com/office/drawing/2014/main" id="{6F4E17FF-168F-4030-A8EA-AC0A5AC6432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r="-1313"/>
          <a:stretch/>
        </p:blipFill>
        <p:spPr>
          <a:xfrm>
            <a:off x="3218713" y="1411363"/>
            <a:ext cx="7550030" cy="2808515"/>
          </a:xfrm>
          <a:prstGeom prst="rect">
            <a:avLst/>
          </a:prstGeom>
        </p:spPr>
      </p:pic>
      <p:sp>
        <p:nvSpPr>
          <p:cNvPr id="12" name="TextBox 11">
            <a:extLst>
              <a:ext uri="{FF2B5EF4-FFF2-40B4-BE49-F238E27FC236}">
                <a16:creationId xmlns:a16="http://schemas.microsoft.com/office/drawing/2014/main" id="{380BDA3C-5DE7-4333-932B-D59DB57637BC}"/>
              </a:ext>
            </a:extLst>
          </p:cNvPr>
          <p:cNvSpPr txBox="1"/>
          <p:nvPr/>
        </p:nvSpPr>
        <p:spPr>
          <a:xfrm>
            <a:off x="8421687" y="5077053"/>
            <a:ext cx="2347056" cy="646331"/>
          </a:xfrm>
          <a:prstGeom prst="rect">
            <a:avLst/>
          </a:prstGeom>
          <a:noFill/>
        </p:spPr>
        <p:txBody>
          <a:bodyPr wrap="square">
            <a:spAutoFit/>
          </a:bodyPr>
          <a:lstStyle/>
          <a:p>
            <a:pPr algn="l"/>
            <a:r>
              <a:rPr lang="en-GB" b="1" i="0">
                <a:solidFill>
                  <a:srgbClr val="000D17"/>
                </a:solidFill>
                <a:effectLst/>
                <a:latin typeface="Lato" panose="020F0502020204030203" pitchFamily="34" charset="0"/>
                <a:ea typeface="Lato" panose="020F0502020204030203" pitchFamily="34" charset="0"/>
                <a:cs typeface="Lato" panose="020F0502020204030203" pitchFamily="34" charset="0"/>
              </a:rPr>
              <a:t>Recommendations for Industries</a:t>
            </a:r>
          </a:p>
        </p:txBody>
      </p:sp>
      <p:pic>
        <p:nvPicPr>
          <p:cNvPr id="9" name="Picture 8" descr="A picture containing calendar&#10;&#10;Description automatically generated">
            <a:extLst>
              <a:ext uri="{FF2B5EF4-FFF2-40B4-BE49-F238E27FC236}">
                <a16:creationId xmlns:a16="http://schemas.microsoft.com/office/drawing/2014/main" id="{38350988-1242-49F7-BD37-576EC44005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8288" y="4100602"/>
            <a:ext cx="7669533" cy="2692069"/>
          </a:xfrm>
          <a:prstGeom prst="rect">
            <a:avLst/>
          </a:prstGeom>
        </p:spPr>
      </p:pic>
    </p:spTree>
    <p:extLst>
      <p:ext uri="{BB962C8B-B14F-4D97-AF65-F5344CB8AC3E}">
        <p14:creationId xmlns:p14="http://schemas.microsoft.com/office/powerpoint/2010/main" val="22232161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B4D229D-A49F-44A2-B516-C68ACB5A4872}"/>
              </a:ext>
            </a:extLst>
          </p:cNvPr>
          <p:cNvSpPr txBox="1"/>
          <p:nvPr/>
        </p:nvSpPr>
        <p:spPr>
          <a:xfrm>
            <a:off x="1426017" y="5077039"/>
            <a:ext cx="4748432" cy="552011"/>
          </a:xfrm>
          <a:prstGeom prst="rect">
            <a:avLst/>
          </a:prstGeom>
          <a:noFill/>
        </p:spPr>
        <p:txBody>
          <a:bodyPr wrap="square" rtlCol="0">
            <a:spAutoFit/>
          </a:bodyPr>
          <a:lstStyle/>
          <a:p>
            <a:pPr defTabSz="1706910">
              <a:defRPr/>
            </a:pPr>
            <a:endParaRPr lang="en-US" sz="2987">
              <a:solidFill>
                <a:prstClr val="black">
                  <a:lumMod val="65000"/>
                  <a:lumOff val="35000"/>
                </a:prstClr>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picture containing graphical user interface&#10;&#10;Description automatically generated">
            <a:extLst>
              <a:ext uri="{FF2B5EF4-FFF2-40B4-BE49-F238E27FC236}">
                <a16:creationId xmlns:a16="http://schemas.microsoft.com/office/drawing/2014/main" id="{3141A610-911E-4064-9A29-020FECD2B5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8322" y="1490329"/>
            <a:ext cx="3937487" cy="1121481"/>
          </a:xfrm>
          <a:prstGeom prst="rect">
            <a:avLst/>
          </a:prstGeom>
        </p:spPr>
      </p:pic>
      <p:pic>
        <p:nvPicPr>
          <p:cNvPr id="5" name="Picture 4" descr="Graphical user interface&#10;&#10;Description automatically generated">
            <a:extLst>
              <a:ext uri="{FF2B5EF4-FFF2-40B4-BE49-F238E27FC236}">
                <a16:creationId xmlns:a16="http://schemas.microsoft.com/office/drawing/2014/main" id="{59652383-645C-4CA9-899C-321A2BC3CE2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02051" y="3982732"/>
            <a:ext cx="3830030" cy="1139313"/>
          </a:xfrm>
          <a:prstGeom prst="rect">
            <a:avLst/>
          </a:prstGeom>
        </p:spPr>
      </p:pic>
      <p:pic>
        <p:nvPicPr>
          <p:cNvPr id="7" name="Picture 6" descr="Graphical user interface&#10;&#10;Description automatically generated">
            <a:extLst>
              <a:ext uri="{FF2B5EF4-FFF2-40B4-BE49-F238E27FC236}">
                <a16:creationId xmlns:a16="http://schemas.microsoft.com/office/drawing/2014/main" id="{48D5320C-0582-4D90-9D61-DF669898215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65085" y="2768122"/>
            <a:ext cx="3866996" cy="1117366"/>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C4FCDF66-70F7-4D0E-8A99-853FBA3DAF8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626" y="4248111"/>
            <a:ext cx="3991565" cy="1132542"/>
          </a:xfrm>
          <a:prstGeom prst="rect">
            <a:avLst/>
          </a:prstGeom>
        </p:spPr>
      </p:pic>
      <p:pic>
        <p:nvPicPr>
          <p:cNvPr id="11" name="Picture 10" descr="A picture containing graphical user interface&#10;&#10;Description automatically generated">
            <a:extLst>
              <a:ext uri="{FF2B5EF4-FFF2-40B4-BE49-F238E27FC236}">
                <a16:creationId xmlns:a16="http://schemas.microsoft.com/office/drawing/2014/main" id="{E38F3499-8D66-45E6-AF50-87687D2BB5A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38907" y="2980496"/>
            <a:ext cx="3823726" cy="1094011"/>
          </a:xfrm>
          <a:prstGeom prst="rect">
            <a:avLst/>
          </a:prstGeom>
        </p:spPr>
      </p:pic>
      <p:grpSp>
        <p:nvGrpSpPr>
          <p:cNvPr id="18" name="组合 4528">
            <a:extLst>
              <a:ext uri="{FF2B5EF4-FFF2-40B4-BE49-F238E27FC236}">
                <a16:creationId xmlns:a16="http://schemas.microsoft.com/office/drawing/2014/main" id="{C604BD02-4A7D-4D9C-A82F-AC4E02065E40}"/>
              </a:ext>
            </a:extLst>
          </p:cNvPr>
          <p:cNvGrpSpPr/>
          <p:nvPr/>
        </p:nvGrpSpPr>
        <p:grpSpPr>
          <a:xfrm>
            <a:off x="4219139" y="2464920"/>
            <a:ext cx="3697621" cy="1723770"/>
            <a:chOff x="0" y="0"/>
            <a:chExt cx="3394" cy="1685"/>
          </a:xfrm>
        </p:grpSpPr>
        <p:sp>
          <p:nvSpPr>
            <p:cNvPr id="19" name="未知">
              <a:extLst>
                <a:ext uri="{FF2B5EF4-FFF2-40B4-BE49-F238E27FC236}">
                  <a16:creationId xmlns:a16="http://schemas.microsoft.com/office/drawing/2014/main" id="{097DA3F8-DD09-4DE9-8780-6BE714D0DEEC}"/>
                </a:ext>
              </a:extLst>
            </p:cNvPr>
            <p:cNvSpPr/>
            <p:nvPr/>
          </p:nvSpPr>
          <p:spPr>
            <a:xfrm>
              <a:off x="1042" y="0"/>
              <a:ext cx="446" cy="239"/>
            </a:xfrm>
            <a:custGeom>
              <a:avLst/>
              <a:gdLst/>
              <a:ahLst/>
              <a:cxnLst/>
              <a:rect l="0" t="0" r="0" b="0"/>
              <a:pathLst>
                <a:path w="446" h="239">
                  <a:moveTo>
                    <a:pt x="332" y="0"/>
                  </a:moveTo>
                  <a:lnTo>
                    <a:pt x="350" y="2"/>
                  </a:lnTo>
                  <a:lnTo>
                    <a:pt x="369" y="3"/>
                  </a:lnTo>
                  <a:lnTo>
                    <a:pt x="370" y="4"/>
                  </a:lnTo>
                  <a:lnTo>
                    <a:pt x="370" y="6"/>
                  </a:lnTo>
                  <a:lnTo>
                    <a:pt x="360" y="7"/>
                  </a:lnTo>
                  <a:lnTo>
                    <a:pt x="352" y="9"/>
                  </a:lnTo>
                  <a:lnTo>
                    <a:pt x="370" y="9"/>
                  </a:lnTo>
                  <a:lnTo>
                    <a:pt x="387" y="10"/>
                  </a:lnTo>
                  <a:lnTo>
                    <a:pt x="387" y="10"/>
                  </a:lnTo>
                  <a:lnTo>
                    <a:pt x="387" y="12"/>
                  </a:lnTo>
                  <a:lnTo>
                    <a:pt x="386" y="13"/>
                  </a:lnTo>
                  <a:lnTo>
                    <a:pt x="383" y="14"/>
                  </a:lnTo>
                  <a:lnTo>
                    <a:pt x="372" y="14"/>
                  </a:lnTo>
                  <a:lnTo>
                    <a:pt x="360" y="16"/>
                  </a:lnTo>
                  <a:lnTo>
                    <a:pt x="360" y="17"/>
                  </a:lnTo>
                  <a:lnTo>
                    <a:pt x="360" y="20"/>
                  </a:lnTo>
                  <a:lnTo>
                    <a:pt x="364" y="20"/>
                  </a:lnTo>
                  <a:lnTo>
                    <a:pt x="367" y="20"/>
                  </a:lnTo>
                  <a:lnTo>
                    <a:pt x="386" y="16"/>
                  </a:lnTo>
                  <a:lnTo>
                    <a:pt x="406" y="13"/>
                  </a:lnTo>
                  <a:lnTo>
                    <a:pt x="426" y="12"/>
                  </a:lnTo>
                  <a:lnTo>
                    <a:pt x="444" y="13"/>
                  </a:lnTo>
                  <a:lnTo>
                    <a:pt x="444" y="14"/>
                  </a:lnTo>
                  <a:lnTo>
                    <a:pt x="446" y="16"/>
                  </a:lnTo>
                  <a:lnTo>
                    <a:pt x="444" y="19"/>
                  </a:lnTo>
                  <a:lnTo>
                    <a:pt x="442" y="22"/>
                  </a:lnTo>
                  <a:lnTo>
                    <a:pt x="432" y="22"/>
                  </a:lnTo>
                  <a:lnTo>
                    <a:pt x="422" y="23"/>
                  </a:lnTo>
                  <a:lnTo>
                    <a:pt x="412" y="24"/>
                  </a:lnTo>
                  <a:lnTo>
                    <a:pt x="403" y="27"/>
                  </a:lnTo>
                  <a:lnTo>
                    <a:pt x="394" y="30"/>
                  </a:lnTo>
                  <a:lnTo>
                    <a:pt x="387" y="34"/>
                  </a:lnTo>
                  <a:lnTo>
                    <a:pt x="380" y="37"/>
                  </a:lnTo>
                  <a:lnTo>
                    <a:pt x="374" y="42"/>
                  </a:lnTo>
                  <a:lnTo>
                    <a:pt x="376" y="46"/>
                  </a:lnTo>
                  <a:lnTo>
                    <a:pt x="376" y="50"/>
                  </a:lnTo>
                  <a:lnTo>
                    <a:pt x="383" y="53"/>
                  </a:lnTo>
                  <a:lnTo>
                    <a:pt x="389" y="54"/>
                  </a:lnTo>
                  <a:lnTo>
                    <a:pt x="389" y="56"/>
                  </a:lnTo>
                  <a:lnTo>
                    <a:pt x="387" y="57"/>
                  </a:lnTo>
                  <a:lnTo>
                    <a:pt x="376" y="57"/>
                  </a:lnTo>
                  <a:lnTo>
                    <a:pt x="364" y="59"/>
                  </a:lnTo>
                  <a:lnTo>
                    <a:pt x="364" y="60"/>
                  </a:lnTo>
                  <a:lnTo>
                    <a:pt x="364" y="63"/>
                  </a:lnTo>
                  <a:lnTo>
                    <a:pt x="370" y="63"/>
                  </a:lnTo>
                  <a:lnTo>
                    <a:pt x="374" y="64"/>
                  </a:lnTo>
                  <a:lnTo>
                    <a:pt x="376" y="67"/>
                  </a:lnTo>
                  <a:lnTo>
                    <a:pt x="376" y="72"/>
                  </a:lnTo>
                  <a:lnTo>
                    <a:pt x="376" y="72"/>
                  </a:lnTo>
                  <a:lnTo>
                    <a:pt x="376" y="73"/>
                  </a:lnTo>
                  <a:lnTo>
                    <a:pt x="382" y="73"/>
                  </a:lnTo>
                  <a:lnTo>
                    <a:pt x="386" y="73"/>
                  </a:lnTo>
                  <a:lnTo>
                    <a:pt x="386" y="76"/>
                  </a:lnTo>
                  <a:lnTo>
                    <a:pt x="384" y="79"/>
                  </a:lnTo>
                  <a:lnTo>
                    <a:pt x="376" y="79"/>
                  </a:lnTo>
                  <a:lnTo>
                    <a:pt x="367" y="79"/>
                  </a:lnTo>
                  <a:lnTo>
                    <a:pt x="367" y="83"/>
                  </a:lnTo>
                  <a:lnTo>
                    <a:pt x="367" y="87"/>
                  </a:lnTo>
                  <a:lnTo>
                    <a:pt x="359" y="89"/>
                  </a:lnTo>
                  <a:lnTo>
                    <a:pt x="353" y="90"/>
                  </a:lnTo>
                  <a:lnTo>
                    <a:pt x="347" y="93"/>
                  </a:lnTo>
                  <a:lnTo>
                    <a:pt x="340" y="96"/>
                  </a:lnTo>
                  <a:lnTo>
                    <a:pt x="342" y="102"/>
                  </a:lnTo>
                  <a:lnTo>
                    <a:pt x="343" y="107"/>
                  </a:lnTo>
                  <a:lnTo>
                    <a:pt x="337" y="107"/>
                  </a:lnTo>
                  <a:lnTo>
                    <a:pt x="332" y="107"/>
                  </a:lnTo>
                  <a:lnTo>
                    <a:pt x="336" y="109"/>
                  </a:lnTo>
                  <a:lnTo>
                    <a:pt x="337" y="110"/>
                  </a:lnTo>
                  <a:lnTo>
                    <a:pt x="339" y="113"/>
                  </a:lnTo>
                  <a:lnTo>
                    <a:pt x="340" y="119"/>
                  </a:lnTo>
                  <a:lnTo>
                    <a:pt x="339" y="120"/>
                  </a:lnTo>
                  <a:lnTo>
                    <a:pt x="339" y="121"/>
                  </a:lnTo>
                  <a:lnTo>
                    <a:pt x="322" y="117"/>
                  </a:lnTo>
                  <a:lnTo>
                    <a:pt x="307" y="113"/>
                  </a:lnTo>
                  <a:lnTo>
                    <a:pt x="309" y="116"/>
                  </a:lnTo>
                  <a:lnTo>
                    <a:pt x="310" y="119"/>
                  </a:lnTo>
                  <a:lnTo>
                    <a:pt x="303" y="119"/>
                  </a:lnTo>
                  <a:lnTo>
                    <a:pt x="297" y="119"/>
                  </a:lnTo>
                  <a:lnTo>
                    <a:pt x="297" y="121"/>
                  </a:lnTo>
                  <a:lnTo>
                    <a:pt x="297" y="124"/>
                  </a:lnTo>
                  <a:lnTo>
                    <a:pt x="313" y="124"/>
                  </a:lnTo>
                  <a:lnTo>
                    <a:pt x="327" y="124"/>
                  </a:lnTo>
                  <a:lnTo>
                    <a:pt x="329" y="127"/>
                  </a:lnTo>
                  <a:lnTo>
                    <a:pt x="329" y="131"/>
                  </a:lnTo>
                  <a:lnTo>
                    <a:pt x="317" y="136"/>
                  </a:lnTo>
                  <a:lnTo>
                    <a:pt x="306" y="140"/>
                  </a:lnTo>
                  <a:lnTo>
                    <a:pt x="294" y="143"/>
                  </a:lnTo>
                  <a:lnTo>
                    <a:pt x="285" y="147"/>
                  </a:lnTo>
                  <a:lnTo>
                    <a:pt x="263" y="149"/>
                  </a:lnTo>
                  <a:lnTo>
                    <a:pt x="243" y="150"/>
                  </a:lnTo>
                  <a:lnTo>
                    <a:pt x="232" y="161"/>
                  </a:lnTo>
                  <a:lnTo>
                    <a:pt x="219" y="171"/>
                  </a:lnTo>
                  <a:lnTo>
                    <a:pt x="207" y="174"/>
                  </a:lnTo>
                  <a:lnTo>
                    <a:pt x="192" y="177"/>
                  </a:lnTo>
                  <a:lnTo>
                    <a:pt x="176" y="179"/>
                  </a:lnTo>
                  <a:lnTo>
                    <a:pt x="163" y="181"/>
                  </a:lnTo>
                  <a:lnTo>
                    <a:pt x="162" y="190"/>
                  </a:lnTo>
                  <a:lnTo>
                    <a:pt x="160" y="197"/>
                  </a:lnTo>
                  <a:lnTo>
                    <a:pt x="149" y="204"/>
                  </a:lnTo>
                  <a:lnTo>
                    <a:pt x="139" y="210"/>
                  </a:lnTo>
                  <a:lnTo>
                    <a:pt x="137" y="216"/>
                  </a:lnTo>
                  <a:lnTo>
                    <a:pt x="136" y="221"/>
                  </a:lnTo>
                  <a:lnTo>
                    <a:pt x="125" y="230"/>
                  </a:lnTo>
                  <a:lnTo>
                    <a:pt x="112" y="239"/>
                  </a:lnTo>
                  <a:lnTo>
                    <a:pt x="105" y="233"/>
                  </a:lnTo>
                  <a:lnTo>
                    <a:pt x="95" y="229"/>
                  </a:lnTo>
                  <a:lnTo>
                    <a:pt x="87" y="230"/>
                  </a:lnTo>
                  <a:lnTo>
                    <a:pt x="80" y="230"/>
                  </a:lnTo>
                  <a:lnTo>
                    <a:pt x="75" y="213"/>
                  </a:lnTo>
                  <a:lnTo>
                    <a:pt x="67" y="196"/>
                  </a:lnTo>
                  <a:lnTo>
                    <a:pt x="72" y="191"/>
                  </a:lnTo>
                  <a:lnTo>
                    <a:pt x="76" y="187"/>
                  </a:lnTo>
                  <a:lnTo>
                    <a:pt x="73" y="187"/>
                  </a:lnTo>
                  <a:lnTo>
                    <a:pt x="70" y="187"/>
                  </a:lnTo>
                  <a:lnTo>
                    <a:pt x="69" y="189"/>
                  </a:lnTo>
                  <a:lnTo>
                    <a:pt x="66" y="190"/>
                  </a:lnTo>
                  <a:lnTo>
                    <a:pt x="70" y="170"/>
                  </a:lnTo>
                  <a:lnTo>
                    <a:pt x="76" y="149"/>
                  </a:lnTo>
                  <a:lnTo>
                    <a:pt x="76" y="149"/>
                  </a:lnTo>
                  <a:lnTo>
                    <a:pt x="77" y="149"/>
                  </a:lnTo>
                  <a:lnTo>
                    <a:pt x="82" y="150"/>
                  </a:lnTo>
                  <a:lnTo>
                    <a:pt x="86" y="151"/>
                  </a:lnTo>
                  <a:lnTo>
                    <a:pt x="89" y="151"/>
                  </a:lnTo>
                  <a:lnTo>
                    <a:pt x="93" y="150"/>
                  </a:lnTo>
                  <a:lnTo>
                    <a:pt x="90" y="147"/>
                  </a:lnTo>
                  <a:lnTo>
                    <a:pt x="89" y="144"/>
                  </a:lnTo>
                  <a:lnTo>
                    <a:pt x="99" y="139"/>
                  </a:lnTo>
                  <a:lnTo>
                    <a:pt x="107" y="133"/>
                  </a:lnTo>
                  <a:lnTo>
                    <a:pt x="106" y="121"/>
                  </a:lnTo>
                  <a:lnTo>
                    <a:pt x="103" y="110"/>
                  </a:lnTo>
                  <a:lnTo>
                    <a:pt x="96" y="110"/>
                  </a:lnTo>
                  <a:lnTo>
                    <a:pt x="90" y="109"/>
                  </a:lnTo>
                  <a:lnTo>
                    <a:pt x="86" y="107"/>
                  </a:lnTo>
                  <a:lnTo>
                    <a:pt x="83" y="103"/>
                  </a:lnTo>
                  <a:lnTo>
                    <a:pt x="86" y="99"/>
                  </a:lnTo>
                  <a:lnTo>
                    <a:pt x="89" y="94"/>
                  </a:lnTo>
                  <a:lnTo>
                    <a:pt x="90" y="89"/>
                  </a:lnTo>
                  <a:lnTo>
                    <a:pt x="92" y="82"/>
                  </a:lnTo>
                  <a:lnTo>
                    <a:pt x="83" y="76"/>
                  </a:lnTo>
                  <a:lnTo>
                    <a:pt x="77" y="67"/>
                  </a:lnTo>
                  <a:lnTo>
                    <a:pt x="60" y="66"/>
                  </a:lnTo>
                  <a:lnTo>
                    <a:pt x="45" y="66"/>
                  </a:lnTo>
                  <a:lnTo>
                    <a:pt x="29" y="64"/>
                  </a:lnTo>
                  <a:lnTo>
                    <a:pt x="12" y="64"/>
                  </a:lnTo>
                  <a:lnTo>
                    <a:pt x="12" y="62"/>
                  </a:lnTo>
                  <a:lnTo>
                    <a:pt x="12" y="59"/>
                  </a:lnTo>
                  <a:lnTo>
                    <a:pt x="13" y="57"/>
                  </a:lnTo>
                  <a:lnTo>
                    <a:pt x="15" y="56"/>
                  </a:lnTo>
                  <a:lnTo>
                    <a:pt x="28" y="56"/>
                  </a:lnTo>
                  <a:lnTo>
                    <a:pt x="39" y="57"/>
                  </a:lnTo>
                  <a:lnTo>
                    <a:pt x="39" y="56"/>
                  </a:lnTo>
                  <a:lnTo>
                    <a:pt x="39" y="56"/>
                  </a:lnTo>
                  <a:lnTo>
                    <a:pt x="38" y="53"/>
                  </a:lnTo>
                  <a:lnTo>
                    <a:pt x="36" y="50"/>
                  </a:lnTo>
                  <a:lnTo>
                    <a:pt x="25" y="52"/>
                  </a:lnTo>
                  <a:lnTo>
                    <a:pt x="15" y="52"/>
                  </a:lnTo>
                  <a:lnTo>
                    <a:pt x="10" y="52"/>
                  </a:lnTo>
                  <a:lnTo>
                    <a:pt x="6" y="50"/>
                  </a:lnTo>
                  <a:lnTo>
                    <a:pt x="3" y="49"/>
                  </a:lnTo>
                  <a:lnTo>
                    <a:pt x="0" y="46"/>
                  </a:lnTo>
                  <a:lnTo>
                    <a:pt x="2" y="44"/>
                  </a:lnTo>
                  <a:lnTo>
                    <a:pt x="5" y="42"/>
                  </a:lnTo>
                  <a:lnTo>
                    <a:pt x="15" y="39"/>
                  </a:lnTo>
                  <a:lnTo>
                    <a:pt x="23" y="37"/>
                  </a:lnTo>
                  <a:lnTo>
                    <a:pt x="32" y="36"/>
                  </a:lnTo>
                  <a:lnTo>
                    <a:pt x="42" y="36"/>
                  </a:lnTo>
                  <a:lnTo>
                    <a:pt x="59" y="36"/>
                  </a:lnTo>
                  <a:lnTo>
                    <a:pt x="76" y="36"/>
                  </a:lnTo>
                  <a:lnTo>
                    <a:pt x="72" y="30"/>
                  </a:lnTo>
                  <a:lnTo>
                    <a:pt x="67" y="24"/>
                  </a:lnTo>
                  <a:lnTo>
                    <a:pt x="87" y="23"/>
                  </a:lnTo>
                  <a:lnTo>
                    <a:pt x="106" y="22"/>
                  </a:lnTo>
                  <a:lnTo>
                    <a:pt x="123" y="17"/>
                  </a:lnTo>
                  <a:lnTo>
                    <a:pt x="140" y="12"/>
                  </a:lnTo>
                  <a:lnTo>
                    <a:pt x="153" y="13"/>
                  </a:lnTo>
                  <a:lnTo>
                    <a:pt x="166" y="14"/>
                  </a:lnTo>
                  <a:lnTo>
                    <a:pt x="180" y="14"/>
                  </a:lnTo>
                  <a:lnTo>
                    <a:pt x="193" y="13"/>
                  </a:lnTo>
                  <a:lnTo>
                    <a:pt x="220" y="10"/>
                  </a:lnTo>
                  <a:lnTo>
                    <a:pt x="249" y="6"/>
                  </a:lnTo>
                  <a:lnTo>
                    <a:pt x="267" y="4"/>
                  </a:lnTo>
                  <a:lnTo>
                    <a:pt x="293" y="4"/>
                  </a:lnTo>
                  <a:lnTo>
                    <a:pt x="306" y="3"/>
                  </a:lnTo>
                  <a:lnTo>
                    <a:pt x="317" y="3"/>
                  </a:lnTo>
                  <a:lnTo>
                    <a:pt x="326" y="2"/>
                  </a:lnTo>
                  <a:lnTo>
                    <a:pt x="332"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2" name="未知">
              <a:extLst>
                <a:ext uri="{FF2B5EF4-FFF2-40B4-BE49-F238E27FC236}">
                  <a16:creationId xmlns:a16="http://schemas.microsoft.com/office/drawing/2014/main" id="{0DC7A41D-C134-42AF-8458-90BDA5604A5F}"/>
                </a:ext>
              </a:extLst>
            </p:cNvPr>
            <p:cNvSpPr/>
            <p:nvPr/>
          </p:nvSpPr>
          <p:spPr>
            <a:xfrm>
              <a:off x="917" y="4"/>
              <a:ext cx="234" cy="63"/>
            </a:xfrm>
            <a:custGeom>
              <a:avLst/>
              <a:gdLst/>
              <a:ahLst/>
              <a:cxnLst/>
              <a:rect l="0" t="0" r="0" b="0"/>
              <a:pathLst>
                <a:path w="234" h="63">
                  <a:moveTo>
                    <a:pt x="155" y="0"/>
                  </a:moveTo>
                  <a:lnTo>
                    <a:pt x="175" y="2"/>
                  </a:lnTo>
                  <a:lnTo>
                    <a:pt x="194" y="3"/>
                  </a:lnTo>
                  <a:lnTo>
                    <a:pt x="214" y="5"/>
                  </a:lnTo>
                  <a:lnTo>
                    <a:pt x="234" y="6"/>
                  </a:lnTo>
                  <a:lnTo>
                    <a:pt x="234" y="8"/>
                  </a:lnTo>
                  <a:lnTo>
                    <a:pt x="232" y="9"/>
                  </a:lnTo>
                  <a:lnTo>
                    <a:pt x="211" y="12"/>
                  </a:lnTo>
                  <a:lnTo>
                    <a:pt x="194" y="16"/>
                  </a:lnTo>
                  <a:lnTo>
                    <a:pt x="180" y="20"/>
                  </a:lnTo>
                  <a:lnTo>
                    <a:pt x="161" y="26"/>
                  </a:lnTo>
                  <a:lnTo>
                    <a:pt x="145" y="28"/>
                  </a:lnTo>
                  <a:lnTo>
                    <a:pt x="130" y="29"/>
                  </a:lnTo>
                  <a:lnTo>
                    <a:pt x="114" y="30"/>
                  </a:lnTo>
                  <a:lnTo>
                    <a:pt x="100" y="32"/>
                  </a:lnTo>
                  <a:lnTo>
                    <a:pt x="100" y="33"/>
                  </a:lnTo>
                  <a:lnTo>
                    <a:pt x="100" y="33"/>
                  </a:lnTo>
                  <a:lnTo>
                    <a:pt x="104" y="35"/>
                  </a:lnTo>
                  <a:lnTo>
                    <a:pt x="108" y="35"/>
                  </a:lnTo>
                  <a:lnTo>
                    <a:pt x="108" y="39"/>
                  </a:lnTo>
                  <a:lnTo>
                    <a:pt x="108" y="42"/>
                  </a:lnTo>
                  <a:lnTo>
                    <a:pt x="107" y="42"/>
                  </a:lnTo>
                  <a:lnTo>
                    <a:pt x="105" y="42"/>
                  </a:lnTo>
                  <a:lnTo>
                    <a:pt x="93" y="45"/>
                  </a:lnTo>
                  <a:lnTo>
                    <a:pt x="78" y="48"/>
                  </a:lnTo>
                  <a:lnTo>
                    <a:pt x="71" y="56"/>
                  </a:lnTo>
                  <a:lnTo>
                    <a:pt x="63" y="63"/>
                  </a:lnTo>
                  <a:lnTo>
                    <a:pt x="53" y="63"/>
                  </a:lnTo>
                  <a:lnTo>
                    <a:pt x="33" y="60"/>
                  </a:lnTo>
                  <a:lnTo>
                    <a:pt x="13" y="59"/>
                  </a:lnTo>
                  <a:lnTo>
                    <a:pt x="1" y="58"/>
                  </a:lnTo>
                  <a:lnTo>
                    <a:pt x="0" y="56"/>
                  </a:lnTo>
                  <a:lnTo>
                    <a:pt x="0" y="55"/>
                  </a:lnTo>
                  <a:lnTo>
                    <a:pt x="0" y="53"/>
                  </a:lnTo>
                  <a:lnTo>
                    <a:pt x="0" y="53"/>
                  </a:lnTo>
                  <a:lnTo>
                    <a:pt x="11" y="53"/>
                  </a:lnTo>
                  <a:lnTo>
                    <a:pt x="24" y="52"/>
                  </a:lnTo>
                  <a:lnTo>
                    <a:pt x="30" y="50"/>
                  </a:lnTo>
                  <a:lnTo>
                    <a:pt x="35" y="49"/>
                  </a:lnTo>
                  <a:lnTo>
                    <a:pt x="38" y="46"/>
                  </a:lnTo>
                  <a:lnTo>
                    <a:pt x="40" y="43"/>
                  </a:lnTo>
                  <a:lnTo>
                    <a:pt x="40" y="43"/>
                  </a:lnTo>
                  <a:lnTo>
                    <a:pt x="40" y="42"/>
                  </a:lnTo>
                  <a:lnTo>
                    <a:pt x="47" y="40"/>
                  </a:lnTo>
                  <a:lnTo>
                    <a:pt x="55" y="39"/>
                  </a:lnTo>
                  <a:lnTo>
                    <a:pt x="51" y="38"/>
                  </a:lnTo>
                  <a:lnTo>
                    <a:pt x="47" y="36"/>
                  </a:lnTo>
                  <a:lnTo>
                    <a:pt x="53" y="38"/>
                  </a:lnTo>
                  <a:lnTo>
                    <a:pt x="57" y="38"/>
                  </a:lnTo>
                  <a:lnTo>
                    <a:pt x="61" y="38"/>
                  </a:lnTo>
                  <a:lnTo>
                    <a:pt x="64" y="36"/>
                  </a:lnTo>
                  <a:lnTo>
                    <a:pt x="60" y="33"/>
                  </a:lnTo>
                  <a:lnTo>
                    <a:pt x="57" y="29"/>
                  </a:lnTo>
                  <a:lnTo>
                    <a:pt x="57" y="26"/>
                  </a:lnTo>
                  <a:lnTo>
                    <a:pt x="58" y="23"/>
                  </a:lnTo>
                  <a:lnTo>
                    <a:pt x="73" y="26"/>
                  </a:lnTo>
                  <a:lnTo>
                    <a:pt x="85" y="30"/>
                  </a:lnTo>
                  <a:lnTo>
                    <a:pt x="88" y="26"/>
                  </a:lnTo>
                  <a:lnTo>
                    <a:pt x="93" y="25"/>
                  </a:lnTo>
                  <a:lnTo>
                    <a:pt x="98" y="22"/>
                  </a:lnTo>
                  <a:lnTo>
                    <a:pt x="104" y="22"/>
                  </a:lnTo>
                  <a:lnTo>
                    <a:pt x="110" y="20"/>
                  </a:lnTo>
                  <a:lnTo>
                    <a:pt x="115" y="19"/>
                  </a:lnTo>
                  <a:lnTo>
                    <a:pt x="120" y="18"/>
                  </a:lnTo>
                  <a:lnTo>
                    <a:pt x="124" y="15"/>
                  </a:lnTo>
                  <a:lnTo>
                    <a:pt x="107" y="18"/>
                  </a:lnTo>
                  <a:lnTo>
                    <a:pt x="90" y="18"/>
                  </a:lnTo>
                  <a:lnTo>
                    <a:pt x="80" y="16"/>
                  </a:lnTo>
                  <a:lnTo>
                    <a:pt x="73" y="15"/>
                  </a:lnTo>
                  <a:lnTo>
                    <a:pt x="64" y="13"/>
                  </a:lnTo>
                  <a:lnTo>
                    <a:pt x="57" y="10"/>
                  </a:lnTo>
                  <a:lnTo>
                    <a:pt x="57" y="9"/>
                  </a:lnTo>
                  <a:lnTo>
                    <a:pt x="58" y="8"/>
                  </a:lnTo>
                  <a:lnTo>
                    <a:pt x="83" y="6"/>
                  </a:lnTo>
                  <a:lnTo>
                    <a:pt x="110" y="6"/>
                  </a:lnTo>
                  <a:lnTo>
                    <a:pt x="123" y="6"/>
                  </a:lnTo>
                  <a:lnTo>
                    <a:pt x="134" y="6"/>
                  </a:lnTo>
                  <a:lnTo>
                    <a:pt x="145" y="3"/>
                  </a:lnTo>
                  <a:lnTo>
                    <a:pt x="155"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3" name="未知">
              <a:extLst>
                <a:ext uri="{FF2B5EF4-FFF2-40B4-BE49-F238E27FC236}">
                  <a16:creationId xmlns:a16="http://schemas.microsoft.com/office/drawing/2014/main" id="{8F44775D-CBFD-4FA1-95CF-7AA5137943E5}"/>
                </a:ext>
              </a:extLst>
            </p:cNvPr>
            <p:cNvSpPr/>
            <p:nvPr/>
          </p:nvSpPr>
          <p:spPr>
            <a:xfrm>
              <a:off x="2206" y="17"/>
              <a:ext cx="64" cy="23"/>
            </a:xfrm>
            <a:custGeom>
              <a:avLst/>
              <a:gdLst/>
              <a:ahLst/>
              <a:cxnLst/>
              <a:rect l="0" t="0" r="0" b="0"/>
              <a:pathLst>
                <a:path w="64" h="23">
                  <a:moveTo>
                    <a:pt x="0" y="12"/>
                  </a:moveTo>
                  <a:lnTo>
                    <a:pt x="0" y="6"/>
                  </a:lnTo>
                  <a:lnTo>
                    <a:pt x="0" y="0"/>
                  </a:lnTo>
                  <a:lnTo>
                    <a:pt x="16" y="0"/>
                  </a:lnTo>
                  <a:lnTo>
                    <a:pt x="34" y="2"/>
                  </a:lnTo>
                  <a:lnTo>
                    <a:pt x="49" y="10"/>
                  </a:lnTo>
                  <a:lnTo>
                    <a:pt x="64" y="17"/>
                  </a:lnTo>
                  <a:lnTo>
                    <a:pt x="64" y="20"/>
                  </a:lnTo>
                  <a:lnTo>
                    <a:pt x="64" y="23"/>
                  </a:lnTo>
                  <a:lnTo>
                    <a:pt x="61" y="23"/>
                  </a:lnTo>
                  <a:lnTo>
                    <a:pt x="57" y="23"/>
                  </a:lnTo>
                  <a:lnTo>
                    <a:pt x="44" y="20"/>
                  </a:lnTo>
                  <a:lnTo>
                    <a:pt x="29" y="16"/>
                  </a:lnTo>
                  <a:lnTo>
                    <a:pt x="11" y="13"/>
                  </a:lnTo>
                  <a:lnTo>
                    <a:pt x="0" y="12"/>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4" name="未知">
              <a:extLst>
                <a:ext uri="{FF2B5EF4-FFF2-40B4-BE49-F238E27FC236}">
                  <a16:creationId xmlns:a16="http://schemas.microsoft.com/office/drawing/2014/main" id="{4B5834D8-0F0D-419E-A52E-4AACCE560B5B}"/>
                </a:ext>
              </a:extLst>
            </p:cNvPr>
            <p:cNvSpPr/>
            <p:nvPr/>
          </p:nvSpPr>
          <p:spPr>
            <a:xfrm>
              <a:off x="891" y="19"/>
              <a:ext cx="70" cy="27"/>
            </a:xfrm>
            <a:custGeom>
              <a:avLst/>
              <a:gdLst/>
              <a:ahLst/>
              <a:cxnLst/>
              <a:rect l="0" t="0" r="0" b="0"/>
              <a:pathLst>
                <a:path w="70" h="27">
                  <a:moveTo>
                    <a:pt x="33" y="0"/>
                  </a:moveTo>
                  <a:lnTo>
                    <a:pt x="39" y="0"/>
                  </a:lnTo>
                  <a:lnTo>
                    <a:pt x="46" y="1"/>
                  </a:lnTo>
                  <a:lnTo>
                    <a:pt x="51" y="3"/>
                  </a:lnTo>
                  <a:lnTo>
                    <a:pt x="56" y="5"/>
                  </a:lnTo>
                  <a:lnTo>
                    <a:pt x="61" y="8"/>
                  </a:lnTo>
                  <a:lnTo>
                    <a:pt x="64" y="11"/>
                  </a:lnTo>
                  <a:lnTo>
                    <a:pt x="67" y="15"/>
                  </a:lnTo>
                  <a:lnTo>
                    <a:pt x="70" y="20"/>
                  </a:lnTo>
                  <a:lnTo>
                    <a:pt x="69" y="20"/>
                  </a:lnTo>
                  <a:lnTo>
                    <a:pt x="67" y="20"/>
                  </a:lnTo>
                  <a:lnTo>
                    <a:pt x="56" y="24"/>
                  </a:lnTo>
                  <a:lnTo>
                    <a:pt x="43" y="25"/>
                  </a:lnTo>
                  <a:lnTo>
                    <a:pt x="31" y="27"/>
                  </a:lnTo>
                  <a:lnTo>
                    <a:pt x="24" y="27"/>
                  </a:lnTo>
                  <a:lnTo>
                    <a:pt x="17" y="25"/>
                  </a:lnTo>
                  <a:lnTo>
                    <a:pt x="10" y="21"/>
                  </a:lnTo>
                  <a:lnTo>
                    <a:pt x="4" y="17"/>
                  </a:lnTo>
                  <a:lnTo>
                    <a:pt x="0" y="11"/>
                  </a:lnTo>
                  <a:lnTo>
                    <a:pt x="9" y="11"/>
                  </a:lnTo>
                  <a:lnTo>
                    <a:pt x="17" y="8"/>
                  </a:lnTo>
                  <a:lnTo>
                    <a:pt x="26" y="4"/>
                  </a:lnTo>
                  <a:lnTo>
                    <a:pt x="3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5" name="未知">
              <a:extLst>
                <a:ext uri="{FF2B5EF4-FFF2-40B4-BE49-F238E27FC236}">
                  <a16:creationId xmlns:a16="http://schemas.microsoft.com/office/drawing/2014/main" id="{C11E8331-7118-4B0F-9552-66E3A2912412}"/>
                </a:ext>
              </a:extLst>
            </p:cNvPr>
            <p:cNvSpPr/>
            <p:nvPr/>
          </p:nvSpPr>
          <p:spPr>
            <a:xfrm>
              <a:off x="1703" y="27"/>
              <a:ext cx="3" cy="1"/>
            </a:xfrm>
            <a:custGeom>
              <a:avLst/>
              <a:gdLst/>
              <a:ahLst/>
              <a:cxnLst/>
              <a:rect l="0" t="0" r="0" b="0"/>
              <a:pathLst>
                <a:path w="3">
                  <a:moveTo>
                    <a:pt x="0" y="0"/>
                  </a:moveTo>
                  <a:lnTo>
                    <a:pt x="2" y="0"/>
                  </a:lnTo>
                  <a:lnTo>
                    <a:pt x="3" y="0"/>
                  </a:lnTo>
                  <a:lnTo>
                    <a:pt x="2" y="0"/>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6" name="未知">
              <a:extLst>
                <a:ext uri="{FF2B5EF4-FFF2-40B4-BE49-F238E27FC236}">
                  <a16:creationId xmlns:a16="http://schemas.microsoft.com/office/drawing/2014/main" id="{F49458F6-7BE6-4E01-AFCD-8394A8CE48FF}"/>
                </a:ext>
              </a:extLst>
            </p:cNvPr>
            <p:cNvSpPr/>
            <p:nvPr/>
          </p:nvSpPr>
          <p:spPr>
            <a:xfrm>
              <a:off x="1711" y="27"/>
              <a:ext cx="48" cy="12"/>
            </a:xfrm>
            <a:custGeom>
              <a:avLst/>
              <a:gdLst/>
              <a:ahLst/>
              <a:cxnLst/>
              <a:rect l="0" t="0" r="0" b="0"/>
              <a:pathLst>
                <a:path w="48" h="12">
                  <a:moveTo>
                    <a:pt x="0" y="0"/>
                  </a:moveTo>
                  <a:lnTo>
                    <a:pt x="11" y="0"/>
                  </a:lnTo>
                  <a:lnTo>
                    <a:pt x="24" y="2"/>
                  </a:lnTo>
                  <a:lnTo>
                    <a:pt x="35" y="2"/>
                  </a:lnTo>
                  <a:lnTo>
                    <a:pt x="48" y="2"/>
                  </a:lnTo>
                  <a:lnTo>
                    <a:pt x="48" y="3"/>
                  </a:lnTo>
                  <a:lnTo>
                    <a:pt x="48" y="3"/>
                  </a:lnTo>
                  <a:lnTo>
                    <a:pt x="48" y="5"/>
                  </a:lnTo>
                  <a:lnTo>
                    <a:pt x="48" y="6"/>
                  </a:lnTo>
                  <a:lnTo>
                    <a:pt x="40" y="9"/>
                  </a:lnTo>
                  <a:lnTo>
                    <a:pt x="30" y="12"/>
                  </a:lnTo>
                  <a:lnTo>
                    <a:pt x="20" y="12"/>
                  </a:lnTo>
                  <a:lnTo>
                    <a:pt x="8" y="10"/>
                  </a:lnTo>
                  <a:lnTo>
                    <a:pt x="4" y="6"/>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7" name="未知">
              <a:extLst>
                <a:ext uri="{FF2B5EF4-FFF2-40B4-BE49-F238E27FC236}">
                  <a16:creationId xmlns:a16="http://schemas.microsoft.com/office/drawing/2014/main" id="{DEA978FF-2324-4619-81E4-C478DDE7B1D4}"/>
                </a:ext>
              </a:extLst>
            </p:cNvPr>
            <p:cNvSpPr/>
            <p:nvPr/>
          </p:nvSpPr>
          <p:spPr>
            <a:xfrm>
              <a:off x="818" y="33"/>
              <a:ext cx="36" cy="14"/>
            </a:xfrm>
            <a:custGeom>
              <a:avLst/>
              <a:gdLst/>
              <a:ahLst/>
              <a:cxnLst/>
              <a:rect l="0" t="0" r="0" b="0"/>
              <a:pathLst>
                <a:path w="36" h="14">
                  <a:moveTo>
                    <a:pt x="19" y="0"/>
                  </a:moveTo>
                  <a:lnTo>
                    <a:pt x="27" y="3"/>
                  </a:lnTo>
                  <a:lnTo>
                    <a:pt x="36" y="4"/>
                  </a:lnTo>
                  <a:lnTo>
                    <a:pt x="36" y="6"/>
                  </a:lnTo>
                  <a:lnTo>
                    <a:pt x="36" y="6"/>
                  </a:lnTo>
                  <a:lnTo>
                    <a:pt x="34" y="9"/>
                  </a:lnTo>
                  <a:lnTo>
                    <a:pt x="34" y="11"/>
                  </a:lnTo>
                  <a:lnTo>
                    <a:pt x="30" y="13"/>
                  </a:lnTo>
                  <a:lnTo>
                    <a:pt x="26" y="14"/>
                  </a:lnTo>
                  <a:lnTo>
                    <a:pt x="13" y="11"/>
                  </a:lnTo>
                  <a:lnTo>
                    <a:pt x="0" y="9"/>
                  </a:lnTo>
                  <a:lnTo>
                    <a:pt x="9" y="4"/>
                  </a:lnTo>
                  <a:lnTo>
                    <a:pt x="19"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8" name="未知">
              <a:extLst>
                <a:ext uri="{FF2B5EF4-FFF2-40B4-BE49-F238E27FC236}">
                  <a16:creationId xmlns:a16="http://schemas.microsoft.com/office/drawing/2014/main" id="{DD57AE88-859A-4651-848C-041CDA51C2C4}"/>
                </a:ext>
              </a:extLst>
            </p:cNvPr>
            <p:cNvSpPr/>
            <p:nvPr/>
          </p:nvSpPr>
          <p:spPr>
            <a:xfrm>
              <a:off x="1646" y="33"/>
              <a:ext cx="63" cy="31"/>
            </a:xfrm>
            <a:custGeom>
              <a:avLst/>
              <a:gdLst/>
              <a:ahLst/>
              <a:cxnLst/>
              <a:rect l="0" t="0" r="0" b="0"/>
              <a:pathLst>
                <a:path w="63" h="31">
                  <a:moveTo>
                    <a:pt x="0" y="0"/>
                  </a:moveTo>
                  <a:lnTo>
                    <a:pt x="13" y="1"/>
                  </a:lnTo>
                  <a:lnTo>
                    <a:pt x="30" y="1"/>
                  </a:lnTo>
                  <a:lnTo>
                    <a:pt x="47" y="3"/>
                  </a:lnTo>
                  <a:lnTo>
                    <a:pt x="59" y="4"/>
                  </a:lnTo>
                  <a:lnTo>
                    <a:pt x="60" y="6"/>
                  </a:lnTo>
                  <a:lnTo>
                    <a:pt x="63" y="7"/>
                  </a:lnTo>
                  <a:lnTo>
                    <a:pt x="63" y="9"/>
                  </a:lnTo>
                  <a:lnTo>
                    <a:pt x="63" y="10"/>
                  </a:lnTo>
                  <a:lnTo>
                    <a:pt x="52" y="21"/>
                  </a:lnTo>
                  <a:lnTo>
                    <a:pt x="40" y="31"/>
                  </a:lnTo>
                  <a:lnTo>
                    <a:pt x="36" y="30"/>
                  </a:lnTo>
                  <a:lnTo>
                    <a:pt x="32" y="30"/>
                  </a:lnTo>
                  <a:lnTo>
                    <a:pt x="25" y="24"/>
                  </a:lnTo>
                  <a:lnTo>
                    <a:pt x="15" y="17"/>
                  </a:lnTo>
                  <a:lnTo>
                    <a:pt x="5" y="7"/>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29" name="未知">
              <a:extLst>
                <a:ext uri="{FF2B5EF4-FFF2-40B4-BE49-F238E27FC236}">
                  <a16:creationId xmlns:a16="http://schemas.microsoft.com/office/drawing/2014/main" id="{A03A8E27-435F-470D-9330-C956A1B113B5}"/>
                </a:ext>
              </a:extLst>
            </p:cNvPr>
            <p:cNvSpPr/>
            <p:nvPr/>
          </p:nvSpPr>
          <p:spPr>
            <a:xfrm>
              <a:off x="865" y="36"/>
              <a:ext cx="20" cy="16"/>
            </a:xfrm>
            <a:custGeom>
              <a:avLst/>
              <a:gdLst/>
              <a:ahLst/>
              <a:cxnLst/>
              <a:rect l="0" t="0" r="0" b="0"/>
              <a:pathLst>
                <a:path w="20" h="16">
                  <a:moveTo>
                    <a:pt x="6" y="0"/>
                  </a:moveTo>
                  <a:lnTo>
                    <a:pt x="7" y="0"/>
                  </a:lnTo>
                  <a:lnTo>
                    <a:pt x="10" y="0"/>
                  </a:lnTo>
                  <a:lnTo>
                    <a:pt x="16" y="7"/>
                  </a:lnTo>
                  <a:lnTo>
                    <a:pt x="20" y="13"/>
                  </a:lnTo>
                  <a:lnTo>
                    <a:pt x="20" y="14"/>
                  </a:lnTo>
                  <a:lnTo>
                    <a:pt x="19" y="16"/>
                  </a:lnTo>
                  <a:lnTo>
                    <a:pt x="12" y="16"/>
                  </a:lnTo>
                  <a:lnTo>
                    <a:pt x="6" y="14"/>
                  </a:lnTo>
                  <a:lnTo>
                    <a:pt x="2" y="11"/>
                  </a:lnTo>
                  <a:lnTo>
                    <a:pt x="0" y="4"/>
                  </a:lnTo>
                  <a:lnTo>
                    <a:pt x="3" y="3"/>
                  </a:lnTo>
                  <a:lnTo>
                    <a:pt x="6"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0" name="未知">
              <a:extLst>
                <a:ext uri="{FF2B5EF4-FFF2-40B4-BE49-F238E27FC236}">
                  <a16:creationId xmlns:a16="http://schemas.microsoft.com/office/drawing/2014/main" id="{B8B4F845-0159-4E1C-98BD-B21D16EE405D}"/>
                </a:ext>
              </a:extLst>
            </p:cNvPr>
            <p:cNvSpPr/>
            <p:nvPr/>
          </p:nvSpPr>
          <p:spPr>
            <a:xfrm>
              <a:off x="745" y="39"/>
              <a:ext cx="36" cy="17"/>
            </a:xfrm>
            <a:custGeom>
              <a:avLst/>
              <a:gdLst/>
              <a:ahLst/>
              <a:cxnLst/>
              <a:rect l="0" t="0" r="0" b="0"/>
              <a:pathLst>
                <a:path w="36" h="17">
                  <a:moveTo>
                    <a:pt x="19" y="0"/>
                  </a:moveTo>
                  <a:lnTo>
                    <a:pt x="28" y="1"/>
                  </a:lnTo>
                  <a:lnTo>
                    <a:pt x="36" y="1"/>
                  </a:lnTo>
                  <a:lnTo>
                    <a:pt x="36" y="3"/>
                  </a:lnTo>
                  <a:lnTo>
                    <a:pt x="36" y="3"/>
                  </a:lnTo>
                  <a:lnTo>
                    <a:pt x="36" y="4"/>
                  </a:lnTo>
                  <a:lnTo>
                    <a:pt x="36" y="4"/>
                  </a:lnTo>
                  <a:lnTo>
                    <a:pt x="29" y="10"/>
                  </a:lnTo>
                  <a:lnTo>
                    <a:pt x="19" y="14"/>
                  </a:lnTo>
                  <a:lnTo>
                    <a:pt x="15" y="17"/>
                  </a:lnTo>
                  <a:lnTo>
                    <a:pt x="9" y="17"/>
                  </a:lnTo>
                  <a:lnTo>
                    <a:pt x="5" y="15"/>
                  </a:lnTo>
                  <a:lnTo>
                    <a:pt x="0" y="11"/>
                  </a:lnTo>
                  <a:lnTo>
                    <a:pt x="9" y="5"/>
                  </a:lnTo>
                  <a:lnTo>
                    <a:pt x="19"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1" name="未知">
              <a:extLst>
                <a:ext uri="{FF2B5EF4-FFF2-40B4-BE49-F238E27FC236}">
                  <a16:creationId xmlns:a16="http://schemas.microsoft.com/office/drawing/2014/main" id="{5A97A2A9-74FD-4006-8CDA-FA6F887EC8B8}"/>
                </a:ext>
              </a:extLst>
            </p:cNvPr>
            <p:cNvSpPr/>
            <p:nvPr/>
          </p:nvSpPr>
          <p:spPr>
            <a:xfrm>
              <a:off x="2279" y="39"/>
              <a:ext cx="34" cy="10"/>
            </a:xfrm>
            <a:custGeom>
              <a:avLst/>
              <a:gdLst/>
              <a:ahLst/>
              <a:cxnLst/>
              <a:rect l="0" t="0" r="0" b="0"/>
              <a:pathLst>
                <a:path w="34" h="10">
                  <a:moveTo>
                    <a:pt x="34" y="8"/>
                  </a:moveTo>
                  <a:lnTo>
                    <a:pt x="23" y="10"/>
                  </a:lnTo>
                  <a:lnTo>
                    <a:pt x="14" y="8"/>
                  </a:lnTo>
                  <a:lnTo>
                    <a:pt x="7" y="7"/>
                  </a:lnTo>
                  <a:lnTo>
                    <a:pt x="0" y="1"/>
                  </a:lnTo>
                  <a:lnTo>
                    <a:pt x="0" y="1"/>
                  </a:lnTo>
                  <a:lnTo>
                    <a:pt x="0" y="0"/>
                  </a:lnTo>
                  <a:lnTo>
                    <a:pt x="17" y="1"/>
                  </a:lnTo>
                  <a:lnTo>
                    <a:pt x="34" y="1"/>
                  </a:lnTo>
                  <a:lnTo>
                    <a:pt x="34" y="5"/>
                  </a:lnTo>
                  <a:lnTo>
                    <a:pt x="34" y="8"/>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2" name="未知">
              <a:extLst>
                <a:ext uri="{FF2B5EF4-FFF2-40B4-BE49-F238E27FC236}">
                  <a16:creationId xmlns:a16="http://schemas.microsoft.com/office/drawing/2014/main" id="{E06CB488-8B1E-4944-991E-C3A133D6CFFF}"/>
                </a:ext>
              </a:extLst>
            </p:cNvPr>
            <p:cNvSpPr/>
            <p:nvPr/>
          </p:nvSpPr>
          <p:spPr>
            <a:xfrm>
              <a:off x="651" y="47"/>
              <a:ext cx="130" cy="30"/>
            </a:xfrm>
            <a:custGeom>
              <a:avLst/>
              <a:gdLst/>
              <a:ahLst/>
              <a:cxnLst/>
              <a:rect l="0" t="0" r="0" b="0"/>
              <a:pathLst>
                <a:path w="130" h="30">
                  <a:moveTo>
                    <a:pt x="64" y="0"/>
                  </a:moveTo>
                  <a:lnTo>
                    <a:pt x="70" y="2"/>
                  </a:lnTo>
                  <a:lnTo>
                    <a:pt x="74" y="3"/>
                  </a:lnTo>
                  <a:lnTo>
                    <a:pt x="76" y="12"/>
                  </a:lnTo>
                  <a:lnTo>
                    <a:pt x="77" y="20"/>
                  </a:lnTo>
                  <a:lnTo>
                    <a:pt x="79" y="20"/>
                  </a:lnTo>
                  <a:lnTo>
                    <a:pt x="80" y="22"/>
                  </a:lnTo>
                  <a:lnTo>
                    <a:pt x="94" y="19"/>
                  </a:lnTo>
                  <a:lnTo>
                    <a:pt x="104" y="15"/>
                  </a:lnTo>
                  <a:lnTo>
                    <a:pt x="112" y="15"/>
                  </a:lnTo>
                  <a:lnTo>
                    <a:pt x="119" y="17"/>
                  </a:lnTo>
                  <a:lnTo>
                    <a:pt x="124" y="20"/>
                  </a:lnTo>
                  <a:lnTo>
                    <a:pt x="130" y="23"/>
                  </a:lnTo>
                  <a:lnTo>
                    <a:pt x="130" y="26"/>
                  </a:lnTo>
                  <a:lnTo>
                    <a:pt x="129" y="29"/>
                  </a:lnTo>
                  <a:lnTo>
                    <a:pt x="113" y="29"/>
                  </a:lnTo>
                  <a:lnTo>
                    <a:pt x="96" y="30"/>
                  </a:lnTo>
                  <a:lnTo>
                    <a:pt x="94" y="27"/>
                  </a:lnTo>
                  <a:lnTo>
                    <a:pt x="94" y="26"/>
                  </a:lnTo>
                  <a:lnTo>
                    <a:pt x="93" y="26"/>
                  </a:lnTo>
                  <a:lnTo>
                    <a:pt x="90" y="25"/>
                  </a:lnTo>
                  <a:lnTo>
                    <a:pt x="84" y="27"/>
                  </a:lnTo>
                  <a:lnTo>
                    <a:pt x="77" y="29"/>
                  </a:lnTo>
                  <a:lnTo>
                    <a:pt x="70" y="27"/>
                  </a:lnTo>
                  <a:lnTo>
                    <a:pt x="64" y="26"/>
                  </a:lnTo>
                  <a:lnTo>
                    <a:pt x="59" y="23"/>
                  </a:lnTo>
                  <a:lnTo>
                    <a:pt x="53" y="20"/>
                  </a:lnTo>
                  <a:lnTo>
                    <a:pt x="47" y="19"/>
                  </a:lnTo>
                  <a:lnTo>
                    <a:pt x="43" y="19"/>
                  </a:lnTo>
                  <a:lnTo>
                    <a:pt x="42" y="22"/>
                  </a:lnTo>
                  <a:lnTo>
                    <a:pt x="39" y="25"/>
                  </a:lnTo>
                  <a:lnTo>
                    <a:pt x="37" y="25"/>
                  </a:lnTo>
                  <a:lnTo>
                    <a:pt x="32" y="26"/>
                  </a:lnTo>
                  <a:lnTo>
                    <a:pt x="16" y="22"/>
                  </a:lnTo>
                  <a:lnTo>
                    <a:pt x="0" y="16"/>
                  </a:lnTo>
                  <a:lnTo>
                    <a:pt x="12" y="15"/>
                  </a:lnTo>
                  <a:lnTo>
                    <a:pt x="30" y="10"/>
                  </a:lnTo>
                  <a:lnTo>
                    <a:pt x="52" y="6"/>
                  </a:lnTo>
                  <a:lnTo>
                    <a:pt x="6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3" name="未知">
              <a:extLst>
                <a:ext uri="{FF2B5EF4-FFF2-40B4-BE49-F238E27FC236}">
                  <a16:creationId xmlns:a16="http://schemas.microsoft.com/office/drawing/2014/main" id="{9589EC4C-EED1-4400-835B-73F1D9DB781E}"/>
                </a:ext>
              </a:extLst>
            </p:cNvPr>
            <p:cNvSpPr/>
            <p:nvPr/>
          </p:nvSpPr>
          <p:spPr>
            <a:xfrm>
              <a:off x="1334" y="54"/>
              <a:ext cx="1819" cy="1375"/>
            </a:xfrm>
            <a:custGeom>
              <a:avLst/>
              <a:gdLst/>
              <a:ahLst/>
              <a:cxnLst/>
              <a:rect l="0" t="0" r="0" b="0"/>
              <a:pathLst>
                <a:path w="1819" h="1375">
                  <a:moveTo>
                    <a:pt x="1272" y="66"/>
                  </a:moveTo>
                  <a:lnTo>
                    <a:pt x="1272" y="62"/>
                  </a:lnTo>
                  <a:lnTo>
                    <a:pt x="1272" y="59"/>
                  </a:lnTo>
                  <a:lnTo>
                    <a:pt x="1286" y="60"/>
                  </a:lnTo>
                  <a:lnTo>
                    <a:pt x="1302" y="62"/>
                  </a:lnTo>
                  <a:lnTo>
                    <a:pt x="1317" y="63"/>
                  </a:lnTo>
                  <a:lnTo>
                    <a:pt x="1333" y="65"/>
                  </a:lnTo>
                  <a:lnTo>
                    <a:pt x="1333" y="63"/>
                  </a:lnTo>
                  <a:lnTo>
                    <a:pt x="1335" y="62"/>
                  </a:lnTo>
                  <a:lnTo>
                    <a:pt x="1330" y="59"/>
                  </a:lnTo>
                  <a:lnTo>
                    <a:pt x="1327" y="56"/>
                  </a:lnTo>
                  <a:lnTo>
                    <a:pt x="1325" y="53"/>
                  </a:lnTo>
                  <a:lnTo>
                    <a:pt x="1323" y="48"/>
                  </a:lnTo>
                  <a:lnTo>
                    <a:pt x="1337" y="48"/>
                  </a:lnTo>
                  <a:lnTo>
                    <a:pt x="1350" y="49"/>
                  </a:lnTo>
                  <a:lnTo>
                    <a:pt x="1356" y="50"/>
                  </a:lnTo>
                  <a:lnTo>
                    <a:pt x="1362" y="52"/>
                  </a:lnTo>
                  <a:lnTo>
                    <a:pt x="1366" y="55"/>
                  </a:lnTo>
                  <a:lnTo>
                    <a:pt x="1369" y="59"/>
                  </a:lnTo>
                  <a:lnTo>
                    <a:pt x="1377" y="55"/>
                  </a:lnTo>
                  <a:lnTo>
                    <a:pt x="1385" y="53"/>
                  </a:lnTo>
                  <a:lnTo>
                    <a:pt x="1390" y="53"/>
                  </a:lnTo>
                  <a:lnTo>
                    <a:pt x="1396" y="53"/>
                  </a:lnTo>
                  <a:lnTo>
                    <a:pt x="1406" y="58"/>
                  </a:lnTo>
                  <a:lnTo>
                    <a:pt x="1417" y="65"/>
                  </a:lnTo>
                  <a:lnTo>
                    <a:pt x="1435" y="65"/>
                  </a:lnTo>
                  <a:lnTo>
                    <a:pt x="1452" y="65"/>
                  </a:lnTo>
                  <a:lnTo>
                    <a:pt x="1467" y="66"/>
                  </a:lnTo>
                  <a:lnTo>
                    <a:pt x="1484" y="66"/>
                  </a:lnTo>
                  <a:lnTo>
                    <a:pt x="1504" y="72"/>
                  </a:lnTo>
                  <a:lnTo>
                    <a:pt x="1524" y="79"/>
                  </a:lnTo>
                  <a:lnTo>
                    <a:pt x="1542" y="79"/>
                  </a:lnTo>
                  <a:lnTo>
                    <a:pt x="1557" y="80"/>
                  </a:lnTo>
                  <a:lnTo>
                    <a:pt x="1573" y="80"/>
                  </a:lnTo>
                  <a:lnTo>
                    <a:pt x="1590" y="80"/>
                  </a:lnTo>
                  <a:lnTo>
                    <a:pt x="1602" y="86"/>
                  </a:lnTo>
                  <a:lnTo>
                    <a:pt x="1617" y="89"/>
                  </a:lnTo>
                  <a:lnTo>
                    <a:pt x="1617" y="89"/>
                  </a:lnTo>
                  <a:lnTo>
                    <a:pt x="1617" y="87"/>
                  </a:lnTo>
                  <a:lnTo>
                    <a:pt x="1616" y="85"/>
                  </a:lnTo>
                  <a:lnTo>
                    <a:pt x="1613" y="82"/>
                  </a:lnTo>
                  <a:lnTo>
                    <a:pt x="1606" y="80"/>
                  </a:lnTo>
                  <a:lnTo>
                    <a:pt x="1600" y="77"/>
                  </a:lnTo>
                  <a:lnTo>
                    <a:pt x="1600" y="76"/>
                  </a:lnTo>
                  <a:lnTo>
                    <a:pt x="1600" y="75"/>
                  </a:lnTo>
                  <a:lnTo>
                    <a:pt x="1600" y="73"/>
                  </a:lnTo>
                  <a:lnTo>
                    <a:pt x="1602" y="72"/>
                  </a:lnTo>
                  <a:lnTo>
                    <a:pt x="1623" y="72"/>
                  </a:lnTo>
                  <a:lnTo>
                    <a:pt x="1646" y="76"/>
                  </a:lnTo>
                  <a:lnTo>
                    <a:pt x="1667" y="80"/>
                  </a:lnTo>
                  <a:lnTo>
                    <a:pt x="1687" y="86"/>
                  </a:lnTo>
                  <a:lnTo>
                    <a:pt x="1727" y="99"/>
                  </a:lnTo>
                  <a:lnTo>
                    <a:pt x="1764" y="112"/>
                  </a:lnTo>
                  <a:lnTo>
                    <a:pt x="1787" y="113"/>
                  </a:lnTo>
                  <a:lnTo>
                    <a:pt x="1807" y="117"/>
                  </a:lnTo>
                  <a:lnTo>
                    <a:pt x="1813" y="126"/>
                  </a:lnTo>
                  <a:lnTo>
                    <a:pt x="1819" y="136"/>
                  </a:lnTo>
                  <a:lnTo>
                    <a:pt x="1800" y="133"/>
                  </a:lnTo>
                  <a:lnTo>
                    <a:pt x="1776" y="127"/>
                  </a:lnTo>
                  <a:lnTo>
                    <a:pt x="1763" y="125"/>
                  </a:lnTo>
                  <a:lnTo>
                    <a:pt x="1753" y="123"/>
                  </a:lnTo>
                  <a:lnTo>
                    <a:pt x="1744" y="122"/>
                  </a:lnTo>
                  <a:lnTo>
                    <a:pt x="1740" y="123"/>
                  </a:lnTo>
                  <a:lnTo>
                    <a:pt x="1743" y="126"/>
                  </a:lnTo>
                  <a:lnTo>
                    <a:pt x="1746" y="130"/>
                  </a:lnTo>
                  <a:lnTo>
                    <a:pt x="1737" y="130"/>
                  </a:lnTo>
                  <a:lnTo>
                    <a:pt x="1729" y="132"/>
                  </a:lnTo>
                  <a:lnTo>
                    <a:pt x="1729" y="133"/>
                  </a:lnTo>
                  <a:lnTo>
                    <a:pt x="1729" y="133"/>
                  </a:lnTo>
                  <a:lnTo>
                    <a:pt x="1737" y="133"/>
                  </a:lnTo>
                  <a:lnTo>
                    <a:pt x="1744" y="136"/>
                  </a:lnTo>
                  <a:lnTo>
                    <a:pt x="1750" y="137"/>
                  </a:lnTo>
                  <a:lnTo>
                    <a:pt x="1757" y="140"/>
                  </a:lnTo>
                  <a:lnTo>
                    <a:pt x="1770" y="146"/>
                  </a:lnTo>
                  <a:lnTo>
                    <a:pt x="1784" y="152"/>
                  </a:lnTo>
                  <a:lnTo>
                    <a:pt x="1784" y="156"/>
                  </a:lnTo>
                  <a:lnTo>
                    <a:pt x="1784" y="160"/>
                  </a:lnTo>
                  <a:lnTo>
                    <a:pt x="1783" y="162"/>
                  </a:lnTo>
                  <a:lnTo>
                    <a:pt x="1781" y="163"/>
                  </a:lnTo>
                  <a:lnTo>
                    <a:pt x="1767" y="162"/>
                  </a:lnTo>
                  <a:lnTo>
                    <a:pt x="1753" y="165"/>
                  </a:lnTo>
                  <a:lnTo>
                    <a:pt x="1749" y="166"/>
                  </a:lnTo>
                  <a:lnTo>
                    <a:pt x="1744" y="170"/>
                  </a:lnTo>
                  <a:lnTo>
                    <a:pt x="1740" y="176"/>
                  </a:lnTo>
                  <a:lnTo>
                    <a:pt x="1739" y="185"/>
                  </a:lnTo>
                  <a:lnTo>
                    <a:pt x="1731" y="186"/>
                  </a:lnTo>
                  <a:lnTo>
                    <a:pt x="1724" y="186"/>
                  </a:lnTo>
                  <a:lnTo>
                    <a:pt x="1723" y="182"/>
                  </a:lnTo>
                  <a:lnTo>
                    <a:pt x="1720" y="179"/>
                  </a:lnTo>
                  <a:lnTo>
                    <a:pt x="1710" y="180"/>
                  </a:lnTo>
                  <a:lnTo>
                    <a:pt x="1700" y="183"/>
                  </a:lnTo>
                  <a:lnTo>
                    <a:pt x="1690" y="187"/>
                  </a:lnTo>
                  <a:lnTo>
                    <a:pt x="1683" y="193"/>
                  </a:lnTo>
                  <a:lnTo>
                    <a:pt x="1686" y="200"/>
                  </a:lnTo>
                  <a:lnTo>
                    <a:pt x="1689" y="205"/>
                  </a:lnTo>
                  <a:lnTo>
                    <a:pt x="1692" y="207"/>
                  </a:lnTo>
                  <a:lnTo>
                    <a:pt x="1694" y="210"/>
                  </a:lnTo>
                  <a:lnTo>
                    <a:pt x="1702" y="213"/>
                  </a:lnTo>
                  <a:lnTo>
                    <a:pt x="1713" y="219"/>
                  </a:lnTo>
                  <a:lnTo>
                    <a:pt x="1714" y="226"/>
                  </a:lnTo>
                  <a:lnTo>
                    <a:pt x="1716" y="235"/>
                  </a:lnTo>
                  <a:lnTo>
                    <a:pt x="1720" y="235"/>
                  </a:lnTo>
                  <a:lnTo>
                    <a:pt x="1723" y="237"/>
                  </a:lnTo>
                  <a:lnTo>
                    <a:pt x="1726" y="245"/>
                  </a:lnTo>
                  <a:lnTo>
                    <a:pt x="1727" y="252"/>
                  </a:lnTo>
                  <a:lnTo>
                    <a:pt x="1727" y="259"/>
                  </a:lnTo>
                  <a:lnTo>
                    <a:pt x="1727" y="266"/>
                  </a:lnTo>
                  <a:lnTo>
                    <a:pt x="1727" y="277"/>
                  </a:lnTo>
                  <a:lnTo>
                    <a:pt x="1727" y="290"/>
                  </a:lnTo>
                  <a:lnTo>
                    <a:pt x="1723" y="290"/>
                  </a:lnTo>
                  <a:lnTo>
                    <a:pt x="1717" y="290"/>
                  </a:lnTo>
                  <a:lnTo>
                    <a:pt x="1700" y="277"/>
                  </a:lnTo>
                  <a:lnTo>
                    <a:pt x="1682" y="263"/>
                  </a:lnTo>
                  <a:lnTo>
                    <a:pt x="1664" y="247"/>
                  </a:lnTo>
                  <a:lnTo>
                    <a:pt x="1650" y="232"/>
                  </a:lnTo>
                  <a:lnTo>
                    <a:pt x="1652" y="222"/>
                  </a:lnTo>
                  <a:lnTo>
                    <a:pt x="1653" y="212"/>
                  </a:lnTo>
                  <a:lnTo>
                    <a:pt x="1657" y="202"/>
                  </a:lnTo>
                  <a:lnTo>
                    <a:pt x="1660" y="193"/>
                  </a:lnTo>
                  <a:lnTo>
                    <a:pt x="1663" y="185"/>
                  </a:lnTo>
                  <a:lnTo>
                    <a:pt x="1664" y="176"/>
                  </a:lnTo>
                  <a:lnTo>
                    <a:pt x="1664" y="167"/>
                  </a:lnTo>
                  <a:lnTo>
                    <a:pt x="1662" y="160"/>
                  </a:lnTo>
                  <a:lnTo>
                    <a:pt x="1656" y="160"/>
                  </a:lnTo>
                  <a:lnTo>
                    <a:pt x="1650" y="160"/>
                  </a:lnTo>
                  <a:lnTo>
                    <a:pt x="1649" y="166"/>
                  </a:lnTo>
                  <a:lnTo>
                    <a:pt x="1649" y="173"/>
                  </a:lnTo>
                  <a:lnTo>
                    <a:pt x="1646" y="173"/>
                  </a:lnTo>
                  <a:lnTo>
                    <a:pt x="1644" y="175"/>
                  </a:lnTo>
                  <a:lnTo>
                    <a:pt x="1639" y="175"/>
                  </a:lnTo>
                  <a:lnTo>
                    <a:pt x="1633" y="176"/>
                  </a:lnTo>
                  <a:lnTo>
                    <a:pt x="1629" y="170"/>
                  </a:lnTo>
                  <a:lnTo>
                    <a:pt x="1624" y="166"/>
                  </a:lnTo>
                  <a:lnTo>
                    <a:pt x="1619" y="166"/>
                  </a:lnTo>
                  <a:lnTo>
                    <a:pt x="1614" y="166"/>
                  </a:lnTo>
                  <a:lnTo>
                    <a:pt x="1609" y="166"/>
                  </a:lnTo>
                  <a:lnTo>
                    <a:pt x="1606" y="169"/>
                  </a:lnTo>
                  <a:lnTo>
                    <a:pt x="1603" y="170"/>
                  </a:lnTo>
                  <a:lnTo>
                    <a:pt x="1600" y="173"/>
                  </a:lnTo>
                  <a:lnTo>
                    <a:pt x="1600" y="180"/>
                  </a:lnTo>
                  <a:lnTo>
                    <a:pt x="1600" y="187"/>
                  </a:lnTo>
                  <a:lnTo>
                    <a:pt x="1603" y="190"/>
                  </a:lnTo>
                  <a:lnTo>
                    <a:pt x="1607" y="192"/>
                  </a:lnTo>
                  <a:lnTo>
                    <a:pt x="1606" y="193"/>
                  </a:lnTo>
                  <a:lnTo>
                    <a:pt x="1606" y="195"/>
                  </a:lnTo>
                  <a:lnTo>
                    <a:pt x="1582" y="196"/>
                  </a:lnTo>
                  <a:lnTo>
                    <a:pt x="1553" y="196"/>
                  </a:lnTo>
                  <a:lnTo>
                    <a:pt x="1539" y="195"/>
                  </a:lnTo>
                  <a:lnTo>
                    <a:pt x="1524" y="196"/>
                  </a:lnTo>
                  <a:lnTo>
                    <a:pt x="1512" y="197"/>
                  </a:lnTo>
                  <a:lnTo>
                    <a:pt x="1499" y="200"/>
                  </a:lnTo>
                  <a:lnTo>
                    <a:pt x="1494" y="213"/>
                  </a:lnTo>
                  <a:lnTo>
                    <a:pt x="1490" y="227"/>
                  </a:lnTo>
                  <a:lnTo>
                    <a:pt x="1484" y="239"/>
                  </a:lnTo>
                  <a:lnTo>
                    <a:pt x="1480" y="250"/>
                  </a:lnTo>
                  <a:lnTo>
                    <a:pt x="1496" y="257"/>
                  </a:lnTo>
                  <a:lnTo>
                    <a:pt x="1510" y="262"/>
                  </a:lnTo>
                  <a:lnTo>
                    <a:pt x="1520" y="259"/>
                  </a:lnTo>
                  <a:lnTo>
                    <a:pt x="1534" y="256"/>
                  </a:lnTo>
                  <a:lnTo>
                    <a:pt x="1539" y="263"/>
                  </a:lnTo>
                  <a:lnTo>
                    <a:pt x="1544" y="267"/>
                  </a:lnTo>
                  <a:lnTo>
                    <a:pt x="1552" y="273"/>
                  </a:lnTo>
                  <a:lnTo>
                    <a:pt x="1559" y="277"/>
                  </a:lnTo>
                  <a:lnTo>
                    <a:pt x="1557" y="266"/>
                  </a:lnTo>
                  <a:lnTo>
                    <a:pt x="1556" y="256"/>
                  </a:lnTo>
                  <a:lnTo>
                    <a:pt x="1569" y="267"/>
                  </a:lnTo>
                  <a:lnTo>
                    <a:pt x="1590" y="287"/>
                  </a:lnTo>
                  <a:lnTo>
                    <a:pt x="1612" y="307"/>
                  </a:lnTo>
                  <a:lnTo>
                    <a:pt x="1623" y="322"/>
                  </a:lnTo>
                  <a:lnTo>
                    <a:pt x="1614" y="319"/>
                  </a:lnTo>
                  <a:lnTo>
                    <a:pt x="1606" y="316"/>
                  </a:lnTo>
                  <a:lnTo>
                    <a:pt x="1606" y="317"/>
                  </a:lnTo>
                  <a:lnTo>
                    <a:pt x="1606" y="319"/>
                  </a:lnTo>
                  <a:lnTo>
                    <a:pt x="1620" y="334"/>
                  </a:lnTo>
                  <a:lnTo>
                    <a:pt x="1632" y="352"/>
                  </a:lnTo>
                  <a:lnTo>
                    <a:pt x="1632" y="353"/>
                  </a:lnTo>
                  <a:lnTo>
                    <a:pt x="1630" y="353"/>
                  </a:lnTo>
                  <a:lnTo>
                    <a:pt x="1623" y="353"/>
                  </a:lnTo>
                  <a:lnTo>
                    <a:pt x="1616" y="352"/>
                  </a:lnTo>
                  <a:lnTo>
                    <a:pt x="1613" y="343"/>
                  </a:lnTo>
                  <a:lnTo>
                    <a:pt x="1607" y="333"/>
                  </a:lnTo>
                  <a:lnTo>
                    <a:pt x="1602" y="323"/>
                  </a:lnTo>
                  <a:lnTo>
                    <a:pt x="1593" y="312"/>
                  </a:lnTo>
                  <a:lnTo>
                    <a:pt x="1586" y="300"/>
                  </a:lnTo>
                  <a:lnTo>
                    <a:pt x="1577" y="290"/>
                  </a:lnTo>
                  <a:lnTo>
                    <a:pt x="1570" y="283"/>
                  </a:lnTo>
                  <a:lnTo>
                    <a:pt x="1563" y="279"/>
                  </a:lnTo>
                  <a:lnTo>
                    <a:pt x="1563" y="280"/>
                  </a:lnTo>
                  <a:lnTo>
                    <a:pt x="1563" y="283"/>
                  </a:lnTo>
                  <a:lnTo>
                    <a:pt x="1573" y="306"/>
                  </a:lnTo>
                  <a:lnTo>
                    <a:pt x="1579" y="326"/>
                  </a:lnTo>
                  <a:lnTo>
                    <a:pt x="1580" y="334"/>
                  </a:lnTo>
                  <a:lnTo>
                    <a:pt x="1579" y="346"/>
                  </a:lnTo>
                  <a:lnTo>
                    <a:pt x="1576" y="359"/>
                  </a:lnTo>
                  <a:lnTo>
                    <a:pt x="1572" y="374"/>
                  </a:lnTo>
                  <a:lnTo>
                    <a:pt x="1570" y="380"/>
                  </a:lnTo>
                  <a:lnTo>
                    <a:pt x="1570" y="386"/>
                  </a:lnTo>
                  <a:lnTo>
                    <a:pt x="1570" y="389"/>
                  </a:lnTo>
                  <a:lnTo>
                    <a:pt x="1566" y="393"/>
                  </a:lnTo>
                  <a:lnTo>
                    <a:pt x="1559" y="396"/>
                  </a:lnTo>
                  <a:lnTo>
                    <a:pt x="1552" y="396"/>
                  </a:lnTo>
                  <a:lnTo>
                    <a:pt x="1544" y="396"/>
                  </a:lnTo>
                  <a:lnTo>
                    <a:pt x="1536" y="394"/>
                  </a:lnTo>
                  <a:lnTo>
                    <a:pt x="1532" y="399"/>
                  </a:lnTo>
                  <a:lnTo>
                    <a:pt x="1527" y="403"/>
                  </a:lnTo>
                  <a:lnTo>
                    <a:pt x="1532" y="412"/>
                  </a:lnTo>
                  <a:lnTo>
                    <a:pt x="1536" y="420"/>
                  </a:lnTo>
                  <a:lnTo>
                    <a:pt x="1533" y="424"/>
                  </a:lnTo>
                  <a:lnTo>
                    <a:pt x="1530" y="427"/>
                  </a:lnTo>
                  <a:lnTo>
                    <a:pt x="1527" y="429"/>
                  </a:lnTo>
                  <a:lnTo>
                    <a:pt x="1523" y="432"/>
                  </a:lnTo>
                  <a:lnTo>
                    <a:pt x="1523" y="437"/>
                  </a:lnTo>
                  <a:lnTo>
                    <a:pt x="1523" y="443"/>
                  </a:lnTo>
                  <a:lnTo>
                    <a:pt x="1529" y="444"/>
                  </a:lnTo>
                  <a:lnTo>
                    <a:pt x="1536" y="449"/>
                  </a:lnTo>
                  <a:lnTo>
                    <a:pt x="1542" y="453"/>
                  </a:lnTo>
                  <a:lnTo>
                    <a:pt x="1547" y="459"/>
                  </a:lnTo>
                  <a:lnTo>
                    <a:pt x="1552" y="464"/>
                  </a:lnTo>
                  <a:lnTo>
                    <a:pt x="1556" y="472"/>
                  </a:lnTo>
                  <a:lnTo>
                    <a:pt x="1559" y="477"/>
                  </a:lnTo>
                  <a:lnTo>
                    <a:pt x="1560" y="484"/>
                  </a:lnTo>
                  <a:lnTo>
                    <a:pt x="1552" y="494"/>
                  </a:lnTo>
                  <a:lnTo>
                    <a:pt x="1543" y="503"/>
                  </a:lnTo>
                  <a:lnTo>
                    <a:pt x="1537" y="503"/>
                  </a:lnTo>
                  <a:lnTo>
                    <a:pt x="1533" y="500"/>
                  </a:lnTo>
                  <a:lnTo>
                    <a:pt x="1533" y="487"/>
                  </a:lnTo>
                  <a:lnTo>
                    <a:pt x="1532" y="477"/>
                  </a:lnTo>
                  <a:lnTo>
                    <a:pt x="1530" y="473"/>
                  </a:lnTo>
                  <a:lnTo>
                    <a:pt x="1527" y="469"/>
                  </a:lnTo>
                  <a:lnTo>
                    <a:pt x="1526" y="464"/>
                  </a:lnTo>
                  <a:lnTo>
                    <a:pt x="1522" y="462"/>
                  </a:lnTo>
                  <a:lnTo>
                    <a:pt x="1510" y="459"/>
                  </a:lnTo>
                  <a:lnTo>
                    <a:pt x="1500" y="456"/>
                  </a:lnTo>
                  <a:lnTo>
                    <a:pt x="1500" y="447"/>
                  </a:lnTo>
                  <a:lnTo>
                    <a:pt x="1500" y="443"/>
                  </a:lnTo>
                  <a:lnTo>
                    <a:pt x="1499" y="439"/>
                  </a:lnTo>
                  <a:lnTo>
                    <a:pt x="1496" y="434"/>
                  </a:lnTo>
                  <a:lnTo>
                    <a:pt x="1484" y="434"/>
                  </a:lnTo>
                  <a:lnTo>
                    <a:pt x="1476" y="437"/>
                  </a:lnTo>
                  <a:lnTo>
                    <a:pt x="1469" y="440"/>
                  </a:lnTo>
                  <a:lnTo>
                    <a:pt x="1460" y="444"/>
                  </a:lnTo>
                  <a:lnTo>
                    <a:pt x="1460" y="433"/>
                  </a:lnTo>
                  <a:lnTo>
                    <a:pt x="1457" y="424"/>
                  </a:lnTo>
                  <a:lnTo>
                    <a:pt x="1452" y="423"/>
                  </a:lnTo>
                  <a:lnTo>
                    <a:pt x="1445" y="422"/>
                  </a:lnTo>
                  <a:lnTo>
                    <a:pt x="1442" y="429"/>
                  </a:lnTo>
                  <a:lnTo>
                    <a:pt x="1436" y="434"/>
                  </a:lnTo>
                  <a:lnTo>
                    <a:pt x="1430" y="439"/>
                  </a:lnTo>
                  <a:lnTo>
                    <a:pt x="1423" y="442"/>
                  </a:lnTo>
                  <a:lnTo>
                    <a:pt x="1425" y="447"/>
                  </a:lnTo>
                  <a:lnTo>
                    <a:pt x="1426" y="454"/>
                  </a:lnTo>
                  <a:lnTo>
                    <a:pt x="1432" y="456"/>
                  </a:lnTo>
                  <a:lnTo>
                    <a:pt x="1436" y="456"/>
                  </a:lnTo>
                  <a:lnTo>
                    <a:pt x="1439" y="459"/>
                  </a:lnTo>
                  <a:lnTo>
                    <a:pt x="1442" y="460"/>
                  </a:lnTo>
                  <a:lnTo>
                    <a:pt x="1445" y="462"/>
                  </a:lnTo>
                  <a:lnTo>
                    <a:pt x="1447" y="464"/>
                  </a:lnTo>
                  <a:lnTo>
                    <a:pt x="1450" y="466"/>
                  </a:lnTo>
                  <a:lnTo>
                    <a:pt x="1456" y="466"/>
                  </a:lnTo>
                  <a:lnTo>
                    <a:pt x="1459" y="463"/>
                  </a:lnTo>
                  <a:lnTo>
                    <a:pt x="1460" y="462"/>
                  </a:lnTo>
                  <a:lnTo>
                    <a:pt x="1464" y="460"/>
                  </a:lnTo>
                  <a:lnTo>
                    <a:pt x="1467" y="460"/>
                  </a:lnTo>
                  <a:lnTo>
                    <a:pt x="1476" y="463"/>
                  </a:lnTo>
                  <a:lnTo>
                    <a:pt x="1482" y="466"/>
                  </a:lnTo>
                  <a:lnTo>
                    <a:pt x="1474" y="472"/>
                  </a:lnTo>
                  <a:lnTo>
                    <a:pt x="1469" y="477"/>
                  </a:lnTo>
                  <a:lnTo>
                    <a:pt x="1466" y="480"/>
                  </a:lnTo>
                  <a:lnTo>
                    <a:pt x="1463" y="483"/>
                  </a:lnTo>
                  <a:lnTo>
                    <a:pt x="1462" y="487"/>
                  </a:lnTo>
                  <a:lnTo>
                    <a:pt x="1460" y="493"/>
                  </a:lnTo>
                  <a:lnTo>
                    <a:pt x="1464" y="500"/>
                  </a:lnTo>
                  <a:lnTo>
                    <a:pt x="1469" y="506"/>
                  </a:lnTo>
                  <a:lnTo>
                    <a:pt x="1473" y="510"/>
                  </a:lnTo>
                  <a:lnTo>
                    <a:pt x="1479" y="516"/>
                  </a:lnTo>
                  <a:lnTo>
                    <a:pt x="1489" y="524"/>
                  </a:lnTo>
                  <a:lnTo>
                    <a:pt x="1499" y="534"/>
                  </a:lnTo>
                  <a:lnTo>
                    <a:pt x="1496" y="536"/>
                  </a:lnTo>
                  <a:lnTo>
                    <a:pt x="1494" y="536"/>
                  </a:lnTo>
                  <a:lnTo>
                    <a:pt x="1494" y="537"/>
                  </a:lnTo>
                  <a:lnTo>
                    <a:pt x="1494" y="540"/>
                  </a:lnTo>
                  <a:lnTo>
                    <a:pt x="1499" y="542"/>
                  </a:lnTo>
                  <a:lnTo>
                    <a:pt x="1503" y="544"/>
                  </a:lnTo>
                  <a:lnTo>
                    <a:pt x="1497" y="550"/>
                  </a:lnTo>
                  <a:lnTo>
                    <a:pt x="1492" y="556"/>
                  </a:lnTo>
                  <a:lnTo>
                    <a:pt x="1493" y="556"/>
                  </a:lnTo>
                  <a:lnTo>
                    <a:pt x="1494" y="556"/>
                  </a:lnTo>
                  <a:lnTo>
                    <a:pt x="1503" y="557"/>
                  </a:lnTo>
                  <a:lnTo>
                    <a:pt x="1509" y="561"/>
                  </a:lnTo>
                  <a:lnTo>
                    <a:pt x="1510" y="566"/>
                  </a:lnTo>
                  <a:lnTo>
                    <a:pt x="1509" y="569"/>
                  </a:lnTo>
                  <a:lnTo>
                    <a:pt x="1509" y="571"/>
                  </a:lnTo>
                  <a:lnTo>
                    <a:pt x="1507" y="574"/>
                  </a:lnTo>
                  <a:lnTo>
                    <a:pt x="1503" y="580"/>
                  </a:lnTo>
                  <a:lnTo>
                    <a:pt x="1500" y="586"/>
                  </a:lnTo>
                  <a:lnTo>
                    <a:pt x="1492" y="607"/>
                  </a:lnTo>
                  <a:lnTo>
                    <a:pt x="1484" y="626"/>
                  </a:lnTo>
                  <a:lnTo>
                    <a:pt x="1480" y="634"/>
                  </a:lnTo>
                  <a:lnTo>
                    <a:pt x="1473" y="641"/>
                  </a:lnTo>
                  <a:lnTo>
                    <a:pt x="1466" y="647"/>
                  </a:lnTo>
                  <a:lnTo>
                    <a:pt x="1455" y="653"/>
                  </a:lnTo>
                  <a:lnTo>
                    <a:pt x="1442" y="653"/>
                  </a:lnTo>
                  <a:lnTo>
                    <a:pt x="1433" y="651"/>
                  </a:lnTo>
                  <a:lnTo>
                    <a:pt x="1433" y="654"/>
                  </a:lnTo>
                  <a:lnTo>
                    <a:pt x="1433" y="659"/>
                  </a:lnTo>
                  <a:lnTo>
                    <a:pt x="1423" y="661"/>
                  </a:lnTo>
                  <a:lnTo>
                    <a:pt x="1415" y="666"/>
                  </a:lnTo>
                  <a:lnTo>
                    <a:pt x="1409" y="671"/>
                  </a:lnTo>
                  <a:lnTo>
                    <a:pt x="1403" y="677"/>
                  </a:lnTo>
                  <a:lnTo>
                    <a:pt x="1400" y="673"/>
                  </a:lnTo>
                  <a:lnTo>
                    <a:pt x="1396" y="667"/>
                  </a:lnTo>
                  <a:lnTo>
                    <a:pt x="1395" y="666"/>
                  </a:lnTo>
                  <a:lnTo>
                    <a:pt x="1390" y="664"/>
                  </a:lnTo>
                  <a:lnTo>
                    <a:pt x="1386" y="663"/>
                  </a:lnTo>
                  <a:lnTo>
                    <a:pt x="1380" y="661"/>
                  </a:lnTo>
                  <a:lnTo>
                    <a:pt x="1370" y="670"/>
                  </a:lnTo>
                  <a:lnTo>
                    <a:pt x="1363" y="679"/>
                  </a:lnTo>
                  <a:lnTo>
                    <a:pt x="1360" y="684"/>
                  </a:lnTo>
                  <a:lnTo>
                    <a:pt x="1359" y="691"/>
                  </a:lnTo>
                  <a:lnTo>
                    <a:pt x="1357" y="699"/>
                  </a:lnTo>
                  <a:lnTo>
                    <a:pt x="1357" y="709"/>
                  </a:lnTo>
                  <a:lnTo>
                    <a:pt x="1370" y="719"/>
                  </a:lnTo>
                  <a:lnTo>
                    <a:pt x="1383" y="730"/>
                  </a:lnTo>
                  <a:lnTo>
                    <a:pt x="1390" y="736"/>
                  </a:lnTo>
                  <a:lnTo>
                    <a:pt x="1396" y="741"/>
                  </a:lnTo>
                  <a:lnTo>
                    <a:pt x="1400" y="749"/>
                  </a:lnTo>
                  <a:lnTo>
                    <a:pt x="1405" y="756"/>
                  </a:lnTo>
                  <a:lnTo>
                    <a:pt x="1407" y="774"/>
                  </a:lnTo>
                  <a:lnTo>
                    <a:pt x="1409" y="791"/>
                  </a:lnTo>
                  <a:lnTo>
                    <a:pt x="1392" y="810"/>
                  </a:lnTo>
                  <a:lnTo>
                    <a:pt x="1373" y="828"/>
                  </a:lnTo>
                  <a:lnTo>
                    <a:pt x="1366" y="828"/>
                  </a:lnTo>
                  <a:lnTo>
                    <a:pt x="1360" y="826"/>
                  </a:lnTo>
                  <a:lnTo>
                    <a:pt x="1362" y="818"/>
                  </a:lnTo>
                  <a:lnTo>
                    <a:pt x="1365" y="814"/>
                  </a:lnTo>
                  <a:lnTo>
                    <a:pt x="1363" y="813"/>
                  </a:lnTo>
                  <a:lnTo>
                    <a:pt x="1362" y="813"/>
                  </a:lnTo>
                  <a:lnTo>
                    <a:pt x="1352" y="807"/>
                  </a:lnTo>
                  <a:lnTo>
                    <a:pt x="1340" y="803"/>
                  </a:lnTo>
                  <a:lnTo>
                    <a:pt x="1337" y="793"/>
                  </a:lnTo>
                  <a:lnTo>
                    <a:pt x="1336" y="784"/>
                  </a:lnTo>
                  <a:lnTo>
                    <a:pt x="1323" y="774"/>
                  </a:lnTo>
                  <a:lnTo>
                    <a:pt x="1309" y="767"/>
                  </a:lnTo>
                  <a:lnTo>
                    <a:pt x="1307" y="767"/>
                  </a:lnTo>
                  <a:lnTo>
                    <a:pt x="1305" y="769"/>
                  </a:lnTo>
                  <a:lnTo>
                    <a:pt x="1303" y="771"/>
                  </a:lnTo>
                  <a:lnTo>
                    <a:pt x="1302" y="774"/>
                  </a:lnTo>
                  <a:lnTo>
                    <a:pt x="1303" y="780"/>
                  </a:lnTo>
                  <a:lnTo>
                    <a:pt x="1303" y="786"/>
                  </a:lnTo>
                  <a:lnTo>
                    <a:pt x="1302" y="791"/>
                  </a:lnTo>
                  <a:lnTo>
                    <a:pt x="1300" y="797"/>
                  </a:lnTo>
                  <a:lnTo>
                    <a:pt x="1299" y="808"/>
                  </a:lnTo>
                  <a:lnTo>
                    <a:pt x="1299" y="820"/>
                  </a:lnTo>
                  <a:lnTo>
                    <a:pt x="1305" y="824"/>
                  </a:lnTo>
                  <a:lnTo>
                    <a:pt x="1309" y="827"/>
                  </a:lnTo>
                  <a:lnTo>
                    <a:pt x="1310" y="836"/>
                  </a:lnTo>
                  <a:lnTo>
                    <a:pt x="1312" y="844"/>
                  </a:lnTo>
                  <a:lnTo>
                    <a:pt x="1316" y="846"/>
                  </a:lnTo>
                  <a:lnTo>
                    <a:pt x="1322" y="846"/>
                  </a:lnTo>
                  <a:lnTo>
                    <a:pt x="1327" y="851"/>
                  </a:lnTo>
                  <a:lnTo>
                    <a:pt x="1333" y="856"/>
                  </a:lnTo>
                  <a:lnTo>
                    <a:pt x="1337" y="861"/>
                  </a:lnTo>
                  <a:lnTo>
                    <a:pt x="1342" y="867"/>
                  </a:lnTo>
                  <a:lnTo>
                    <a:pt x="1345" y="874"/>
                  </a:lnTo>
                  <a:lnTo>
                    <a:pt x="1346" y="881"/>
                  </a:lnTo>
                  <a:lnTo>
                    <a:pt x="1347" y="891"/>
                  </a:lnTo>
                  <a:lnTo>
                    <a:pt x="1347" y="900"/>
                  </a:lnTo>
                  <a:lnTo>
                    <a:pt x="1352" y="898"/>
                  </a:lnTo>
                  <a:lnTo>
                    <a:pt x="1356" y="897"/>
                  </a:lnTo>
                  <a:lnTo>
                    <a:pt x="1356" y="901"/>
                  </a:lnTo>
                  <a:lnTo>
                    <a:pt x="1356" y="906"/>
                  </a:lnTo>
                  <a:lnTo>
                    <a:pt x="1353" y="913"/>
                  </a:lnTo>
                  <a:lnTo>
                    <a:pt x="1350" y="921"/>
                  </a:lnTo>
                  <a:lnTo>
                    <a:pt x="1340" y="913"/>
                  </a:lnTo>
                  <a:lnTo>
                    <a:pt x="1332" y="903"/>
                  </a:lnTo>
                  <a:lnTo>
                    <a:pt x="1325" y="891"/>
                  </a:lnTo>
                  <a:lnTo>
                    <a:pt x="1317" y="880"/>
                  </a:lnTo>
                  <a:lnTo>
                    <a:pt x="1310" y="867"/>
                  </a:lnTo>
                  <a:lnTo>
                    <a:pt x="1305" y="856"/>
                  </a:lnTo>
                  <a:lnTo>
                    <a:pt x="1297" y="844"/>
                  </a:lnTo>
                  <a:lnTo>
                    <a:pt x="1289" y="833"/>
                  </a:lnTo>
                  <a:lnTo>
                    <a:pt x="1290" y="807"/>
                  </a:lnTo>
                  <a:lnTo>
                    <a:pt x="1290" y="784"/>
                  </a:lnTo>
                  <a:lnTo>
                    <a:pt x="1289" y="774"/>
                  </a:lnTo>
                  <a:lnTo>
                    <a:pt x="1286" y="764"/>
                  </a:lnTo>
                  <a:lnTo>
                    <a:pt x="1280" y="756"/>
                  </a:lnTo>
                  <a:lnTo>
                    <a:pt x="1273" y="749"/>
                  </a:lnTo>
                  <a:lnTo>
                    <a:pt x="1269" y="750"/>
                  </a:lnTo>
                  <a:lnTo>
                    <a:pt x="1266" y="750"/>
                  </a:lnTo>
                  <a:lnTo>
                    <a:pt x="1263" y="750"/>
                  </a:lnTo>
                  <a:lnTo>
                    <a:pt x="1259" y="749"/>
                  </a:lnTo>
                  <a:lnTo>
                    <a:pt x="1259" y="747"/>
                  </a:lnTo>
                  <a:lnTo>
                    <a:pt x="1259" y="747"/>
                  </a:lnTo>
                  <a:lnTo>
                    <a:pt x="1260" y="744"/>
                  </a:lnTo>
                  <a:lnTo>
                    <a:pt x="1260" y="740"/>
                  </a:lnTo>
                  <a:lnTo>
                    <a:pt x="1266" y="741"/>
                  </a:lnTo>
                  <a:lnTo>
                    <a:pt x="1269" y="741"/>
                  </a:lnTo>
                  <a:lnTo>
                    <a:pt x="1270" y="741"/>
                  </a:lnTo>
                  <a:lnTo>
                    <a:pt x="1273" y="737"/>
                  </a:lnTo>
                  <a:lnTo>
                    <a:pt x="1273" y="736"/>
                  </a:lnTo>
                  <a:lnTo>
                    <a:pt x="1275" y="733"/>
                  </a:lnTo>
                  <a:lnTo>
                    <a:pt x="1270" y="726"/>
                  </a:lnTo>
                  <a:lnTo>
                    <a:pt x="1266" y="719"/>
                  </a:lnTo>
                  <a:lnTo>
                    <a:pt x="1257" y="729"/>
                  </a:lnTo>
                  <a:lnTo>
                    <a:pt x="1247" y="737"/>
                  </a:lnTo>
                  <a:lnTo>
                    <a:pt x="1242" y="734"/>
                  </a:lnTo>
                  <a:lnTo>
                    <a:pt x="1235" y="731"/>
                  </a:lnTo>
                  <a:lnTo>
                    <a:pt x="1236" y="721"/>
                  </a:lnTo>
                  <a:lnTo>
                    <a:pt x="1236" y="713"/>
                  </a:lnTo>
                  <a:lnTo>
                    <a:pt x="1233" y="707"/>
                  </a:lnTo>
                  <a:lnTo>
                    <a:pt x="1230" y="701"/>
                  </a:lnTo>
                  <a:lnTo>
                    <a:pt x="1220" y="690"/>
                  </a:lnTo>
                  <a:lnTo>
                    <a:pt x="1209" y="677"/>
                  </a:lnTo>
                  <a:lnTo>
                    <a:pt x="1206" y="669"/>
                  </a:lnTo>
                  <a:lnTo>
                    <a:pt x="1203" y="660"/>
                  </a:lnTo>
                  <a:lnTo>
                    <a:pt x="1202" y="657"/>
                  </a:lnTo>
                  <a:lnTo>
                    <a:pt x="1200" y="653"/>
                  </a:lnTo>
                  <a:lnTo>
                    <a:pt x="1198" y="650"/>
                  </a:lnTo>
                  <a:lnTo>
                    <a:pt x="1193" y="647"/>
                  </a:lnTo>
                  <a:lnTo>
                    <a:pt x="1190" y="650"/>
                  </a:lnTo>
                  <a:lnTo>
                    <a:pt x="1186" y="653"/>
                  </a:lnTo>
                  <a:lnTo>
                    <a:pt x="1185" y="649"/>
                  </a:lnTo>
                  <a:lnTo>
                    <a:pt x="1183" y="644"/>
                  </a:lnTo>
                  <a:lnTo>
                    <a:pt x="1182" y="641"/>
                  </a:lnTo>
                  <a:lnTo>
                    <a:pt x="1179" y="640"/>
                  </a:lnTo>
                  <a:lnTo>
                    <a:pt x="1178" y="650"/>
                  </a:lnTo>
                  <a:lnTo>
                    <a:pt x="1176" y="657"/>
                  </a:lnTo>
                  <a:lnTo>
                    <a:pt x="1168" y="659"/>
                  </a:lnTo>
                  <a:lnTo>
                    <a:pt x="1160" y="660"/>
                  </a:lnTo>
                  <a:lnTo>
                    <a:pt x="1155" y="663"/>
                  </a:lnTo>
                  <a:lnTo>
                    <a:pt x="1149" y="666"/>
                  </a:lnTo>
                  <a:lnTo>
                    <a:pt x="1145" y="677"/>
                  </a:lnTo>
                  <a:lnTo>
                    <a:pt x="1140" y="687"/>
                  </a:lnTo>
                  <a:lnTo>
                    <a:pt x="1126" y="700"/>
                  </a:lnTo>
                  <a:lnTo>
                    <a:pt x="1108" y="717"/>
                  </a:lnTo>
                  <a:lnTo>
                    <a:pt x="1099" y="726"/>
                  </a:lnTo>
                  <a:lnTo>
                    <a:pt x="1090" y="734"/>
                  </a:lnTo>
                  <a:lnTo>
                    <a:pt x="1085" y="743"/>
                  </a:lnTo>
                  <a:lnTo>
                    <a:pt x="1082" y="750"/>
                  </a:lnTo>
                  <a:lnTo>
                    <a:pt x="1085" y="761"/>
                  </a:lnTo>
                  <a:lnTo>
                    <a:pt x="1086" y="774"/>
                  </a:lnTo>
                  <a:lnTo>
                    <a:pt x="1085" y="787"/>
                  </a:lnTo>
                  <a:lnTo>
                    <a:pt x="1082" y="798"/>
                  </a:lnTo>
                  <a:lnTo>
                    <a:pt x="1073" y="820"/>
                  </a:lnTo>
                  <a:lnTo>
                    <a:pt x="1068" y="837"/>
                  </a:lnTo>
                  <a:lnTo>
                    <a:pt x="1062" y="836"/>
                  </a:lnTo>
                  <a:lnTo>
                    <a:pt x="1058" y="833"/>
                  </a:lnTo>
                  <a:lnTo>
                    <a:pt x="1052" y="827"/>
                  </a:lnTo>
                  <a:lnTo>
                    <a:pt x="1046" y="820"/>
                  </a:lnTo>
                  <a:lnTo>
                    <a:pt x="1036" y="803"/>
                  </a:lnTo>
                  <a:lnTo>
                    <a:pt x="1025" y="781"/>
                  </a:lnTo>
                  <a:lnTo>
                    <a:pt x="1006" y="739"/>
                  </a:lnTo>
                  <a:lnTo>
                    <a:pt x="995" y="707"/>
                  </a:lnTo>
                  <a:lnTo>
                    <a:pt x="993" y="694"/>
                  </a:lnTo>
                  <a:lnTo>
                    <a:pt x="993" y="681"/>
                  </a:lnTo>
                  <a:lnTo>
                    <a:pt x="993" y="674"/>
                  </a:lnTo>
                  <a:lnTo>
                    <a:pt x="993" y="669"/>
                  </a:lnTo>
                  <a:lnTo>
                    <a:pt x="992" y="663"/>
                  </a:lnTo>
                  <a:lnTo>
                    <a:pt x="989" y="659"/>
                  </a:lnTo>
                  <a:lnTo>
                    <a:pt x="986" y="660"/>
                  </a:lnTo>
                  <a:lnTo>
                    <a:pt x="983" y="663"/>
                  </a:lnTo>
                  <a:lnTo>
                    <a:pt x="983" y="670"/>
                  </a:lnTo>
                  <a:lnTo>
                    <a:pt x="982" y="674"/>
                  </a:lnTo>
                  <a:lnTo>
                    <a:pt x="980" y="676"/>
                  </a:lnTo>
                  <a:lnTo>
                    <a:pt x="979" y="676"/>
                  </a:lnTo>
                  <a:lnTo>
                    <a:pt x="975" y="676"/>
                  </a:lnTo>
                  <a:lnTo>
                    <a:pt x="969" y="674"/>
                  </a:lnTo>
                  <a:lnTo>
                    <a:pt x="963" y="671"/>
                  </a:lnTo>
                  <a:lnTo>
                    <a:pt x="959" y="667"/>
                  </a:lnTo>
                  <a:lnTo>
                    <a:pt x="955" y="663"/>
                  </a:lnTo>
                  <a:lnTo>
                    <a:pt x="952" y="657"/>
                  </a:lnTo>
                  <a:lnTo>
                    <a:pt x="961" y="653"/>
                  </a:lnTo>
                  <a:lnTo>
                    <a:pt x="968" y="647"/>
                  </a:lnTo>
                  <a:lnTo>
                    <a:pt x="968" y="646"/>
                  </a:lnTo>
                  <a:lnTo>
                    <a:pt x="968" y="646"/>
                  </a:lnTo>
                  <a:lnTo>
                    <a:pt x="956" y="647"/>
                  </a:lnTo>
                  <a:lnTo>
                    <a:pt x="945" y="647"/>
                  </a:lnTo>
                  <a:lnTo>
                    <a:pt x="941" y="639"/>
                  </a:lnTo>
                  <a:lnTo>
                    <a:pt x="932" y="630"/>
                  </a:lnTo>
                  <a:lnTo>
                    <a:pt x="923" y="621"/>
                  </a:lnTo>
                  <a:lnTo>
                    <a:pt x="916" y="616"/>
                  </a:lnTo>
                  <a:lnTo>
                    <a:pt x="883" y="619"/>
                  </a:lnTo>
                  <a:lnTo>
                    <a:pt x="853" y="621"/>
                  </a:lnTo>
                  <a:lnTo>
                    <a:pt x="846" y="621"/>
                  </a:lnTo>
                  <a:lnTo>
                    <a:pt x="839" y="620"/>
                  </a:lnTo>
                  <a:lnTo>
                    <a:pt x="833" y="619"/>
                  </a:lnTo>
                  <a:lnTo>
                    <a:pt x="828" y="616"/>
                  </a:lnTo>
                  <a:lnTo>
                    <a:pt x="823" y="613"/>
                  </a:lnTo>
                  <a:lnTo>
                    <a:pt x="819" y="609"/>
                  </a:lnTo>
                  <a:lnTo>
                    <a:pt x="815" y="603"/>
                  </a:lnTo>
                  <a:lnTo>
                    <a:pt x="812" y="596"/>
                  </a:lnTo>
                  <a:lnTo>
                    <a:pt x="792" y="596"/>
                  </a:lnTo>
                  <a:lnTo>
                    <a:pt x="773" y="596"/>
                  </a:lnTo>
                  <a:lnTo>
                    <a:pt x="765" y="593"/>
                  </a:lnTo>
                  <a:lnTo>
                    <a:pt x="758" y="590"/>
                  </a:lnTo>
                  <a:lnTo>
                    <a:pt x="751" y="584"/>
                  </a:lnTo>
                  <a:lnTo>
                    <a:pt x="745" y="576"/>
                  </a:lnTo>
                  <a:lnTo>
                    <a:pt x="741" y="569"/>
                  </a:lnTo>
                  <a:lnTo>
                    <a:pt x="738" y="563"/>
                  </a:lnTo>
                  <a:lnTo>
                    <a:pt x="735" y="559"/>
                  </a:lnTo>
                  <a:lnTo>
                    <a:pt x="729" y="553"/>
                  </a:lnTo>
                  <a:lnTo>
                    <a:pt x="722" y="553"/>
                  </a:lnTo>
                  <a:lnTo>
                    <a:pt x="715" y="554"/>
                  </a:lnTo>
                  <a:lnTo>
                    <a:pt x="716" y="564"/>
                  </a:lnTo>
                  <a:lnTo>
                    <a:pt x="721" y="576"/>
                  </a:lnTo>
                  <a:lnTo>
                    <a:pt x="728" y="587"/>
                  </a:lnTo>
                  <a:lnTo>
                    <a:pt x="735" y="599"/>
                  </a:lnTo>
                  <a:lnTo>
                    <a:pt x="751" y="620"/>
                  </a:lnTo>
                  <a:lnTo>
                    <a:pt x="765" y="634"/>
                  </a:lnTo>
                  <a:lnTo>
                    <a:pt x="773" y="634"/>
                  </a:lnTo>
                  <a:lnTo>
                    <a:pt x="779" y="634"/>
                  </a:lnTo>
                  <a:lnTo>
                    <a:pt x="785" y="631"/>
                  </a:lnTo>
                  <a:lnTo>
                    <a:pt x="791" y="629"/>
                  </a:lnTo>
                  <a:lnTo>
                    <a:pt x="792" y="621"/>
                  </a:lnTo>
                  <a:lnTo>
                    <a:pt x="793" y="613"/>
                  </a:lnTo>
                  <a:lnTo>
                    <a:pt x="798" y="607"/>
                  </a:lnTo>
                  <a:lnTo>
                    <a:pt x="803" y="603"/>
                  </a:lnTo>
                  <a:lnTo>
                    <a:pt x="805" y="611"/>
                  </a:lnTo>
                  <a:lnTo>
                    <a:pt x="809" y="619"/>
                  </a:lnTo>
                  <a:lnTo>
                    <a:pt x="815" y="626"/>
                  </a:lnTo>
                  <a:lnTo>
                    <a:pt x="821" y="631"/>
                  </a:lnTo>
                  <a:lnTo>
                    <a:pt x="835" y="641"/>
                  </a:lnTo>
                  <a:lnTo>
                    <a:pt x="848" y="651"/>
                  </a:lnTo>
                  <a:lnTo>
                    <a:pt x="846" y="659"/>
                  </a:lnTo>
                  <a:lnTo>
                    <a:pt x="842" y="669"/>
                  </a:lnTo>
                  <a:lnTo>
                    <a:pt x="836" y="679"/>
                  </a:lnTo>
                  <a:lnTo>
                    <a:pt x="829" y="690"/>
                  </a:lnTo>
                  <a:lnTo>
                    <a:pt x="816" y="710"/>
                  </a:lnTo>
                  <a:lnTo>
                    <a:pt x="806" y="721"/>
                  </a:lnTo>
                  <a:lnTo>
                    <a:pt x="785" y="731"/>
                  </a:lnTo>
                  <a:lnTo>
                    <a:pt x="765" y="741"/>
                  </a:lnTo>
                  <a:lnTo>
                    <a:pt x="748" y="751"/>
                  </a:lnTo>
                  <a:lnTo>
                    <a:pt x="728" y="763"/>
                  </a:lnTo>
                  <a:lnTo>
                    <a:pt x="721" y="767"/>
                  </a:lnTo>
                  <a:lnTo>
                    <a:pt x="715" y="767"/>
                  </a:lnTo>
                  <a:lnTo>
                    <a:pt x="711" y="767"/>
                  </a:lnTo>
                  <a:lnTo>
                    <a:pt x="706" y="767"/>
                  </a:lnTo>
                  <a:lnTo>
                    <a:pt x="704" y="767"/>
                  </a:lnTo>
                  <a:lnTo>
                    <a:pt x="699" y="770"/>
                  </a:lnTo>
                  <a:lnTo>
                    <a:pt x="695" y="774"/>
                  </a:lnTo>
                  <a:lnTo>
                    <a:pt x="688" y="783"/>
                  </a:lnTo>
                  <a:lnTo>
                    <a:pt x="682" y="781"/>
                  </a:lnTo>
                  <a:lnTo>
                    <a:pt x="676" y="780"/>
                  </a:lnTo>
                  <a:lnTo>
                    <a:pt x="675" y="780"/>
                  </a:lnTo>
                  <a:lnTo>
                    <a:pt x="674" y="780"/>
                  </a:lnTo>
                  <a:lnTo>
                    <a:pt x="674" y="760"/>
                  </a:lnTo>
                  <a:lnTo>
                    <a:pt x="669" y="743"/>
                  </a:lnTo>
                  <a:lnTo>
                    <a:pt x="665" y="729"/>
                  </a:lnTo>
                  <a:lnTo>
                    <a:pt x="658" y="716"/>
                  </a:lnTo>
                  <a:lnTo>
                    <a:pt x="641" y="691"/>
                  </a:lnTo>
                  <a:lnTo>
                    <a:pt x="624" y="669"/>
                  </a:lnTo>
                  <a:lnTo>
                    <a:pt x="618" y="653"/>
                  </a:lnTo>
                  <a:lnTo>
                    <a:pt x="615" y="639"/>
                  </a:lnTo>
                  <a:lnTo>
                    <a:pt x="612" y="631"/>
                  </a:lnTo>
                  <a:lnTo>
                    <a:pt x="608" y="626"/>
                  </a:lnTo>
                  <a:lnTo>
                    <a:pt x="602" y="621"/>
                  </a:lnTo>
                  <a:lnTo>
                    <a:pt x="594" y="619"/>
                  </a:lnTo>
                  <a:lnTo>
                    <a:pt x="594" y="611"/>
                  </a:lnTo>
                  <a:lnTo>
                    <a:pt x="592" y="604"/>
                  </a:lnTo>
                  <a:lnTo>
                    <a:pt x="589" y="599"/>
                  </a:lnTo>
                  <a:lnTo>
                    <a:pt x="586" y="593"/>
                  </a:lnTo>
                  <a:lnTo>
                    <a:pt x="579" y="584"/>
                  </a:lnTo>
                  <a:lnTo>
                    <a:pt x="571" y="576"/>
                  </a:lnTo>
                  <a:lnTo>
                    <a:pt x="568" y="577"/>
                  </a:lnTo>
                  <a:lnTo>
                    <a:pt x="564" y="579"/>
                  </a:lnTo>
                  <a:lnTo>
                    <a:pt x="559" y="579"/>
                  </a:lnTo>
                  <a:lnTo>
                    <a:pt x="555" y="577"/>
                  </a:lnTo>
                  <a:lnTo>
                    <a:pt x="555" y="571"/>
                  </a:lnTo>
                  <a:lnTo>
                    <a:pt x="554" y="569"/>
                  </a:lnTo>
                  <a:lnTo>
                    <a:pt x="551" y="567"/>
                  </a:lnTo>
                  <a:lnTo>
                    <a:pt x="545" y="566"/>
                  </a:lnTo>
                  <a:lnTo>
                    <a:pt x="548" y="574"/>
                  </a:lnTo>
                  <a:lnTo>
                    <a:pt x="551" y="581"/>
                  </a:lnTo>
                  <a:lnTo>
                    <a:pt x="555" y="587"/>
                  </a:lnTo>
                  <a:lnTo>
                    <a:pt x="559" y="593"/>
                  </a:lnTo>
                  <a:lnTo>
                    <a:pt x="569" y="604"/>
                  </a:lnTo>
                  <a:lnTo>
                    <a:pt x="578" y="616"/>
                  </a:lnTo>
                  <a:lnTo>
                    <a:pt x="579" y="630"/>
                  </a:lnTo>
                  <a:lnTo>
                    <a:pt x="582" y="644"/>
                  </a:lnTo>
                  <a:lnTo>
                    <a:pt x="589" y="649"/>
                  </a:lnTo>
                  <a:lnTo>
                    <a:pt x="596" y="653"/>
                  </a:lnTo>
                  <a:lnTo>
                    <a:pt x="602" y="673"/>
                  </a:lnTo>
                  <a:lnTo>
                    <a:pt x="608" y="693"/>
                  </a:lnTo>
                  <a:lnTo>
                    <a:pt x="615" y="703"/>
                  </a:lnTo>
                  <a:lnTo>
                    <a:pt x="622" y="714"/>
                  </a:lnTo>
                  <a:lnTo>
                    <a:pt x="622" y="721"/>
                  </a:lnTo>
                  <a:lnTo>
                    <a:pt x="622" y="729"/>
                  </a:lnTo>
                  <a:lnTo>
                    <a:pt x="632" y="736"/>
                  </a:lnTo>
                  <a:lnTo>
                    <a:pt x="641" y="744"/>
                  </a:lnTo>
                  <a:lnTo>
                    <a:pt x="651" y="757"/>
                  </a:lnTo>
                  <a:lnTo>
                    <a:pt x="661" y="771"/>
                  </a:lnTo>
                  <a:lnTo>
                    <a:pt x="671" y="786"/>
                  </a:lnTo>
                  <a:lnTo>
                    <a:pt x="682" y="800"/>
                  </a:lnTo>
                  <a:lnTo>
                    <a:pt x="682" y="801"/>
                  </a:lnTo>
                  <a:lnTo>
                    <a:pt x="682" y="804"/>
                  </a:lnTo>
                  <a:lnTo>
                    <a:pt x="689" y="804"/>
                  </a:lnTo>
                  <a:lnTo>
                    <a:pt x="696" y="804"/>
                  </a:lnTo>
                  <a:lnTo>
                    <a:pt x="711" y="800"/>
                  </a:lnTo>
                  <a:lnTo>
                    <a:pt x="728" y="797"/>
                  </a:lnTo>
                  <a:lnTo>
                    <a:pt x="743" y="794"/>
                  </a:lnTo>
                  <a:lnTo>
                    <a:pt x="759" y="790"/>
                  </a:lnTo>
                  <a:lnTo>
                    <a:pt x="758" y="808"/>
                  </a:lnTo>
                  <a:lnTo>
                    <a:pt x="755" y="824"/>
                  </a:lnTo>
                  <a:lnTo>
                    <a:pt x="751" y="840"/>
                  </a:lnTo>
                  <a:lnTo>
                    <a:pt x="745" y="854"/>
                  </a:lnTo>
                  <a:lnTo>
                    <a:pt x="738" y="867"/>
                  </a:lnTo>
                  <a:lnTo>
                    <a:pt x="729" y="880"/>
                  </a:lnTo>
                  <a:lnTo>
                    <a:pt x="719" y="891"/>
                  </a:lnTo>
                  <a:lnTo>
                    <a:pt x="709" y="901"/>
                  </a:lnTo>
                  <a:lnTo>
                    <a:pt x="688" y="923"/>
                  </a:lnTo>
                  <a:lnTo>
                    <a:pt x="666" y="943"/>
                  </a:lnTo>
                  <a:lnTo>
                    <a:pt x="655" y="953"/>
                  </a:lnTo>
                  <a:lnTo>
                    <a:pt x="646" y="963"/>
                  </a:lnTo>
                  <a:lnTo>
                    <a:pt x="636" y="973"/>
                  </a:lnTo>
                  <a:lnTo>
                    <a:pt x="629" y="984"/>
                  </a:lnTo>
                  <a:lnTo>
                    <a:pt x="625" y="991"/>
                  </a:lnTo>
                  <a:lnTo>
                    <a:pt x="624" y="998"/>
                  </a:lnTo>
                  <a:lnTo>
                    <a:pt x="624" y="1004"/>
                  </a:lnTo>
                  <a:lnTo>
                    <a:pt x="625" y="1010"/>
                  </a:lnTo>
                  <a:lnTo>
                    <a:pt x="629" y="1021"/>
                  </a:lnTo>
                  <a:lnTo>
                    <a:pt x="634" y="1033"/>
                  </a:lnTo>
                  <a:lnTo>
                    <a:pt x="629" y="1045"/>
                  </a:lnTo>
                  <a:lnTo>
                    <a:pt x="625" y="1057"/>
                  </a:lnTo>
                  <a:lnTo>
                    <a:pt x="632" y="1064"/>
                  </a:lnTo>
                  <a:lnTo>
                    <a:pt x="636" y="1073"/>
                  </a:lnTo>
                  <a:lnTo>
                    <a:pt x="639" y="1083"/>
                  </a:lnTo>
                  <a:lnTo>
                    <a:pt x="641" y="1095"/>
                  </a:lnTo>
                  <a:lnTo>
                    <a:pt x="639" y="1108"/>
                  </a:lnTo>
                  <a:lnTo>
                    <a:pt x="638" y="1120"/>
                  </a:lnTo>
                  <a:lnTo>
                    <a:pt x="635" y="1128"/>
                  </a:lnTo>
                  <a:lnTo>
                    <a:pt x="632" y="1135"/>
                  </a:lnTo>
                  <a:lnTo>
                    <a:pt x="628" y="1141"/>
                  </a:lnTo>
                  <a:lnTo>
                    <a:pt x="624" y="1147"/>
                  </a:lnTo>
                  <a:lnTo>
                    <a:pt x="619" y="1151"/>
                  </a:lnTo>
                  <a:lnTo>
                    <a:pt x="614" y="1154"/>
                  </a:lnTo>
                  <a:lnTo>
                    <a:pt x="602" y="1161"/>
                  </a:lnTo>
                  <a:lnTo>
                    <a:pt x="591" y="1168"/>
                  </a:lnTo>
                  <a:lnTo>
                    <a:pt x="586" y="1173"/>
                  </a:lnTo>
                  <a:lnTo>
                    <a:pt x="582" y="1178"/>
                  </a:lnTo>
                  <a:lnTo>
                    <a:pt x="578" y="1184"/>
                  </a:lnTo>
                  <a:lnTo>
                    <a:pt x="574" y="1193"/>
                  </a:lnTo>
                  <a:lnTo>
                    <a:pt x="572" y="1200"/>
                  </a:lnTo>
                  <a:lnTo>
                    <a:pt x="572" y="1207"/>
                  </a:lnTo>
                  <a:lnTo>
                    <a:pt x="574" y="1214"/>
                  </a:lnTo>
                  <a:lnTo>
                    <a:pt x="575" y="1221"/>
                  </a:lnTo>
                  <a:lnTo>
                    <a:pt x="576" y="1227"/>
                  </a:lnTo>
                  <a:lnTo>
                    <a:pt x="576" y="1234"/>
                  </a:lnTo>
                  <a:lnTo>
                    <a:pt x="576" y="1241"/>
                  </a:lnTo>
                  <a:lnTo>
                    <a:pt x="576" y="1248"/>
                  </a:lnTo>
                  <a:lnTo>
                    <a:pt x="568" y="1250"/>
                  </a:lnTo>
                  <a:lnTo>
                    <a:pt x="561" y="1254"/>
                  </a:lnTo>
                  <a:lnTo>
                    <a:pt x="555" y="1258"/>
                  </a:lnTo>
                  <a:lnTo>
                    <a:pt x="549" y="1263"/>
                  </a:lnTo>
                  <a:lnTo>
                    <a:pt x="554" y="1271"/>
                  </a:lnTo>
                  <a:lnTo>
                    <a:pt x="555" y="1282"/>
                  </a:lnTo>
                  <a:lnTo>
                    <a:pt x="551" y="1287"/>
                  </a:lnTo>
                  <a:lnTo>
                    <a:pt x="546" y="1290"/>
                  </a:lnTo>
                  <a:lnTo>
                    <a:pt x="544" y="1294"/>
                  </a:lnTo>
                  <a:lnTo>
                    <a:pt x="542" y="1298"/>
                  </a:lnTo>
                  <a:lnTo>
                    <a:pt x="539" y="1307"/>
                  </a:lnTo>
                  <a:lnTo>
                    <a:pt x="534" y="1318"/>
                  </a:lnTo>
                  <a:lnTo>
                    <a:pt x="525" y="1331"/>
                  </a:lnTo>
                  <a:lnTo>
                    <a:pt x="515" y="1341"/>
                  </a:lnTo>
                  <a:lnTo>
                    <a:pt x="504" y="1350"/>
                  </a:lnTo>
                  <a:lnTo>
                    <a:pt x="491" y="1355"/>
                  </a:lnTo>
                  <a:lnTo>
                    <a:pt x="461" y="1362"/>
                  </a:lnTo>
                  <a:lnTo>
                    <a:pt x="427" y="1370"/>
                  </a:lnTo>
                  <a:lnTo>
                    <a:pt x="417" y="1372"/>
                  </a:lnTo>
                  <a:lnTo>
                    <a:pt x="408" y="1374"/>
                  </a:lnTo>
                  <a:lnTo>
                    <a:pt x="404" y="1375"/>
                  </a:lnTo>
                  <a:lnTo>
                    <a:pt x="399" y="1375"/>
                  </a:lnTo>
                  <a:lnTo>
                    <a:pt x="394" y="1374"/>
                  </a:lnTo>
                  <a:lnTo>
                    <a:pt x="389" y="1371"/>
                  </a:lnTo>
                  <a:lnTo>
                    <a:pt x="388" y="1351"/>
                  </a:lnTo>
                  <a:lnTo>
                    <a:pt x="384" y="1330"/>
                  </a:lnTo>
                  <a:lnTo>
                    <a:pt x="371" y="1310"/>
                  </a:lnTo>
                  <a:lnTo>
                    <a:pt x="358" y="1291"/>
                  </a:lnTo>
                  <a:lnTo>
                    <a:pt x="354" y="1267"/>
                  </a:lnTo>
                  <a:lnTo>
                    <a:pt x="351" y="1241"/>
                  </a:lnTo>
                  <a:lnTo>
                    <a:pt x="351" y="1228"/>
                  </a:lnTo>
                  <a:lnTo>
                    <a:pt x="348" y="1217"/>
                  </a:lnTo>
                  <a:lnTo>
                    <a:pt x="347" y="1204"/>
                  </a:lnTo>
                  <a:lnTo>
                    <a:pt x="342" y="1194"/>
                  </a:lnTo>
                  <a:lnTo>
                    <a:pt x="332" y="1183"/>
                  </a:lnTo>
                  <a:lnTo>
                    <a:pt x="322" y="1173"/>
                  </a:lnTo>
                  <a:lnTo>
                    <a:pt x="319" y="1158"/>
                  </a:lnTo>
                  <a:lnTo>
                    <a:pt x="319" y="1147"/>
                  </a:lnTo>
                  <a:lnTo>
                    <a:pt x="322" y="1135"/>
                  </a:lnTo>
                  <a:lnTo>
                    <a:pt x="325" y="1124"/>
                  </a:lnTo>
                  <a:lnTo>
                    <a:pt x="335" y="1105"/>
                  </a:lnTo>
                  <a:lnTo>
                    <a:pt x="342" y="1088"/>
                  </a:lnTo>
                  <a:lnTo>
                    <a:pt x="344" y="1078"/>
                  </a:lnTo>
                  <a:lnTo>
                    <a:pt x="344" y="1065"/>
                  </a:lnTo>
                  <a:lnTo>
                    <a:pt x="341" y="1051"/>
                  </a:lnTo>
                  <a:lnTo>
                    <a:pt x="337" y="1037"/>
                  </a:lnTo>
                  <a:lnTo>
                    <a:pt x="328" y="1011"/>
                  </a:lnTo>
                  <a:lnTo>
                    <a:pt x="321" y="994"/>
                  </a:lnTo>
                  <a:lnTo>
                    <a:pt x="307" y="980"/>
                  </a:lnTo>
                  <a:lnTo>
                    <a:pt x="294" y="967"/>
                  </a:lnTo>
                  <a:lnTo>
                    <a:pt x="291" y="960"/>
                  </a:lnTo>
                  <a:lnTo>
                    <a:pt x="289" y="953"/>
                  </a:lnTo>
                  <a:lnTo>
                    <a:pt x="289" y="944"/>
                  </a:lnTo>
                  <a:lnTo>
                    <a:pt x="289" y="937"/>
                  </a:lnTo>
                  <a:lnTo>
                    <a:pt x="292" y="921"/>
                  </a:lnTo>
                  <a:lnTo>
                    <a:pt x="295" y="907"/>
                  </a:lnTo>
                  <a:lnTo>
                    <a:pt x="297" y="901"/>
                  </a:lnTo>
                  <a:lnTo>
                    <a:pt x="295" y="896"/>
                  </a:lnTo>
                  <a:lnTo>
                    <a:pt x="294" y="890"/>
                  </a:lnTo>
                  <a:lnTo>
                    <a:pt x="291" y="886"/>
                  </a:lnTo>
                  <a:lnTo>
                    <a:pt x="285" y="881"/>
                  </a:lnTo>
                  <a:lnTo>
                    <a:pt x="278" y="880"/>
                  </a:lnTo>
                  <a:lnTo>
                    <a:pt x="268" y="877"/>
                  </a:lnTo>
                  <a:lnTo>
                    <a:pt x="254" y="877"/>
                  </a:lnTo>
                  <a:lnTo>
                    <a:pt x="254" y="871"/>
                  </a:lnTo>
                  <a:lnTo>
                    <a:pt x="252" y="866"/>
                  </a:lnTo>
                  <a:lnTo>
                    <a:pt x="241" y="863"/>
                  </a:lnTo>
                  <a:lnTo>
                    <a:pt x="231" y="861"/>
                  </a:lnTo>
                  <a:lnTo>
                    <a:pt x="221" y="861"/>
                  </a:lnTo>
                  <a:lnTo>
                    <a:pt x="214" y="863"/>
                  </a:lnTo>
                  <a:lnTo>
                    <a:pt x="195" y="868"/>
                  </a:lnTo>
                  <a:lnTo>
                    <a:pt x="175" y="876"/>
                  </a:lnTo>
                  <a:lnTo>
                    <a:pt x="162" y="876"/>
                  </a:lnTo>
                  <a:lnTo>
                    <a:pt x="150" y="874"/>
                  </a:lnTo>
                  <a:lnTo>
                    <a:pt x="138" y="873"/>
                  </a:lnTo>
                  <a:lnTo>
                    <a:pt x="125" y="873"/>
                  </a:lnTo>
                  <a:lnTo>
                    <a:pt x="121" y="876"/>
                  </a:lnTo>
                  <a:lnTo>
                    <a:pt x="117" y="878"/>
                  </a:lnTo>
                  <a:lnTo>
                    <a:pt x="111" y="880"/>
                  </a:lnTo>
                  <a:lnTo>
                    <a:pt x="102" y="881"/>
                  </a:lnTo>
                  <a:lnTo>
                    <a:pt x="90" y="870"/>
                  </a:lnTo>
                  <a:lnTo>
                    <a:pt x="77" y="860"/>
                  </a:lnTo>
                  <a:lnTo>
                    <a:pt x="64" y="848"/>
                  </a:lnTo>
                  <a:lnTo>
                    <a:pt x="51" y="837"/>
                  </a:lnTo>
                  <a:lnTo>
                    <a:pt x="48" y="827"/>
                  </a:lnTo>
                  <a:lnTo>
                    <a:pt x="44" y="817"/>
                  </a:lnTo>
                  <a:lnTo>
                    <a:pt x="37" y="810"/>
                  </a:lnTo>
                  <a:lnTo>
                    <a:pt x="25" y="801"/>
                  </a:lnTo>
                  <a:lnTo>
                    <a:pt x="14" y="793"/>
                  </a:lnTo>
                  <a:lnTo>
                    <a:pt x="8" y="784"/>
                  </a:lnTo>
                  <a:lnTo>
                    <a:pt x="8" y="774"/>
                  </a:lnTo>
                  <a:lnTo>
                    <a:pt x="10" y="763"/>
                  </a:lnTo>
                  <a:lnTo>
                    <a:pt x="5" y="759"/>
                  </a:lnTo>
                  <a:lnTo>
                    <a:pt x="1" y="756"/>
                  </a:lnTo>
                  <a:lnTo>
                    <a:pt x="0" y="750"/>
                  </a:lnTo>
                  <a:lnTo>
                    <a:pt x="1" y="744"/>
                  </a:lnTo>
                  <a:lnTo>
                    <a:pt x="2" y="740"/>
                  </a:lnTo>
                  <a:lnTo>
                    <a:pt x="5" y="734"/>
                  </a:lnTo>
                  <a:lnTo>
                    <a:pt x="11" y="726"/>
                  </a:lnTo>
                  <a:lnTo>
                    <a:pt x="15" y="717"/>
                  </a:lnTo>
                  <a:lnTo>
                    <a:pt x="17" y="709"/>
                  </a:lnTo>
                  <a:lnTo>
                    <a:pt x="17" y="700"/>
                  </a:lnTo>
                  <a:lnTo>
                    <a:pt x="15" y="693"/>
                  </a:lnTo>
                  <a:lnTo>
                    <a:pt x="14" y="687"/>
                  </a:lnTo>
                  <a:lnTo>
                    <a:pt x="8" y="676"/>
                  </a:lnTo>
                  <a:lnTo>
                    <a:pt x="5" y="663"/>
                  </a:lnTo>
                  <a:lnTo>
                    <a:pt x="14" y="644"/>
                  </a:lnTo>
                  <a:lnTo>
                    <a:pt x="24" y="624"/>
                  </a:lnTo>
                  <a:lnTo>
                    <a:pt x="30" y="614"/>
                  </a:lnTo>
                  <a:lnTo>
                    <a:pt x="35" y="606"/>
                  </a:lnTo>
                  <a:lnTo>
                    <a:pt x="42" y="597"/>
                  </a:lnTo>
                  <a:lnTo>
                    <a:pt x="51" y="591"/>
                  </a:lnTo>
                  <a:lnTo>
                    <a:pt x="60" y="584"/>
                  </a:lnTo>
                  <a:lnTo>
                    <a:pt x="70" y="579"/>
                  </a:lnTo>
                  <a:lnTo>
                    <a:pt x="80" y="573"/>
                  </a:lnTo>
                  <a:lnTo>
                    <a:pt x="87" y="564"/>
                  </a:lnTo>
                  <a:lnTo>
                    <a:pt x="88" y="549"/>
                  </a:lnTo>
                  <a:lnTo>
                    <a:pt x="90" y="534"/>
                  </a:lnTo>
                  <a:lnTo>
                    <a:pt x="92" y="529"/>
                  </a:lnTo>
                  <a:lnTo>
                    <a:pt x="97" y="524"/>
                  </a:lnTo>
                  <a:lnTo>
                    <a:pt x="100" y="520"/>
                  </a:lnTo>
                  <a:lnTo>
                    <a:pt x="104" y="517"/>
                  </a:lnTo>
                  <a:lnTo>
                    <a:pt x="112" y="513"/>
                  </a:lnTo>
                  <a:lnTo>
                    <a:pt x="121" y="509"/>
                  </a:lnTo>
                  <a:lnTo>
                    <a:pt x="124" y="506"/>
                  </a:lnTo>
                  <a:lnTo>
                    <a:pt x="128" y="503"/>
                  </a:lnTo>
                  <a:lnTo>
                    <a:pt x="131" y="499"/>
                  </a:lnTo>
                  <a:lnTo>
                    <a:pt x="132" y="494"/>
                  </a:lnTo>
                  <a:lnTo>
                    <a:pt x="134" y="489"/>
                  </a:lnTo>
                  <a:lnTo>
                    <a:pt x="135" y="483"/>
                  </a:lnTo>
                  <a:lnTo>
                    <a:pt x="134" y="474"/>
                  </a:lnTo>
                  <a:lnTo>
                    <a:pt x="132" y="464"/>
                  </a:lnTo>
                  <a:lnTo>
                    <a:pt x="118" y="466"/>
                  </a:lnTo>
                  <a:lnTo>
                    <a:pt x="104" y="466"/>
                  </a:lnTo>
                  <a:lnTo>
                    <a:pt x="102" y="449"/>
                  </a:lnTo>
                  <a:lnTo>
                    <a:pt x="105" y="432"/>
                  </a:lnTo>
                  <a:lnTo>
                    <a:pt x="107" y="423"/>
                  </a:lnTo>
                  <a:lnTo>
                    <a:pt x="110" y="416"/>
                  </a:lnTo>
                  <a:lnTo>
                    <a:pt x="114" y="410"/>
                  </a:lnTo>
                  <a:lnTo>
                    <a:pt x="118" y="404"/>
                  </a:lnTo>
                  <a:lnTo>
                    <a:pt x="115" y="402"/>
                  </a:lnTo>
                  <a:lnTo>
                    <a:pt x="112" y="399"/>
                  </a:lnTo>
                  <a:lnTo>
                    <a:pt x="111" y="394"/>
                  </a:lnTo>
                  <a:lnTo>
                    <a:pt x="110" y="389"/>
                  </a:lnTo>
                  <a:lnTo>
                    <a:pt x="128" y="386"/>
                  </a:lnTo>
                  <a:lnTo>
                    <a:pt x="151" y="384"/>
                  </a:lnTo>
                  <a:lnTo>
                    <a:pt x="161" y="384"/>
                  </a:lnTo>
                  <a:lnTo>
                    <a:pt x="172" y="383"/>
                  </a:lnTo>
                  <a:lnTo>
                    <a:pt x="181" y="382"/>
                  </a:lnTo>
                  <a:lnTo>
                    <a:pt x="190" y="379"/>
                  </a:lnTo>
                  <a:lnTo>
                    <a:pt x="191" y="369"/>
                  </a:lnTo>
                  <a:lnTo>
                    <a:pt x="190" y="359"/>
                  </a:lnTo>
                  <a:lnTo>
                    <a:pt x="188" y="352"/>
                  </a:lnTo>
                  <a:lnTo>
                    <a:pt x="184" y="344"/>
                  </a:lnTo>
                  <a:lnTo>
                    <a:pt x="180" y="339"/>
                  </a:lnTo>
                  <a:lnTo>
                    <a:pt x="172" y="334"/>
                  </a:lnTo>
                  <a:lnTo>
                    <a:pt x="165" y="330"/>
                  </a:lnTo>
                  <a:lnTo>
                    <a:pt x="158" y="329"/>
                  </a:lnTo>
                  <a:lnTo>
                    <a:pt x="158" y="324"/>
                  </a:lnTo>
                  <a:lnTo>
                    <a:pt x="158" y="322"/>
                  </a:lnTo>
                  <a:lnTo>
                    <a:pt x="160" y="322"/>
                  </a:lnTo>
                  <a:lnTo>
                    <a:pt x="161" y="322"/>
                  </a:lnTo>
                  <a:lnTo>
                    <a:pt x="167" y="320"/>
                  </a:lnTo>
                  <a:lnTo>
                    <a:pt x="172" y="320"/>
                  </a:lnTo>
                  <a:lnTo>
                    <a:pt x="178" y="322"/>
                  </a:lnTo>
                  <a:lnTo>
                    <a:pt x="184" y="323"/>
                  </a:lnTo>
                  <a:lnTo>
                    <a:pt x="184" y="316"/>
                  </a:lnTo>
                  <a:lnTo>
                    <a:pt x="184" y="310"/>
                  </a:lnTo>
                  <a:lnTo>
                    <a:pt x="197" y="312"/>
                  </a:lnTo>
                  <a:lnTo>
                    <a:pt x="204" y="310"/>
                  </a:lnTo>
                  <a:lnTo>
                    <a:pt x="210" y="309"/>
                  </a:lnTo>
                  <a:lnTo>
                    <a:pt x="214" y="306"/>
                  </a:lnTo>
                  <a:lnTo>
                    <a:pt x="221" y="297"/>
                  </a:lnTo>
                  <a:lnTo>
                    <a:pt x="232" y="287"/>
                  </a:lnTo>
                  <a:lnTo>
                    <a:pt x="244" y="285"/>
                  </a:lnTo>
                  <a:lnTo>
                    <a:pt x="255" y="280"/>
                  </a:lnTo>
                  <a:lnTo>
                    <a:pt x="264" y="269"/>
                  </a:lnTo>
                  <a:lnTo>
                    <a:pt x="272" y="257"/>
                  </a:lnTo>
                  <a:lnTo>
                    <a:pt x="282" y="256"/>
                  </a:lnTo>
                  <a:lnTo>
                    <a:pt x="292" y="255"/>
                  </a:lnTo>
                  <a:lnTo>
                    <a:pt x="289" y="247"/>
                  </a:lnTo>
                  <a:lnTo>
                    <a:pt x="287" y="240"/>
                  </a:lnTo>
                  <a:lnTo>
                    <a:pt x="285" y="232"/>
                  </a:lnTo>
                  <a:lnTo>
                    <a:pt x="287" y="223"/>
                  </a:lnTo>
                  <a:lnTo>
                    <a:pt x="298" y="223"/>
                  </a:lnTo>
                  <a:lnTo>
                    <a:pt x="308" y="225"/>
                  </a:lnTo>
                  <a:lnTo>
                    <a:pt x="311" y="226"/>
                  </a:lnTo>
                  <a:lnTo>
                    <a:pt x="312" y="227"/>
                  </a:lnTo>
                  <a:lnTo>
                    <a:pt x="312" y="229"/>
                  </a:lnTo>
                  <a:lnTo>
                    <a:pt x="312" y="230"/>
                  </a:lnTo>
                  <a:lnTo>
                    <a:pt x="307" y="233"/>
                  </a:lnTo>
                  <a:lnTo>
                    <a:pt x="301" y="237"/>
                  </a:lnTo>
                  <a:lnTo>
                    <a:pt x="302" y="243"/>
                  </a:lnTo>
                  <a:lnTo>
                    <a:pt x="302" y="249"/>
                  </a:lnTo>
                  <a:lnTo>
                    <a:pt x="305" y="253"/>
                  </a:lnTo>
                  <a:lnTo>
                    <a:pt x="307" y="256"/>
                  </a:lnTo>
                  <a:lnTo>
                    <a:pt x="308" y="256"/>
                  </a:lnTo>
                  <a:lnTo>
                    <a:pt x="308" y="256"/>
                  </a:lnTo>
                  <a:lnTo>
                    <a:pt x="318" y="253"/>
                  </a:lnTo>
                  <a:lnTo>
                    <a:pt x="328" y="250"/>
                  </a:lnTo>
                  <a:lnTo>
                    <a:pt x="334" y="256"/>
                  </a:lnTo>
                  <a:lnTo>
                    <a:pt x="339" y="260"/>
                  </a:lnTo>
                  <a:lnTo>
                    <a:pt x="354" y="253"/>
                  </a:lnTo>
                  <a:lnTo>
                    <a:pt x="367" y="247"/>
                  </a:lnTo>
                  <a:lnTo>
                    <a:pt x="382" y="247"/>
                  </a:lnTo>
                  <a:lnTo>
                    <a:pt x="399" y="245"/>
                  </a:lnTo>
                  <a:lnTo>
                    <a:pt x="405" y="230"/>
                  </a:lnTo>
                  <a:lnTo>
                    <a:pt x="412" y="216"/>
                  </a:lnTo>
                  <a:lnTo>
                    <a:pt x="419" y="215"/>
                  </a:lnTo>
                  <a:lnTo>
                    <a:pt x="425" y="216"/>
                  </a:lnTo>
                  <a:lnTo>
                    <a:pt x="431" y="219"/>
                  </a:lnTo>
                  <a:lnTo>
                    <a:pt x="435" y="220"/>
                  </a:lnTo>
                  <a:lnTo>
                    <a:pt x="437" y="217"/>
                  </a:lnTo>
                  <a:lnTo>
                    <a:pt x="439" y="215"/>
                  </a:lnTo>
                  <a:lnTo>
                    <a:pt x="434" y="207"/>
                  </a:lnTo>
                  <a:lnTo>
                    <a:pt x="429" y="202"/>
                  </a:lnTo>
                  <a:lnTo>
                    <a:pt x="429" y="197"/>
                  </a:lnTo>
                  <a:lnTo>
                    <a:pt x="429" y="192"/>
                  </a:lnTo>
                  <a:lnTo>
                    <a:pt x="444" y="195"/>
                  </a:lnTo>
                  <a:lnTo>
                    <a:pt x="458" y="195"/>
                  </a:lnTo>
                  <a:lnTo>
                    <a:pt x="465" y="195"/>
                  </a:lnTo>
                  <a:lnTo>
                    <a:pt x="471" y="192"/>
                  </a:lnTo>
                  <a:lnTo>
                    <a:pt x="475" y="189"/>
                  </a:lnTo>
                  <a:lnTo>
                    <a:pt x="479" y="183"/>
                  </a:lnTo>
                  <a:lnTo>
                    <a:pt x="471" y="182"/>
                  </a:lnTo>
                  <a:lnTo>
                    <a:pt x="462" y="180"/>
                  </a:lnTo>
                  <a:lnTo>
                    <a:pt x="452" y="182"/>
                  </a:lnTo>
                  <a:lnTo>
                    <a:pt x="444" y="182"/>
                  </a:lnTo>
                  <a:lnTo>
                    <a:pt x="434" y="182"/>
                  </a:lnTo>
                  <a:lnTo>
                    <a:pt x="424" y="182"/>
                  </a:lnTo>
                  <a:lnTo>
                    <a:pt x="415" y="180"/>
                  </a:lnTo>
                  <a:lnTo>
                    <a:pt x="407" y="176"/>
                  </a:lnTo>
                  <a:lnTo>
                    <a:pt x="407" y="175"/>
                  </a:lnTo>
                  <a:lnTo>
                    <a:pt x="407" y="173"/>
                  </a:lnTo>
                  <a:lnTo>
                    <a:pt x="407" y="165"/>
                  </a:lnTo>
                  <a:lnTo>
                    <a:pt x="405" y="155"/>
                  </a:lnTo>
                  <a:lnTo>
                    <a:pt x="421" y="145"/>
                  </a:lnTo>
                  <a:lnTo>
                    <a:pt x="435" y="133"/>
                  </a:lnTo>
                  <a:lnTo>
                    <a:pt x="434" y="127"/>
                  </a:lnTo>
                  <a:lnTo>
                    <a:pt x="434" y="125"/>
                  </a:lnTo>
                  <a:lnTo>
                    <a:pt x="431" y="122"/>
                  </a:lnTo>
                  <a:lnTo>
                    <a:pt x="429" y="119"/>
                  </a:lnTo>
                  <a:lnTo>
                    <a:pt x="428" y="119"/>
                  </a:lnTo>
                  <a:lnTo>
                    <a:pt x="428" y="119"/>
                  </a:lnTo>
                  <a:lnTo>
                    <a:pt x="419" y="120"/>
                  </a:lnTo>
                  <a:lnTo>
                    <a:pt x="411" y="123"/>
                  </a:lnTo>
                  <a:lnTo>
                    <a:pt x="402" y="127"/>
                  </a:lnTo>
                  <a:lnTo>
                    <a:pt x="395" y="133"/>
                  </a:lnTo>
                  <a:lnTo>
                    <a:pt x="381" y="146"/>
                  </a:lnTo>
                  <a:lnTo>
                    <a:pt x="369" y="156"/>
                  </a:lnTo>
                  <a:lnTo>
                    <a:pt x="369" y="166"/>
                  </a:lnTo>
                  <a:lnTo>
                    <a:pt x="371" y="175"/>
                  </a:lnTo>
                  <a:lnTo>
                    <a:pt x="372" y="179"/>
                  </a:lnTo>
                  <a:lnTo>
                    <a:pt x="377" y="182"/>
                  </a:lnTo>
                  <a:lnTo>
                    <a:pt x="381" y="185"/>
                  </a:lnTo>
                  <a:lnTo>
                    <a:pt x="385" y="186"/>
                  </a:lnTo>
                  <a:lnTo>
                    <a:pt x="384" y="189"/>
                  </a:lnTo>
                  <a:lnTo>
                    <a:pt x="384" y="192"/>
                  </a:lnTo>
                  <a:lnTo>
                    <a:pt x="372" y="196"/>
                  </a:lnTo>
                  <a:lnTo>
                    <a:pt x="362" y="202"/>
                  </a:lnTo>
                  <a:lnTo>
                    <a:pt x="365" y="209"/>
                  </a:lnTo>
                  <a:lnTo>
                    <a:pt x="364" y="216"/>
                  </a:lnTo>
                  <a:lnTo>
                    <a:pt x="361" y="223"/>
                  </a:lnTo>
                  <a:lnTo>
                    <a:pt x="357" y="229"/>
                  </a:lnTo>
                  <a:lnTo>
                    <a:pt x="349" y="230"/>
                  </a:lnTo>
                  <a:lnTo>
                    <a:pt x="342" y="232"/>
                  </a:lnTo>
                  <a:lnTo>
                    <a:pt x="342" y="236"/>
                  </a:lnTo>
                  <a:lnTo>
                    <a:pt x="341" y="237"/>
                  </a:lnTo>
                  <a:lnTo>
                    <a:pt x="341" y="240"/>
                  </a:lnTo>
                  <a:lnTo>
                    <a:pt x="338" y="242"/>
                  </a:lnTo>
                  <a:lnTo>
                    <a:pt x="334" y="237"/>
                  </a:lnTo>
                  <a:lnTo>
                    <a:pt x="331" y="233"/>
                  </a:lnTo>
                  <a:lnTo>
                    <a:pt x="327" y="227"/>
                  </a:lnTo>
                  <a:lnTo>
                    <a:pt x="324" y="220"/>
                  </a:lnTo>
                  <a:lnTo>
                    <a:pt x="321" y="206"/>
                  </a:lnTo>
                  <a:lnTo>
                    <a:pt x="319" y="192"/>
                  </a:lnTo>
                  <a:lnTo>
                    <a:pt x="311" y="193"/>
                  </a:lnTo>
                  <a:lnTo>
                    <a:pt x="304" y="195"/>
                  </a:lnTo>
                  <a:lnTo>
                    <a:pt x="299" y="197"/>
                  </a:lnTo>
                  <a:lnTo>
                    <a:pt x="294" y="200"/>
                  </a:lnTo>
                  <a:lnTo>
                    <a:pt x="289" y="203"/>
                  </a:lnTo>
                  <a:lnTo>
                    <a:pt x="285" y="205"/>
                  </a:lnTo>
                  <a:lnTo>
                    <a:pt x="278" y="207"/>
                  </a:lnTo>
                  <a:lnTo>
                    <a:pt x="271" y="207"/>
                  </a:lnTo>
                  <a:lnTo>
                    <a:pt x="271" y="206"/>
                  </a:lnTo>
                  <a:lnTo>
                    <a:pt x="271" y="205"/>
                  </a:lnTo>
                  <a:lnTo>
                    <a:pt x="267" y="197"/>
                  </a:lnTo>
                  <a:lnTo>
                    <a:pt x="262" y="186"/>
                  </a:lnTo>
                  <a:lnTo>
                    <a:pt x="259" y="175"/>
                  </a:lnTo>
                  <a:lnTo>
                    <a:pt x="258" y="166"/>
                  </a:lnTo>
                  <a:lnTo>
                    <a:pt x="271" y="160"/>
                  </a:lnTo>
                  <a:lnTo>
                    <a:pt x="287" y="153"/>
                  </a:lnTo>
                  <a:lnTo>
                    <a:pt x="301" y="147"/>
                  </a:lnTo>
                  <a:lnTo>
                    <a:pt x="314" y="139"/>
                  </a:lnTo>
                  <a:lnTo>
                    <a:pt x="325" y="123"/>
                  </a:lnTo>
                  <a:lnTo>
                    <a:pt x="344" y="97"/>
                  </a:lnTo>
                  <a:lnTo>
                    <a:pt x="354" y="87"/>
                  </a:lnTo>
                  <a:lnTo>
                    <a:pt x="364" y="79"/>
                  </a:lnTo>
                  <a:lnTo>
                    <a:pt x="368" y="77"/>
                  </a:lnTo>
                  <a:lnTo>
                    <a:pt x="371" y="77"/>
                  </a:lnTo>
                  <a:lnTo>
                    <a:pt x="374" y="79"/>
                  </a:lnTo>
                  <a:lnTo>
                    <a:pt x="377" y="83"/>
                  </a:lnTo>
                  <a:lnTo>
                    <a:pt x="387" y="76"/>
                  </a:lnTo>
                  <a:lnTo>
                    <a:pt x="398" y="72"/>
                  </a:lnTo>
                  <a:lnTo>
                    <a:pt x="409" y="69"/>
                  </a:lnTo>
                  <a:lnTo>
                    <a:pt x="419" y="67"/>
                  </a:lnTo>
                  <a:lnTo>
                    <a:pt x="442" y="67"/>
                  </a:lnTo>
                  <a:lnTo>
                    <a:pt x="467" y="70"/>
                  </a:lnTo>
                  <a:lnTo>
                    <a:pt x="467" y="75"/>
                  </a:lnTo>
                  <a:lnTo>
                    <a:pt x="465" y="79"/>
                  </a:lnTo>
                  <a:lnTo>
                    <a:pt x="481" y="79"/>
                  </a:lnTo>
                  <a:lnTo>
                    <a:pt x="495" y="80"/>
                  </a:lnTo>
                  <a:lnTo>
                    <a:pt x="509" y="82"/>
                  </a:lnTo>
                  <a:lnTo>
                    <a:pt x="524" y="86"/>
                  </a:lnTo>
                  <a:lnTo>
                    <a:pt x="536" y="90"/>
                  </a:lnTo>
                  <a:lnTo>
                    <a:pt x="549" y="96"/>
                  </a:lnTo>
                  <a:lnTo>
                    <a:pt x="559" y="103"/>
                  </a:lnTo>
                  <a:lnTo>
                    <a:pt x="566" y="113"/>
                  </a:lnTo>
                  <a:lnTo>
                    <a:pt x="565" y="115"/>
                  </a:lnTo>
                  <a:lnTo>
                    <a:pt x="562" y="116"/>
                  </a:lnTo>
                  <a:lnTo>
                    <a:pt x="554" y="117"/>
                  </a:lnTo>
                  <a:lnTo>
                    <a:pt x="545" y="117"/>
                  </a:lnTo>
                  <a:lnTo>
                    <a:pt x="536" y="117"/>
                  </a:lnTo>
                  <a:lnTo>
                    <a:pt x="528" y="115"/>
                  </a:lnTo>
                  <a:lnTo>
                    <a:pt x="509" y="109"/>
                  </a:lnTo>
                  <a:lnTo>
                    <a:pt x="494" y="106"/>
                  </a:lnTo>
                  <a:lnTo>
                    <a:pt x="494" y="106"/>
                  </a:lnTo>
                  <a:lnTo>
                    <a:pt x="494" y="107"/>
                  </a:lnTo>
                  <a:lnTo>
                    <a:pt x="504" y="119"/>
                  </a:lnTo>
                  <a:lnTo>
                    <a:pt x="514" y="130"/>
                  </a:lnTo>
                  <a:lnTo>
                    <a:pt x="519" y="135"/>
                  </a:lnTo>
                  <a:lnTo>
                    <a:pt x="525" y="139"/>
                  </a:lnTo>
                  <a:lnTo>
                    <a:pt x="534" y="143"/>
                  </a:lnTo>
                  <a:lnTo>
                    <a:pt x="542" y="145"/>
                  </a:lnTo>
                  <a:lnTo>
                    <a:pt x="538" y="137"/>
                  </a:lnTo>
                  <a:lnTo>
                    <a:pt x="535" y="129"/>
                  </a:lnTo>
                  <a:lnTo>
                    <a:pt x="536" y="127"/>
                  </a:lnTo>
                  <a:lnTo>
                    <a:pt x="538" y="126"/>
                  </a:lnTo>
                  <a:lnTo>
                    <a:pt x="549" y="132"/>
                  </a:lnTo>
                  <a:lnTo>
                    <a:pt x="562" y="135"/>
                  </a:lnTo>
                  <a:lnTo>
                    <a:pt x="562" y="133"/>
                  </a:lnTo>
                  <a:lnTo>
                    <a:pt x="562" y="130"/>
                  </a:lnTo>
                  <a:lnTo>
                    <a:pt x="559" y="129"/>
                  </a:lnTo>
                  <a:lnTo>
                    <a:pt x="558" y="125"/>
                  </a:lnTo>
                  <a:lnTo>
                    <a:pt x="571" y="117"/>
                  </a:lnTo>
                  <a:lnTo>
                    <a:pt x="586" y="112"/>
                  </a:lnTo>
                  <a:lnTo>
                    <a:pt x="585" y="99"/>
                  </a:lnTo>
                  <a:lnTo>
                    <a:pt x="584" y="87"/>
                  </a:lnTo>
                  <a:lnTo>
                    <a:pt x="596" y="90"/>
                  </a:lnTo>
                  <a:lnTo>
                    <a:pt x="606" y="93"/>
                  </a:lnTo>
                  <a:lnTo>
                    <a:pt x="608" y="95"/>
                  </a:lnTo>
                  <a:lnTo>
                    <a:pt x="608" y="96"/>
                  </a:lnTo>
                  <a:lnTo>
                    <a:pt x="608" y="97"/>
                  </a:lnTo>
                  <a:lnTo>
                    <a:pt x="606" y="99"/>
                  </a:lnTo>
                  <a:lnTo>
                    <a:pt x="604" y="100"/>
                  </a:lnTo>
                  <a:lnTo>
                    <a:pt x="599" y="100"/>
                  </a:lnTo>
                  <a:lnTo>
                    <a:pt x="599" y="106"/>
                  </a:lnTo>
                  <a:lnTo>
                    <a:pt x="599" y="110"/>
                  </a:lnTo>
                  <a:lnTo>
                    <a:pt x="608" y="109"/>
                  </a:lnTo>
                  <a:lnTo>
                    <a:pt x="616" y="106"/>
                  </a:lnTo>
                  <a:lnTo>
                    <a:pt x="624" y="103"/>
                  </a:lnTo>
                  <a:lnTo>
                    <a:pt x="629" y="99"/>
                  </a:lnTo>
                  <a:lnTo>
                    <a:pt x="636" y="95"/>
                  </a:lnTo>
                  <a:lnTo>
                    <a:pt x="645" y="92"/>
                  </a:lnTo>
                  <a:lnTo>
                    <a:pt x="654" y="89"/>
                  </a:lnTo>
                  <a:lnTo>
                    <a:pt x="665" y="87"/>
                  </a:lnTo>
                  <a:lnTo>
                    <a:pt x="665" y="92"/>
                  </a:lnTo>
                  <a:lnTo>
                    <a:pt x="665" y="95"/>
                  </a:lnTo>
                  <a:lnTo>
                    <a:pt x="679" y="95"/>
                  </a:lnTo>
                  <a:lnTo>
                    <a:pt x="694" y="92"/>
                  </a:lnTo>
                  <a:lnTo>
                    <a:pt x="708" y="89"/>
                  </a:lnTo>
                  <a:lnTo>
                    <a:pt x="719" y="85"/>
                  </a:lnTo>
                  <a:lnTo>
                    <a:pt x="718" y="83"/>
                  </a:lnTo>
                  <a:lnTo>
                    <a:pt x="716" y="80"/>
                  </a:lnTo>
                  <a:lnTo>
                    <a:pt x="706" y="79"/>
                  </a:lnTo>
                  <a:lnTo>
                    <a:pt x="698" y="76"/>
                  </a:lnTo>
                  <a:lnTo>
                    <a:pt x="696" y="70"/>
                  </a:lnTo>
                  <a:lnTo>
                    <a:pt x="696" y="66"/>
                  </a:lnTo>
                  <a:lnTo>
                    <a:pt x="718" y="72"/>
                  </a:lnTo>
                  <a:lnTo>
                    <a:pt x="741" y="79"/>
                  </a:lnTo>
                  <a:lnTo>
                    <a:pt x="763" y="87"/>
                  </a:lnTo>
                  <a:lnTo>
                    <a:pt x="786" y="93"/>
                  </a:lnTo>
                  <a:lnTo>
                    <a:pt x="789" y="92"/>
                  </a:lnTo>
                  <a:lnTo>
                    <a:pt x="791" y="89"/>
                  </a:lnTo>
                  <a:lnTo>
                    <a:pt x="773" y="79"/>
                  </a:lnTo>
                  <a:lnTo>
                    <a:pt x="759" y="70"/>
                  </a:lnTo>
                  <a:lnTo>
                    <a:pt x="759" y="62"/>
                  </a:lnTo>
                  <a:lnTo>
                    <a:pt x="761" y="55"/>
                  </a:lnTo>
                  <a:lnTo>
                    <a:pt x="763" y="49"/>
                  </a:lnTo>
                  <a:lnTo>
                    <a:pt x="765" y="45"/>
                  </a:lnTo>
                  <a:lnTo>
                    <a:pt x="768" y="43"/>
                  </a:lnTo>
                  <a:lnTo>
                    <a:pt x="771" y="40"/>
                  </a:lnTo>
                  <a:lnTo>
                    <a:pt x="782" y="45"/>
                  </a:lnTo>
                  <a:lnTo>
                    <a:pt x="795" y="48"/>
                  </a:lnTo>
                  <a:lnTo>
                    <a:pt x="796" y="56"/>
                  </a:lnTo>
                  <a:lnTo>
                    <a:pt x="799" y="63"/>
                  </a:lnTo>
                  <a:lnTo>
                    <a:pt x="803" y="69"/>
                  </a:lnTo>
                  <a:lnTo>
                    <a:pt x="809" y="75"/>
                  </a:lnTo>
                  <a:lnTo>
                    <a:pt x="815" y="80"/>
                  </a:lnTo>
                  <a:lnTo>
                    <a:pt x="819" y="86"/>
                  </a:lnTo>
                  <a:lnTo>
                    <a:pt x="823" y="92"/>
                  </a:lnTo>
                  <a:lnTo>
                    <a:pt x="826" y="97"/>
                  </a:lnTo>
                  <a:lnTo>
                    <a:pt x="821" y="103"/>
                  </a:lnTo>
                  <a:lnTo>
                    <a:pt x="815" y="110"/>
                  </a:lnTo>
                  <a:lnTo>
                    <a:pt x="818" y="113"/>
                  </a:lnTo>
                  <a:lnTo>
                    <a:pt x="821" y="117"/>
                  </a:lnTo>
                  <a:lnTo>
                    <a:pt x="825" y="117"/>
                  </a:lnTo>
                  <a:lnTo>
                    <a:pt x="829" y="117"/>
                  </a:lnTo>
                  <a:lnTo>
                    <a:pt x="835" y="112"/>
                  </a:lnTo>
                  <a:lnTo>
                    <a:pt x="839" y="107"/>
                  </a:lnTo>
                  <a:lnTo>
                    <a:pt x="839" y="97"/>
                  </a:lnTo>
                  <a:lnTo>
                    <a:pt x="835" y="90"/>
                  </a:lnTo>
                  <a:lnTo>
                    <a:pt x="835" y="90"/>
                  </a:lnTo>
                  <a:lnTo>
                    <a:pt x="835" y="89"/>
                  </a:lnTo>
                  <a:lnTo>
                    <a:pt x="846" y="90"/>
                  </a:lnTo>
                  <a:lnTo>
                    <a:pt x="855" y="92"/>
                  </a:lnTo>
                  <a:lnTo>
                    <a:pt x="856" y="96"/>
                  </a:lnTo>
                  <a:lnTo>
                    <a:pt x="856" y="97"/>
                  </a:lnTo>
                  <a:lnTo>
                    <a:pt x="859" y="97"/>
                  </a:lnTo>
                  <a:lnTo>
                    <a:pt x="863" y="97"/>
                  </a:lnTo>
                  <a:lnTo>
                    <a:pt x="862" y="96"/>
                  </a:lnTo>
                  <a:lnTo>
                    <a:pt x="861" y="95"/>
                  </a:lnTo>
                  <a:lnTo>
                    <a:pt x="858" y="90"/>
                  </a:lnTo>
                  <a:lnTo>
                    <a:pt x="855" y="86"/>
                  </a:lnTo>
                  <a:lnTo>
                    <a:pt x="842" y="86"/>
                  </a:lnTo>
                  <a:lnTo>
                    <a:pt x="829" y="86"/>
                  </a:lnTo>
                  <a:lnTo>
                    <a:pt x="819" y="72"/>
                  </a:lnTo>
                  <a:lnTo>
                    <a:pt x="809" y="59"/>
                  </a:lnTo>
                  <a:lnTo>
                    <a:pt x="811" y="53"/>
                  </a:lnTo>
                  <a:lnTo>
                    <a:pt x="812" y="50"/>
                  </a:lnTo>
                  <a:lnTo>
                    <a:pt x="819" y="56"/>
                  </a:lnTo>
                  <a:lnTo>
                    <a:pt x="826" y="62"/>
                  </a:lnTo>
                  <a:lnTo>
                    <a:pt x="831" y="63"/>
                  </a:lnTo>
                  <a:lnTo>
                    <a:pt x="836" y="65"/>
                  </a:lnTo>
                  <a:lnTo>
                    <a:pt x="842" y="65"/>
                  </a:lnTo>
                  <a:lnTo>
                    <a:pt x="848" y="63"/>
                  </a:lnTo>
                  <a:lnTo>
                    <a:pt x="839" y="60"/>
                  </a:lnTo>
                  <a:lnTo>
                    <a:pt x="832" y="58"/>
                  </a:lnTo>
                  <a:lnTo>
                    <a:pt x="832" y="52"/>
                  </a:lnTo>
                  <a:lnTo>
                    <a:pt x="832" y="46"/>
                  </a:lnTo>
                  <a:lnTo>
                    <a:pt x="845" y="50"/>
                  </a:lnTo>
                  <a:lnTo>
                    <a:pt x="856" y="56"/>
                  </a:lnTo>
                  <a:lnTo>
                    <a:pt x="861" y="58"/>
                  </a:lnTo>
                  <a:lnTo>
                    <a:pt x="866" y="59"/>
                  </a:lnTo>
                  <a:lnTo>
                    <a:pt x="872" y="60"/>
                  </a:lnTo>
                  <a:lnTo>
                    <a:pt x="878" y="60"/>
                  </a:lnTo>
                  <a:lnTo>
                    <a:pt x="876" y="58"/>
                  </a:lnTo>
                  <a:lnTo>
                    <a:pt x="875" y="56"/>
                  </a:lnTo>
                  <a:lnTo>
                    <a:pt x="861" y="49"/>
                  </a:lnTo>
                  <a:lnTo>
                    <a:pt x="848" y="43"/>
                  </a:lnTo>
                  <a:lnTo>
                    <a:pt x="848" y="40"/>
                  </a:lnTo>
                  <a:lnTo>
                    <a:pt x="848" y="38"/>
                  </a:lnTo>
                  <a:lnTo>
                    <a:pt x="849" y="36"/>
                  </a:lnTo>
                  <a:lnTo>
                    <a:pt x="851" y="35"/>
                  </a:lnTo>
                  <a:lnTo>
                    <a:pt x="863" y="35"/>
                  </a:lnTo>
                  <a:lnTo>
                    <a:pt x="875" y="36"/>
                  </a:lnTo>
                  <a:lnTo>
                    <a:pt x="885" y="38"/>
                  </a:lnTo>
                  <a:lnTo>
                    <a:pt x="896" y="39"/>
                  </a:lnTo>
                  <a:lnTo>
                    <a:pt x="896" y="39"/>
                  </a:lnTo>
                  <a:lnTo>
                    <a:pt x="896" y="38"/>
                  </a:lnTo>
                  <a:lnTo>
                    <a:pt x="892" y="35"/>
                  </a:lnTo>
                  <a:lnTo>
                    <a:pt x="889" y="32"/>
                  </a:lnTo>
                  <a:lnTo>
                    <a:pt x="888" y="28"/>
                  </a:lnTo>
                  <a:lnTo>
                    <a:pt x="888" y="22"/>
                  </a:lnTo>
                  <a:lnTo>
                    <a:pt x="901" y="22"/>
                  </a:lnTo>
                  <a:lnTo>
                    <a:pt x="915" y="22"/>
                  </a:lnTo>
                  <a:lnTo>
                    <a:pt x="928" y="20"/>
                  </a:lnTo>
                  <a:lnTo>
                    <a:pt x="939" y="18"/>
                  </a:lnTo>
                  <a:lnTo>
                    <a:pt x="952" y="15"/>
                  </a:lnTo>
                  <a:lnTo>
                    <a:pt x="962" y="10"/>
                  </a:lnTo>
                  <a:lnTo>
                    <a:pt x="971" y="6"/>
                  </a:lnTo>
                  <a:lnTo>
                    <a:pt x="978" y="0"/>
                  </a:lnTo>
                  <a:lnTo>
                    <a:pt x="992" y="0"/>
                  </a:lnTo>
                  <a:lnTo>
                    <a:pt x="1002" y="2"/>
                  </a:lnTo>
                  <a:lnTo>
                    <a:pt x="1010" y="6"/>
                  </a:lnTo>
                  <a:lnTo>
                    <a:pt x="1019" y="10"/>
                  </a:lnTo>
                  <a:lnTo>
                    <a:pt x="1040" y="10"/>
                  </a:lnTo>
                  <a:lnTo>
                    <a:pt x="1062" y="10"/>
                  </a:lnTo>
                  <a:lnTo>
                    <a:pt x="1066" y="16"/>
                  </a:lnTo>
                  <a:lnTo>
                    <a:pt x="1072" y="22"/>
                  </a:lnTo>
                  <a:lnTo>
                    <a:pt x="1073" y="25"/>
                  </a:lnTo>
                  <a:lnTo>
                    <a:pt x="1075" y="29"/>
                  </a:lnTo>
                  <a:lnTo>
                    <a:pt x="1073" y="29"/>
                  </a:lnTo>
                  <a:lnTo>
                    <a:pt x="1072" y="29"/>
                  </a:lnTo>
                  <a:lnTo>
                    <a:pt x="1065" y="32"/>
                  </a:lnTo>
                  <a:lnTo>
                    <a:pt x="1059" y="33"/>
                  </a:lnTo>
                  <a:lnTo>
                    <a:pt x="1055" y="36"/>
                  </a:lnTo>
                  <a:lnTo>
                    <a:pt x="1050" y="42"/>
                  </a:lnTo>
                  <a:lnTo>
                    <a:pt x="1050" y="43"/>
                  </a:lnTo>
                  <a:lnTo>
                    <a:pt x="1050" y="43"/>
                  </a:lnTo>
                  <a:lnTo>
                    <a:pt x="1052" y="43"/>
                  </a:lnTo>
                  <a:lnTo>
                    <a:pt x="1055" y="43"/>
                  </a:lnTo>
                  <a:lnTo>
                    <a:pt x="1059" y="43"/>
                  </a:lnTo>
                  <a:lnTo>
                    <a:pt x="1063" y="42"/>
                  </a:lnTo>
                  <a:lnTo>
                    <a:pt x="1068" y="39"/>
                  </a:lnTo>
                  <a:lnTo>
                    <a:pt x="1073" y="36"/>
                  </a:lnTo>
                  <a:lnTo>
                    <a:pt x="1080" y="33"/>
                  </a:lnTo>
                  <a:lnTo>
                    <a:pt x="1086" y="32"/>
                  </a:lnTo>
                  <a:lnTo>
                    <a:pt x="1093" y="32"/>
                  </a:lnTo>
                  <a:lnTo>
                    <a:pt x="1099" y="33"/>
                  </a:lnTo>
                  <a:lnTo>
                    <a:pt x="1118" y="39"/>
                  </a:lnTo>
                  <a:lnTo>
                    <a:pt x="1139" y="43"/>
                  </a:lnTo>
                  <a:lnTo>
                    <a:pt x="1160" y="46"/>
                  </a:lnTo>
                  <a:lnTo>
                    <a:pt x="1182" y="46"/>
                  </a:lnTo>
                  <a:lnTo>
                    <a:pt x="1183" y="43"/>
                  </a:lnTo>
                  <a:lnTo>
                    <a:pt x="1186" y="39"/>
                  </a:lnTo>
                  <a:lnTo>
                    <a:pt x="1202" y="40"/>
                  </a:lnTo>
                  <a:lnTo>
                    <a:pt x="1220" y="42"/>
                  </a:lnTo>
                  <a:lnTo>
                    <a:pt x="1232" y="49"/>
                  </a:lnTo>
                  <a:lnTo>
                    <a:pt x="1242" y="56"/>
                  </a:lnTo>
                  <a:lnTo>
                    <a:pt x="1247" y="60"/>
                  </a:lnTo>
                  <a:lnTo>
                    <a:pt x="1255" y="63"/>
                  </a:lnTo>
                  <a:lnTo>
                    <a:pt x="1262" y="65"/>
                  </a:lnTo>
                  <a:lnTo>
                    <a:pt x="1272" y="66"/>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4" name="未知">
              <a:extLst>
                <a:ext uri="{FF2B5EF4-FFF2-40B4-BE49-F238E27FC236}">
                  <a16:creationId xmlns:a16="http://schemas.microsoft.com/office/drawing/2014/main" id="{1601E80A-4D8D-4D28-B2FB-A7E69253C7B0}"/>
                </a:ext>
              </a:extLst>
            </p:cNvPr>
            <p:cNvSpPr/>
            <p:nvPr/>
          </p:nvSpPr>
          <p:spPr>
            <a:xfrm>
              <a:off x="1969" y="57"/>
              <a:ext cx="101" cy="64"/>
            </a:xfrm>
            <a:custGeom>
              <a:avLst/>
              <a:gdLst/>
              <a:ahLst/>
              <a:cxnLst/>
              <a:rect l="0" t="0" r="0" b="0"/>
              <a:pathLst>
                <a:path w="101" h="64">
                  <a:moveTo>
                    <a:pt x="101" y="13"/>
                  </a:moveTo>
                  <a:lnTo>
                    <a:pt x="89" y="13"/>
                  </a:lnTo>
                  <a:lnTo>
                    <a:pt x="77" y="13"/>
                  </a:lnTo>
                  <a:lnTo>
                    <a:pt x="67" y="15"/>
                  </a:lnTo>
                  <a:lnTo>
                    <a:pt x="57" y="17"/>
                  </a:lnTo>
                  <a:lnTo>
                    <a:pt x="47" y="20"/>
                  </a:lnTo>
                  <a:lnTo>
                    <a:pt x="40" y="25"/>
                  </a:lnTo>
                  <a:lnTo>
                    <a:pt x="33" y="30"/>
                  </a:lnTo>
                  <a:lnTo>
                    <a:pt x="29" y="37"/>
                  </a:lnTo>
                  <a:lnTo>
                    <a:pt x="29" y="45"/>
                  </a:lnTo>
                  <a:lnTo>
                    <a:pt x="27" y="53"/>
                  </a:lnTo>
                  <a:lnTo>
                    <a:pt x="33" y="55"/>
                  </a:lnTo>
                  <a:lnTo>
                    <a:pt x="40" y="57"/>
                  </a:lnTo>
                  <a:lnTo>
                    <a:pt x="47" y="60"/>
                  </a:lnTo>
                  <a:lnTo>
                    <a:pt x="51" y="64"/>
                  </a:lnTo>
                  <a:lnTo>
                    <a:pt x="33" y="64"/>
                  </a:lnTo>
                  <a:lnTo>
                    <a:pt x="16" y="64"/>
                  </a:lnTo>
                  <a:lnTo>
                    <a:pt x="13" y="60"/>
                  </a:lnTo>
                  <a:lnTo>
                    <a:pt x="10" y="57"/>
                  </a:lnTo>
                  <a:lnTo>
                    <a:pt x="6" y="56"/>
                  </a:lnTo>
                  <a:lnTo>
                    <a:pt x="0" y="56"/>
                  </a:lnTo>
                  <a:lnTo>
                    <a:pt x="0" y="46"/>
                  </a:lnTo>
                  <a:lnTo>
                    <a:pt x="3" y="39"/>
                  </a:lnTo>
                  <a:lnTo>
                    <a:pt x="11" y="36"/>
                  </a:lnTo>
                  <a:lnTo>
                    <a:pt x="20" y="33"/>
                  </a:lnTo>
                  <a:lnTo>
                    <a:pt x="17" y="30"/>
                  </a:lnTo>
                  <a:lnTo>
                    <a:pt x="14" y="27"/>
                  </a:lnTo>
                  <a:lnTo>
                    <a:pt x="33" y="19"/>
                  </a:lnTo>
                  <a:lnTo>
                    <a:pt x="54" y="9"/>
                  </a:lnTo>
                  <a:lnTo>
                    <a:pt x="66" y="5"/>
                  </a:lnTo>
                  <a:lnTo>
                    <a:pt x="77" y="2"/>
                  </a:lnTo>
                  <a:lnTo>
                    <a:pt x="90" y="0"/>
                  </a:lnTo>
                  <a:lnTo>
                    <a:pt x="101" y="2"/>
                  </a:lnTo>
                  <a:lnTo>
                    <a:pt x="101" y="7"/>
                  </a:lnTo>
                  <a:lnTo>
                    <a:pt x="101" y="13"/>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5" name="未知">
              <a:extLst>
                <a:ext uri="{FF2B5EF4-FFF2-40B4-BE49-F238E27FC236}">
                  <a16:creationId xmlns:a16="http://schemas.microsoft.com/office/drawing/2014/main" id="{06C229A1-333A-4E65-BB0A-A1339D52AB96}"/>
                </a:ext>
              </a:extLst>
            </p:cNvPr>
            <p:cNvSpPr/>
            <p:nvPr/>
          </p:nvSpPr>
          <p:spPr>
            <a:xfrm>
              <a:off x="791" y="60"/>
              <a:ext cx="66" cy="16"/>
            </a:xfrm>
            <a:custGeom>
              <a:avLst/>
              <a:gdLst/>
              <a:ahLst/>
              <a:cxnLst/>
              <a:rect l="0" t="0" r="0" b="0"/>
              <a:pathLst>
                <a:path w="66" h="16">
                  <a:moveTo>
                    <a:pt x="32" y="0"/>
                  </a:moveTo>
                  <a:lnTo>
                    <a:pt x="37" y="0"/>
                  </a:lnTo>
                  <a:lnTo>
                    <a:pt x="42" y="0"/>
                  </a:lnTo>
                  <a:lnTo>
                    <a:pt x="44" y="0"/>
                  </a:lnTo>
                  <a:lnTo>
                    <a:pt x="47" y="3"/>
                  </a:lnTo>
                  <a:lnTo>
                    <a:pt x="46" y="6"/>
                  </a:lnTo>
                  <a:lnTo>
                    <a:pt x="44" y="9"/>
                  </a:lnTo>
                  <a:lnTo>
                    <a:pt x="54" y="10"/>
                  </a:lnTo>
                  <a:lnTo>
                    <a:pt x="66" y="12"/>
                  </a:lnTo>
                  <a:lnTo>
                    <a:pt x="64" y="13"/>
                  </a:lnTo>
                  <a:lnTo>
                    <a:pt x="63" y="16"/>
                  </a:lnTo>
                  <a:lnTo>
                    <a:pt x="46" y="16"/>
                  </a:lnTo>
                  <a:lnTo>
                    <a:pt x="30" y="14"/>
                  </a:lnTo>
                  <a:lnTo>
                    <a:pt x="14" y="12"/>
                  </a:lnTo>
                  <a:lnTo>
                    <a:pt x="0" y="9"/>
                  </a:lnTo>
                  <a:lnTo>
                    <a:pt x="0" y="7"/>
                  </a:lnTo>
                  <a:lnTo>
                    <a:pt x="0" y="6"/>
                  </a:lnTo>
                  <a:lnTo>
                    <a:pt x="2" y="4"/>
                  </a:lnTo>
                  <a:lnTo>
                    <a:pt x="2" y="3"/>
                  </a:lnTo>
                  <a:lnTo>
                    <a:pt x="12" y="3"/>
                  </a:lnTo>
                  <a:lnTo>
                    <a:pt x="19" y="4"/>
                  </a:lnTo>
                  <a:lnTo>
                    <a:pt x="23" y="4"/>
                  </a:lnTo>
                  <a:lnTo>
                    <a:pt x="26" y="4"/>
                  </a:lnTo>
                  <a:lnTo>
                    <a:pt x="29" y="3"/>
                  </a:lnTo>
                  <a:lnTo>
                    <a:pt x="32"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6" name="未知">
              <a:extLst>
                <a:ext uri="{FF2B5EF4-FFF2-40B4-BE49-F238E27FC236}">
                  <a16:creationId xmlns:a16="http://schemas.microsoft.com/office/drawing/2014/main" id="{360C60D1-9AD9-4B20-86E8-A2F1FDE2BD94}"/>
                </a:ext>
              </a:extLst>
            </p:cNvPr>
            <p:cNvSpPr/>
            <p:nvPr/>
          </p:nvSpPr>
          <p:spPr>
            <a:xfrm>
              <a:off x="870" y="62"/>
              <a:ext cx="90" cy="18"/>
            </a:xfrm>
            <a:custGeom>
              <a:avLst/>
              <a:gdLst/>
              <a:ahLst/>
              <a:cxnLst/>
              <a:rect l="0" t="0" r="0" b="0"/>
              <a:pathLst>
                <a:path w="90" h="18">
                  <a:moveTo>
                    <a:pt x="7" y="0"/>
                  </a:moveTo>
                  <a:lnTo>
                    <a:pt x="11" y="0"/>
                  </a:lnTo>
                  <a:lnTo>
                    <a:pt x="14" y="0"/>
                  </a:lnTo>
                  <a:lnTo>
                    <a:pt x="18" y="0"/>
                  </a:lnTo>
                  <a:lnTo>
                    <a:pt x="21" y="1"/>
                  </a:lnTo>
                  <a:lnTo>
                    <a:pt x="37" y="5"/>
                  </a:lnTo>
                  <a:lnTo>
                    <a:pt x="58" y="8"/>
                  </a:lnTo>
                  <a:lnTo>
                    <a:pt x="80" y="11"/>
                  </a:lnTo>
                  <a:lnTo>
                    <a:pt x="90" y="14"/>
                  </a:lnTo>
                  <a:lnTo>
                    <a:pt x="88" y="15"/>
                  </a:lnTo>
                  <a:lnTo>
                    <a:pt x="88" y="17"/>
                  </a:lnTo>
                  <a:lnTo>
                    <a:pt x="64" y="18"/>
                  </a:lnTo>
                  <a:lnTo>
                    <a:pt x="42" y="18"/>
                  </a:lnTo>
                  <a:lnTo>
                    <a:pt x="21" y="17"/>
                  </a:lnTo>
                  <a:lnTo>
                    <a:pt x="0" y="14"/>
                  </a:lnTo>
                  <a:lnTo>
                    <a:pt x="2" y="5"/>
                  </a:lnTo>
                  <a:lnTo>
                    <a:pt x="7"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7" name="未知">
              <a:extLst>
                <a:ext uri="{FF2B5EF4-FFF2-40B4-BE49-F238E27FC236}">
                  <a16:creationId xmlns:a16="http://schemas.microsoft.com/office/drawing/2014/main" id="{3990FCE6-3E6E-49CD-99C1-D977CCE52752}"/>
                </a:ext>
              </a:extLst>
            </p:cNvPr>
            <p:cNvSpPr/>
            <p:nvPr/>
          </p:nvSpPr>
          <p:spPr>
            <a:xfrm>
              <a:off x="2310" y="64"/>
              <a:ext cx="2" cy="3"/>
            </a:xfrm>
            <a:custGeom>
              <a:avLst/>
              <a:gdLst/>
              <a:ahLst/>
              <a:cxnLst/>
              <a:rect l="0" t="0" r="0" b="0"/>
              <a:pathLst>
                <a:path w="2" h="3">
                  <a:moveTo>
                    <a:pt x="0" y="0"/>
                  </a:moveTo>
                  <a:lnTo>
                    <a:pt x="2" y="2"/>
                  </a:lnTo>
                  <a:lnTo>
                    <a:pt x="2" y="3"/>
                  </a:lnTo>
                  <a:lnTo>
                    <a:pt x="2" y="2"/>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8" name="未知">
              <a:extLst>
                <a:ext uri="{FF2B5EF4-FFF2-40B4-BE49-F238E27FC236}">
                  <a16:creationId xmlns:a16="http://schemas.microsoft.com/office/drawing/2014/main" id="{1FBE7188-E46A-4215-9BD0-30C1B16F94AA}"/>
                </a:ext>
              </a:extLst>
            </p:cNvPr>
            <p:cNvSpPr/>
            <p:nvPr/>
          </p:nvSpPr>
          <p:spPr>
            <a:xfrm>
              <a:off x="2587" y="69"/>
              <a:ext cx="63" cy="14"/>
            </a:xfrm>
            <a:custGeom>
              <a:avLst/>
              <a:gdLst/>
              <a:ahLst/>
              <a:cxnLst/>
              <a:rect l="0" t="0" r="0" b="0"/>
              <a:pathLst>
                <a:path w="63" h="14">
                  <a:moveTo>
                    <a:pt x="0" y="0"/>
                  </a:moveTo>
                  <a:lnTo>
                    <a:pt x="16" y="1"/>
                  </a:lnTo>
                  <a:lnTo>
                    <a:pt x="32" y="1"/>
                  </a:lnTo>
                  <a:lnTo>
                    <a:pt x="47" y="3"/>
                  </a:lnTo>
                  <a:lnTo>
                    <a:pt x="63" y="4"/>
                  </a:lnTo>
                  <a:lnTo>
                    <a:pt x="63" y="7"/>
                  </a:lnTo>
                  <a:lnTo>
                    <a:pt x="63" y="10"/>
                  </a:lnTo>
                  <a:lnTo>
                    <a:pt x="56" y="13"/>
                  </a:lnTo>
                  <a:lnTo>
                    <a:pt x="47" y="13"/>
                  </a:lnTo>
                  <a:lnTo>
                    <a:pt x="39" y="14"/>
                  </a:lnTo>
                  <a:lnTo>
                    <a:pt x="30" y="13"/>
                  </a:lnTo>
                  <a:lnTo>
                    <a:pt x="14" y="10"/>
                  </a:lnTo>
                  <a:lnTo>
                    <a:pt x="0" y="4"/>
                  </a:lnTo>
                  <a:lnTo>
                    <a:pt x="0" y="1"/>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39" name="未知">
              <a:extLst>
                <a:ext uri="{FF2B5EF4-FFF2-40B4-BE49-F238E27FC236}">
                  <a16:creationId xmlns:a16="http://schemas.microsoft.com/office/drawing/2014/main" id="{399E6E18-9C40-41A3-8D33-DD56D6E47449}"/>
                </a:ext>
              </a:extLst>
            </p:cNvPr>
            <p:cNvSpPr/>
            <p:nvPr/>
          </p:nvSpPr>
          <p:spPr>
            <a:xfrm>
              <a:off x="577" y="79"/>
              <a:ext cx="168" cy="60"/>
            </a:xfrm>
            <a:custGeom>
              <a:avLst/>
              <a:gdLst/>
              <a:ahLst/>
              <a:cxnLst/>
              <a:rect l="0" t="0" r="0" b="0"/>
              <a:pathLst>
                <a:path w="168" h="60">
                  <a:moveTo>
                    <a:pt x="43" y="0"/>
                  </a:moveTo>
                  <a:lnTo>
                    <a:pt x="58" y="1"/>
                  </a:lnTo>
                  <a:lnTo>
                    <a:pt x="73" y="4"/>
                  </a:lnTo>
                  <a:lnTo>
                    <a:pt x="84" y="5"/>
                  </a:lnTo>
                  <a:lnTo>
                    <a:pt x="93" y="4"/>
                  </a:lnTo>
                  <a:lnTo>
                    <a:pt x="91" y="10"/>
                  </a:lnTo>
                  <a:lnTo>
                    <a:pt x="90" y="14"/>
                  </a:lnTo>
                  <a:lnTo>
                    <a:pt x="94" y="14"/>
                  </a:lnTo>
                  <a:lnTo>
                    <a:pt x="97" y="14"/>
                  </a:lnTo>
                  <a:lnTo>
                    <a:pt x="98" y="15"/>
                  </a:lnTo>
                  <a:lnTo>
                    <a:pt x="100" y="18"/>
                  </a:lnTo>
                  <a:lnTo>
                    <a:pt x="104" y="15"/>
                  </a:lnTo>
                  <a:lnTo>
                    <a:pt x="106" y="14"/>
                  </a:lnTo>
                  <a:lnTo>
                    <a:pt x="110" y="14"/>
                  </a:lnTo>
                  <a:lnTo>
                    <a:pt x="116" y="14"/>
                  </a:lnTo>
                  <a:lnTo>
                    <a:pt x="116" y="18"/>
                  </a:lnTo>
                  <a:lnTo>
                    <a:pt x="117" y="23"/>
                  </a:lnTo>
                  <a:lnTo>
                    <a:pt x="120" y="23"/>
                  </a:lnTo>
                  <a:lnTo>
                    <a:pt x="123" y="23"/>
                  </a:lnTo>
                  <a:lnTo>
                    <a:pt x="124" y="20"/>
                  </a:lnTo>
                  <a:lnTo>
                    <a:pt x="126" y="17"/>
                  </a:lnTo>
                  <a:lnTo>
                    <a:pt x="128" y="17"/>
                  </a:lnTo>
                  <a:lnTo>
                    <a:pt x="134" y="15"/>
                  </a:lnTo>
                  <a:lnTo>
                    <a:pt x="133" y="21"/>
                  </a:lnTo>
                  <a:lnTo>
                    <a:pt x="133" y="25"/>
                  </a:lnTo>
                  <a:lnTo>
                    <a:pt x="146" y="20"/>
                  </a:lnTo>
                  <a:lnTo>
                    <a:pt x="156" y="11"/>
                  </a:lnTo>
                  <a:lnTo>
                    <a:pt x="160" y="14"/>
                  </a:lnTo>
                  <a:lnTo>
                    <a:pt x="164" y="15"/>
                  </a:lnTo>
                  <a:lnTo>
                    <a:pt x="164" y="20"/>
                  </a:lnTo>
                  <a:lnTo>
                    <a:pt x="164" y="23"/>
                  </a:lnTo>
                  <a:lnTo>
                    <a:pt x="158" y="31"/>
                  </a:lnTo>
                  <a:lnTo>
                    <a:pt x="153" y="40"/>
                  </a:lnTo>
                  <a:lnTo>
                    <a:pt x="153" y="40"/>
                  </a:lnTo>
                  <a:lnTo>
                    <a:pt x="153" y="41"/>
                  </a:lnTo>
                  <a:lnTo>
                    <a:pt x="160" y="41"/>
                  </a:lnTo>
                  <a:lnTo>
                    <a:pt x="168" y="42"/>
                  </a:lnTo>
                  <a:lnTo>
                    <a:pt x="164" y="48"/>
                  </a:lnTo>
                  <a:lnTo>
                    <a:pt x="158" y="52"/>
                  </a:lnTo>
                  <a:lnTo>
                    <a:pt x="151" y="57"/>
                  </a:lnTo>
                  <a:lnTo>
                    <a:pt x="147" y="60"/>
                  </a:lnTo>
                  <a:lnTo>
                    <a:pt x="128" y="55"/>
                  </a:lnTo>
                  <a:lnTo>
                    <a:pt x="113" y="54"/>
                  </a:lnTo>
                  <a:lnTo>
                    <a:pt x="91" y="58"/>
                  </a:lnTo>
                  <a:lnTo>
                    <a:pt x="74" y="60"/>
                  </a:lnTo>
                  <a:lnTo>
                    <a:pt x="57" y="58"/>
                  </a:lnTo>
                  <a:lnTo>
                    <a:pt x="36" y="54"/>
                  </a:lnTo>
                  <a:lnTo>
                    <a:pt x="37" y="50"/>
                  </a:lnTo>
                  <a:lnTo>
                    <a:pt x="37" y="47"/>
                  </a:lnTo>
                  <a:lnTo>
                    <a:pt x="51" y="44"/>
                  </a:lnTo>
                  <a:lnTo>
                    <a:pt x="66" y="41"/>
                  </a:lnTo>
                  <a:lnTo>
                    <a:pt x="53" y="41"/>
                  </a:lnTo>
                  <a:lnTo>
                    <a:pt x="40" y="41"/>
                  </a:lnTo>
                  <a:lnTo>
                    <a:pt x="40" y="38"/>
                  </a:lnTo>
                  <a:lnTo>
                    <a:pt x="40" y="35"/>
                  </a:lnTo>
                  <a:lnTo>
                    <a:pt x="43" y="34"/>
                  </a:lnTo>
                  <a:lnTo>
                    <a:pt x="46" y="34"/>
                  </a:lnTo>
                  <a:lnTo>
                    <a:pt x="51" y="35"/>
                  </a:lnTo>
                  <a:lnTo>
                    <a:pt x="56" y="35"/>
                  </a:lnTo>
                  <a:lnTo>
                    <a:pt x="61" y="37"/>
                  </a:lnTo>
                  <a:lnTo>
                    <a:pt x="67" y="35"/>
                  </a:lnTo>
                  <a:lnTo>
                    <a:pt x="57" y="33"/>
                  </a:lnTo>
                  <a:lnTo>
                    <a:pt x="47" y="31"/>
                  </a:lnTo>
                  <a:lnTo>
                    <a:pt x="48" y="28"/>
                  </a:lnTo>
                  <a:lnTo>
                    <a:pt x="48" y="25"/>
                  </a:lnTo>
                  <a:lnTo>
                    <a:pt x="53" y="23"/>
                  </a:lnTo>
                  <a:lnTo>
                    <a:pt x="57" y="20"/>
                  </a:lnTo>
                  <a:lnTo>
                    <a:pt x="57" y="20"/>
                  </a:lnTo>
                  <a:lnTo>
                    <a:pt x="57" y="18"/>
                  </a:lnTo>
                  <a:lnTo>
                    <a:pt x="43" y="23"/>
                  </a:lnTo>
                  <a:lnTo>
                    <a:pt x="30" y="28"/>
                  </a:lnTo>
                  <a:lnTo>
                    <a:pt x="24" y="31"/>
                  </a:lnTo>
                  <a:lnTo>
                    <a:pt x="17" y="33"/>
                  </a:lnTo>
                  <a:lnTo>
                    <a:pt x="10" y="34"/>
                  </a:lnTo>
                  <a:lnTo>
                    <a:pt x="0" y="33"/>
                  </a:lnTo>
                  <a:lnTo>
                    <a:pt x="1" y="27"/>
                  </a:lnTo>
                  <a:lnTo>
                    <a:pt x="1" y="21"/>
                  </a:lnTo>
                  <a:lnTo>
                    <a:pt x="14" y="18"/>
                  </a:lnTo>
                  <a:lnTo>
                    <a:pt x="26" y="14"/>
                  </a:lnTo>
                  <a:lnTo>
                    <a:pt x="36" y="7"/>
                  </a:lnTo>
                  <a:lnTo>
                    <a:pt x="4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0" name="未知">
              <a:extLst>
                <a:ext uri="{FF2B5EF4-FFF2-40B4-BE49-F238E27FC236}">
                  <a16:creationId xmlns:a16="http://schemas.microsoft.com/office/drawing/2014/main" id="{C4E19A3E-3F66-42FC-BF71-38B03C3E1BF0}"/>
                </a:ext>
              </a:extLst>
            </p:cNvPr>
            <p:cNvSpPr/>
            <p:nvPr/>
          </p:nvSpPr>
          <p:spPr>
            <a:xfrm>
              <a:off x="764" y="86"/>
              <a:ext cx="51" cy="30"/>
            </a:xfrm>
            <a:custGeom>
              <a:avLst/>
              <a:gdLst/>
              <a:ahLst/>
              <a:cxnLst/>
              <a:rect l="0" t="0" r="0" b="0"/>
              <a:pathLst>
                <a:path w="51" h="30">
                  <a:moveTo>
                    <a:pt x="23" y="0"/>
                  </a:moveTo>
                  <a:lnTo>
                    <a:pt x="37" y="0"/>
                  </a:lnTo>
                  <a:lnTo>
                    <a:pt x="51" y="0"/>
                  </a:lnTo>
                  <a:lnTo>
                    <a:pt x="44" y="8"/>
                  </a:lnTo>
                  <a:lnTo>
                    <a:pt x="37" y="14"/>
                  </a:lnTo>
                  <a:lnTo>
                    <a:pt x="40" y="17"/>
                  </a:lnTo>
                  <a:lnTo>
                    <a:pt x="40" y="20"/>
                  </a:lnTo>
                  <a:lnTo>
                    <a:pt x="37" y="23"/>
                  </a:lnTo>
                  <a:lnTo>
                    <a:pt x="34" y="26"/>
                  </a:lnTo>
                  <a:lnTo>
                    <a:pt x="26" y="24"/>
                  </a:lnTo>
                  <a:lnTo>
                    <a:pt x="20" y="26"/>
                  </a:lnTo>
                  <a:lnTo>
                    <a:pt x="13" y="27"/>
                  </a:lnTo>
                  <a:lnTo>
                    <a:pt x="7" y="30"/>
                  </a:lnTo>
                  <a:lnTo>
                    <a:pt x="7" y="23"/>
                  </a:lnTo>
                  <a:lnTo>
                    <a:pt x="6" y="18"/>
                  </a:lnTo>
                  <a:lnTo>
                    <a:pt x="3" y="16"/>
                  </a:lnTo>
                  <a:lnTo>
                    <a:pt x="0" y="10"/>
                  </a:lnTo>
                  <a:lnTo>
                    <a:pt x="7" y="13"/>
                  </a:lnTo>
                  <a:lnTo>
                    <a:pt x="14" y="14"/>
                  </a:lnTo>
                  <a:lnTo>
                    <a:pt x="19" y="7"/>
                  </a:lnTo>
                  <a:lnTo>
                    <a:pt x="2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1" name="未知">
              <a:extLst>
                <a:ext uri="{FF2B5EF4-FFF2-40B4-BE49-F238E27FC236}">
                  <a16:creationId xmlns:a16="http://schemas.microsoft.com/office/drawing/2014/main" id="{3DA28F3A-865F-470B-B1B3-AC54A658B7CD}"/>
                </a:ext>
              </a:extLst>
            </p:cNvPr>
            <p:cNvSpPr/>
            <p:nvPr/>
          </p:nvSpPr>
          <p:spPr>
            <a:xfrm>
              <a:off x="818" y="86"/>
              <a:ext cx="37" cy="23"/>
            </a:xfrm>
            <a:custGeom>
              <a:avLst/>
              <a:gdLst/>
              <a:ahLst/>
              <a:cxnLst/>
              <a:rect l="0" t="0" r="0" b="0"/>
              <a:pathLst>
                <a:path w="37" h="23">
                  <a:moveTo>
                    <a:pt x="13" y="0"/>
                  </a:moveTo>
                  <a:lnTo>
                    <a:pt x="25" y="0"/>
                  </a:lnTo>
                  <a:lnTo>
                    <a:pt x="36" y="0"/>
                  </a:lnTo>
                  <a:lnTo>
                    <a:pt x="36" y="1"/>
                  </a:lnTo>
                  <a:lnTo>
                    <a:pt x="36" y="3"/>
                  </a:lnTo>
                  <a:lnTo>
                    <a:pt x="36" y="6"/>
                  </a:lnTo>
                  <a:lnTo>
                    <a:pt x="37" y="8"/>
                  </a:lnTo>
                  <a:lnTo>
                    <a:pt x="36" y="10"/>
                  </a:lnTo>
                  <a:lnTo>
                    <a:pt x="36" y="10"/>
                  </a:lnTo>
                  <a:lnTo>
                    <a:pt x="25" y="11"/>
                  </a:lnTo>
                  <a:lnTo>
                    <a:pt x="16" y="13"/>
                  </a:lnTo>
                  <a:lnTo>
                    <a:pt x="9" y="17"/>
                  </a:lnTo>
                  <a:lnTo>
                    <a:pt x="3" y="23"/>
                  </a:lnTo>
                  <a:lnTo>
                    <a:pt x="2" y="21"/>
                  </a:lnTo>
                  <a:lnTo>
                    <a:pt x="0" y="21"/>
                  </a:lnTo>
                  <a:lnTo>
                    <a:pt x="0" y="20"/>
                  </a:lnTo>
                  <a:lnTo>
                    <a:pt x="0" y="18"/>
                  </a:lnTo>
                  <a:lnTo>
                    <a:pt x="2" y="13"/>
                  </a:lnTo>
                  <a:lnTo>
                    <a:pt x="5" y="7"/>
                  </a:lnTo>
                  <a:lnTo>
                    <a:pt x="9" y="4"/>
                  </a:lnTo>
                  <a:lnTo>
                    <a:pt x="1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2" name="未知">
              <a:extLst>
                <a:ext uri="{FF2B5EF4-FFF2-40B4-BE49-F238E27FC236}">
                  <a16:creationId xmlns:a16="http://schemas.microsoft.com/office/drawing/2014/main" id="{4510AC2B-EA7A-493F-ABA5-EB6C4440D373}"/>
                </a:ext>
              </a:extLst>
            </p:cNvPr>
            <p:cNvSpPr/>
            <p:nvPr/>
          </p:nvSpPr>
          <p:spPr>
            <a:xfrm>
              <a:off x="12" y="86"/>
              <a:ext cx="1120" cy="1599"/>
            </a:xfrm>
            <a:custGeom>
              <a:avLst/>
              <a:gdLst/>
              <a:ahLst/>
              <a:cxnLst/>
              <a:rect l="0" t="0" r="0" b="0"/>
              <a:pathLst>
                <a:path w="1120" h="1599">
                  <a:moveTo>
                    <a:pt x="928" y="0"/>
                  </a:moveTo>
                  <a:lnTo>
                    <a:pt x="940" y="1"/>
                  </a:lnTo>
                  <a:lnTo>
                    <a:pt x="953" y="3"/>
                  </a:lnTo>
                  <a:lnTo>
                    <a:pt x="958" y="14"/>
                  </a:lnTo>
                  <a:lnTo>
                    <a:pt x="962" y="27"/>
                  </a:lnTo>
                  <a:lnTo>
                    <a:pt x="969" y="26"/>
                  </a:lnTo>
                  <a:lnTo>
                    <a:pt x="976" y="26"/>
                  </a:lnTo>
                  <a:lnTo>
                    <a:pt x="978" y="30"/>
                  </a:lnTo>
                  <a:lnTo>
                    <a:pt x="978" y="34"/>
                  </a:lnTo>
                  <a:lnTo>
                    <a:pt x="982" y="34"/>
                  </a:lnTo>
                  <a:lnTo>
                    <a:pt x="985" y="34"/>
                  </a:lnTo>
                  <a:lnTo>
                    <a:pt x="985" y="43"/>
                  </a:lnTo>
                  <a:lnTo>
                    <a:pt x="985" y="50"/>
                  </a:lnTo>
                  <a:lnTo>
                    <a:pt x="988" y="55"/>
                  </a:lnTo>
                  <a:lnTo>
                    <a:pt x="990" y="63"/>
                  </a:lnTo>
                  <a:lnTo>
                    <a:pt x="1000" y="65"/>
                  </a:lnTo>
                  <a:lnTo>
                    <a:pt x="1012" y="70"/>
                  </a:lnTo>
                  <a:lnTo>
                    <a:pt x="1020" y="74"/>
                  </a:lnTo>
                  <a:lnTo>
                    <a:pt x="1026" y="81"/>
                  </a:lnTo>
                  <a:lnTo>
                    <a:pt x="1018" y="83"/>
                  </a:lnTo>
                  <a:lnTo>
                    <a:pt x="1010" y="85"/>
                  </a:lnTo>
                  <a:lnTo>
                    <a:pt x="1005" y="90"/>
                  </a:lnTo>
                  <a:lnTo>
                    <a:pt x="999" y="95"/>
                  </a:lnTo>
                  <a:lnTo>
                    <a:pt x="996" y="95"/>
                  </a:lnTo>
                  <a:lnTo>
                    <a:pt x="993" y="95"/>
                  </a:lnTo>
                  <a:lnTo>
                    <a:pt x="993" y="93"/>
                  </a:lnTo>
                  <a:lnTo>
                    <a:pt x="990" y="88"/>
                  </a:lnTo>
                  <a:lnTo>
                    <a:pt x="988" y="85"/>
                  </a:lnTo>
                  <a:lnTo>
                    <a:pt x="983" y="83"/>
                  </a:lnTo>
                  <a:lnTo>
                    <a:pt x="980" y="81"/>
                  </a:lnTo>
                  <a:lnTo>
                    <a:pt x="976" y="80"/>
                  </a:lnTo>
                  <a:lnTo>
                    <a:pt x="973" y="81"/>
                  </a:lnTo>
                  <a:lnTo>
                    <a:pt x="970" y="85"/>
                  </a:lnTo>
                  <a:lnTo>
                    <a:pt x="973" y="98"/>
                  </a:lnTo>
                  <a:lnTo>
                    <a:pt x="978" y="114"/>
                  </a:lnTo>
                  <a:lnTo>
                    <a:pt x="972" y="117"/>
                  </a:lnTo>
                  <a:lnTo>
                    <a:pt x="965" y="120"/>
                  </a:lnTo>
                  <a:lnTo>
                    <a:pt x="959" y="115"/>
                  </a:lnTo>
                  <a:lnTo>
                    <a:pt x="953" y="110"/>
                  </a:lnTo>
                  <a:lnTo>
                    <a:pt x="952" y="110"/>
                  </a:lnTo>
                  <a:lnTo>
                    <a:pt x="950" y="110"/>
                  </a:lnTo>
                  <a:lnTo>
                    <a:pt x="949" y="113"/>
                  </a:lnTo>
                  <a:lnTo>
                    <a:pt x="948" y="114"/>
                  </a:lnTo>
                  <a:lnTo>
                    <a:pt x="953" y="120"/>
                  </a:lnTo>
                  <a:lnTo>
                    <a:pt x="959" y="124"/>
                  </a:lnTo>
                  <a:lnTo>
                    <a:pt x="959" y="128"/>
                  </a:lnTo>
                  <a:lnTo>
                    <a:pt x="959" y="131"/>
                  </a:lnTo>
                  <a:lnTo>
                    <a:pt x="956" y="131"/>
                  </a:lnTo>
                  <a:lnTo>
                    <a:pt x="953" y="131"/>
                  </a:lnTo>
                  <a:lnTo>
                    <a:pt x="938" y="125"/>
                  </a:lnTo>
                  <a:lnTo>
                    <a:pt x="923" y="118"/>
                  </a:lnTo>
                  <a:lnTo>
                    <a:pt x="918" y="114"/>
                  </a:lnTo>
                  <a:lnTo>
                    <a:pt x="912" y="108"/>
                  </a:lnTo>
                  <a:lnTo>
                    <a:pt x="909" y="103"/>
                  </a:lnTo>
                  <a:lnTo>
                    <a:pt x="906" y="95"/>
                  </a:lnTo>
                  <a:lnTo>
                    <a:pt x="915" y="90"/>
                  </a:lnTo>
                  <a:lnTo>
                    <a:pt x="920" y="85"/>
                  </a:lnTo>
                  <a:lnTo>
                    <a:pt x="925" y="83"/>
                  </a:lnTo>
                  <a:lnTo>
                    <a:pt x="929" y="81"/>
                  </a:lnTo>
                  <a:lnTo>
                    <a:pt x="935" y="80"/>
                  </a:lnTo>
                  <a:lnTo>
                    <a:pt x="943" y="80"/>
                  </a:lnTo>
                  <a:lnTo>
                    <a:pt x="945" y="81"/>
                  </a:lnTo>
                  <a:lnTo>
                    <a:pt x="946" y="84"/>
                  </a:lnTo>
                  <a:lnTo>
                    <a:pt x="948" y="84"/>
                  </a:lnTo>
                  <a:lnTo>
                    <a:pt x="950" y="85"/>
                  </a:lnTo>
                  <a:lnTo>
                    <a:pt x="955" y="84"/>
                  </a:lnTo>
                  <a:lnTo>
                    <a:pt x="960" y="83"/>
                  </a:lnTo>
                  <a:lnTo>
                    <a:pt x="960" y="81"/>
                  </a:lnTo>
                  <a:lnTo>
                    <a:pt x="960" y="81"/>
                  </a:lnTo>
                  <a:lnTo>
                    <a:pt x="959" y="78"/>
                  </a:lnTo>
                  <a:lnTo>
                    <a:pt x="956" y="77"/>
                  </a:lnTo>
                  <a:lnTo>
                    <a:pt x="950" y="75"/>
                  </a:lnTo>
                  <a:lnTo>
                    <a:pt x="945" y="75"/>
                  </a:lnTo>
                  <a:lnTo>
                    <a:pt x="945" y="68"/>
                  </a:lnTo>
                  <a:lnTo>
                    <a:pt x="946" y="61"/>
                  </a:lnTo>
                  <a:lnTo>
                    <a:pt x="940" y="60"/>
                  </a:lnTo>
                  <a:lnTo>
                    <a:pt x="938" y="57"/>
                  </a:lnTo>
                  <a:lnTo>
                    <a:pt x="933" y="54"/>
                  </a:lnTo>
                  <a:lnTo>
                    <a:pt x="930" y="50"/>
                  </a:lnTo>
                  <a:lnTo>
                    <a:pt x="925" y="43"/>
                  </a:lnTo>
                  <a:lnTo>
                    <a:pt x="918" y="35"/>
                  </a:lnTo>
                  <a:lnTo>
                    <a:pt x="900" y="40"/>
                  </a:lnTo>
                  <a:lnTo>
                    <a:pt x="879" y="43"/>
                  </a:lnTo>
                  <a:lnTo>
                    <a:pt x="879" y="48"/>
                  </a:lnTo>
                  <a:lnTo>
                    <a:pt x="879" y="53"/>
                  </a:lnTo>
                  <a:lnTo>
                    <a:pt x="873" y="57"/>
                  </a:lnTo>
                  <a:lnTo>
                    <a:pt x="868" y="61"/>
                  </a:lnTo>
                  <a:lnTo>
                    <a:pt x="868" y="65"/>
                  </a:lnTo>
                  <a:lnTo>
                    <a:pt x="868" y="68"/>
                  </a:lnTo>
                  <a:lnTo>
                    <a:pt x="866" y="71"/>
                  </a:lnTo>
                  <a:lnTo>
                    <a:pt x="863" y="75"/>
                  </a:lnTo>
                  <a:lnTo>
                    <a:pt x="852" y="75"/>
                  </a:lnTo>
                  <a:lnTo>
                    <a:pt x="840" y="77"/>
                  </a:lnTo>
                  <a:lnTo>
                    <a:pt x="840" y="80"/>
                  </a:lnTo>
                  <a:lnTo>
                    <a:pt x="842" y="83"/>
                  </a:lnTo>
                  <a:lnTo>
                    <a:pt x="835" y="81"/>
                  </a:lnTo>
                  <a:lnTo>
                    <a:pt x="829" y="83"/>
                  </a:lnTo>
                  <a:lnTo>
                    <a:pt x="825" y="83"/>
                  </a:lnTo>
                  <a:lnTo>
                    <a:pt x="819" y="84"/>
                  </a:lnTo>
                  <a:lnTo>
                    <a:pt x="809" y="88"/>
                  </a:lnTo>
                  <a:lnTo>
                    <a:pt x="798" y="91"/>
                  </a:lnTo>
                  <a:lnTo>
                    <a:pt x="793" y="88"/>
                  </a:lnTo>
                  <a:lnTo>
                    <a:pt x="791" y="85"/>
                  </a:lnTo>
                  <a:lnTo>
                    <a:pt x="786" y="84"/>
                  </a:lnTo>
                  <a:lnTo>
                    <a:pt x="779" y="83"/>
                  </a:lnTo>
                  <a:lnTo>
                    <a:pt x="778" y="85"/>
                  </a:lnTo>
                  <a:lnTo>
                    <a:pt x="776" y="88"/>
                  </a:lnTo>
                  <a:lnTo>
                    <a:pt x="782" y="88"/>
                  </a:lnTo>
                  <a:lnTo>
                    <a:pt x="785" y="90"/>
                  </a:lnTo>
                  <a:lnTo>
                    <a:pt x="788" y="93"/>
                  </a:lnTo>
                  <a:lnTo>
                    <a:pt x="791" y="95"/>
                  </a:lnTo>
                  <a:lnTo>
                    <a:pt x="789" y="101"/>
                  </a:lnTo>
                  <a:lnTo>
                    <a:pt x="789" y="105"/>
                  </a:lnTo>
                  <a:lnTo>
                    <a:pt x="775" y="107"/>
                  </a:lnTo>
                  <a:lnTo>
                    <a:pt x="761" y="107"/>
                  </a:lnTo>
                  <a:lnTo>
                    <a:pt x="761" y="111"/>
                  </a:lnTo>
                  <a:lnTo>
                    <a:pt x="761" y="113"/>
                  </a:lnTo>
                  <a:lnTo>
                    <a:pt x="759" y="113"/>
                  </a:lnTo>
                  <a:lnTo>
                    <a:pt x="755" y="113"/>
                  </a:lnTo>
                  <a:lnTo>
                    <a:pt x="751" y="110"/>
                  </a:lnTo>
                  <a:lnTo>
                    <a:pt x="746" y="108"/>
                  </a:lnTo>
                  <a:lnTo>
                    <a:pt x="742" y="107"/>
                  </a:lnTo>
                  <a:lnTo>
                    <a:pt x="736" y="105"/>
                  </a:lnTo>
                  <a:lnTo>
                    <a:pt x="736" y="107"/>
                  </a:lnTo>
                  <a:lnTo>
                    <a:pt x="736" y="107"/>
                  </a:lnTo>
                  <a:lnTo>
                    <a:pt x="738" y="108"/>
                  </a:lnTo>
                  <a:lnTo>
                    <a:pt x="739" y="108"/>
                  </a:lnTo>
                  <a:lnTo>
                    <a:pt x="745" y="113"/>
                  </a:lnTo>
                  <a:lnTo>
                    <a:pt x="752" y="117"/>
                  </a:lnTo>
                  <a:lnTo>
                    <a:pt x="741" y="120"/>
                  </a:lnTo>
                  <a:lnTo>
                    <a:pt x="731" y="123"/>
                  </a:lnTo>
                  <a:lnTo>
                    <a:pt x="721" y="127"/>
                  </a:lnTo>
                  <a:lnTo>
                    <a:pt x="712" y="133"/>
                  </a:lnTo>
                  <a:lnTo>
                    <a:pt x="696" y="143"/>
                  </a:lnTo>
                  <a:lnTo>
                    <a:pt x="679" y="153"/>
                  </a:lnTo>
                  <a:lnTo>
                    <a:pt x="679" y="160"/>
                  </a:lnTo>
                  <a:lnTo>
                    <a:pt x="681" y="167"/>
                  </a:lnTo>
                  <a:lnTo>
                    <a:pt x="685" y="170"/>
                  </a:lnTo>
                  <a:lnTo>
                    <a:pt x="691" y="173"/>
                  </a:lnTo>
                  <a:lnTo>
                    <a:pt x="691" y="175"/>
                  </a:lnTo>
                  <a:lnTo>
                    <a:pt x="691" y="180"/>
                  </a:lnTo>
                  <a:lnTo>
                    <a:pt x="686" y="181"/>
                  </a:lnTo>
                  <a:lnTo>
                    <a:pt x="682" y="184"/>
                  </a:lnTo>
                  <a:lnTo>
                    <a:pt x="682" y="184"/>
                  </a:lnTo>
                  <a:lnTo>
                    <a:pt x="682" y="185"/>
                  </a:lnTo>
                  <a:lnTo>
                    <a:pt x="693" y="185"/>
                  </a:lnTo>
                  <a:lnTo>
                    <a:pt x="703" y="187"/>
                  </a:lnTo>
                  <a:lnTo>
                    <a:pt x="711" y="190"/>
                  </a:lnTo>
                  <a:lnTo>
                    <a:pt x="715" y="193"/>
                  </a:lnTo>
                  <a:lnTo>
                    <a:pt x="723" y="201"/>
                  </a:lnTo>
                  <a:lnTo>
                    <a:pt x="735" y="210"/>
                  </a:lnTo>
                  <a:lnTo>
                    <a:pt x="746" y="210"/>
                  </a:lnTo>
                  <a:lnTo>
                    <a:pt x="755" y="213"/>
                  </a:lnTo>
                  <a:lnTo>
                    <a:pt x="756" y="218"/>
                  </a:lnTo>
                  <a:lnTo>
                    <a:pt x="755" y="224"/>
                  </a:lnTo>
                  <a:lnTo>
                    <a:pt x="753" y="228"/>
                  </a:lnTo>
                  <a:lnTo>
                    <a:pt x="752" y="234"/>
                  </a:lnTo>
                  <a:lnTo>
                    <a:pt x="751" y="240"/>
                  </a:lnTo>
                  <a:lnTo>
                    <a:pt x="749" y="245"/>
                  </a:lnTo>
                  <a:lnTo>
                    <a:pt x="749" y="251"/>
                  </a:lnTo>
                  <a:lnTo>
                    <a:pt x="752" y="258"/>
                  </a:lnTo>
                  <a:lnTo>
                    <a:pt x="761" y="257"/>
                  </a:lnTo>
                  <a:lnTo>
                    <a:pt x="768" y="257"/>
                  </a:lnTo>
                  <a:lnTo>
                    <a:pt x="775" y="247"/>
                  </a:lnTo>
                  <a:lnTo>
                    <a:pt x="781" y="235"/>
                  </a:lnTo>
                  <a:lnTo>
                    <a:pt x="786" y="223"/>
                  </a:lnTo>
                  <a:lnTo>
                    <a:pt x="791" y="211"/>
                  </a:lnTo>
                  <a:lnTo>
                    <a:pt x="802" y="210"/>
                  </a:lnTo>
                  <a:lnTo>
                    <a:pt x="811" y="205"/>
                  </a:lnTo>
                  <a:lnTo>
                    <a:pt x="819" y="201"/>
                  </a:lnTo>
                  <a:lnTo>
                    <a:pt x="828" y="197"/>
                  </a:lnTo>
                  <a:lnTo>
                    <a:pt x="828" y="181"/>
                  </a:lnTo>
                  <a:lnTo>
                    <a:pt x="828" y="164"/>
                  </a:lnTo>
                  <a:lnTo>
                    <a:pt x="835" y="160"/>
                  </a:lnTo>
                  <a:lnTo>
                    <a:pt x="839" y="154"/>
                  </a:lnTo>
                  <a:lnTo>
                    <a:pt x="842" y="147"/>
                  </a:lnTo>
                  <a:lnTo>
                    <a:pt x="846" y="141"/>
                  </a:lnTo>
                  <a:lnTo>
                    <a:pt x="849" y="134"/>
                  </a:lnTo>
                  <a:lnTo>
                    <a:pt x="853" y="128"/>
                  </a:lnTo>
                  <a:lnTo>
                    <a:pt x="859" y="124"/>
                  </a:lnTo>
                  <a:lnTo>
                    <a:pt x="866" y="121"/>
                  </a:lnTo>
                  <a:lnTo>
                    <a:pt x="870" y="124"/>
                  </a:lnTo>
                  <a:lnTo>
                    <a:pt x="873" y="125"/>
                  </a:lnTo>
                  <a:lnTo>
                    <a:pt x="876" y="127"/>
                  </a:lnTo>
                  <a:lnTo>
                    <a:pt x="879" y="125"/>
                  </a:lnTo>
                  <a:lnTo>
                    <a:pt x="886" y="124"/>
                  </a:lnTo>
                  <a:lnTo>
                    <a:pt x="895" y="121"/>
                  </a:lnTo>
                  <a:lnTo>
                    <a:pt x="898" y="128"/>
                  </a:lnTo>
                  <a:lnTo>
                    <a:pt x="902" y="134"/>
                  </a:lnTo>
                  <a:lnTo>
                    <a:pt x="909" y="138"/>
                  </a:lnTo>
                  <a:lnTo>
                    <a:pt x="915" y="143"/>
                  </a:lnTo>
                  <a:lnTo>
                    <a:pt x="910" y="154"/>
                  </a:lnTo>
                  <a:lnTo>
                    <a:pt x="908" y="165"/>
                  </a:lnTo>
                  <a:lnTo>
                    <a:pt x="913" y="171"/>
                  </a:lnTo>
                  <a:lnTo>
                    <a:pt x="919" y="174"/>
                  </a:lnTo>
                  <a:lnTo>
                    <a:pt x="926" y="173"/>
                  </a:lnTo>
                  <a:lnTo>
                    <a:pt x="932" y="171"/>
                  </a:lnTo>
                  <a:lnTo>
                    <a:pt x="943" y="163"/>
                  </a:lnTo>
                  <a:lnTo>
                    <a:pt x="955" y="153"/>
                  </a:lnTo>
                  <a:lnTo>
                    <a:pt x="958" y="154"/>
                  </a:lnTo>
                  <a:lnTo>
                    <a:pt x="960" y="157"/>
                  </a:lnTo>
                  <a:lnTo>
                    <a:pt x="965" y="171"/>
                  </a:lnTo>
                  <a:lnTo>
                    <a:pt x="968" y="187"/>
                  </a:lnTo>
                  <a:lnTo>
                    <a:pt x="963" y="190"/>
                  </a:lnTo>
                  <a:lnTo>
                    <a:pt x="959" y="193"/>
                  </a:lnTo>
                  <a:lnTo>
                    <a:pt x="962" y="197"/>
                  </a:lnTo>
                  <a:lnTo>
                    <a:pt x="965" y="200"/>
                  </a:lnTo>
                  <a:lnTo>
                    <a:pt x="966" y="204"/>
                  </a:lnTo>
                  <a:lnTo>
                    <a:pt x="966" y="210"/>
                  </a:lnTo>
                  <a:lnTo>
                    <a:pt x="976" y="211"/>
                  </a:lnTo>
                  <a:lnTo>
                    <a:pt x="985" y="211"/>
                  </a:lnTo>
                  <a:lnTo>
                    <a:pt x="988" y="220"/>
                  </a:lnTo>
                  <a:lnTo>
                    <a:pt x="989" y="228"/>
                  </a:lnTo>
                  <a:lnTo>
                    <a:pt x="996" y="228"/>
                  </a:lnTo>
                  <a:lnTo>
                    <a:pt x="1002" y="227"/>
                  </a:lnTo>
                  <a:lnTo>
                    <a:pt x="1000" y="234"/>
                  </a:lnTo>
                  <a:lnTo>
                    <a:pt x="1000" y="241"/>
                  </a:lnTo>
                  <a:lnTo>
                    <a:pt x="995" y="245"/>
                  </a:lnTo>
                  <a:lnTo>
                    <a:pt x="989" y="250"/>
                  </a:lnTo>
                  <a:lnTo>
                    <a:pt x="980" y="255"/>
                  </a:lnTo>
                  <a:lnTo>
                    <a:pt x="972" y="261"/>
                  </a:lnTo>
                  <a:lnTo>
                    <a:pt x="962" y="265"/>
                  </a:lnTo>
                  <a:lnTo>
                    <a:pt x="952" y="270"/>
                  </a:lnTo>
                  <a:lnTo>
                    <a:pt x="943" y="272"/>
                  </a:lnTo>
                  <a:lnTo>
                    <a:pt x="936" y="272"/>
                  </a:lnTo>
                  <a:lnTo>
                    <a:pt x="925" y="271"/>
                  </a:lnTo>
                  <a:lnTo>
                    <a:pt x="910" y="268"/>
                  </a:lnTo>
                  <a:lnTo>
                    <a:pt x="903" y="267"/>
                  </a:lnTo>
                  <a:lnTo>
                    <a:pt x="896" y="265"/>
                  </a:lnTo>
                  <a:lnTo>
                    <a:pt x="888" y="267"/>
                  </a:lnTo>
                  <a:lnTo>
                    <a:pt x="880" y="268"/>
                  </a:lnTo>
                  <a:lnTo>
                    <a:pt x="869" y="275"/>
                  </a:lnTo>
                  <a:lnTo>
                    <a:pt x="858" y="282"/>
                  </a:lnTo>
                  <a:lnTo>
                    <a:pt x="852" y="287"/>
                  </a:lnTo>
                  <a:lnTo>
                    <a:pt x="846" y="290"/>
                  </a:lnTo>
                  <a:lnTo>
                    <a:pt x="840" y="292"/>
                  </a:lnTo>
                  <a:lnTo>
                    <a:pt x="832" y="295"/>
                  </a:lnTo>
                  <a:lnTo>
                    <a:pt x="829" y="301"/>
                  </a:lnTo>
                  <a:lnTo>
                    <a:pt x="826" y="307"/>
                  </a:lnTo>
                  <a:lnTo>
                    <a:pt x="828" y="307"/>
                  </a:lnTo>
                  <a:lnTo>
                    <a:pt x="828" y="307"/>
                  </a:lnTo>
                  <a:lnTo>
                    <a:pt x="843" y="297"/>
                  </a:lnTo>
                  <a:lnTo>
                    <a:pt x="859" y="287"/>
                  </a:lnTo>
                  <a:lnTo>
                    <a:pt x="869" y="284"/>
                  </a:lnTo>
                  <a:lnTo>
                    <a:pt x="879" y="281"/>
                  </a:lnTo>
                  <a:lnTo>
                    <a:pt x="889" y="280"/>
                  </a:lnTo>
                  <a:lnTo>
                    <a:pt x="900" y="281"/>
                  </a:lnTo>
                  <a:lnTo>
                    <a:pt x="899" y="287"/>
                  </a:lnTo>
                  <a:lnTo>
                    <a:pt x="899" y="292"/>
                  </a:lnTo>
                  <a:lnTo>
                    <a:pt x="893" y="292"/>
                  </a:lnTo>
                  <a:lnTo>
                    <a:pt x="889" y="292"/>
                  </a:lnTo>
                  <a:lnTo>
                    <a:pt x="886" y="294"/>
                  </a:lnTo>
                  <a:lnTo>
                    <a:pt x="882" y="297"/>
                  </a:lnTo>
                  <a:lnTo>
                    <a:pt x="882" y="297"/>
                  </a:lnTo>
                  <a:lnTo>
                    <a:pt x="882" y="298"/>
                  </a:lnTo>
                  <a:lnTo>
                    <a:pt x="886" y="301"/>
                  </a:lnTo>
                  <a:lnTo>
                    <a:pt x="890" y="304"/>
                  </a:lnTo>
                  <a:lnTo>
                    <a:pt x="886" y="307"/>
                  </a:lnTo>
                  <a:lnTo>
                    <a:pt x="882" y="310"/>
                  </a:lnTo>
                  <a:lnTo>
                    <a:pt x="886" y="312"/>
                  </a:lnTo>
                  <a:lnTo>
                    <a:pt x="886" y="314"/>
                  </a:lnTo>
                  <a:lnTo>
                    <a:pt x="888" y="317"/>
                  </a:lnTo>
                  <a:lnTo>
                    <a:pt x="886" y="322"/>
                  </a:lnTo>
                  <a:lnTo>
                    <a:pt x="896" y="325"/>
                  </a:lnTo>
                  <a:lnTo>
                    <a:pt x="903" y="327"/>
                  </a:lnTo>
                  <a:lnTo>
                    <a:pt x="906" y="327"/>
                  </a:lnTo>
                  <a:lnTo>
                    <a:pt x="909" y="327"/>
                  </a:lnTo>
                  <a:lnTo>
                    <a:pt x="913" y="325"/>
                  </a:lnTo>
                  <a:lnTo>
                    <a:pt x="918" y="322"/>
                  </a:lnTo>
                  <a:lnTo>
                    <a:pt x="918" y="327"/>
                  </a:lnTo>
                  <a:lnTo>
                    <a:pt x="918" y="330"/>
                  </a:lnTo>
                  <a:lnTo>
                    <a:pt x="916" y="330"/>
                  </a:lnTo>
                  <a:lnTo>
                    <a:pt x="915" y="330"/>
                  </a:lnTo>
                  <a:lnTo>
                    <a:pt x="902" y="335"/>
                  </a:lnTo>
                  <a:lnTo>
                    <a:pt x="889" y="341"/>
                  </a:lnTo>
                  <a:lnTo>
                    <a:pt x="878" y="347"/>
                  </a:lnTo>
                  <a:lnTo>
                    <a:pt x="865" y="354"/>
                  </a:lnTo>
                  <a:lnTo>
                    <a:pt x="860" y="352"/>
                  </a:lnTo>
                  <a:lnTo>
                    <a:pt x="856" y="351"/>
                  </a:lnTo>
                  <a:lnTo>
                    <a:pt x="855" y="348"/>
                  </a:lnTo>
                  <a:lnTo>
                    <a:pt x="855" y="347"/>
                  </a:lnTo>
                  <a:lnTo>
                    <a:pt x="855" y="344"/>
                  </a:lnTo>
                  <a:lnTo>
                    <a:pt x="856" y="342"/>
                  </a:lnTo>
                  <a:lnTo>
                    <a:pt x="869" y="337"/>
                  </a:lnTo>
                  <a:lnTo>
                    <a:pt x="882" y="332"/>
                  </a:lnTo>
                  <a:lnTo>
                    <a:pt x="883" y="331"/>
                  </a:lnTo>
                  <a:lnTo>
                    <a:pt x="883" y="330"/>
                  </a:lnTo>
                  <a:lnTo>
                    <a:pt x="883" y="328"/>
                  </a:lnTo>
                  <a:lnTo>
                    <a:pt x="882" y="327"/>
                  </a:lnTo>
                  <a:lnTo>
                    <a:pt x="876" y="327"/>
                  </a:lnTo>
                  <a:lnTo>
                    <a:pt x="869" y="325"/>
                  </a:lnTo>
                  <a:lnTo>
                    <a:pt x="862" y="331"/>
                  </a:lnTo>
                  <a:lnTo>
                    <a:pt x="855" y="337"/>
                  </a:lnTo>
                  <a:lnTo>
                    <a:pt x="846" y="341"/>
                  </a:lnTo>
                  <a:lnTo>
                    <a:pt x="836" y="345"/>
                  </a:lnTo>
                  <a:lnTo>
                    <a:pt x="818" y="354"/>
                  </a:lnTo>
                  <a:lnTo>
                    <a:pt x="802" y="362"/>
                  </a:lnTo>
                  <a:lnTo>
                    <a:pt x="801" y="370"/>
                  </a:lnTo>
                  <a:lnTo>
                    <a:pt x="801" y="377"/>
                  </a:lnTo>
                  <a:lnTo>
                    <a:pt x="789" y="381"/>
                  </a:lnTo>
                  <a:lnTo>
                    <a:pt x="776" y="387"/>
                  </a:lnTo>
                  <a:lnTo>
                    <a:pt x="766" y="392"/>
                  </a:lnTo>
                  <a:lnTo>
                    <a:pt x="755" y="400"/>
                  </a:lnTo>
                  <a:lnTo>
                    <a:pt x="745" y="407"/>
                  </a:lnTo>
                  <a:lnTo>
                    <a:pt x="736" y="415"/>
                  </a:lnTo>
                  <a:lnTo>
                    <a:pt x="728" y="425"/>
                  </a:lnTo>
                  <a:lnTo>
                    <a:pt x="722" y="434"/>
                  </a:lnTo>
                  <a:lnTo>
                    <a:pt x="719" y="442"/>
                  </a:lnTo>
                  <a:lnTo>
                    <a:pt x="718" y="450"/>
                  </a:lnTo>
                  <a:lnTo>
                    <a:pt x="715" y="455"/>
                  </a:lnTo>
                  <a:lnTo>
                    <a:pt x="709" y="461"/>
                  </a:lnTo>
                  <a:lnTo>
                    <a:pt x="692" y="471"/>
                  </a:lnTo>
                  <a:lnTo>
                    <a:pt x="672" y="482"/>
                  </a:lnTo>
                  <a:lnTo>
                    <a:pt x="662" y="490"/>
                  </a:lnTo>
                  <a:lnTo>
                    <a:pt x="653" y="497"/>
                  </a:lnTo>
                  <a:lnTo>
                    <a:pt x="646" y="504"/>
                  </a:lnTo>
                  <a:lnTo>
                    <a:pt x="642" y="512"/>
                  </a:lnTo>
                  <a:lnTo>
                    <a:pt x="641" y="519"/>
                  </a:lnTo>
                  <a:lnTo>
                    <a:pt x="641" y="528"/>
                  </a:lnTo>
                  <a:lnTo>
                    <a:pt x="641" y="537"/>
                  </a:lnTo>
                  <a:lnTo>
                    <a:pt x="642" y="545"/>
                  </a:lnTo>
                  <a:lnTo>
                    <a:pt x="643" y="555"/>
                  </a:lnTo>
                  <a:lnTo>
                    <a:pt x="645" y="564"/>
                  </a:lnTo>
                  <a:lnTo>
                    <a:pt x="645" y="574"/>
                  </a:lnTo>
                  <a:lnTo>
                    <a:pt x="643" y="582"/>
                  </a:lnTo>
                  <a:lnTo>
                    <a:pt x="636" y="582"/>
                  </a:lnTo>
                  <a:lnTo>
                    <a:pt x="631" y="581"/>
                  </a:lnTo>
                  <a:lnTo>
                    <a:pt x="626" y="569"/>
                  </a:lnTo>
                  <a:lnTo>
                    <a:pt x="621" y="562"/>
                  </a:lnTo>
                  <a:lnTo>
                    <a:pt x="622" y="548"/>
                  </a:lnTo>
                  <a:lnTo>
                    <a:pt x="622" y="535"/>
                  </a:lnTo>
                  <a:lnTo>
                    <a:pt x="619" y="531"/>
                  </a:lnTo>
                  <a:lnTo>
                    <a:pt x="615" y="527"/>
                  </a:lnTo>
                  <a:lnTo>
                    <a:pt x="609" y="524"/>
                  </a:lnTo>
                  <a:lnTo>
                    <a:pt x="602" y="522"/>
                  </a:lnTo>
                  <a:lnTo>
                    <a:pt x="586" y="519"/>
                  </a:lnTo>
                  <a:lnTo>
                    <a:pt x="574" y="515"/>
                  </a:lnTo>
                  <a:lnTo>
                    <a:pt x="562" y="525"/>
                  </a:lnTo>
                  <a:lnTo>
                    <a:pt x="552" y="534"/>
                  </a:lnTo>
                  <a:lnTo>
                    <a:pt x="539" y="529"/>
                  </a:lnTo>
                  <a:lnTo>
                    <a:pt x="526" y="528"/>
                  </a:lnTo>
                  <a:lnTo>
                    <a:pt x="512" y="528"/>
                  </a:lnTo>
                  <a:lnTo>
                    <a:pt x="499" y="529"/>
                  </a:lnTo>
                  <a:lnTo>
                    <a:pt x="486" y="534"/>
                  </a:lnTo>
                  <a:lnTo>
                    <a:pt x="475" y="541"/>
                  </a:lnTo>
                  <a:lnTo>
                    <a:pt x="469" y="544"/>
                  </a:lnTo>
                  <a:lnTo>
                    <a:pt x="465" y="548"/>
                  </a:lnTo>
                  <a:lnTo>
                    <a:pt x="462" y="554"/>
                  </a:lnTo>
                  <a:lnTo>
                    <a:pt x="458" y="559"/>
                  </a:lnTo>
                  <a:lnTo>
                    <a:pt x="456" y="568"/>
                  </a:lnTo>
                  <a:lnTo>
                    <a:pt x="455" y="578"/>
                  </a:lnTo>
                  <a:lnTo>
                    <a:pt x="451" y="587"/>
                  </a:lnTo>
                  <a:lnTo>
                    <a:pt x="445" y="598"/>
                  </a:lnTo>
                  <a:lnTo>
                    <a:pt x="442" y="604"/>
                  </a:lnTo>
                  <a:lnTo>
                    <a:pt x="441" y="611"/>
                  </a:lnTo>
                  <a:lnTo>
                    <a:pt x="441" y="617"/>
                  </a:lnTo>
                  <a:lnTo>
                    <a:pt x="441" y="624"/>
                  </a:lnTo>
                  <a:lnTo>
                    <a:pt x="444" y="638"/>
                  </a:lnTo>
                  <a:lnTo>
                    <a:pt x="449" y="651"/>
                  </a:lnTo>
                  <a:lnTo>
                    <a:pt x="455" y="662"/>
                  </a:lnTo>
                  <a:lnTo>
                    <a:pt x="461" y="674"/>
                  </a:lnTo>
                  <a:lnTo>
                    <a:pt x="472" y="674"/>
                  </a:lnTo>
                  <a:lnTo>
                    <a:pt x="484" y="672"/>
                  </a:lnTo>
                  <a:lnTo>
                    <a:pt x="494" y="671"/>
                  </a:lnTo>
                  <a:lnTo>
                    <a:pt x="505" y="671"/>
                  </a:lnTo>
                  <a:lnTo>
                    <a:pt x="509" y="662"/>
                  </a:lnTo>
                  <a:lnTo>
                    <a:pt x="514" y="655"/>
                  </a:lnTo>
                  <a:lnTo>
                    <a:pt x="519" y="647"/>
                  </a:lnTo>
                  <a:lnTo>
                    <a:pt x="526" y="639"/>
                  </a:lnTo>
                  <a:lnTo>
                    <a:pt x="534" y="634"/>
                  </a:lnTo>
                  <a:lnTo>
                    <a:pt x="544" y="629"/>
                  </a:lnTo>
                  <a:lnTo>
                    <a:pt x="548" y="629"/>
                  </a:lnTo>
                  <a:lnTo>
                    <a:pt x="554" y="629"/>
                  </a:lnTo>
                  <a:lnTo>
                    <a:pt x="559" y="631"/>
                  </a:lnTo>
                  <a:lnTo>
                    <a:pt x="565" y="634"/>
                  </a:lnTo>
                  <a:lnTo>
                    <a:pt x="565" y="635"/>
                  </a:lnTo>
                  <a:lnTo>
                    <a:pt x="565" y="635"/>
                  </a:lnTo>
                  <a:lnTo>
                    <a:pt x="565" y="639"/>
                  </a:lnTo>
                  <a:lnTo>
                    <a:pt x="564" y="642"/>
                  </a:lnTo>
                  <a:lnTo>
                    <a:pt x="558" y="645"/>
                  </a:lnTo>
                  <a:lnTo>
                    <a:pt x="552" y="651"/>
                  </a:lnTo>
                  <a:lnTo>
                    <a:pt x="548" y="658"/>
                  </a:lnTo>
                  <a:lnTo>
                    <a:pt x="544" y="667"/>
                  </a:lnTo>
                  <a:lnTo>
                    <a:pt x="539" y="675"/>
                  </a:lnTo>
                  <a:lnTo>
                    <a:pt x="538" y="684"/>
                  </a:lnTo>
                  <a:lnTo>
                    <a:pt x="536" y="692"/>
                  </a:lnTo>
                  <a:lnTo>
                    <a:pt x="538" y="698"/>
                  </a:lnTo>
                  <a:lnTo>
                    <a:pt x="552" y="701"/>
                  </a:lnTo>
                  <a:lnTo>
                    <a:pt x="565" y="701"/>
                  </a:lnTo>
                  <a:lnTo>
                    <a:pt x="571" y="702"/>
                  </a:lnTo>
                  <a:lnTo>
                    <a:pt x="576" y="702"/>
                  </a:lnTo>
                  <a:lnTo>
                    <a:pt x="584" y="705"/>
                  </a:lnTo>
                  <a:lnTo>
                    <a:pt x="589" y="708"/>
                  </a:lnTo>
                  <a:lnTo>
                    <a:pt x="589" y="711"/>
                  </a:lnTo>
                  <a:lnTo>
                    <a:pt x="591" y="712"/>
                  </a:lnTo>
                  <a:lnTo>
                    <a:pt x="588" y="734"/>
                  </a:lnTo>
                  <a:lnTo>
                    <a:pt x="584" y="752"/>
                  </a:lnTo>
                  <a:lnTo>
                    <a:pt x="584" y="759"/>
                  </a:lnTo>
                  <a:lnTo>
                    <a:pt x="585" y="769"/>
                  </a:lnTo>
                  <a:lnTo>
                    <a:pt x="586" y="779"/>
                  </a:lnTo>
                  <a:lnTo>
                    <a:pt x="591" y="791"/>
                  </a:lnTo>
                  <a:lnTo>
                    <a:pt x="615" y="785"/>
                  </a:lnTo>
                  <a:lnTo>
                    <a:pt x="632" y="784"/>
                  </a:lnTo>
                  <a:lnTo>
                    <a:pt x="638" y="786"/>
                  </a:lnTo>
                  <a:lnTo>
                    <a:pt x="642" y="792"/>
                  </a:lnTo>
                  <a:lnTo>
                    <a:pt x="645" y="798"/>
                  </a:lnTo>
                  <a:lnTo>
                    <a:pt x="648" y="804"/>
                  </a:lnTo>
                  <a:lnTo>
                    <a:pt x="649" y="802"/>
                  </a:lnTo>
                  <a:lnTo>
                    <a:pt x="652" y="801"/>
                  </a:lnTo>
                  <a:lnTo>
                    <a:pt x="656" y="794"/>
                  </a:lnTo>
                  <a:lnTo>
                    <a:pt x="662" y="788"/>
                  </a:lnTo>
                  <a:lnTo>
                    <a:pt x="665" y="785"/>
                  </a:lnTo>
                  <a:lnTo>
                    <a:pt x="666" y="782"/>
                  </a:lnTo>
                  <a:lnTo>
                    <a:pt x="668" y="776"/>
                  </a:lnTo>
                  <a:lnTo>
                    <a:pt x="668" y="771"/>
                  </a:lnTo>
                  <a:lnTo>
                    <a:pt x="679" y="766"/>
                  </a:lnTo>
                  <a:lnTo>
                    <a:pt x="691" y="762"/>
                  </a:lnTo>
                  <a:lnTo>
                    <a:pt x="701" y="758"/>
                  </a:lnTo>
                  <a:lnTo>
                    <a:pt x="712" y="754"/>
                  </a:lnTo>
                  <a:lnTo>
                    <a:pt x="713" y="755"/>
                  </a:lnTo>
                  <a:lnTo>
                    <a:pt x="715" y="755"/>
                  </a:lnTo>
                  <a:lnTo>
                    <a:pt x="712" y="764"/>
                  </a:lnTo>
                  <a:lnTo>
                    <a:pt x="711" y="775"/>
                  </a:lnTo>
                  <a:lnTo>
                    <a:pt x="711" y="781"/>
                  </a:lnTo>
                  <a:lnTo>
                    <a:pt x="712" y="785"/>
                  </a:lnTo>
                  <a:lnTo>
                    <a:pt x="715" y="789"/>
                  </a:lnTo>
                  <a:lnTo>
                    <a:pt x="718" y="792"/>
                  </a:lnTo>
                  <a:lnTo>
                    <a:pt x="718" y="781"/>
                  </a:lnTo>
                  <a:lnTo>
                    <a:pt x="716" y="771"/>
                  </a:lnTo>
                  <a:lnTo>
                    <a:pt x="725" y="765"/>
                  </a:lnTo>
                  <a:lnTo>
                    <a:pt x="735" y="758"/>
                  </a:lnTo>
                  <a:lnTo>
                    <a:pt x="746" y="762"/>
                  </a:lnTo>
                  <a:lnTo>
                    <a:pt x="756" y="768"/>
                  </a:lnTo>
                  <a:lnTo>
                    <a:pt x="768" y="772"/>
                  </a:lnTo>
                  <a:lnTo>
                    <a:pt x="781" y="776"/>
                  </a:lnTo>
                  <a:lnTo>
                    <a:pt x="796" y="774"/>
                  </a:lnTo>
                  <a:lnTo>
                    <a:pt x="811" y="772"/>
                  </a:lnTo>
                  <a:lnTo>
                    <a:pt x="812" y="775"/>
                  </a:lnTo>
                  <a:lnTo>
                    <a:pt x="813" y="778"/>
                  </a:lnTo>
                  <a:lnTo>
                    <a:pt x="815" y="781"/>
                  </a:lnTo>
                  <a:lnTo>
                    <a:pt x="818" y="782"/>
                  </a:lnTo>
                  <a:lnTo>
                    <a:pt x="823" y="785"/>
                  </a:lnTo>
                  <a:lnTo>
                    <a:pt x="829" y="786"/>
                  </a:lnTo>
                  <a:lnTo>
                    <a:pt x="829" y="791"/>
                  </a:lnTo>
                  <a:lnTo>
                    <a:pt x="829" y="795"/>
                  </a:lnTo>
                  <a:lnTo>
                    <a:pt x="840" y="798"/>
                  </a:lnTo>
                  <a:lnTo>
                    <a:pt x="850" y="801"/>
                  </a:lnTo>
                  <a:lnTo>
                    <a:pt x="855" y="811"/>
                  </a:lnTo>
                  <a:lnTo>
                    <a:pt x="860" y="819"/>
                  </a:lnTo>
                  <a:lnTo>
                    <a:pt x="868" y="826"/>
                  </a:lnTo>
                  <a:lnTo>
                    <a:pt x="875" y="834"/>
                  </a:lnTo>
                  <a:lnTo>
                    <a:pt x="892" y="834"/>
                  </a:lnTo>
                  <a:lnTo>
                    <a:pt x="906" y="836"/>
                  </a:lnTo>
                  <a:lnTo>
                    <a:pt x="919" y="841"/>
                  </a:lnTo>
                  <a:lnTo>
                    <a:pt x="929" y="846"/>
                  </a:lnTo>
                  <a:lnTo>
                    <a:pt x="933" y="851"/>
                  </a:lnTo>
                  <a:lnTo>
                    <a:pt x="938" y="856"/>
                  </a:lnTo>
                  <a:lnTo>
                    <a:pt x="942" y="861"/>
                  </a:lnTo>
                  <a:lnTo>
                    <a:pt x="945" y="866"/>
                  </a:lnTo>
                  <a:lnTo>
                    <a:pt x="949" y="879"/>
                  </a:lnTo>
                  <a:lnTo>
                    <a:pt x="950" y="895"/>
                  </a:lnTo>
                  <a:lnTo>
                    <a:pt x="943" y="901"/>
                  </a:lnTo>
                  <a:lnTo>
                    <a:pt x="939" y="908"/>
                  </a:lnTo>
                  <a:lnTo>
                    <a:pt x="935" y="915"/>
                  </a:lnTo>
                  <a:lnTo>
                    <a:pt x="930" y="924"/>
                  </a:lnTo>
                  <a:lnTo>
                    <a:pt x="939" y="922"/>
                  </a:lnTo>
                  <a:lnTo>
                    <a:pt x="946" y="924"/>
                  </a:lnTo>
                  <a:lnTo>
                    <a:pt x="952" y="928"/>
                  </a:lnTo>
                  <a:lnTo>
                    <a:pt x="958" y="934"/>
                  </a:lnTo>
                  <a:lnTo>
                    <a:pt x="965" y="928"/>
                  </a:lnTo>
                  <a:lnTo>
                    <a:pt x="969" y="922"/>
                  </a:lnTo>
                  <a:lnTo>
                    <a:pt x="972" y="919"/>
                  </a:lnTo>
                  <a:lnTo>
                    <a:pt x="975" y="918"/>
                  </a:lnTo>
                  <a:lnTo>
                    <a:pt x="979" y="915"/>
                  </a:lnTo>
                  <a:lnTo>
                    <a:pt x="985" y="914"/>
                  </a:lnTo>
                  <a:lnTo>
                    <a:pt x="995" y="921"/>
                  </a:lnTo>
                  <a:lnTo>
                    <a:pt x="1000" y="926"/>
                  </a:lnTo>
                  <a:lnTo>
                    <a:pt x="1006" y="934"/>
                  </a:lnTo>
                  <a:lnTo>
                    <a:pt x="1012" y="945"/>
                  </a:lnTo>
                  <a:lnTo>
                    <a:pt x="1019" y="942"/>
                  </a:lnTo>
                  <a:lnTo>
                    <a:pt x="1026" y="942"/>
                  </a:lnTo>
                  <a:lnTo>
                    <a:pt x="1035" y="942"/>
                  </a:lnTo>
                  <a:lnTo>
                    <a:pt x="1045" y="942"/>
                  </a:lnTo>
                  <a:lnTo>
                    <a:pt x="1053" y="944"/>
                  </a:lnTo>
                  <a:lnTo>
                    <a:pt x="1063" y="946"/>
                  </a:lnTo>
                  <a:lnTo>
                    <a:pt x="1073" y="951"/>
                  </a:lnTo>
                  <a:lnTo>
                    <a:pt x="1082" y="955"/>
                  </a:lnTo>
                  <a:lnTo>
                    <a:pt x="1090" y="961"/>
                  </a:lnTo>
                  <a:lnTo>
                    <a:pt x="1099" y="966"/>
                  </a:lnTo>
                  <a:lnTo>
                    <a:pt x="1106" y="972"/>
                  </a:lnTo>
                  <a:lnTo>
                    <a:pt x="1112" y="979"/>
                  </a:lnTo>
                  <a:lnTo>
                    <a:pt x="1116" y="986"/>
                  </a:lnTo>
                  <a:lnTo>
                    <a:pt x="1119" y="995"/>
                  </a:lnTo>
                  <a:lnTo>
                    <a:pt x="1120" y="1002"/>
                  </a:lnTo>
                  <a:lnTo>
                    <a:pt x="1120" y="1011"/>
                  </a:lnTo>
                  <a:lnTo>
                    <a:pt x="1117" y="1019"/>
                  </a:lnTo>
                  <a:lnTo>
                    <a:pt x="1113" y="1028"/>
                  </a:lnTo>
                  <a:lnTo>
                    <a:pt x="1109" y="1036"/>
                  </a:lnTo>
                  <a:lnTo>
                    <a:pt x="1103" y="1043"/>
                  </a:lnTo>
                  <a:lnTo>
                    <a:pt x="1090" y="1058"/>
                  </a:lnTo>
                  <a:lnTo>
                    <a:pt x="1079" y="1071"/>
                  </a:lnTo>
                  <a:lnTo>
                    <a:pt x="1079" y="1082"/>
                  </a:lnTo>
                  <a:lnTo>
                    <a:pt x="1079" y="1093"/>
                  </a:lnTo>
                  <a:lnTo>
                    <a:pt x="1077" y="1105"/>
                  </a:lnTo>
                  <a:lnTo>
                    <a:pt x="1077" y="1116"/>
                  </a:lnTo>
                  <a:lnTo>
                    <a:pt x="1077" y="1131"/>
                  </a:lnTo>
                  <a:lnTo>
                    <a:pt x="1076" y="1142"/>
                  </a:lnTo>
                  <a:lnTo>
                    <a:pt x="1075" y="1153"/>
                  </a:lnTo>
                  <a:lnTo>
                    <a:pt x="1072" y="1165"/>
                  </a:lnTo>
                  <a:lnTo>
                    <a:pt x="1068" y="1175"/>
                  </a:lnTo>
                  <a:lnTo>
                    <a:pt x="1063" y="1183"/>
                  </a:lnTo>
                  <a:lnTo>
                    <a:pt x="1058" y="1192"/>
                  </a:lnTo>
                  <a:lnTo>
                    <a:pt x="1052" y="1201"/>
                  </a:lnTo>
                  <a:lnTo>
                    <a:pt x="1042" y="1201"/>
                  </a:lnTo>
                  <a:lnTo>
                    <a:pt x="1033" y="1201"/>
                  </a:lnTo>
                  <a:lnTo>
                    <a:pt x="1026" y="1202"/>
                  </a:lnTo>
                  <a:lnTo>
                    <a:pt x="1019" y="1203"/>
                  </a:lnTo>
                  <a:lnTo>
                    <a:pt x="1013" y="1206"/>
                  </a:lnTo>
                  <a:lnTo>
                    <a:pt x="1008" y="1209"/>
                  </a:lnTo>
                  <a:lnTo>
                    <a:pt x="1003" y="1213"/>
                  </a:lnTo>
                  <a:lnTo>
                    <a:pt x="999" y="1218"/>
                  </a:lnTo>
                  <a:lnTo>
                    <a:pt x="996" y="1223"/>
                  </a:lnTo>
                  <a:lnTo>
                    <a:pt x="993" y="1228"/>
                  </a:lnTo>
                  <a:lnTo>
                    <a:pt x="990" y="1235"/>
                  </a:lnTo>
                  <a:lnTo>
                    <a:pt x="989" y="1241"/>
                  </a:lnTo>
                  <a:lnTo>
                    <a:pt x="986" y="1256"/>
                  </a:lnTo>
                  <a:lnTo>
                    <a:pt x="986" y="1273"/>
                  </a:lnTo>
                  <a:lnTo>
                    <a:pt x="978" y="1280"/>
                  </a:lnTo>
                  <a:lnTo>
                    <a:pt x="970" y="1288"/>
                  </a:lnTo>
                  <a:lnTo>
                    <a:pt x="965" y="1296"/>
                  </a:lnTo>
                  <a:lnTo>
                    <a:pt x="960" y="1305"/>
                  </a:lnTo>
                  <a:lnTo>
                    <a:pt x="953" y="1326"/>
                  </a:lnTo>
                  <a:lnTo>
                    <a:pt x="945" y="1348"/>
                  </a:lnTo>
                  <a:lnTo>
                    <a:pt x="925" y="1346"/>
                  </a:lnTo>
                  <a:lnTo>
                    <a:pt x="906" y="1345"/>
                  </a:lnTo>
                  <a:lnTo>
                    <a:pt x="912" y="1353"/>
                  </a:lnTo>
                  <a:lnTo>
                    <a:pt x="919" y="1363"/>
                  </a:lnTo>
                  <a:lnTo>
                    <a:pt x="922" y="1369"/>
                  </a:lnTo>
                  <a:lnTo>
                    <a:pt x="925" y="1375"/>
                  </a:lnTo>
                  <a:lnTo>
                    <a:pt x="925" y="1379"/>
                  </a:lnTo>
                  <a:lnTo>
                    <a:pt x="923" y="1383"/>
                  </a:lnTo>
                  <a:lnTo>
                    <a:pt x="919" y="1389"/>
                  </a:lnTo>
                  <a:lnTo>
                    <a:pt x="912" y="1393"/>
                  </a:lnTo>
                  <a:lnTo>
                    <a:pt x="905" y="1396"/>
                  </a:lnTo>
                  <a:lnTo>
                    <a:pt x="898" y="1398"/>
                  </a:lnTo>
                  <a:lnTo>
                    <a:pt x="882" y="1399"/>
                  </a:lnTo>
                  <a:lnTo>
                    <a:pt x="869" y="1405"/>
                  </a:lnTo>
                  <a:lnTo>
                    <a:pt x="873" y="1409"/>
                  </a:lnTo>
                  <a:lnTo>
                    <a:pt x="875" y="1415"/>
                  </a:lnTo>
                  <a:lnTo>
                    <a:pt x="876" y="1420"/>
                  </a:lnTo>
                  <a:lnTo>
                    <a:pt x="873" y="1428"/>
                  </a:lnTo>
                  <a:lnTo>
                    <a:pt x="873" y="1428"/>
                  </a:lnTo>
                  <a:lnTo>
                    <a:pt x="872" y="1428"/>
                  </a:lnTo>
                  <a:lnTo>
                    <a:pt x="862" y="1426"/>
                  </a:lnTo>
                  <a:lnTo>
                    <a:pt x="853" y="1426"/>
                  </a:lnTo>
                  <a:lnTo>
                    <a:pt x="853" y="1428"/>
                  </a:lnTo>
                  <a:lnTo>
                    <a:pt x="853" y="1428"/>
                  </a:lnTo>
                  <a:lnTo>
                    <a:pt x="859" y="1436"/>
                  </a:lnTo>
                  <a:lnTo>
                    <a:pt x="865" y="1445"/>
                  </a:lnTo>
                  <a:lnTo>
                    <a:pt x="863" y="1462"/>
                  </a:lnTo>
                  <a:lnTo>
                    <a:pt x="859" y="1475"/>
                  </a:lnTo>
                  <a:lnTo>
                    <a:pt x="853" y="1478"/>
                  </a:lnTo>
                  <a:lnTo>
                    <a:pt x="849" y="1480"/>
                  </a:lnTo>
                  <a:lnTo>
                    <a:pt x="849" y="1486"/>
                  </a:lnTo>
                  <a:lnTo>
                    <a:pt x="850" y="1490"/>
                  </a:lnTo>
                  <a:lnTo>
                    <a:pt x="852" y="1493"/>
                  </a:lnTo>
                  <a:lnTo>
                    <a:pt x="855" y="1496"/>
                  </a:lnTo>
                  <a:lnTo>
                    <a:pt x="860" y="1497"/>
                  </a:lnTo>
                  <a:lnTo>
                    <a:pt x="863" y="1499"/>
                  </a:lnTo>
                  <a:lnTo>
                    <a:pt x="868" y="1502"/>
                  </a:lnTo>
                  <a:lnTo>
                    <a:pt x="870" y="1503"/>
                  </a:lnTo>
                  <a:lnTo>
                    <a:pt x="870" y="1512"/>
                  </a:lnTo>
                  <a:lnTo>
                    <a:pt x="869" y="1519"/>
                  </a:lnTo>
                  <a:lnTo>
                    <a:pt x="866" y="1525"/>
                  </a:lnTo>
                  <a:lnTo>
                    <a:pt x="863" y="1530"/>
                  </a:lnTo>
                  <a:lnTo>
                    <a:pt x="859" y="1543"/>
                  </a:lnTo>
                  <a:lnTo>
                    <a:pt x="856" y="1556"/>
                  </a:lnTo>
                  <a:lnTo>
                    <a:pt x="868" y="1565"/>
                  </a:lnTo>
                  <a:lnTo>
                    <a:pt x="886" y="1577"/>
                  </a:lnTo>
                  <a:lnTo>
                    <a:pt x="905" y="1592"/>
                  </a:lnTo>
                  <a:lnTo>
                    <a:pt x="913" y="1599"/>
                  </a:lnTo>
                  <a:lnTo>
                    <a:pt x="892" y="1599"/>
                  </a:lnTo>
                  <a:lnTo>
                    <a:pt x="876" y="1597"/>
                  </a:lnTo>
                  <a:lnTo>
                    <a:pt x="863" y="1593"/>
                  </a:lnTo>
                  <a:lnTo>
                    <a:pt x="852" y="1587"/>
                  </a:lnTo>
                  <a:lnTo>
                    <a:pt x="833" y="1573"/>
                  </a:lnTo>
                  <a:lnTo>
                    <a:pt x="808" y="1555"/>
                  </a:lnTo>
                  <a:lnTo>
                    <a:pt x="809" y="1550"/>
                  </a:lnTo>
                  <a:lnTo>
                    <a:pt x="809" y="1545"/>
                  </a:lnTo>
                  <a:lnTo>
                    <a:pt x="809" y="1543"/>
                  </a:lnTo>
                  <a:lnTo>
                    <a:pt x="809" y="1540"/>
                  </a:lnTo>
                  <a:lnTo>
                    <a:pt x="808" y="1539"/>
                  </a:lnTo>
                  <a:lnTo>
                    <a:pt x="806" y="1537"/>
                  </a:lnTo>
                  <a:lnTo>
                    <a:pt x="792" y="1526"/>
                  </a:lnTo>
                  <a:lnTo>
                    <a:pt x="779" y="1513"/>
                  </a:lnTo>
                  <a:lnTo>
                    <a:pt x="788" y="1513"/>
                  </a:lnTo>
                  <a:lnTo>
                    <a:pt x="796" y="1515"/>
                  </a:lnTo>
                  <a:lnTo>
                    <a:pt x="795" y="1512"/>
                  </a:lnTo>
                  <a:lnTo>
                    <a:pt x="795" y="1510"/>
                  </a:lnTo>
                  <a:lnTo>
                    <a:pt x="788" y="1506"/>
                  </a:lnTo>
                  <a:lnTo>
                    <a:pt x="779" y="1502"/>
                  </a:lnTo>
                  <a:lnTo>
                    <a:pt x="772" y="1496"/>
                  </a:lnTo>
                  <a:lnTo>
                    <a:pt x="768" y="1490"/>
                  </a:lnTo>
                  <a:lnTo>
                    <a:pt x="772" y="1490"/>
                  </a:lnTo>
                  <a:lnTo>
                    <a:pt x="776" y="1489"/>
                  </a:lnTo>
                  <a:lnTo>
                    <a:pt x="776" y="1485"/>
                  </a:lnTo>
                  <a:lnTo>
                    <a:pt x="776" y="1480"/>
                  </a:lnTo>
                  <a:lnTo>
                    <a:pt x="783" y="1480"/>
                  </a:lnTo>
                  <a:lnTo>
                    <a:pt x="791" y="1480"/>
                  </a:lnTo>
                  <a:lnTo>
                    <a:pt x="791" y="1475"/>
                  </a:lnTo>
                  <a:lnTo>
                    <a:pt x="791" y="1470"/>
                  </a:lnTo>
                  <a:lnTo>
                    <a:pt x="786" y="1468"/>
                  </a:lnTo>
                  <a:lnTo>
                    <a:pt x="783" y="1465"/>
                  </a:lnTo>
                  <a:lnTo>
                    <a:pt x="781" y="1462"/>
                  </a:lnTo>
                  <a:lnTo>
                    <a:pt x="781" y="1458"/>
                  </a:lnTo>
                  <a:lnTo>
                    <a:pt x="781" y="1449"/>
                  </a:lnTo>
                  <a:lnTo>
                    <a:pt x="781" y="1438"/>
                  </a:lnTo>
                  <a:lnTo>
                    <a:pt x="776" y="1435"/>
                  </a:lnTo>
                  <a:lnTo>
                    <a:pt x="772" y="1429"/>
                  </a:lnTo>
                  <a:lnTo>
                    <a:pt x="771" y="1429"/>
                  </a:lnTo>
                  <a:lnTo>
                    <a:pt x="769" y="1429"/>
                  </a:lnTo>
                  <a:lnTo>
                    <a:pt x="768" y="1438"/>
                  </a:lnTo>
                  <a:lnTo>
                    <a:pt x="766" y="1446"/>
                  </a:lnTo>
                  <a:lnTo>
                    <a:pt x="765" y="1446"/>
                  </a:lnTo>
                  <a:lnTo>
                    <a:pt x="763" y="1445"/>
                  </a:lnTo>
                  <a:lnTo>
                    <a:pt x="762" y="1426"/>
                  </a:lnTo>
                  <a:lnTo>
                    <a:pt x="759" y="1409"/>
                  </a:lnTo>
                  <a:lnTo>
                    <a:pt x="755" y="1392"/>
                  </a:lnTo>
                  <a:lnTo>
                    <a:pt x="751" y="1373"/>
                  </a:lnTo>
                  <a:lnTo>
                    <a:pt x="751" y="1358"/>
                  </a:lnTo>
                  <a:lnTo>
                    <a:pt x="751" y="1343"/>
                  </a:lnTo>
                  <a:lnTo>
                    <a:pt x="752" y="1328"/>
                  </a:lnTo>
                  <a:lnTo>
                    <a:pt x="752" y="1313"/>
                  </a:lnTo>
                  <a:lnTo>
                    <a:pt x="748" y="1290"/>
                  </a:lnTo>
                  <a:lnTo>
                    <a:pt x="745" y="1265"/>
                  </a:lnTo>
                  <a:lnTo>
                    <a:pt x="743" y="1239"/>
                  </a:lnTo>
                  <a:lnTo>
                    <a:pt x="741" y="1213"/>
                  </a:lnTo>
                  <a:lnTo>
                    <a:pt x="738" y="1192"/>
                  </a:lnTo>
                  <a:lnTo>
                    <a:pt x="738" y="1172"/>
                  </a:lnTo>
                  <a:lnTo>
                    <a:pt x="738" y="1162"/>
                  </a:lnTo>
                  <a:lnTo>
                    <a:pt x="736" y="1152"/>
                  </a:lnTo>
                  <a:lnTo>
                    <a:pt x="735" y="1143"/>
                  </a:lnTo>
                  <a:lnTo>
                    <a:pt x="732" y="1136"/>
                  </a:lnTo>
                  <a:lnTo>
                    <a:pt x="716" y="1129"/>
                  </a:lnTo>
                  <a:lnTo>
                    <a:pt x="703" y="1121"/>
                  </a:lnTo>
                  <a:lnTo>
                    <a:pt x="691" y="1111"/>
                  </a:lnTo>
                  <a:lnTo>
                    <a:pt x="678" y="1099"/>
                  </a:lnTo>
                  <a:lnTo>
                    <a:pt x="668" y="1086"/>
                  </a:lnTo>
                  <a:lnTo>
                    <a:pt x="658" y="1073"/>
                  </a:lnTo>
                  <a:lnTo>
                    <a:pt x="649" y="1059"/>
                  </a:lnTo>
                  <a:lnTo>
                    <a:pt x="642" y="1045"/>
                  </a:lnTo>
                  <a:lnTo>
                    <a:pt x="636" y="1026"/>
                  </a:lnTo>
                  <a:lnTo>
                    <a:pt x="632" y="1009"/>
                  </a:lnTo>
                  <a:lnTo>
                    <a:pt x="615" y="991"/>
                  </a:lnTo>
                  <a:lnTo>
                    <a:pt x="598" y="971"/>
                  </a:lnTo>
                  <a:lnTo>
                    <a:pt x="601" y="958"/>
                  </a:lnTo>
                  <a:lnTo>
                    <a:pt x="606" y="946"/>
                  </a:lnTo>
                  <a:lnTo>
                    <a:pt x="611" y="946"/>
                  </a:lnTo>
                  <a:lnTo>
                    <a:pt x="613" y="946"/>
                  </a:lnTo>
                  <a:lnTo>
                    <a:pt x="615" y="945"/>
                  </a:lnTo>
                  <a:lnTo>
                    <a:pt x="616" y="942"/>
                  </a:lnTo>
                  <a:lnTo>
                    <a:pt x="616" y="941"/>
                  </a:lnTo>
                  <a:lnTo>
                    <a:pt x="615" y="939"/>
                  </a:lnTo>
                  <a:lnTo>
                    <a:pt x="606" y="938"/>
                  </a:lnTo>
                  <a:lnTo>
                    <a:pt x="601" y="935"/>
                  </a:lnTo>
                  <a:lnTo>
                    <a:pt x="601" y="929"/>
                  </a:lnTo>
                  <a:lnTo>
                    <a:pt x="599" y="925"/>
                  </a:lnTo>
                  <a:lnTo>
                    <a:pt x="606" y="909"/>
                  </a:lnTo>
                  <a:lnTo>
                    <a:pt x="612" y="892"/>
                  </a:lnTo>
                  <a:lnTo>
                    <a:pt x="619" y="891"/>
                  </a:lnTo>
                  <a:lnTo>
                    <a:pt x="623" y="891"/>
                  </a:lnTo>
                  <a:lnTo>
                    <a:pt x="625" y="888"/>
                  </a:lnTo>
                  <a:lnTo>
                    <a:pt x="626" y="886"/>
                  </a:lnTo>
                  <a:lnTo>
                    <a:pt x="628" y="881"/>
                  </a:lnTo>
                  <a:lnTo>
                    <a:pt x="632" y="874"/>
                  </a:lnTo>
                  <a:lnTo>
                    <a:pt x="638" y="862"/>
                  </a:lnTo>
                  <a:lnTo>
                    <a:pt x="642" y="851"/>
                  </a:lnTo>
                  <a:lnTo>
                    <a:pt x="642" y="841"/>
                  </a:lnTo>
                  <a:lnTo>
                    <a:pt x="642" y="831"/>
                  </a:lnTo>
                  <a:lnTo>
                    <a:pt x="641" y="822"/>
                  </a:lnTo>
                  <a:lnTo>
                    <a:pt x="639" y="814"/>
                  </a:lnTo>
                  <a:lnTo>
                    <a:pt x="639" y="805"/>
                  </a:lnTo>
                  <a:lnTo>
                    <a:pt x="641" y="796"/>
                  </a:lnTo>
                  <a:lnTo>
                    <a:pt x="635" y="795"/>
                  </a:lnTo>
                  <a:lnTo>
                    <a:pt x="631" y="794"/>
                  </a:lnTo>
                  <a:lnTo>
                    <a:pt x="626" y="794"/>
                  </a:lnTo>
                  <a:lnTo>
                    <a:pt x="621" y="795"/>
                  </a:lnTo>
                  <a:lnTo>
                    <a:pt x="618" y="796"/>
                  </a:lnTo>
                  <a:lnTo>
                    <a:pt x="615" y="798"/>
                  </a:lnTo>
                  <a:lnTo>
                    <a:pt x="616" y="804"/>
                  </a:lnTo>
                  <a:lnTo>
                    <a:pt x="618" y="808"/>
                  </a:lnTo>
                  <a:lnTo>
                    <a:pt x="616" y="811"/>
                  </a:lnTo>
                  <a:lnTo>
                    <a:pt x="611" y="812"/>
                  </a:lnTo>
                  <a:lnTo>
                    <a:pt x="605" y="806"/>
                  </a:lnTo>
                  <a:lnTo>
                    <a:pt x="598" y="804"/>
                  </a:lnTo>
                  <a:lnTo>
                    <a:pt x="591" y="801"/>
                  </a:lnTo>
                  <a:lnTo>
                    <a:pt x="582" y="796"/>
                  </a:lnTo>
                  <a:lnTo>
                    <a:pt x="575" y="791"/>
                  </a:lnTo>
                  <a:lnTo>
                    <a:pt x="568" y="785"/>
                  </a:lnTo>
                  <a:lnTo>
                    <a:pt x="564" y="778"/>
                  </a:lnTo>
                  <a:lnTo>
                    <a:pt x="558" y="769"/>
                  </a:lnTo>
                  <a:lnTo>
                    <a:pt x="551" y="752"/>
                  </a:lnTo>
                  <a:lnTo>
                    <a:pt x="542" y="734"/>
                  </a:lnTo>
                  <a:lnTo>
                    <a:pt x="538" y="732"/>
                  </a:lnTo>
                  <a:lnTo>
                    <a:pt x="535" y="732"/>
                  </a:lnTo>
                  <a:lnTo>
                    <a:pt x="532" y="735"/>
                  </a:lnTo>
                  <a:lnTo>
                    <a:pt x="531" y="739"/>
                  </a:lnTo>
                  <a:lnTo>
                    <a:pt x="522" y="738"/>
                  </a:lnTo>
                  <a:lnTo>
                    <a:pt x="518" y="735"/>
                  </a:lnTo>
                  <a:lnTo>
                    <a:pt x="515" y="731"/>
                  </a:lnTo>
                  <a:lnTo>
                    <a:pt x="509" y="727"/>
                  </a:lnTo>
                  <a:lnTo>
                    <a:pt x="504" y="728"/>
                  </a:lnTo>
                  <a:lnTo>
                    <a:pt x="495" y="728"/>
                  </a:lnTo>
                  <a:lnTo>
                    <a:pt x="484" y="712"/>
                  </a:lnTo>
                  <a:lnTo>
                    <a:pt x="474" y="697"/>
                  </a:lnTo>
                  <a:lnTo>
                    <a:pt x="468" y="695"/>
                  </a:lnTo>
                  <a:lnTo>
                    <a:pt x="464" y="697"/>
                  </a:lnTo>
                  <a:lnTo>
                    <a:pt x="461" y="698"/>
                  </a:lnTo>
                  <a:lnTo>
                    <a:pt x="456" y="699"/>
                  </a:lnTo>
                  <a:lnTo>
                    <a:pt x="454" y="702"/>
                  </a:lnTo>
                  <a:lnTo>
                    <a:pt x="449" y="704"/>
                  </a:lnTo>
                  <a:lnTo>
                    <a:pt x="446" y="705"/>
                  </a:lnTo>
                  <a:lnTo>
                    <a:pt x="442" y="705"/>
                  </a:lnTo>
                  <a:lnTo>
                    <a:pt x="429" y="702"/>
                  </a:lnTo>
                  <a:lnTo>
                    <a:pt x="416" y="698"/>
                  </a:lnTo>
                  <a:lnTo>
                    <a:pt x="404" y="692"/>
                  </a:lnTo>
                  <a:lnTo>
                    <a:pt x="391" y="684"/>
                  </a:lnTo>
                  <a:lnTo>
                    <a:pt x="379" y="677"/>
                  </a:lnTo>
                  <a:lnTo>
                    <a:pt x="368" y="667"/>
                  </a:lnTo>
                  <a:lnTo>
                    <a:pt x="359" y="658"/>
                  </a:lnTo>
                  <a:lnTo>
                    <a:pt x="351" y="649"/>
                  </a:lnTo>
                  <a:lnTo>
                    <a:pt x="354" y="642"/>
                  </a:lnTo>
                  <a:lnTo>
                    <a:pt x="354" y="635"/>
                  </a:lnTo>
                  <a:lnTo>
                    <a:pt x="354" y="627"/>
                  </a:lnTo>
                  <a:lnTo>
                    <a:pt x="351" y="618"/>
                  </a:lnTo>
                  <a:lnTo>
                    <a:pt x="345" y="601"/>
                  </a:lnTo>
                  <a:lnTo>
                    <a:pt x="335" y="582"/>
                  </a:lnTo>
                  <a:lnTo>
                    <a:pt x="325" y="562"/>
                  </a:lnTo>
                  <a:lnTo>
                    <a:pt x="314" y="544"/>
                  </a:lnTo>
                  <a:lnTo>
                    <a:pt x="309" y="534"/>
                  </a:lnTo>
                  <a:lnTo>
                    <a:pt x="307" y="525"/>
                  </a:lnTo>
                  <a:lnTo>
                    <a:pt x="304" y="515"/>
                  </a:lnTo>
                  <a:lnTo>
                    <a:pt x="301" y="507"/>
                  </a:lnTo>
                  <a:lnTo>
                    <a:pt x="298" y="504"/>
                  </a:lnTo>
                  <a:lnTo>
                    <a:pt x="294" y="504"/>
                  </a:lnTo>
                  <a:lnTo>
                    <a:pt x="291" y="502"/>
                  </a:lnTo>
                  <a:lnTo>
                    <a:pt x="287" y="504"/>
                  </a:lnTo>
                  <a:lnTo>
                    <a:pt x="288" y="518"/>
                  </a:lnTo>
                  <a:lnTo>
                    <a:pt x="291" y="532"/>
                  </a:lnTo>
                  <a:lnTo>
                    <a:pt x="295" y="547"/>
                  </a:lnTo>
                  <a:lnTo>
                    <a:pt x="299" y="559"/>
                  </a:lnTo>
                  <a:lnTo>
                    <a:pt x="305" y="572"/>
                  </a:lnTo>
                  <a:lnTo>
                    <a:pt x="309" y="584"/>
                  </a:lnTo>
                  <a:lnTo>
                    <a:pt x="315" y="597"/>
                  </a:lnTo>
                  <a:lnTo>
                    <a:pt x="318" y="611"/>
                  </a:lnTo>
                  <a:lnTo>
                    <a:pt x="317" y="611"/>
                  </a:lnTo>
                  <a:lnTo>
                    <a:pt x="315" y="611"/>
                  </a:lnTo>
                  <a:lnTo>
                    <a:pt x="309" y="611"/>
                  </a:lnTo>
                  <a:lnTo>
                    <a:pt x="307" y="609"/>
                  </a:lnTo>
                  <a:lnTo>
                    <a:pt x="299" y="601"/>
                  </a:lnTo>
                  <a:lnTo>
                    <a:pt x="292" y="594"/>
                  </a:lnTo>
                  <a:lnTo>
                    <a:pt x="294" y="588"/>
                  </a:lnTo>
                  <a:lnTo>
                    <a:pt x="294" y="581"/>
                  </a:lnTo>
                  <a:lnTo>
                    <a:pt x="294" y="577"/>
                  </a:lnTo>
                  <a:lnTo>
                    <a:pt x="291" y="574"/>
                  </a:lnTo>
                  <a:lnTo>
                    <a:pt x="289" y="571"/>
                  </a:lnTo>
                  <a:lnTo>
                    <a:pt x="287" y="568"/>
                  </a:lnTo>
                  <a:lnTo>
                    <a:pt x="279" y="564"/>
                  </a:lnTo>
                  <a:lnTo>
                    <a:pt x="274" y="561"/>
                  </a:lnTo>
                  <a:lnTo>
                    <a:pt x="277" y="555"/>
                  </a:lnTo>
                  <a:lnTo>
                    <a:pt x="281" y="549"/>
                  </a:lnTo>
                  <a:lnTo>
                    <a:pt x="265" y="472"/>
                  </a:lnTo>
                  <a:lnTo>
                    <a:pt x="255" y="467"/>
                  </a:lnTo>
                  <a:lnTo>
                    <a:pt x="244" y="462"/>
                  </a:lnTo>
                  <a:lnTo>
                    <a:pt x="244" y="451"/>
                  </a:lnTo>
                  <a:lnTo>
                    <a:pt x="242" y="442"/>
                  </a:lnTo>
                  <a:lnTo>
                    <a:pt x="244" y="435"/>
                  </a:lnTo>
                  <a:lnTo>
                    <a:pt x="247" y="425"/>
                  </a:lnTo>
                  <a:lnTo>
                    <a:pt x="244" y="424"/>
                  </a:lnTo>
                  <a:lnTo>
                    <a:pt x="242" y="422"/>
                  </a:lnTo>
                  <a:lnTo>
                    <a:pt x="241" y="420"/>
                  </a:lnTo>
                  <a:lnTo>
                    <a:pt x="239" y="417"/>
                  </a:lnTo>
                  <a:lnTo>
                    <a:pt x="239" y="411"/>
                  </a:lnTo>
                  <a:lnTo>
                    <a:pt x="239" y="402"/>
                  </a:lnTo>
                  <a:lnTo>
                    <a:pt x="252" y="375"/>
                  </a:lnTo>
                  <a:lnTo>
                    <a:pt x="269" y="344"/>
                  </a:lnTo>
                  <a:lnTo>
                    <a:pt x="279" y="328"/>
                  </a:lnTo>
                  <a:lnTo>
                    <a:pt x="289" y="314"/>
                  </a:lnTo>
                  <a:lnTo>
                    <a:pt x="299" y="302"/>
                  </a:lnTo>
                  <a:lnTo>
                    <a:pt x="308" y="295"/>
                  </a:lnTo>
                  <a:lnTo>
                    <a:pt x="307" y="294"/>
                  </a:lnTo>
                  <a:lnTo>
                    <a:pt x="307" y="292"/>
                  </a:lnTo>
                  <a:lnTo>
                    <a:pt x="298" y="288"/>
                  </a:lnTo>
                  <a:lnTo>
                    <a:pt x="294" y="282"/>
                  </a:lnTo>
                  <a:lnTo>
                    <a:pt x="289" y="275"/>
                  </a:lnTo>
                  <a:lnTo>
                    <a:pt x="285" y="268"/>
                  </a:lnTo>
                  <a:lnTo>
                    <a:pt x="287" y="265"/>
                  </a:lnTo>
                  <a:lnTo>
                    <a:pt x="287" y="261"/>
                  </a:lnTo>
                  <a:lnTo>
                    <a:pt x="292" y="260"/>
                  </a:lnTo>
                  <a:lnTo>
                    <a:pt x="295" y="260"/>
                  </a:lnTo>
                  <a:lnTo>
                    <a:pt x="299" y="261"/>
                  </a:lnTo>
                  <a:lnTo>
                    <a:pt x="302" y="263"/>
                  </a:lnTo>
                  <a:lnTo>
                    <a:pt x="307" y="267"/>
                  </a:lnTo>
                  <a:lnTo>
                    <a:pt x="309" y="272"/>
                  </a:lnTo>
                  <a:lnTo>
                    <a:pt x="312" y="290"/>
                  </a:lnTo>
                  <a:lnTo>
                    <a:pt x="315" y="305"/>
                  </a:lnTo>
                  <a:lnTo>
                    <a:pt x="315" y="305"/>
                  </a:lnTo>
                  <a:lnTo>
                    <a:pt x="317" y="305"/>
                  </a:lnTo>
                  <a:lnTo>
                    <a:pt x="324" y="292"/>
                  </a:lnTo>
                  <a:lnTo>
                    <a:pt x="328" y="281"/>
                  </a:lnTo>
                  <a:lnTo>
                    <a:pt x="317" y="267"/>
                  </a:lnTo>
                  <a:lnTo>
                    <a:pt x="304" y="253"/>
                  </a:lnTo>
                  <a:lnTo>
                    <a:pt x="308" y="247"/>
                  </a:lnTo>
                  <a:lnTo>
                    <a:pt x="308" y="240"/>
                  </a:lnTo>
                  <a:lnTo>
                    <a:pt x="307" y="234"/>
                  </a:lnTo>
                  <a:lnTo>
                    <a:pt x="304" y="227"/>
                  </a:lnTo>
                  <a:lnTo>
                    <a:pt x="314" y="214"/>
                  </a:lnTo>
                  <a:lnTo>
                    <a:pt x="325" y="203"/>
                  </a:lnTo>
                  <a:lnTo>
                    <a:pt x="315" y="203"/>
                  </a:lnTo>
                  <a:lnTo>
                    <a:pt x="308" y="204"/>
                  </a:lnTo>
                  <a:lnTo>
                    <a:pt x="301" y="207"/>
                  </a:lnTo>
                  <a:lnTo>
                    <a:pt x="292" y="210"/>
                  </a:lnTo>
                  <a:lnTo>
                    <a:pt x="301" y="203"/>
                  </a:lnTo>
                  <a:lnTo>
                    <a:pt x="307" y="195"/>
                  </a:lnTo>
                  <a:lnTo>
                    <a:pt x="309" y="191"/>
                  </a:lnTo>
                  <a:lnTo>
                    <a:pt x="312" y="187"/>
                  </a:lnTo>
                  <a:lnTo>
                    <a:pt x="315" y="181"/>
                  </a:lnTo>
                  <a:lnTo>
                    <a:pt x="317" y="174"/>
                  </a:lnTo>
                  <a:lnTo>
                    <a:pt x="311" y="174"/>
                  </a:lnTo>
                  <a:lnTo>
                    <a:pt x="307" y="173"/>
                  </a:lnTo>
                  <a:lnTo>
                    <a:pt x="308" y="171"/>
                  </a:lnTo>
                  <a:lnTo>
                    <a:pt x="311" y="168"/>
                  </a:lnTo>
                  <a:lnTo>
                    <a:pt x="312" y="165"/>
                  </a:lnTo>
                  <a:lnTo>
                    <a:pt x="315" y="164"/>
                  </a:lnTo>
                  <a:lnTo>
                    <a:pt x="315" y="163"/>
                  </a:lnTo>
                  <a:lnTo>
                    <a:pt x="315" y="161"/>
                  </a:lnTo>
                  <a:lnTo>
                    <a:pt x="302" y="165"/>
                  </a:lnTo>
                  <a:lnTo>
                    <a:pt x="291" y="168"/>
                  </a:lnTo>
                  <a:lnTo>
                    <a:pt x="288" y="167"/>
                  </a:lnTo>
                  <a:lnTo>
                    <a:pt x="284" y="165"/>
                  </a:lnTo>
                  <a:lnTo>
                    <a:pt x="287" y="160"/>
                  </a:lnTo>
                  <a:lnTo>
                    <a:pt x="289" y="153"/>
                  </a:lnTo>
                  <a:lnTo>
                    <a:pt x="269" y="150"/>
                  </a:lnTo>
                  <a:lnTo>
                    <a:pt x="251" y="145"/>
                  </a:lnTo>
                  <a:lnTo>
                    <a:pt x="235" y="140"/>
                  </a:lnTo>
                  <a:lnTo>
                    <a:pt x="225" y="140"/>
                  </a:lnTo>
                  <a:lnTo>
                    <a:pt x="218" y="145"/>
                  </a:lnTo>
                  <a:lnTo>
                    <a:pt x="211" y="153"/>
                  </a:lnTo>
                  <a:lnTo>
                    <a:pt x="202" y="154"/>
                  </a:lnTo>
                  <a:lnTo>
                    <a:pt x="195" y="155"/>
                  </a:lnTo>
                  <a:lnTo>
                    <a:pt x="189" y="154"/>
                  </a:lnTo>
                  <a:lnTo>
                    <a:pt x="184" y="153"/>
                  </a:lnTo>
                  <a:lnTo>
                    <a:pt x="178" y="153"/>
                  </a:lnTo>
                  <a:lnTo>
                    <a:pt x="172" y="151"/>
                  </a:lnTo>
                  <a:lnTo>
                    <a:pt x="167" y="151"/>
                  </a:lnTo>
                  <a:lnTo>
                    <a:pt x="161" y="153"/>
                  </a:lnTo>
                  <a:lnTo>
                    <a:pt x="155" y="155"/>
                  </a:lnTo>
                  <a:lnTo>
                    <a:pt x="151" y="160"/>
                  </a:lnTo>
                  <a:lnTo>
                    <a:pt x="148" y="164"/>
                  </a:lnTo>
                  <a:lnTo>
                    <a:pt x="144" y="168"/>
                  </a:lnTo>
                  <a:lnTo>
                    <a:pt x="141" y="171"/>
                  </a:lnTo>
                  <a:lnTo>
                    <a:pt x="135" y="174"/>
                  </a:lnTo>
                  <a:lnTo>
                    <a:pt x="129" y="175"/>
                  </a:lnTo>
                  <a:lnTo>
                    <a:pt x="124" y="177"/>
                  </a:lnTo>
                  <a:lnTo>
                    <a:pt x="111" y="178"/>
                  </a:lnTo>
                  <a:lnTo>
                    <a:pt x="101" y="181"/>
                  </a:lnTo>
                  <a:lnTo>
                    <a:pt x="100" y="185"/>
                  </a:lnTo>
                  <a:lnTo>
                    <a:pt x="98" y="190"/>
                  </a:lnTo>
                  <a:lnTo>
                    <a:pt x="87" y="190"/>
                  </a:lnTo>
                  <a:lnTo>
                    <a:pt x="78" y="191"/>
                  </a:lnTo>
                  <a:lnTo>
                    <a:pt x="70" y="193"/>
                  </a:lnTo>
                  <a:lnTo>
                    <a:pt x="62" y="195"/>
                  </a:lnTo>
                  <a:lnTo>
                    <a:pt x="48" y="203"/>
                  </a:lnTo>
                  <a:lnTo>
                    <a:pt x="32" y="208"/>
                  </a:lnTo>
                  <a:lnTo>
                    <a:pt x="31" y="205"/>
                  </a:lnTo>
                  <a:lnTo>
                    <a:pt x="28" y="203"/>
                  </a:lnTo>
                  <a:lnTo>
                    <a:pt x="15" y="207"/>
                  </a:lnTo>
                  <a:lnTo>
                    <a:pt x="0" y="211"/>
                  </a:lnTo>
                  <a:lnTo>
                    <a:pt x="0" y="210"/>
                  </a:lnTo>
                  <a:lnTo>
                    <a:pt x="1" y="207"/>
                  </a:lnTo>
                  <a:lnTo>
                    <a:pt x="31" y="198"/>
                  </a:lnTo>
                  <a:lnTo>
                    <a:pt x="65" y="191"/>
                  </a:lnTo>
                  <a:lnTo>
                    <a:pt x="81" y="185"/>
                  </a:lnTo>
                  <a:lnTo>
                    <a:pt x="97" y="180"/>
                  </a:lnTo>
                  <a:lnTo>
                    <a:pt x="109" y="174"/>
                  </a:lnTo>
                  <a:lnTo>
                    <a:pt x="119" y="165"/>
                  </a:lnTo>
                  <a:lnTo>
                    <a:pt x="118" y="164"/>
                  </a:lnTo>
                  <a:lnTo>
                    <a:pt x="118" y="163"/>
                  </a:lnTo>
                  <a:lnTo>
                    <a:pt x="97" y="164"/>
                  </a:lnTo>
                  <a:lnTo>
                    <a:pt x="77" y="164"/>
                  </a:lnTo>
                  <a:lnTo>
                    <a:pt x="77" y="163"/>
                  </a:lnTo>
                  <a:lnTo>
                    <a:pt x="77" y="160"/>
                  </a:lnTo>
                  <a:lnTo>
                    <a:pt x="84" y="153"/>
                  </a:lnTo>
                  <a:lnTo>
                    <a:pt x="90" y="144"/>
                  </a:lnTo>
                  <a:lnTo>
                    <a:pt x="81" y="144"/>
                  </a:lnTo>
                  <a:lnTo>
                    <a:pt x="71" y="144"/>
                  </a:lnTo>
                  <a:lnTo>
                    <a:pt x="71" y="141"/>
                  </a:lnTo>
                  <a:lnTo>
                    <a:pt x="71" y="140"/>
                  </a:lnTo>
                  <a:lnTo>
                    <a:pt x="71" y="138"/>
                  </a:lnTo>
                  <a:lnTo>
                    <a:pt x="71" y="138"/>
                  </a:lnTo>
                  <a:lnTo>
                    <a:pt x="81" y="130"/>
                  </a:lnTo>
                  <a:lnTo>
                    <a:pt x="90" y="121"/>
                  </a:lnTo>
                  <a:lnTo>
                    <a:pt x="109" y="117"/>
                  </a:lnTo>
                  <a:lnTo>
                    <a:pt x="134" y="114"/>
                  </a:lnTo>
                  <a:lnTo>
                    <a:pt x="144" y="113"/>
                  </a:lnTo>
                  <a:lnTo>
                    <a:pt x="155" y="110"/>
                  </a:lnTo>
                  <a:lnTo>
                    <a:pt x="159" y="107"/>
                  </a:lnTo>
                  <a:lnTo>
                    <a:pt x="162" y="105"/>
                  </a:lnTo>
                  <a:lnTo>
                    <a:pt x="165" y="103"/>
                  </a:lnTo>
                  <a:lnTo>
                    <a:pt x="168" y="98"/>
                  </a:lnTo>
                  <a:lnTo>
                    <a:pt x="157" y="100"/>
                  </a:lnTo>
                  <a:lnTo>
                    <a:pt x="144" y="101"/>
                  </a:lnTo>
                  <a:lnTo>
                    <a:pt x="138" y="101"/>
                  </a:lnTo>
                  <a:lnTo>
                    <a:pt x="132" y="101"/>
                  </a:lnTo>
                  <a:lnTo>
                    <a:pt x="128" y="100"/>
                  </a:lnTo>
                  <a:lnTo>
                    <a:pt x="124" y="98"/>
                  </a:lnTo>
                  <a:lnTo>
                    <a:pt x="122" y="97"/>
                  </a:lnTo>
                  <a:lnTo>
                    <a:pt x="121" y="97"/>
                  </a:lnTo>
                  <a:lnTo>
                    <a:pt x="122" y="91"/>
                  </a:lnTo>
                  <a:lnTo>
                    <a:pt x="124" y="87"/>
                  </a:lnTo>
                  <a:lnTo>
                    <a:pt x="135" y="84"/>
                  </a:lnTo>
                  <a:lnTo>
                    <a:pt x="145" y="81"/>
                  </a:lnTo>
                  <a:lnTo>
                    <a:pt x="157" y="78"/>
                  </a:lnTo>
                  <a:lnTo>
                    <a:pt x="168" y="77"/>
                  </a:lnTo>
                  <a:lnTo>
                    <a:pt x="169" y="81"/>
                  </a:lnTo>
                  <a:lnTo>
                    <a:pt x="171" y="83"/>
                  </a:lnTo>
                  <a:lnTo>
                    <a:pt x="172" y="84"/>
                  </a:lnTo>
                  <a:lnTo>
                    <a:pt x="177" y="85"/>
                  </a:lnTo>
                  <a:lnTo>
                    <a:pt x="184" y="83"/>
                  </a:lnTo>
                  <a:lnTo>
                    <a:pt x="189" y="81"/>
                  </a:lnTo>
                  <a:lnTo>
                    <a:pt x="185" y="74"/>
                  </a:lnTo>
                  <a:lnTo>
                    <a:pt x="181" y="68"/>
                  </a:lnTo>
                  <a:lnTo>
                    <a:pt x="178" y="65"/>
                  </a:lnTo>
                  <a:lnTo>
                    <a:pt x="177" y="63"/>
                  </a:lnTo>
                  <a:lnTo>
                    <a:pt x="177" y="60"/>
                  </a:lnTo>
                  <a:lnTo>
                    <a:pt x="177" y="55"/>
                  </a:lnTo>
                  <a:lnTo>
                    <a:pt x="188" y="54"/>
                  </a:lnTo>
                  <a:lnTo>
                    <a:pt x="201" y="53"/>
                  </a:lnTo>
                  <a:lnTo>
                    <a:pt x="212" y="50"/>
                  </a:lnTo>
                  <a:lnTo>
                    <a:pt x="224" y="48"/>
                  </a:lnTo>
                  <a:lnTo>
                    <a:pt x="241" y="43"/>
                  </a:lnTo>
                  <a:lnTo>
                    <a:pt x="262" y="34"/>
                  </a:lnTo>
                  <a:lnTo>
                    <a:pt x="274" y="30"/>
                  </a:lnTo>
                  <a:lnTo>
                    <a:pt x="285" y="27"/>
                  </a:lnTo>
                  <a:lnTo>
                    <a:pt x="297" y="26"/>
                  </a:lnTo>
                  <a:lnTo>
                    <a:pt x="307" y="26"/>
                  </a:lnTo>
                  <a:lnTo>
                    <a:pt x="334" y="30"/>
                  </a:lnTo>
                  <a:lnTo>
                    <a:pt x="361" y="35"/>
                  </a:lnTo>
                  <a:lnTo>
                    <a:pt x="389" y="41"/>
                  </a:lnTo>
                  <a:lnTo>
                    <a:pt x="416" y="45"/>
                  </a:lnTo>
                  <a:lnTo>
                    <a:pt x="429" y="48"/>
                  </a:lnTo>
                  <a:lnTo>
                    <a:pt x="444" y="50"/>
                  </a:lnTo>
                  <a:lnTo>
                    <a:pt x="456" y="50"/>
                  </a:lnTo>
                  <a:lnTo>
                    <a:pt x="469" y="50"/>
                  </a:lnTo>
                  <a:lnTo>
                    <a:pt x="482" y="48"/>
                  </a:lnTo>
                  <a:lnTo>
                    <a:pt x="495" y="45"/>
                  </a:lnTo>
                  <a:lnTo>
                    <a:pt x="508" y="41"/>
                  </a:lnTo>
                  <a:lnTo>
                    <a:pt x="521" y="37"/>
                  </a:lnTo>
                  <a:lnTo>
                    <a:pt x="524" y="41"/>
                  </a:lnTo>
                  <a:lnTo>
                    <a:pt x="528" y="44"/>
                  </a:lnTo>
                  <a:lnTo>
                    <a:pt x="532" y="45"/>
                  </a:lnTo>
                  <a:lnTo>
                    <a:pt x="541" y="45"/>
                  </a:lnTo>
                  <a:lnTo>
                    <a:pt x="545" y="44"/>
                  </a:lnTo>
                  <a:lnTo>
                    <a:pt x="551" y="43"/>
                  </a:lnTo>
                  <a:lnTo>
                    <a:pt x="556" y="43"/>
                  </a:lnTo>
                  <a:lnTo>
                    <a:pt x="562" y="44"/>
                  </a:lnTo>
                  <a:lnTo>
                    <a:pt x="565" y="48"/>
                  </a:lnTo>
                  <a:lnTo>
                    <a:pt x="569" y="51"/>
                  </a:lnTo>
                  <a:lnTo>
                    <a:pt x="574" y="53"/>
                  </a:lnTo>
                  <a:lnTo>
                    <a:pt x="579" y="53"/>
                  </a:lnTo>
                  <a:lnTo>
                    <a:pt x="585" y="53"/>
                  </a:lnTo>
                  <a:lnTo>
                    <a:pt x="591" y="54"/>
                  </a:lnTo>
                  <a:lnTo>
                    <a:pt x="596" y="55"/>
                  </a:lnTo>
                  <a:lnTo>
                    <a:pt x="601" y="58"/>
                  </a:lnTo>
                  <a:lnTo>
                    <a:pt x="599" y="63"/>
                  </a:lnTo>
                  <a:lnTo>
                    <a:pt x="599" y="67"/>
                  </a:lnTo>
                  <a:lnTo>
                    <a:pt x="619" y="67"/>
                  </a:lnTo>
                  <a:lnTo>
                    <a:pt x="639" y="65"/>
                  </a:lnTo>
                  <a:lnTo>
                    <a:pt x="639" y="71"/>
                  </a:lnTo>
                  <a:lnTo>
                    <a:pt x="641" y="78"/>
                  </a:lnTo>
                  <a:lnTo>
                    <a:pt x="643" y="78"/>
                  </a:lnTo>
                  <a:lnTo>
                    <a:pt x="646" y="78"/>
                  </a:lnTo>
                  <a:lnTo>
                    <a:pt x="648" y="77"/>
                  </a:lnTo>
                  <a:lnTo>
                    <a:pt x="649" y="77"/>
                  </a:lnTo>
                  <a:lnTo>
                    <a:pt x="651" y="73"/>
                  </a:lnTo>
                  <a:lnTo>
                    <a:pt x="652" y="68"/>
                  </a:lnTo>
                  <a:lnTo>
                    <a:pt x="653" y="67"/>
                  </a:lnTo>
                  <a:lnTo>
                    <a:pt x="656" y="64"/>
                  </a:lnTo>
                  <a:lnTo>
                    <a:pt x="661" y="61"/>
                  </a:lnTo>
                  <a:lnTo>
                    <a:pt x="666" y="57"/>
                  </a:lnTo>
                  <a:lnTo>
                    <a:pt x="682" y="58"/>
                  </a:lnTo>
                  <a:lnTo>
                    <a:pt x="703" y="61"/>
                  </a:lnTo>
                  <a:lnTo>
                    <a:pt x="725" y="64"/>
                  </a:lnTo>
                  <a:lnTo>
                    <a:pt x="742" y="67"/>
                  </a:lnTo>
                  <a:lnTo>
                    <a:pt x="742" y="68"/>
                  </a:lnTo>
                  <a:lnTo>
                    <a:pt x="742" y="68"/>
                  </a:lnTo>
                  <a:lnTo>
                    <a:pt x="739" y="73"/>
                  </a:lnTo>
                  <a:lnTo>
                    <a:pt x="738" y="77"/>
                  </a:lnTo>
                  <a:lnTo>
                    <a:pt x="738" y="78"/>
                  </a:lnTo>
                  <a:lnTo>
                    <a:pt x="739" y="80"/>
                  </a:lnTo>
                  <a:lnTo>
                    <a:pt x="742" y="78"/>
                  </a:lnTo>
                  <a:lnTo>
                    <a:pt x="746" y="78"/>
                  </a:lnTo>
                  <a:lnTo>
                    <a:pt x="751" y="70"/>
                  </a:lnTo>
                  <a:lnTo>
                    <a:pt x="755" y="64"/>
                  </a:lnTo>
                  <a:lnTo>
                    <a:pt x="755" y="63"/>
                  </a:lnTo>
                  <a:lnTo>
                    <a:pt x="755" y="61"/>
                  </a:lnTo>
                  <a:lnTo>
                    <a:pt x="749" y="58"/>
                  </a:lnTo>
                  <a:lnTo>
                    <a:pt x="743" y="55"/>
                  </a:lnTo>
                  <a:lnTo>
                    <a:pt x="746" y="50"/>
                  </a:lnTo>
                  <a:lnTo>
                    <a:pt x="749" y="44"/>
                  </a:lnTo>
                  <a:lnTo>
                    <a:pt x="755" y="47"/>
                  </a:lnTo>
                  <a:lnTo>
                    <a:pt x="761" y="48"/>
                  </a:lnTo>
                  <a:lnTo>
                    <a:pt x="758" y="53"/>
                  </a:lnTo>
                  <a:lnTo>
                    <a:pt x="753" y="55"/>
                  </a:lnTo>
                  <a:lnTo>
                    <a:pt x="753" y="57"/>
                  </a:lnTo>
                  <a:lnTo>
                    <a:pt x="753" y="57"/>
                  </a:lnTo>
                  <a:lnTo>
                    <a:pt x="762" y="58"/>
                  </a:lnTo>
                  <a:lnTo>
                    <a:pt x="771" y="58"/>
                  </a:lnTo>
                  <a:lnTo>
                    <a:pt x="776" y="53"/>
                  </a:lnTo>
                  <a:lnTo>
                    <a:pt x="782" y="48"/>
                  </a:lnTo>
                  <a:lnTo>
                    <a:pt x="776" y="45"/>
                  </a:lnTo>
                  <a:lnTo>
                    <a:pt x="771" y="40"/>
                  </a:lnTo>
                  <a:lnTo>
                    <a:pt x="775" y="34"/>
                  </a:lnTo>
                  <a:lnTo>
                    <a:pt x="779" y="28"/>
                  </a:lnTo>
                  <a:lnTo>
                    <a:pt x="788" y="27"/>
                  </a:lnTo>
                  <a:lnTo>
                    <a:pt x="793" y="26"/>
                  </a:lnTo>
                  <a:lnTo>
                    <a:pt x="799" y="24"/>
                  </a:lnTo>
                  <a:lnTo>
                    <a:pt x="806" y="27"/>
                  </a:lnTo>
                  <a:lnTo>
                    <a:pt x="806" y="31"/>
                  </a:lnTo>
                  <a:lnTo>
                    <a:pt x="806" y="37"/>
                  </a:lnTo>
                  <a:lnTo>
                    <a:pt x="801" y="40"/>
                  </a:lnTo>
                  <a:lnTo>
                    <a:pt x="796" y="44"/>
                  </a:lnTo>
                  <a:lnTo>
                    <a:pt x="801" y="50"/>
                  </a:lnTo>
                  <a:lnTo>
                    <a:pt x="805" y="55"/>
                  </a:lnTo>
                  <a:lnTo>
                    <a:pt x="809" y="53"/>
                  </a:lnTo>
                  <a:lnTo>
                    <a:pt x="813" y="50"/>
                  </a:lnTo>
                  <a:lnTo>
                    <a:pt x="819" y="48"/>
                  </a:lnTo>
                  <a:lnTo>
                    <a:pt x="825" y="50"/>
                  </a:lnTo>
                  <a:lnTo>
                    <a:pt x="823" y="54"/>
                  </a:lnTo>
                  <a:lnTo>
                    <a:pt x="822" y="58"/>
                  </a:lnTo>
                  <a:lnTo>
                    <a:pt x="818" y="61"/>
                  </a:lnTo>
                  <a:lnTo>
                    <a:pt x="813" y="63"/>
                  </a:lnTo>
                  <a:lnTo>
                    <a:pt x="813" y="67"/>
                  </a:lnTo>
                  <a:lnTo>
                    <a:pt x="812" y="71"/>
                  </a:lnTo>
                  <a:lnTo>
                    <a:pt x="816" y="71"/>
                  </a:lnTo>
                  <a:lnTo>
                    <a:pt x="819" y="71"/>
                  </a:lnTo>
                  <a:lnTo>
                    <a:pt x="831" y="67"/>
                  </a:lnTo>
                  <a:lnTo>
                    <a:pt x="843" y="60"/>
                  </a:lnTo>
                  <a:lnTo>
                    <a:pt x="849" y="55"/>
                  </a:lnTo>
                  <a:lnTo>
                    <a:pt x="853" y="51"/>
                  </a:lnTo>
                  <a:lnTo>
                    <a:pt x="858" y="45"/>
                  </a:lnTo>
                  <a:lnTo>
                    <a:pt x="860" y="41"/>
                  </a:lnTo>
                  <a:lnTo>
                    <a:pt x="849" y="37"/>
                  </a:lnTo>
                  <a:lnTo>
                    <a:pt x="833" y="35"/>
                  </a:lnTo>
                  <a:lnTo>
                    <a:pt x="835" y="31"/>
                  </a:lnTo>
                  <a:lnTo>
                    <a:pt x="836" y="30"/>
                  </a:lnTo>
                  <a:lnTo>
                    <a:pt x="839" y="30"/>
                  </a:lnTo>
                  <a:lnTo>
                    <a:pt x="843" y="30"/>
                  </a:lnTo>
                  <a:lnTo>
                    <a:pt x="840" y="26"/>
                  </a:lnTo>
                  <a:lnTo>
                    <a:pt x="839" y="21"/>
                  </a:lnTo>
                  <a:lnTo>
                    <a:pt x="849" y="14"/>
                  </a:lnTo>
                  <a:lnTo>
                    <a:pt x="863" y="7"/>
                  </a:lnTo>
                  <a:lnTo>
                    <a:pt x="870" y="4"/>
                  </a:lnTo>
                  <a:lnTo>
                    <a:pt x="876" y="3"/>
                  </a:lnTo>
                  <a:lnTo>
                    <a:pt x="879" y="4"/>
                  </a:lnTo>
                  <a:lnTo>
                    <a:pt x="880" y="6"/>
                  </a:lnTo>
                  <a:lnTo>
                    <a:pt x="883" y="7"/>
                  </a:lnTo>
                  <a:lnTo>
                    <a:pt x="883" y="10"/>
                  </a:lnTo>
                  <a:lnTo>
                    <a:pt x="876" y="13"/>
                  </a:lnTo>
                  <a:lnTo>
                    <a:pt x="869" y="14"/>
                  </a:lnTo>
                  <a:lnTo>
                    <a:pt x="869" y="21"/>
                  </a:lnTo>
                  <a:lnTo>
                    <a:pt x="869" y="27"/>
                  </a:lnTo>
                  <a:lnTo>
                    <a:pt x="876" y="27"/>
                  </a:lnTo>
                  <a:lnTo>
                    <a:pt x="882" y="27"/>
                  </a:lnTo>
                  <a:lnTo>
                    <a:pt x="880" y="23"/>
                  </a:lnTo>
                  <a:lnTo>
                    <a:pt x="879" y="17"/>
                  </a:lnTo>
                  <a:lnTo>
                    <a:pt x="890" y="13"/>
                  </a:lnTo>
                  <a:lnTo>
                    <a:pt x="900" y="8"/>
                  </a:lnTo>
                  <a:lnTo>
                    <a:pt x="905" y="7"/>
                  </a:lnTo>
                  <a:lnTo>
                    <a:pt x="910" y="6"/>
                  </a:lnTo>
                  <a:lnTo>
                    <a:pt x="918" y="6"/>
                  </a:lnTo>
                  <a:lnTo>
                    <a:pt x="925" y="6"/>
                  </a:lnTo>
                  <a:lnTo>
                    <a:pt x="923" y="10"/>
                  </a:lnTo>
                  <a:lnTo>
                    <a:pt x="922" y="13"/>
                  </a:lnTo>
                  <a:lnTo>
                    <a:pt x="920" y="14"/>
                  </a:lnTo>
                  <a:lnTo>
                    <a:pt x="916" y="16"/>
                  </a:lnTo>
                  <a:lnTo>
                    <a:pt x="918" y="18"/>
                  </a:lnTo>
                  <a:lnTo>
                    <a:pt x="918" y="23"/>
                  </a:lnTo>
                  <a:lnTo>
                    <a:pt x="930" y="21"/>
                  </a:lnTo>
                  <a:lnTo>
                    <a:pt x="943" y="18"/>
                  </a:lnTo>
                  <a:lnTo>
                    <a:pt x="943" y="16"/>
                  </a:lnTo>
                  <a:lnTo>
                    <a:pt x="943" y="11"/>
                  </a:lnTo>
                  <a:lnTo>
                    <a:pt x="942" y="11"/>
                  </a:lnTo>
                  <a:lnTo>
                    <a:pt x="940" y="11"/>
                  </a:lnTo>
                  <a:lnTo>
                    <a:pt x="938" y="13"/>
                  </a:lnTo>
                  <a:lnTo>
                    <a:pt x="935" y="13"/>
                  </a:lnTo>
                  <a:lnTo>
                    <a:pt x="932" y="11"/>
                  </a:lnTo>
                  <a:lnTo>
                    <a:pt x="928" y="10"/>
                  </a:lnTo>
                  <a:lnTo>
                    <a:pt x="928" y="6"/>
                  </a:lnTo>
                  <a:lnTo>
                    <a:pt x="928"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3" name="未知">
              <a:extLst>
                <a:ext uri="{FF2B5EF4-FFF2-40B4-BE49-F238E27FC236}">
                  <a16:creationId xmlns:a16="http://schemas.microsoft.com/office/drawing/2014/main" id="{5B14C5FB-9CEA-49E6-8C6D-2A7A86DBE310}"/>
                </a:ext>
              </a:extLst>
            </p:cNvPr>
            <p:cNvSpPr/>
            <p:nvPr/>
          </p:nvSpPr>
          <p:spPr>
            <a:xfrm>
              <a:off x="1355" y="99"/>
              <a:ext cx="11" cy="5"/>
            </a:xfrm>
            <a:custGeom>
              <a:avLst/>
              <a:gdLst/>
              <a:ahLst/>
              <a:cxnLst/>
              <a:rect l="0" t="0" r="0" b="0"/>
              <a:pathLst>
                <a:path w="11" h="5">
                  <a:moveTo>
                    <a:pt x="0" y="0"/>
                  </a:moveTo>
                  <a:lnTo>
                    <a:pt x="1" y="3"/>
                  </a:lnTo>
                  <a:lnTo>
                    <a:pt x="3" y="5"/>
                  </a:lnTo>
                  <a:lnTo>
                    <a:pt x="7" y="5"/>
                  </a:lnTo>
                  <a:lnTo>
                    <a:pt x="11" y="4"/>
                  </a:lnTo>
                  <a:lnTo>
                    <a:pt x="10" y="4"/>
                  </a:lnTo>
                  <a:lnTo>
                    <a:pt x="9" y="4"/>
                  </a:lnTo>
                  <a:lnTo>
                    <a:pt x="4" y="3"/>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4" name="未知">
              <a:extLst>
                <a:ext uri="{FF2B5EF4-FFF2-40B4-BE49-F238E27FC236}">
                  <a16:creationId xmlns:a16="http://schemas.microsoft.com/office/drawing/2014/main" id="{0B215CCD-82FD-4793-897B-6383DC8F0E43}"/>
                </a:ext>
              </a:extLst>
            </p:cNvPr>
            <p:cNvSpPr/>
            <p:nvPr/>
          </p:nvSpPr>
          <p:spPr>
            <a:xfrm>
              <a:off x="1117" y="121"/>
              <a:ext cx="17" cy="13"/>
            </a:xfrm>
            <a:custGeom>
              <a:avLst/>
              <a:gdLst/>
              <a:ahLst/>
              <a:cxnLst/>
              <a:rect l="0" t="0" r="0" b="0"/>
              <a:pathLst>
                <a:path w="17" h="13">
                  <a:moveTo>
                    <a:pt x="2" y="0"/>
                  </a:moveTo>
                  <a:lnTo>
                    <a:pt x="10" y="0"/>
                  </a:lnTo>
                  <a:lnTo>
                    <a:pt x="17" y="2"/>
                  </a:lnTo>
                  <a:lnTo>
                    <a:pt x="17" y="5"/>
                  </a:lnTo>
                  <a:lnTo>
                    <a:pt x="17" y="8"/>
                  </a:lnTo>
                  <a:lnTo>
                    <a:pt x="14" y="10"/>
                  </a:lnTo>
                  <a:lnTo>
                    <a:pt x="11" y="13"/>
                  </a:lnTo>
                  <a:lnTo>
                    <a:pt x="7" y="12"/>
                  </a:lnTo>
                  <a:lnTo>
                    <a:pt x="2" y="10"/>
                  </a:lnTo>
                  <a:lnTo>
                    <a:pt x="1" y="10"/>
                  </a:lnTo>
                  <a:lnTo>
                    <a:pt x="0" y="10"/>
                  </a:lnTo>
                  <a:lnTo>
                    <a:pt x="1" y="5"/>
                  </a:lnTo>
                  <a:lnTo>
                    <a:pt x="2"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5" name="未知">
              <a:extLst>
                <a:ext uri="{FF2B5EF4-FFF2-40B4-BE49-F238E27FC236}">
                  <a16:creationId xmlns:a16="http://schemas.microsoft.com/office/drawing/2014/main" id="{25D24E80-B2AE-4327-B97E-FD49A976D146}"/>
                </a:ext>
              </a:extLst>
            </p:cNvPr>
            <p:cNvSpPr/>
            <p:nvPr/>
          </p:nvSpPr>
          <p:spPr>
            <a:xfrm>
              <a:off x="915" y="146"/>
              <a:ext cx="20" cy="13"/>
            </a:xfrm>
            <a:custGeom>
              <a:avLst/>
              <a:gdLst/>
              <a:ahLst/>
              <a:cxnLst/>
              <a:rect l="0" t="0" r="0" b="0"/>
              <a:pathLst>
                <a:path w="20" h="13">
                  <a:moveTo>
                    <a:pt x="5" y="0"/>
                  </a:moveTo>
                  <a:lnTo>
                    <a:pt x="12" y="1"/>
                  </a:lnTo>
                  <a:lnTo>
                    <a:pt x="20" y="3"/>
                  </a:lnTo>
                  <a:lnTo>
                    <a:pt x="20" y="4"/>
                  </a:lnTo>
                  <a:lnTo>
                    <a:pt x="20" y="4"/>
                  </a:lnTo>
                  <a:lnTo>
                    <a:pt x="20" y="7"/>
                  </a:lnTo>
                  <a:lnTo>
                    <a:pt x="19" y="8"/>
                  </a:lnTo>
                  <a:lnTo>
                    <a:pt x="13" y="11"/>
                  </a:lnTo>
                  <a:lnTo>
                    <a:pt x="9" y="13"/>
                  </a:lnTo>
                  <a:lnTo>
                    <a:pt x="5" y="11"/>
                  </a:lnTo>
                  <a:lnTo>
                    <a:pt x="0" y="7"/>
                  </a:lnTo>
                  <a:lnTo>
                    <a:pt x="2" y="5"/>
                  </a:lnTo>
                  <a:lnTo>
                    <a:pt x="3" y="4"/>
                  </a:lnTo>
                  <a:lnTo>
                    <a:pt x="3" y="3"/>
                  </a:lnTo>
                  <a:lnTo>
                    <a:pt x="5"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6" name="未知">
              <a:extLst>
                <a:ext uri="{FF2B5EF4-FFF2-40B4-BE49-F238E27FC236}">
                  <a16:creationId xmlns:a16="http://schemas.microsoft.com/office/drawing/2014/main" id="{DE42D8A4-8576-4739-B3CC-E563409DBA6A}"/>
                </a:ext>
              </a:extLst>
            </p:cNvPr>
            <p:cNvSpPr/>
            <p:nvPr/>
          </p:nvSpPr>
          <p:spPr>
            <a:xfrm>
              <a:off x="1354" y="166"/>
              <a:ext cx="82" cy="33"/>
            </a:xfrm>
            <a:custGeom>
              <a:avLst/>
              <a:gdLst/>
              <a:ahLst/>
              <a:cxnLst/>
              <a:rect l="0" t="0" r="0" b="0"/>
              <a:pathLst>
                <a:path w="82" h="33">
                  <a:moveTo>
                    <a:pt x="4" y="0"/>
                  </a:moveTo>
                  <a:lnTo>
                    <a:pt x="11" y="1"/>
                  </a:lnTo>
                  <a:lnTo>
                    <a:pt x="15" y="3"/>
                  </a:lnTo>
                  <a:lnTo>
                    <a:pt x="18" y="7"/>
                  </a:lnTo>
                  <a:lnTo>
                    <a:pt x="21" y="11"/>
                  </a:lnTo>
                  <a:lnTo>
                    <a:pt x="28" y="5"/>
                  </a:lnTo>
                  <a:lnTo>
                    <a:pt x="35" y="1"/>
                  </a:lnTo>
                  <a:lnTo>
                    <a:pt x="47" y="4"/>
                  </a:lnTo>
                  <a:lnTo>
                    <a:pt x="58" y="4"/>
                  </a:lnTo>
                  <a:lnTo>
                    <a:pt x="64" y="4"/>
                  </a:lnTo>
                  <a:lnTo>
                    <a:pt x="70" y="5"/>
                  </a:lnTo>
                  <a:lnTo>
                    <a:pt x="74" y="7"/>
                  </a:lnTo>
                  <a:lnTo>
                    <a:pt x="80" y="10"/>
                  </a:lnTo>
                  <a:lnTo>
                    <a:pt x="81" y="10"/>
                  </a:lnTo>
                  <a:lnTo>
                    <a:pt x="82" y="10"/>
                  </a:lnTo>
                  <a:lnTo>
                    <a:pt x="81" y="13"/>
                  </a:lnTo>
                  <a:lnTo>
                    <a:pt x="80" y="15"/>
                  </a:lnTo>
                  <a:lnTo>
                    <a:pt x="74" y="21"/>
                  </a:lnTo>
                  <a:lnTo>
                    <a:pt x="65" y="25"/>
                  </a:lnTo>
                  <a:lnTo>
                    <a:pt x="54" y="30"/>
                  </a:lnTo>
                  <a:lnTo>
                    <a:pt x="41" y="33"/>
                  </a:lnTo>
                  <a:lnTo>
                    <a:pt x="30" y="33"/>
                  </a:lnTo>
                  <a:lnTo>
                    <a:pt x="18" y="33"/>
                  </a:lnTo>
                  <a:lnTo>
                    <a:pt x="15" y="30"/>
                  </a:lnTo>
                  <a:lnTo>
                    <a:pt x="12" y="28"/>
                  </a:lnTo>
                  <a:lnTo>
                    <a:pt x="10" y="25"/>
                  </a:lnTo>
                  <a:lnTo>
                    <a:pt x="10" y="21"/>
                  </a:lnTo>
                  <a:lnTo>
                    <a:pt x="7" y="20"/>
                  </a:lnTo>
                  <a:lnTo>
                    <a:pt x="5" y="20"/>
                  </a:lnTo>
                  <a:lnTo>
                    <a:pt x="5" y="18"/>
                  </a:lnTo>
                  <a:lnTo>
                    <a:pt x="4" y="15"/>
                  </a:lnTo>
                  <a:lnTo>
                    <a:pt x="7" y="15"/>
                  </a:lnTo>
                  <a:lnTo>
                    <a:pt x="8" y="15"/>
                  </a:lnTo>
                  <a:lnTo>
                    <a:pt x="4" y="13"/>
                  </a:lnTo>
                  <a:lnTo>
                    <a:pt x="0" y="10"/>
                  </a:lnTo>
                  <a:lnTo>
                    <a:pt x="0" y="8"/>
                  </a:lnTo>
                  <a:lnTo>
                    <a:pt x="0" y="8"/>
                  </a:lnTo>
                  <a:lnTo>
                    <a:pt x="4" y="7"/>
                  </a:lnTo>
                  <a:lnTo>
                    <a:pt x="7" y="5"/>
                  </a:lnTo>
                  <a:lnTo>
                    <a:pt x="5" y="3"/>
                  </a:lnTo>
                  <a:lnTo>
                    <a:pt x="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7" name="未知">
              <a:extLst>
                <a:ext uri="{FF2B5EF4-FFF2-40B4-BE49-F238E27FC236}">
                  <a16:creationId xmlns:a16="http://schemas.microsoft.com/office/drawing/2014/main" id="{D22E5E89-DA94-4D03-A5B7-58B06498FB79}"/>
                </a:ext>
              </a:extLst>
            </p:cNvPr>
            <p:cNvSpPr/>
            <p:nvPr/>
          </p:nvSpPr>
          <p:spPr>
            <a:xfrm>
              <a:off x="885" y="174"/>
              <a:ext cx="26" cy="17"/>
            </a:xfrm>
            <a:custGeom>
              <a:avLst/>
              <a:gdLst/>
              <a:ahLst/>
              <a:cxnLst/>
              <a:rect l="0" t="0" r="0" b="0"/>
              <a:pathLst>
                <a:path w="26" h="17">
                  <a:moveTo>
                    <a:pt x="17" y="0"/>
                  </a:moveTo>
                  <a:lnTo>
                    <a:pt x="22" y="3"/>
                  </a:lnTo>
                  <a:lnTo>
                    <a:pt x="26" y="9"/>
                  </a:lnTo>
                  <a:lnTo>
                    <a:pt x="25" y="12"/>
                  </a:lnTo>
                  <a:lnTo>
                    <a:pt x="25" y="15"/>
                  </a:lnTo>
                  <a:lnTo>
                    <a:pt x="13" y="16"/>
                  </a:lnTo>
                  <a:lnTo>
                    <a:pt x="3" y="17"/>
                  </a:lnTo>
                  <a:lnTo>
                    <a:pt x="2" y="16"/>
                  </a:lnTo>
                  <a:lnTo>
                    <a:pt x="0" y="15"/>
                  </a:lnTo>
                  <a:lnTo>
                    <a:pt x="0" y="13"/>
                  </a:lnTo>
                  <a:lnTo>
                    <a:pt x="0" y="10"/>
                  </a:lnTo>
                  <a:lnTo>
                    <a:pt x="9" y="6"/>
                  </a:lnTo>
                  <a:lnTo>
                    <a:pt x="17"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8" name="未知">
              <a:extLst>
                <a:ext uri="{FF2B5EF4-FFF2-40B4-BE49-F238E27FC236}">
                  <a16:creationId xmlns:a16="http://schemas.microsoft.com/office/drawing/2014/main" id="{505AF4F2-8ABF-4BE5-9DB4-E90B9D1634DC}"/>
                </a:ext>
              </a:extLst>
            </p:cNvPr>
            <p:cNvSpPr/>
            <p:nvPr/>
          </p:nvSpPr>
          <p:spPr>
            <a:xfrm>
              <a:off x="808" y="176"/>
              <a:ext cx="52" cy="23"/>
            </a:xfrm>
            <a:custGeom>
              <a:avLst/>
              <a:gdLst/>
              <a:ahLst/>
              <a:cxnLst/>
              <a:rect l="0" t="0" r="0" b="0"/>
              <a:pathLst>
                <a:path w="52" h="23">
                  <a:moveTo>
                    <a:pt x="17" y="0"/>
                  </a:moveTo>
                  <a:lnTo>
                    <a:pt x="26" y="1"/>
                  </a:lnTo>
                  <a:lnTo>
                    <a:pt x="35" y="4"/>
                  </a:lnTo>
                  <a:lnTo>
                    <a:pt x="43" y="13"/>
                  </a:lnTo>
                  <a:lnTo>
                    <a:pt x="52" y="18"/>
                  </a:lnTo>
                  <a:lnTo>
                    <a:pt x="50" y="20"/>
                  </a:lnTo>
                  <a:lnTo>
                    <a:pt x="50" y="21"/>
                  </a:lnTo>
                  <a:lnTo>
                    <a:pt x="49" y="21"/>
                  </a:lnTo>
                  <a:lnTo>
                    <a:pt x="47" y="21"/>
                  </a:lnTo>
                  <a:lnTo>
                    <a:pt x="35" y="18"/>
                  </a:lnTo>
                  <a:lnTo>
                    <a:pt x="19" y="15"/>
                  </a:lnTo>
                  <a:lnTo>
                    <a:pt x="15" y="18"/>
                  </a:lnTo>
                  <a:lnTo>
                    <a:pt x="12" y="20"/>
                  </a:lnTo>
                  <a:lnTo>
                    <a:pt x="7" y="23"/>
                  </a:lnTo>
                  <a:lnTo>
                    <a:pt x="0" y="23"/>
                  </a:lnTo>
                  <a:lnTo>
                    <a:pt x="7" y="11"/>
                  </a:lnTo>
                  <a:lnTo>
                    <a:pt x="17"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49" name="未知">
              <a:extLst>
                <a:ext uri="{FF2B5EF4-FFF2-40B4-BE49-F238E27FC236}">
                  <a16:creationId xmlns:a16="http://schemas.microsoft.com/office/drawing/2014/main" id="{592FAD43-C3B2-427F-A644-27B5B8F2FDAB}"/>
                </a:ext>
              </a:extLst>
            </p:cNvPr>
            <p:cNvSpPr/>
            <p:nvPr/>
          </p:nvSpPr>
          <p:spPr>
            <a:xfrm>
              <a:off x="1505" y="256"/>
              <a:ext cx="14" cy="10"/>
            </a:xfrm>
            <a:custGeom>
              <a:avLst/>
              <a:gdLst/>
              <a:ahLst/>
              <a:cxnLst/>
              <a:rect l="0" t="0" r="0" b="0"/>
              <a:pathLst>
                <a:path w="14" h="10">
                  <a:moveTo>
                    <a:pt x="0" y="0"/>
                  </a:moveTo>
                  <a:lnTo>
                    <a:pt x="7" y="1"/>
                  </a:lnTo>
                  <a:lnTo>
                    <a:pt x="13" y="3"/>
                  </a:lnTo>
                  <a:lnTo>
                    <a:pt x="14" y="5"/>
                  </a:lnTo>
                  <a:lnTo>
                    <a:pt x="14" y="7"/>
                  </a:lnTo>
                  <a:lnTo>
                    <a:pt x="14" y="8"/>
                  </a:lnTo>
                  <a:lnTo>
                    <a:pt x="14" y="10"/>
                  </a:lnTo>
                  <a:lnTo>
                    <a:pt x="14" y="10"/>
                  </a:lnTo>
                  <a:lnTo>
                    <a:pt x="13" y="10"/>
                  </a:lnTo>
                  <a:lnTo>
                    <a:pt x="4" y="5"/>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0" name="未知">
              <a:extLst>
                <a:ext uri="{FF2B5EF4-FFF2-40B4-BE49-F238E27FC236}">
                  <a16:creationId xmlns:a16="http://schemas.microsoft.com/office/drawing/2014/main" id="{09390DF2-0978-470B-8FD1-3DD28CAB934C}"/>
                </a:ext>
              </a:extLst>
            </p:cNvPr>
            <p:cNvSpPr/>
            <p:nvPr/>
          </p:nvSpPr>
          <p:spPr>
            <a:xfrm>
              <a:off x="296" y="266"/>
              <a:ext cx="17" cy="18"/>
            </a:xfrm>
            <a:custGeom>
              <a:avLst/>
              <a:gdLst/>
              <a:ahLst/>
              <a:cxnLst/>
              <a:rect l="0" t="0" r="0" b="0"/>
              <a:pathLst>
                <a:path w="17" h="18">
                  <a:moveTo>
                    <a:pt x="4" y="0"/>
                  </a:moveTo>
                  <a:lnTo>
                    <a:pt x="5" y="1"/>
                  </a:lnTo>
                  <a:lnTo>
                    <a:pt x="5" y="4"/>
                  </a:lnTo>
                  <a:lnTo>
                    <a:pt x="11" y="3"/>
                  </a:lnTo>
                  <a:lnTo>
                    <a:pt x="17" y="3"/>
                  </a:lnTo>
                  <a:lnTo>
                    <a:pt x="17" y="5"/>
                  </a:lnTo>
                  <a:lnTo>
                    <a:pt x="17" y="8"/>
                  </a:lnTo>
                  <a:lnTo>
                    <a:pt x="15" y="10"/>
                  </a:lnTo>
                  <a:lnTo>
                    <a:pt x="14" y="13"/>
                  </a:lnTo>
                  <a:lnTo>
                    <a:pt x="10" y="14"/>
                  </a:lnTo>
                  <a:lnTo>
                    <a:pt x="5" y="18"/>
                  </a:lnTo>
                  <a:lnTo>
                    <a:pt x="4" y="17"/>
                  </a:lnTo>
                  <a:lnTo>
                    <a:pt x="3" y="17"/>
                  </a:lnTo>
                  <a:lnTo>
                    <a:pt x="1" y="10"/>
                  </a:lnTo>
                  <a:lnTo>
                    <a:pt x="0" y="4"/>
                  </a:lnTo>
                  <a:lnTo>
                    <a:pt x="3" y="1"/>
                  </a:lnTo>
                  <a:lnTo>
                    <a:pt x="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1" name="未知">
              <a:extLst>
                <a:ext uri="{FF2B5EF4-FFF2-40B4-BE49-F238E27FC236}">
                  <a16:creationId xmlns:a16="http://schemas.microsoft.com/office/drawing/2014/main" id="{BACD7306-5FCC-4318-B9D9-DB4DDAD6E8A8}"/>
                </a:ext>
              </a:extLst>
            </p:cNvPr>
            <p:cNvSpPr/>
            <p:nvPr/>
          </p:nvSpPr>
          <p:spPr>
            <a:xfrm>
              <a:off x="1486" y="269"/>
              <a:ext cx="70" cy="91"/>
            </a:xfrm>
            <a:custGeom>
              <a:avLst/>
              <a:gdLst/>
              <a:ahLst/>
              <a:cxnLst/>
              <a:rect l="0" t="0" r="0" b="0"/>
              <a:pathLst>
                <a:path w="70" h="91">
                  <a:moveTo>
                    <a:pt x="70" y="55"/>
                  </a:moveTo>
                  <a:lnTo>
                    <a:pt x="70" y="60"/>
                  </a:lnTo>
                  <a:lnTo>
                    <a:pt x="70" y="65"/>
                  </a:lnTo>
                  <a:lnTo>
                    <a:pt x="66" y="65"/>
                  </a:lnTo>
                  <a:lnTo>
                    <a:pt x="62" y="67"/>
                  </a:lnTo>
                  <a:lnTo>
                    <a:pt x="63" y="68"/>
                  </a:lnTo>
                  <a:lnTo>
                    <a:pt x="65" y="71"/>
                  </a:lnTo>
                  <a:lnTo>
                    <a:pt x="68" y="72"/>
                  </a:lnTo>
                  <a:lnTo>
                    <a:pt x="69" y="75"/>
                  </a:lnTo>
                  <a:lnTo>
                    <a:pt x="69" y="77"/>
                  </a:lnTo>
                  <a:lnTo>
                    <a:pt x="69" y="77"/>
                  </a:lnTo>
                  <a:lnTo>
                    <a:pt x="49" y="78"/>
                  </a:lnTo>
                  <a:lnTo>
                    <a:pt x="32" y="81"/>
                  </a:lnTo>
                  <a:lnTo>
                    <a:pt x="15" y="87"/>
                  </a:lnTo>
                  <a:lnTo>
                    <a:pt x="0" y="91"/>
                  </a:lnTo>
                  <a:lnTo>
                    <a:pt x="0" y="91"/>
                  </a:lnTo>
                  <a:lnTo>
                    <a:pt x="0" y="89"/>
                  </a:lnTo>
                  <a:lnTo>
                    <a:pt x="0" y="88"/>
                  </a:lnTo>
                  <a:lnTo>
                    <a:pt x="2" y="85"/>
                  </a:lnTo>
                  <a:lnTo>
                    <a:pt x="12" y="80"/>
                  </a:lnTo>
                  <a:lnTo>
                    <a:pt x="25" y="72"/>
                  </a:lnTo>
                  <a:lnTo>
                    <a:pt x="16" y="71"/>
                  </a:lnTo>
                  <a:lnTo>
                    <a:pt x="9" y="67"/>
                  </a:lnTo>
                  <a:lnTo>
                    <a:pt x="12" y="58"/>
                  </a:lnTo>
                  <a:lnTo>
                    <a:pt x="13" y="51"/>
                  </a:lnTo>
                  <a:lnTo>
                    <a:pt x="22" y="51"/>
                  </a:lnTo>
                  <a:lnTo>
                    <a:pt x="30" y="51"/>
                  </a:lnTo>
                  <a:lnTo>
                    <a:pt x="26" y="37"/>
                  </a:lnTo>
                  <a:lnTo>
                    <a:pt x="19" y="25"/>
                  </a:lnTo>
                  <a:lnTo>
                    <a:pt x="10" y="12"/>
                  </a:lnTo>
                  <a:lnTo>
                    <a:pt x="5" y="1"/>
                  </a:lnTo>
                  <a:lnTo>
                    <a:pt x="5" y="0"/>
                  </a:lnTo>
                  <a:lnTo>
                    <a:pt x="5" y="0"/>
                  </a:lnTo>
                  <a:lnTo>
                    <a:pt x="9" y="0"/>
                  </a:lnTo>
                  <a:lnTo>
                    <a:pt x="15" y="0"/>
                  </a:lnTo>
                  <a:lnTo>
                    <a:pt x="15" y="4"/>
                  </a:lnTo>
                  <a:lnTo>
                    <a:pt x="15" y="8"/>
                  </a:lnTo>
                  <a:lnTo>
                    <a:pt x="16" y="8"/>
                  </a:lnTo>
                  <a:lnTo>
                    <a:pt x="19" y="8"/>
                  </a:lnTo>
                  <a:lnTo>
                    <a:pt x="23" y="5"/>
                  </a:lnTo>
                  <a:lnTo>
                    <a:pt x="26" y="2"/>
                  </a:lnTo>
                  <a:lnTo>
                    <a:pt x="32" y="1"/>
                  </a:lnTo>
                  <a:lnTo>
                    <a:pt x="38" y="1"/>
                  </a:lnTo>
                  <a:lnTo>
                    <a:pt x="39" y="8"/>
                  </a:lnTo>
                  <a:lnTo>
                    <a:pt x="40" y="15"/>
                  </a:lnTo>
                  <a:lnTo>
                    <a:pt x="42" y="24"/>
                  </a:lnTo>
                  <a:lnTo>
                    <a:pt x="46" y="31"/>
                  </a:lnTo>
                  <a:lnTo>
                    <a:pt x="49" y="38"/>
                  </a:lnTo>
                  <a:lnTo>
                    <a:pt x="53" y="45"/>
                  </a:lnTo>
                  <a:lnTo>
                    <a:pt x="58" y="51"/>
                  </a:lnTo>
                  <a:lnTo>
                    <a:pt x="62" y="55"/>
                  </a:lnTo>
                  <a:lnTo>
                    <a:pt x="66" y="55"/>
                  </a:lnTo>
                  <a:lnTo>
                    <a:pt x="70" y="55"/>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2" name="未知">
              <a:extLst>
                <a:ext uri="{FF2B5EF4-FFF2-40B4-BE49-F238E27FC236}">
                  <a16:creationId xmlns:a16="http://schemas.microsoft.com/office/drawing/2014/main" id="{BC573600-21E0-4200-B933-5CE5C4A7F9CE}"/>
                </a:ext>
              </a:extLst>
            </p:cNvPr>
            <p:cNvSpPr/>
            <p:nvPr/>
          </p:nvSpPr>
          <p:spPr>
            <a:xfrm>
              <a:off x="0" y="299"/>
              <a:ext cx="9" cy="4"/>
            </a:xfrm>
            <a:custGeom>
              <a:avLst/>
              <a:gdLst/>
              <a:ahLst/>
              <a:cxnLst/>
              <a:rect l="0" t="0" r="0" b="0"/>
              <a:pathLst>
                <a:path w="9" h="4">
                  <a:moveTo>
                    <a:pt x="0" y="0"/>
                  </a:moveTo>
                  <a:lnTo>
                    <a:pt x="4" y="0"/>
                  </a:lnTo>
                  <a:lnTo>
                    <a:pt x="9" y="0"/>
                  </a:lnTo>
                  <a:lnTo>
                    <a:pt x="7" y="1"/>
                  </a:lnTo>
                  <a:lnTo>
                    <a:pt x="7" y="2"/>
                  </a:lnTo>
                  <a:lnTo>
                    <a:pt x="6" y="2"/>
                  </a:lnTo>
                  <a:lnTo>
                    <a:pt x="4" y="2"/>
                  </a:lnTo>
                  <a:lnTo>
                    <a:pt x="2" y="4"/>
                  </a:lnTo>
                  <a:lnTo>
                    <a:pt x="0" y="4"/>
                  </a:lnTo>
                  <a:lnTo>
                    <a:pt x="0" y="2"/>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3" name="未知">
              <a:extLst>
                <a:ext uri="{FF2B5EF4-FFF2-40B4-BE49-F238E27FC236}">
                  <a16:creationId xmlns:a16="http://schemas.microsoft.com/office/drawing/2014/main" id="{86CA6AEA-6857-4602-989B-36D698492A63}"/>
                </a:ext>
              </a:extLst>
            </p:cNvPr>
            <p:cNvSpPr/>
            <p:nvPr/>
          </p:nvSpPr>
          <p:spPr>
            <a:xfrm>
              <a:off x="1439" y="300"/>
              <a:ext cx="49" cy="40"/>
            </a:xfrm>
            <a:custGeom>
              <a:avLst/>
              <a:gdLst/>
              <a:ahLst/>
              <a:cxnLst/>
              <a:rect l="0" t="0" r="0" b="0"/>
              <a:pathLst>
                <a:path w="49" h="40">
                  <a:moveTo>
                    <a:pt x="23" y="0"/>
                  </a:moveTo>
                  <a:lnTo>
                    <a:pt x="36" y="1"/>
                  </a:lnTo>
                  <a:lnTo>
                    <a:pt x="49" y="1"/>
                  </a:lnTo>
                  <a:lnTo>
                    <a:pt x="49" y="3"/>
                  </a:lnTo>
                  <a:lnTo>
                    <a:pt x="49" y="3"/>
                  </a:lnTo>
                  <a:lnTo>
                    <a:pt x="45" y="14"/>
                  </a:lnTo>
                  <a:lnTo>
                    <a:pt x="42" y="27"/>
                  </a:lnTo>
                  <a:lnTo>
                    <a:pt x="35" y="31"/>
                  </a:lnTo>
                  <a:lnTo>
                    <a:pt x="25" y="36"/>
                  </a:lnTo>
                  <a:lnTo>
                    <a:pt x="20" y="39"/>
                  </a:lnTo>
                  <a:lnTo>
                    <a:pt x="15" y="40"/>
                  </a:lnTo>
                  <a:lnTo>
                    <a:pt x="10" y="40"/>
                  </a:lnTo>
                  <a:lnTo>
                    <a:pt x="6" y="40"/>
                  </a:lnTo>
                  <a:lnTo>
                    <a:pt x="3" y="39"/>
                  </a:lnTo>
                  <a:lnTo>
                    <a:pt x="0" y="37"/>
                  </a:lnTo>
                  <a:lnTo>
                    <a:pt x="5" y="23"/>
                  </a:lnTo>
                  <a:lnTo>
                    <a:pt x="10" y="9"/>
                  </a:lnTo>
                  <a:lnTo>
                    <a:pt x="17" y="6"/>
                  </a:lnTo>
                  <a:lnTo>
                    <a:pt x="2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4" name="未知">
              <a:extLst>
                <a:ext uri="{FF2B5EF4-FFF2-40B4-BE49-F238E27FC236}">
                  <a16:creationId xmlns:a16="http://schemas.microsoft.com/office/drawing/2014/main" id="{AB1D52F1-3818-4DA9-AFA9-CA1ED9672A5E}"/>
                </a:ext>
              </a:extLst>
            </p:cNvPr>
            <p:cNvSpPr/>
            <p:nvPr/>
          </p:nvSpPr>
          <p:spPr>
            <a:xfrm>
              <a:off x="284" y="309"/>
              <a:ext cx="12" cy="18"/>
            </a:xfrm>
            <a:custGeom>
              <a:avLst/>
              <a:gdLst/>
              <a:ahLst/>
              <a:cxnLst/>
              <a:rect l="0" t="0" r="0" b="0"/>
              <a:pathLst>
                <a:path w="12" h="18">
                  <a:moveTo>
                    <a:pt x="7" y="0"/>
                  </a:moveTo>
                  <a:lnTo>
                    <a:pt x="10" y="0"/>
                  </a:lnTo>
                  <a:lnTo>
                    <a:pt x="12" y="0"/>
                  </a:lnTo>
                  <a:lnTo>
                    <a:pt x="10" y="5"/>
                  </a:lnTo>
                  <a:lnTo>
                    <a:pt x="9" y="10"/>
                  </a:lnTo>
                  <a:lnTo>
                    <a:pt x="6" y="14"/>
                  </a:lnTo>
                  <a:lnTo>
                    <a:pt x="3" y="18"/>
                  </a:lnTo>
                  <a:lnTo>
                    <a:pt x="2" y="17"/>
                  </a:lnTo>
                  <a:lnTo>
                    <a:pt x="0" y="17"/>
                  </a:lnTo>
                  <a:lnTo>
                    <a:pt x="0" y="12"/>
                  </a:lnTo>
                  <a:lnTo>
                    <a:pt x="0" y="7"/>
                  </a:lnTo>
                  <a:lnTo>
                    <a:pt x="3" y="4"/>
                  </a:lnTo>
                  <a:lnTo>
                    <a:pt x="7"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5" name="未知">
              <a:extLst>
                <a:ext uri="{FF2B5EF4-FFF2-40B4-BE49-F238E27FC236}">
                  <a16:creationId xmlns:a16="http://schemas.microsoft.com/office/drawing/2014/main" id="{237BA76B-B34C-472B-B64D-C0B26A552E56}"/>
                </a:ext>
              </a:extLst>
            </p:cNvPr>
            <p:cNvSpPr/>
            <p:nvPr/>
          </p:nvSpPr>
          <p:spPr>
            <a:xfrm>
              <a:off x="958" y="343"/>
              <a:ext cx="63" cy="57"/>
            </a:xfrm>
            <a:custGeom>
              <a:avLst/>
              <a:gdLst/>
              <a:ahLst/>
              <a:cxnLst/>
              <a:rect l="0" t="0" r="0" b="0"/>
              <a:pathLst>
                <a:path w="63" h="57">
                  <a:moveTo>
                    <a:pt x="36" y="0"/>
                  </a:moveTo>
                  <a:lnTo>
                    <a:pt x="39" y="3"/>
                  </a:lnTo>
                  <a:lnTo>
                    <a:pt x="39" y="6"/>
                  </a:lnTo>
                  <a:lnTo>
                    <a:pt x="39" y="7"/>
                  </a:lnTo>
                  <a:lnTo>
                    <a:pt x="37" y="10"/>
                  </a:lnTo>
                  <a:lnTo>
                    <a:pt x="34" y="14"/>
                  </a:lnTo>
                  <a:lnTo>
                    <a:pt x="30" y="17"/>
                  </a:lnTo>
                  <a:lnTo>
                    <a:pt x="34" y="17"/>
                  </a:lnTo>
                  <a:lnTo>
                    <a:pt x="37" y="17"/>
                  </a:lnTo>
                  <a:lnTo>
                    <a:pt x="37" y="21"/>
                  </a:lnTo>
                  <a:lnTo>
                    <a:pt x="37" y="25"/>
                  </a:lnTo>
                  <a:lnTo>
                    <a:pt x="40" y="24"/>
                  </a:lnTo>
                  <a:lnTo>
                    <a:pt x="43" y="21"/>
                  </a:lnTo>
                  <a:lnTo>
                    <a:pt x="47" y="20"/>
                  </a:lnTo>
                  <a:lnTo>
                    <a:pt x="53" y="18"/>
                  </a:lnTo>
                  <a:lnTo>
                    <a:pt x="57" y="20"/>
                  </a:lnTo>
                  <a:lnTo>
                    <a:pt x="63" y="21"/>
                  </a:lnTo>
                  <a:lnTo>
                    <a:pt x="59" y="38"/>
                  </a:lnTo>
                  <a:lnTo>
                    <a:pt x="56" y="57"/>
                  </a:lnTo>
                  <a:lnTo>
                    <a:pt x="50" y="57"/>
                  </a:lnTo>
                  <a:lnTo>
                    <a:pt x="44" y="57"/>
                  </a:lnTo>
                  <a:lnTo>
                    <a:pt x="43" y="57"/>
                  </a:lnTo>
                  <a:lnTo>
                    <a:pt x="40" y="55"/>
                  </a:lnTo>
                  <a:lnTo>
                    <a:pt x="40" y="51"/>
                  </a:lnTo>
                  <a:lnTo>
                    <a:pt x="39" y="48"/>
                  </a:lnTo>
                  <a:lnTo>
                    <a:pt x="37" y="50"/>
                  </a:lnTo>
                  <a:lnTo>
                    <a:pt x="34" y="51"/>
                  </a:lnTo>
                  <a:lnTo>
                    <a:pt x="32" y="55"/>
                  </a:lnTo>
                  <a:lnTo>
                    <a:pt x="27" y="57"/>
                  </a:lnTo>
                  <a:lnTo>
                    <a:pt x="24" y="51"/>
                  </a:lnTo>
                  <a:lnTo>
                    <a:pt x="22" y="45"/>
                  </a:lnTo>
                  <a:lnTo>
                    <a:pt x="12" y="45"/>
                  </a:lnTo>
                  <a:lnTo>
                    <a:pt x="2" y="47"/>
                  </a:lnTo>
                  <a:lnTo>
                    <a:pt x="0" y="41"/>
                  </a:lnTo>
                  <a:lnTo>
                    <a:pt x="0" y="37"/>
                  </a:lnTo>
                  <a:lnTo>
                    <a:pt x="9" y="30"/>
                  </a:lnTo>
                  <a:lnTo>
                    <a:pt x="20" y="20"/>
                  </a:lnTo>
                  <a:lnTo>
                    <a:pt x="30" y="10"/>
                  </a:lnTo>
                  <a:lnTo>
                    <a:pt x="36"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6" name="未知">
              <a:extLst>
                <a:ext uri="{FF2B5EF4-FFF2-40B4-BE49-F238E27FC236}">
                  <a16:creationId xmlns:a16="http://schemas.microsoft.com/office/drawing/2014/main" id="{3B03EF15-88C3-43E0-A0F7-E4C5CCA34FD9}"/>
                </a:ext>
              </a:extLst>
            </p:cNvPr>
            <p:cNvSpPr/>
            <p:nvPr/>
          </p:nvSpPr>
          <p:spPr>
            <a:xfrm>
              <a:off x="628" y="373"/>
              <a:ext cx="106" cy="85"/>
            </a:xfrm>
            <a:custGeom>
              <a:avLst/>
              <a:gdLst/>
              <a:ahLst/>
              <a:cxnLst/>
              <a:rect l="0" t="0" r="0" b="0"/>
              <a:pathLst>
                <a:path w="106" h="85">
                  <a:moveTo>
                    <a:pt x="43" y="0"/>
                  </a:moveTo>
                  <a:lnTo>
                    <a:pt x="39" y="3"/>
                  </a:lnTo>
                  <a:lnTo>
                    <a:pt x="33" y="7"/>
                  </a:lnTo>
                  <a:lnTo>
                    <a:pt x="26" y="8"/>
                  </a:lnTo>
                  <a:lnTo>
                    <a:pt x="20" y="11"/>
                  </a:lnTo>
                  <a:lnTo>
                    <a:pt x="15" y="14"/>
                  </a:lnTo>
                  <a:lnTo>
                    <a:pt x="9" y="17"/>
                  </a:lnTo>
                  <a:lnTo>
                    <a:pt x="5" y="21"/>
                  </a:lnTo>
                  <a:lnTo>
                    <a:pt x="0" y="27"/>
                  </a:lnTo>
                  <a:lnTo>
                    <a:pt x="2" y="28"/>
                  </a:lnTo>
                  <a:lnTo>
                    <a:pt x="2" y="30"/>
                  </a:lnTo>
                  <a:lnTo>
                    <a:pt x="10" y="28"/>
                  </a:lnTo>
                  <a:lnTo>
                    <a:pt x="17" y="27"/>
                  </a:lnTo>
                  <a:lnTo>
                    <a:pt x="22" y="23"/>
                  </a:lnTo>
                  <a:lnTo>
                    <a:pt x="29" y="20"/>
                  </a:lnTo>
                  <a:lnTo>
                    <a:pt x="45" y="25"/>
                  </a:lnTo>
                  <a:lnTo>
                    <a:pt x="63" y="31"/>
                  </a:lnTo>
                  <a:lnTo>
                    <a:pt x="62" y="33"/>
                  </a:lnTo>
                  <a:lnTo>
                    <a:pt x="62" y="34"/>
                  </a:lnTo>
                  <a:lnTo>
                    <a:pt x="50" y="37"/>
                  </a:lnTo>
                  <a:lnTo>
                    <a:pt x="42" y="41"/>
                  </a:lnTo>
                  <a:lnTo>
                    <a:pt x="33" y="45"/>
                  </a:lnTo>
                  <a:lnTo>
                    <a:pt x="27" y="51"/>
                  </a:lnTo>
                  <a:lnTo>
                    <a:pt x="22" y="58"/>
                  </a:lnTo>
                  <a:lnTo>
                    <a:pt x="17" y="65"/>
                  </a:lnTo>
                  <a:lnTo>
                    <a:pt x="13" y="74"/>
                  </a:lnTo>
                  <a:lnTo>
                    <a:pt x="10" y="84"/>
                  </a:lnTo>
                  <a:lnTo>
                    <a:pt x="10" y="85"/>
                  </a:lnTo>
                  <a:lnTo>
                    <a:pt x="12" y="85"/>
                  </a:lnTo>
                  <a:lnTo>
                    <a:pt x="17" y="85"/>
                  </a:lnTo>
                  <a:lnTo>
                    <a:pt x="23" y="85"/>
                  </a:lnTo>
                  <a:lnTo>
                    <a:pt x="30" y="70"/>
                  </a:lnTo>
                  <a:lnTo>
                    <a:pt x="37" y="55"/>
                  </a:lnTo>
                  <a:lnTo>
                    <a:pt x="43" y="50"/>
                  </a:lnTo>
                  <a:lnTo>
                    <a:pt x="49" y="45"/>
                  </a:lnTo>
                  <a:lnTo>
                    <a:pt x="56" y="41"/>
                  </a:lnTo>
                  <a:lnTo>
                    <a:pt x="66" y="38"/>
                  </a:lnTo>
                  <a:lnTo>
                    <a:pt x="66" y="40"/>
                  </a:lnTo>
                  <a:lnTo>
                    <a:pt x="66" y="41"/>
                  </a:lnTo>
                  <a:lnTo>
                    <a:pt x="67" y="48"/>
                  </a:lnTo>
                  <a:lnTo>
                    <a:pt x="66" y="54"/>
                  </a:lnTo>
                  <a:lnTo>
                    <a:pt x="65" y="60"/>
                  </a:lnTo>
                  <a:lnTo>
                    <a:pt x="63" y="65"/>
                  </a:lnTo>
                  <a:lnTo>
                    <a:pt x="70" y="65"/>
                  </a:lnTo>
                  <a:lnTo>
                    <a:pt x="77" y="67"/>
                  </a:lnTo>
                  <a:lnTo>
                    <a:pt x="85" y="58"/>
                  </a:lnTo>
                  <a:lnTo>
                    <a:pt x="92" y="48"/>
                  </a:lnTo>
                  <a:lnTo>
                    <a:pt x="97" y="51"/>
                  </a:lnTo>
                  <a:lnTo>
                    <a:pt x="105" y="50"/>
                  </a:lnTo>
                  <a:lnTo>
                    <a:pt x="106" y="48"/>
                  </a:lnTo>
                  <a:lnTo>
                    <a:pt x="106" y="47"/>
                  </a:lnTo>
                  <a:lnTo>
                    <a:pt x="87" y="35"/>
                  </a:lnTo>
                  <a:lnTo>
                    <a:pt x="70" y="25"/>
                  </a:lnTo>
                  <a:lnTo>
                    <a:pt x="72" y="20"/>
                  </a:lnTo>
                  <a:lnTo>
                    <a:pt x="73" y="15"/>
                  </a:lnTo>
                  <a:lnTo>
                    <a:pt x="66" y="8"/>
                  </a:lnTo>
                  <a:lnTo>
                    <a:pt x="59" y="3"/>
                  </a:lnTo>
                  <a:lnTo>
                    <a:pt x="52" y="1"/>
                  </a:lnTo>
                  <a:lnTo>
                    <a:pt x="4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7" name="未知">
              <a:extLst>
                <a:ext uri="{FF2B5EF4-FFF2-40B4-BE49-F238E27FC236}">
                  <a16:creationId xmlns:a16="http://schemas.microsoft.com/office/drawing/2014/main" id="{B4DF4368-A783-41FA-99C1-C4B9922FED9B}"/>
                </a:ext>
              </a:extLst>
            </p:cNvPr>
            <p:cNvSpPr/>
            <p:nvPr/>
          </p:nvSpPr>
          <p:spPr>
            <a:xfrm>
              <a:off x="1811" y="390"/>
              <a:ext cx="157" cy="90"/>
            </a:xfrm>
            <a:custGeom>
              <a:avLst/>
              <a:gdLst/>
              <a:ahLst/>
              <a:cxnLst/>
              <a:rect l="0" t="0" r="0" b="0"/>
              <a:pathLst>
                <a:path w="157" h="90">
                  <a:moveTo>
                    <a:pt x="58" y="23"/>
                  </a:moveTo>
                  <a:lnTo>
                    <a:pt x="51" y="20"/>
                  </a:lnTo>
                  <a:lnTo>
                    <a:pt x="42" y="16"/>
                  </a:lnTo>
                  <a:lnTo>
                    <a:pt x="39" y="14"/>
                  </a:lnTo>
                  <a:lnTo>
                    <a:pt x="35" y="13"/>
                  </a:lnTo>
                  <a:lnTo>
                    <a:pt x="29" y="14"/>
                  </a:lnTo>
                  <a:lnTo>
                    <a:pt x="24" y="16"/>
                  </a:lnTo>
                  <a:lnTo>
                    <a:pt x="22" y="23"/>
                  </a:lnTo>
                  <a:lnTo>
                    <a:pt x="21" y="28"/>
                  </a:lnTo>
                  <a:lnTo>
                    <a:pt x="17" y="31"/>
                  </a:lnTo>
                  <a:lnTo>
                    <a:pt x="11" y="33"/>
                  </a:lnTo>
                  <a:lnTo>
                    <a:pt x="11" y="46"/>
                  </a:lnTo>
                  <a:lnTo>
                    <a:pt x="11" y="57"/>
                  </a:lnTo>
                  <a:lnTo>
                    <a:pt x="11" y="70"/>
                  </a:lnTo>
                  <a:lnTo>
                    <a:pt x="11" y="84"/>
                  </a:lnTo>
                  <a:lnTo>
                    <a:pt x="5" y="87"/>
                  </a:lnTo>
                  <a:lnTo>
                    <a:pt x="0" y="90"/>
                  </a:lnTo>
                  <a:lnTo>
                    <a:pt x="9" y="88"/>
                  </a:lnTo>
                  <a:lnTo>
                    <a:pt x="19" y="87"/>
                  </a:lnTo>
                  <a:lnTo>
                    <a:pt x="29" y="84"/>
                  </a:lnTo>
                  <a:lnTo>
                    <a:pt x="38" y="81"/>
                  </a:lnTo>
                  <a:lnTo>
                    <a:pt x="57" y="74"/>
                  </a:lnTo>
                  <a:lnTo>
                    <a:pt x="74" y="67"/>
                  </a:lnTo>
                  <a:lnTo>
                    <a:pt x="75" y="67"/>
                  </a:lnTo>
                  <a:lnTo>
                    <a:pt x="77" y="67"/>
                  </a:lnTo>
                  <a:lnTo>
                    <a:pt x="82" y="67"/>
                  </a:lnTo>
                  <a:lnTo>
                    <a:pt x="87" y="68"/>
                  </a:lnTo>
                  <a:lnTo>
                    <a:pt x="91" y="70"/>
                  </a:lnTo>
                  <a:lnTo>
                    <a:pt x="94" y="73"/>
                  </a:lnTo>
                  <a:lnTo>
                    <a:pt x="99" y="78"/>
                  </a:lnTo>
                  <a:lnTo>
                    <a:pt x="107" y="81"/>
                  </a:lnTo>
                  <a:lnTo>
                    <a:pt x="118" y="81"/>
                  </a:lnTo>
                  <a:lnTo>
                    <a:pt x="131" y="80"/>
                  </a:lnTo>
                  <a:lnTo>
                    <a:pt x="144" y="78"/>
                  </a:lnTo>
                  <a:lnTo>
                    <a:pt x="157" y="77"/>
                  </a:lnTo>
                  <a:lnTo>
                    <a:pt x="157" y="76"/>
                  </a:lnTo>
                  <a:lnTo>
                    <a:pt x="157" y="73"/>
                  </a:lnTo>
                  <a:lnTo>
                    <a:pt x="149" y="70"/>
                  </a:lnTo>
                  <a:lnTo>
                    <a:pt x="145" y="67"/>
                  </a:lnTo>
                  <a:lnTo>
                    <a:pt x="142" y="61"/>
                  </a:lnTo>
                  <a:lnTo>
                    <a:pt x="141" y="54"/>
                  </a:lnTo>
                  <a:lnTo>
                    <a:pt x="135" y="53"/>
                  </a:lnTo>
                  <a:lnTo>
                    <a:pt x="128" y="50"/>
                  </a:lnTo>
                  <a:lnTo>
                    <a:pt x="119" y="47"/>
                  </a:lnTo>
                  <a:lnTo>
                    <a:pt x="112" y="43"/>
                  </a:lnTo>
                  <a:lnTo>
                    <a:pt x="107" y="38"/>
                  </a:lnTo>
                  <a:lnTo>
                    <a:pt x="102" y="34"/>
                  </a:lnTo>
                  <a:lnTo>
                    <a:pt x="101" y="31"/>
                  </a:lnTo>
                  <a:lnTo>
                    <a:pt x="101" y="28"/>
                  </a:lnTo>
                  <a:lnTo>
                    <a:pt x="101" y="26"/>
                  </a:lnTo>
                  <a:lnTo>
                    <a:pt x="102" y="23"/>
                  </a:lnTo>
                  <a:lnTo>
                    <a:pt x="105" y="21"/>
                  </a:lnTo>
                  <a:lnTo>
                    <a:pt x="109" y="20"/>
                  </a:lnTo>
                  <a:lnTo>
                    <a:pt x="109" y="20"/>
                  </a:lnTo>
                  <a:lnTo>
                    <a:pt x="109" y="18"/>
                  </a:lnTo>
                  <a:lnTo>
                    <a:pt x="107" y="17"/>
                  </a:lnTo>
                  <a:lnTo>
                    <a:pt x="104" y="16"/>
                  </a:lnTo>
                  <a:lnTo>
                    <a:pt x="111" y="13"/>
                  </a:lnTo>
                  <a:lnTo>
                    <a:pt x="118" y="7"/>
                  </a:lnTo>
                  <a:lnTo>
                    <a:pt x="117" y="4"/>
                  </a:lnTo>
                  <a:lnTo>
                    <a:pt x="115" y="3"/>
                  </a:lnTo>
                  <a:lnTo>
                    <a:pt x="111" y="1"/>
                  </a:lnTo>
                  <a:lnTo>
                    <a:pt x="108" y="0"/>
                  </a:lnTo>
                  <a:lnTo>
                    <a:pt x="101" y="6"/>
                  </a:lnTo>
                  <a:lnTo>
                    <a:pt x="92" y="10"/>
                  </a:lnTo>
                  <a:lnTo>
                    <a:pt x="84" y="14"/>
                  </a:lnTo>
                  <a:lnTo>
                    <a:pt x="74" y="17"/>
                  </a:lnTo>
                  <a:lnTo>
                    <a:pt x="75" y="18"/>
                  </a:lnTo>
                  <a:lnTo>
                    <a:pt x="75" y="20"/>
                  </a:lnTo>
                  <a:lnTo>
                    <a:pt x="79" y="21"/>
                  </a:lnTo>
                  <a:lnTo>
                    <a:pt x="81" y="23"/>
                  </a:lnTo>
                  <a:lnTo>
                    <a:pt x="82" y="24"/>
                  </a:lnTo>
                  <a:lnTo>
                    <a:pt x="84" y="28"/>
                  </a:lnTo>
                  <a:lnTo>
                    <a:pt x="82" y="31"/>
                  </a:lnTo>
                  <a:lnTo>
                    <a:pt x="81" y="33"/>
                  </a:lnTo>
                  <a:lnTo>
                    <a:pt x="75" y="36"/>
                  </a:lnTo>
                  <a:lnTo>
                    <a:pt x="71" y="38"/>
                  </a:lnTo>
                  <a:lnTo>
                    <a:pt x="67" y="40"/>
                  </a:lnTo>
                  <a:lnTo>
                    <a:pt x="59" y="40"/>
                  </a:lnTo>
                  <a:lnTo>
                    <a:pt x="58" y="31"/>
                  </a:lnTo>
                  <a:lnTo>
                    <a:pt x="58" y="23"/>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8" name="未知">
              <a:extLst>
                <a:ext uri="{FF2B5EF4-FFF2-40B4-BE49-F238E27FC236}">
                  <a16:creationId xmlns:a16="http://schemas.microsoft.com/office/drawing/2014/main" id="{FADD84A2-237C-46B4-8B79-0BEB61EBC55A}"/>
                </a:ext>
              </a:extLst>
            </p:cNvPr>
            <p:cNvSpPr/>
            <p:nvPr/>
          </p:nvSpPr>
          <p:spPr>
            <a:xfrm>
              <a:off x="2006" y="394"/>
              <a:ext cx="97" cy="132"/>
            </a:xfrm>
            <a:custGeom>
              <a:avLst/>
              <a:gdLst/>
              <a:ahLst/>
              <a:cxnLst/>
              <a:rect l="0" t="0" r="0" b="0"/>
              <a:pathLst>
                <a:path w="97" h="132">
                  <a:moveTo>
                    <a:pt x="43" y="24"/>
                  </a:moveTo>
                  <a:lnTo>
                    <a:pt x="53" y="24"/>
                  </a:lnTo>
                  <a:lnTo>
                    <a:pt x="61" y="23"/>
                  </a:lnTo>
                  <a:lnTo>
                    <a:pt x="61" y="14"/>
                  </a:lnTo>
                  <a:lnTo>
                    <a:pt x="60" y="4"/>
                  </a:lnTo>
                  <a:lnTo>
                    <a:pt x="56" y="2"/>
                  </a:lnTo>
                  <a:lnTo>
                    <a:pt x="52" y="0"/>
                  </a:lnTo>
                  <a:lnTo>
                    <a:pt x="37" y="6"/>
                  </a:lnTo>
                  <a:lnTo>
                    <a:pt x="23" y="12"/>
                  </a:lnTo>
                  <a:lnTo>
                    <a:pt x="17" y="14"/>
                  </a:lnTo>
                  <a:lnTo>
                    <a:pt x="12" y="17"/>
                  </a:lnTo>
                  <a:lnTo>
                    <a:pt x="6" y="22"/>
                  </a:lnTo>
                  <a:lnTo>
                    <a:pt x="0" y="27"/>
                  </a:lnTo>
                  <a:lnTo>
                    <a:pt x="2" y="33"/>
                  </a:lnTo>
                  <a:lnTo>
                    <a:pt x="3" y="36"/>
                  </a:lnTo>
                  <a:lnTo>
                    <a:pt x="6" y="37"/>
                  </a:lnTo>
                  <a:lnTo>
                    <a:pt x="7" y="40"/>
                  </a:lnTo>
                  <a:lnTo>
                    <a:pt x="13" y="43"/>
                  </a:lnTo>
                  <a:lnTo>
                    <a:pt x="19" y="47"/>
                  </a:lnTo>
                  <a:lnTo>
                    <a:pt x="24" y="59"/>
                  </a:lnTo>
                  <a:lnTo>
                    <a:pt x="27" y="67"/>
                  </a:lnTo>
                  <a:lnTo>
                    <a:pt x="30" y="72"/>
                  </a:lnTo>
                  <a:lnTo>
                    <a:pt x="34" y="76"/>
                  </a:lnTo>
                  <a:lnTo>
                    <a:pt x="42" y="79"/>
                  </a:lnTo>
                  <a:lnTo>
                    <a:pt x="52" y="82"/>
                  </a:lnTo>
                  <a:lnTo>
                    <a:pt x="49" y="87"/>
                  </a:lnTo>
                  <a:lnTo>
                    <a:pt x="44" y="90"/>
                  </a:lnTo>
                  <a:lnTo>
                    <a:pt x="39" y="93"/>
                  </a:lnTo>
                  <a:lnTo>
                    <a:pt x="33" y="96"/>
                  </a:lnTo>
                  <a:lnTo>
                    <a:pt x="33" y="100"/>
                  </a:lnTo>
                  <a:lnTo>
                    <a:pt x="33" y="104"/>
                  </a:lnTo>
                  <a:lnTo>
                    <a:pt x="39" y="112"/>
                  </a:lnTo>
                  <a:lnTo>
                    <a:pt x="43" y="117"/>
                  </a:lnTo>
                  <a:lnTo>
                    <a:pt x="49" y="122"/>
                  </a:lnTo>
                  <a:lnTo>
                    <a:pt x="54" y="126"/>
                  </a:lnTo>
                  <a:lnTo>
                    <a:pt x="61" y="129"/>
                  </a:lnTo>
                  <a:lnTo>
                    <a:pt x="70" y="132"/>
                  </a:lnTo>
                  <a:lnTo>
                    <a:pt x="80" y="132"/>
                  </a:lnTo>
                  <a:lnTo>
                    <a:pt x="93" y="132"/>
                  </a:lnTo>
                  <a:lnTo>
                    <a:pt x="96" y="129"/>
                  </a:lnTo>
                  <a:lnTo>
                    <a:pt x="97" y="126"/>
                  </a:lnTo>
                  <a:lnTo>
                    <a:pt x="96" y="124"/>
                  </a:lnTo>
                  <a:lnTo>
                    <a:pt x="94" y="122"/>
                  </a:lnTo>
                  <a:lnTo>
                    <a:pt x="90" y="120"/>
                  </a:lnTo>
                  <a:lnTo>
                    <a:pt x="84" y="119"/>
                  </a:lnTo>
                  <a:lnTo>
                    <a:pt x="83" y="104"/>
                  </a:lnTo>
                  <a:lnTo>
                    <a:pt x="80" y="90"/>
                  </a:lnTo>
                  <a:lnTo>
                    <a:pt x="76" y="80"/>
                  </a:lnTo>
                  <a:lnTo>
                    <a:pt x="70" y="70"/>
                  </a:lnTo>
                  <a:lnTo>
                    <a:pt x="57" y="53"/>
                  </a:lnTo>
                  <a:lnTo>
                    <a:pt x="43" y="36"/>
                  </a:lnTo>
                  <a:lnTo>
                    <a:pt x="43" y="30"/>
                  </a:lnTo>
                  <a:lnTo>
                    <a:pt x="43" y="24"/>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59" name="未知">
              <a:extLst>
                <a:ext uri="{FF2B5EF4-FFF2-40B4-BE49-F238E27FC236}">
                  <a16:creationId xmlns:a16="http://schemas.microsoft.com/office/drawing/2014/main" id="{CB6B8433-7F52-4553-9ADC-44B388C502D2}"/>
                </a:ext>
              </a:extLst>
            </p:cNvPr>
            <p:cNvSpPr/>
            <p:nvPr/>
          </p:nvSpPr>
          <p:spPr>
            <a:xfrm>
              <a:off x="1475" y="414"/>
              <a:ext cx="443" cy="191"/>
            </a:xfrm>
            <a:custGeom>
              <a:avLst/>
              <a:gdLst/>
              <a:ahLst/>
              <a:cxnLst/>
              <a:rect l="0" t="0" r="0" b="0"/>
              <a:pathLst>
                <a:path w="443" h="191">
                  <a:moveTo>
                    <a:pt x="97" y="24"/>
                  </a:moveTo>
                  <a:lnTo>
                    <a:pt x="97" y="30"/>
                  </a:lnTo>
                  <a:lnTo>
                    <a:pt x="97" y="37"/>
                  </a:lnTo>
                  <a:lnTo>
                    <a:pt x="87" y="46"/>
                  </a:lnTo>
                  <a:lnTo>
                    <a:pt x="77" y="53"/>
                  </a:lnTo>
                  <a:lnTo>
                    <a:pt x="66" y="60"/>
                  </a:lnTo>
                  <a:lnTo>
                    <a:pt x="51" y="66"/>
                  </a:lnTo>
                  <a:lnTo>
                    <a:pt x="54" y="72"/>
                  </a:lnTo>
                  <a:lnTo>
                    <a:pt x="56" y="79"/>
                  </a:lnTo>
                  <a:lnTo>
                    <a:pt x="57" y="84"/>
                  </a:lnTo>
                  <a:lnTo>
                    <a:pt x="54" y="92"/>
                  </a:lnTo>
                  <a:lnTo>
                    <a:pt x="44" y="100"/>
                  </a:lnTo>
                  <a:lnTo>
                    <a:pt x="34" y="107"/>
                  </a:lnTo>
                  <a:lnTo>
                    <a:pt x="29" y="110"/>
                  </a:lnTo>
                  <a:lnTo>
                    <a:pt x="23" y="112"/>
                  </a:lnTo>
                  <a:lnTo>
                    <a:pt x="13" y="113"/>
                  </a:lnTo>
                  <a:lnTo>
                    <a:pt x="1" y="113"/>
                  </a:lnTo>
                  <a:lnTo>
                    <a:pt x="1" y="122"/>
                  </a:lnTo>
                  <a:lnTo>
                    <a:pt x="0" y="129"/>
                  </a:lnTo>
                  <a:lnTo>
                    <a:pt x="1" y="129"/>
                  </a:lnTo>
                  <a:lnTo>
                    <a:pt x="1" y="130"/>
                  </a:lnTo>
                  <a:lnTo>
                    <a:pt x="14" y="129"/>
                  </a:lnTo>
                  <a:lnTo>
                    <a:pt x="26" y="129"/>
                  </a:lnTo>
                  <a:lnTo>
                    <a:pt x="34" y="126"/>
                  </a:lnTo>
                  <a:lnTo>
                    <a:pt x="41" y="124"/>
                  </a:lnTo>
                  <a:lnTo>
                    <a:pt x="54" y="119"/>
                  </a:lnTo>
                  <a:lnTo>
                    <a:pt x="70" y="113"/>
                  </a:lnTo>
                  <a:lnTo>
                    <a:pt x="83" y="113"/>
                  </a:lnTo>
                  <a:lnTo>
                    <a:pt x="96" y="113"/>
                  </a:lnTo>
                  <a:lnTo>
                    <a:pt x="108" y="113"/>
                  </a:lnTo>
                  <a:lnTo>
                    <a:pt x="121" y="112"/>
                  </a:lnTo>
                  <a:lnTo>
                    <a:pt x="130" y="110"/>
                  </a:lnTo>
                  <a:lnTo>
                    <a:pt x="140" y="106"/>
                  </a:lnTo>
                  <a:lnTo>
                    <a:pt x="146" y="104"/>
                  </a:lnTo>
                  <a:lnTo>
                    <a:pt x="151" y="104"/>
                  </a:lnTo>
                  <a:lnTo>
                    <a:pt x="157" y="104"/>
                  </a:lnTo>
                  <a:lnTo>
                    <a:pt x="161" y="104"/>
                  </a:lnTo>
                  <a:lnTo>
                    <a:pt x="164" y="106"/>
                  </a:lnTo>
                  <a:lnTo>
                    <a:pt x="167" y="107"/>
                  </a:lnTo>
                  <a:lnTo>
                    <a:pt x="168" y="122"/>
                  </a:lnTo>
                  <a:lnTo>
                    <a:pt x="173" y="136"/>
                  </a:lnTo>
                  <a:lnTo>
                    <a:pt x="177" y="147"/>
                  </a:lnTo>
                  <a:lnTo>
                    <a:pt x="183" y="157"/>
                  </a:lnTo>
                  <a:lnTo>
                    <a:pt x="196" y="160"/>
                  </a:lnTo>
                  <a:lnTo>
                    <a:pt x="206" y="164"/>
                  </a:lnTo>
                  <a:lnTo>
                    <a:pt x="214" y="170"/>
                  </a:lnTo>
                  <a:lnTo>
                    <a:pt x="223" y="176"/>
                  </a:lnTo>
                  <a:lnTo>
                    <a:pt x="231" y="182"/>
                  </a:lnTo>
                  <a:lnTo>
                    <a:pt x="241" y="186"/>
                  </a:lnTo>
                  <a:lnTo>
                    <a:pt x="251" y="190"/>
                  </a:lnTo>
                  <a:lnTo>
                    <a:pt x="264" y="191"/>
                  </a:lnTo>
                  <a:lnTo>
                    <a:pt x="268" y="177"/>
                  </a:lnTo>
                  <a:lnTo>
                    <a:pt x="273" y="164"/>
                  </a:lnTo>
                  <a:lnTo>
                    <a:pt x="278" y="163"/>
                  </a:lnTo>
                  <a:lnTo>
                    <a:pt x="283" y="162"/>
                  </a:lnTo>
                  <a:lnTo>
                    <a:pt x="287" y="162"/>
                  </a:lnTo>
                  <a:lnTo>
                    <a:pt x="291" y="162"/>
                  </a:lnTo>
                  <a:lnTo>
                    <a:pt x="301" y="164"/>
                  </a:lnTo>
                  <a:lnTo>
                    <a:pt x="310" y="167"/>
                  </a:lnTo>
                  <a:lnTo>
                    <a:pt x="324" y="173"/>
                  </a:lnTo>
                  <a:lnTo>
                    <a:pt x="340" y="177"/>
                  </a:lnTo>
                  <a:lnTo>
                    <a:pt x="355" y="182"/>
                  </a:lnTo>
                  <a:lnTo>
                    <a:pt x="371" y="187"/>
                  </a:lnTo>
                  <a:lnTo>
                    <a:pt x="381" y="183"/>
                  </a:lnTo>
                  <a:lnTo>
                    <a:pt x="391" y="179"/>
                  </a:lnTo>
                  <a:lnTo>
                    <a:pt x="398" y="177"/>
                  </a:lnTo>
                  <a:lnTo>
                    <a:pt x="404" y="177"/>
                  </a:lnTo>
                  <a:lnTo>
                    <a:pt x="411" y="177"/>
                  </a:lnTo>
                  <a:lnTo>
                    <a:pt x="417" y="180"/>
                  </a:lnTo>
                  <a:lnTo>
                    <a:pt x="427" y="184"/>
                  </a:lnTo>
                  <a:lnTo>
                    <a:pt x="435" y="189"/>
                  </a:lnTo>
                  <a:lnTo>
                    <a:pt x="435" y="184"/>
                  </a:lnTo>
                  <a:lnTo>
                    <a:pt x="435" y="180"/>
                  </a:lnTo>
                  <a:lnTo>
                    <a:pt x="433" y="172"/>
                  </a:lnTo>
                  <a:lnTo>
                    <a:pt x="431" y="163"/>
                  </a:lnTo>
                  <a:lnTo>
                    <a:pt x="431" y="154"/>
                  </a:lnTo>
                  <a:lnTo>
                    <a:pt x="433" y="144"/>
                  </a:lnTo>
                  <a:lnTo>
                    <a:pt x="437" y="127"/>
                  </a:lnTo>
                  <a:lnTo>
                    <a:pt x="443" y="112"/>
                  </a:lnTo>
                  <a:lnTo>
                    <a:pt x="440" y="110"/>
                  </a:lnTo>
                  <a:lnTo>
                    <a:pt x="438" y="109"/>
                  </a:lnTo>
                  <a:lnTo>
                    <a:pt x="420" y="116"/>
                  </a:lnTo>
                  <a:lnTo>
                    <a:pt x="403" y="123"/>
                  </a:lnTo>
                  <a:lnTo>
                    <a:pt x="393" y="117"/>
                  </a:lnTo>
                  <a:lnTo>
                    <a:pt x="384" y="110"/>
                  </a:lnTo>
                  <a:lnTo>
                    <a:pt x="378" y="114"/>
                  </a:lnTo>
                  <a:lnTo>
                    <a:pt x="373" y="116"/>
                  </a:lnTo>
                  <a:lnTo>
                    <a:pt x="367" y="116"/>
                  </a:lnTo>
                  <a:lnTo>
                    <a:pt x="363" y="114"/>
                  </a:lnTo>
                  <a:lnTo>
                    <a:pt x="357" y="112"/>
                  </a:lnTo>
                  <a:lnTo>
                    <a:pt x="353" y="109"/>
                  </a:lnTo>
                  <a:lnTo>
                    <a:pt x="348" y="104"/>
                  </a:lnTo>
                  <a:lnTo>
                    <a:pt x="344" y="99"/>
                  </a:lnTo>
                  <a:lnTo>
                    <a:pt x="330" y="74"/>
                  </a:lnTo>
                  <a:lnTo>
                    <a:pt x="316" y="56"/>
                  </a:lnTo>
                  <a:lnTo>
                    <a:pt x="310" y="60"/>
                  </a:lnTo>
                  <a:lnTo>
                    <a:pt x="304" y="63"/>
                  </a:lnTo>
                  <a:lnTo>
                    <a:pt x="298" y="63"/>
                  </a:lnTo>
                  <a:lnTo>
                    <a:pt x="290" y="64"/>
                  </a:lnTo>
                  <a:lnTo>
                    <a:pt x="288" y="67"/>
                  </a:lnTo>
                  <a:lnTo>
                    <a:pt x="288" y="72"/>
                  </a:lnTo>
                  <a:lnTo>
                    <a:pt x="293" y="77"/>
                  </a:lnTo>
                  <a:lnTo>
                    <a:pt x="298" y="84"/>
                  </a:lnTo>
                  <a:lnTo>
                    <a:pt x="301" y="92"/>
                  </a:lnTo>
                  <a:lnTo>
                    <a:pt x="304" y="100"/>
                  </a:lnTo>
                  <a:lnTo>
                    <a:pt x="300" y="107"/>
                  </a:lnTo>
                  <a:lnTo>
                    <a:pt x="297" y="114"/>
                  </a:lnTo>
                  <a:lnTo>
                    <a:pt x="288" y="107"/>
                  </a:lnTo>
                  <a:lnTo>
                    <a:pt x="277" y="93"/>
                  </a:lnTo>
                  <a:lnTo>
                    <a:pt x="264" y="80"/>
                  </a:lnTo>
                  <a:lnTo>
                    <a:pt x="258" y="72"/>
                  </a:lnTo>
                  <a:lnTo>
                    <a:pt x="258" y="59"/>
                  </a:lnTo>
                  <a:lnTo>
                    <a:pt x="257" y="46"/>
                  </a:lnTo>
                  <a:lnTo>
                    <a:pt x="243" y="39"/>
                  </a:lnTo>
                  <a:lnTo>
                    <a:pt x="228" y="30"/>
                  </a:lnTo>
                  <a:lnTo>
                    <a:pt x="214" y="16"/>
                  </a:lnTo>
                  <a:lnTo>
                    <a:pt x="200" y="0"/>
                  </a:lnTo>
                  <a:lnTo>
                    <a:pt x="194" y="2"/>
                  </a:lnTo>
                  <a:lnTo>
                    <a:pt x="190" y="2"/>
                  </a:lnTo>
                  <a:lnTo>
                    <a:pt x="188" y="4"/>
                  </a:lnTo>
                  <a:lnTo>
                    <a:pt x="186" y="6"/>
                  </a:lnTo>
                  <a:lnTo>
                    <a:pt x="186" y="10"/>
                  </a:lnTo>
                  <a:lnTo>
                    <a:pt x="187" y="14"/>
                  </a:lnTo>
                  <a:lnTo>
                    <a:pt x="193" y="22"/>
                  </a:lnTo>
                  <a:lnTo>
                    <a:pt x="198" y="29"/>
                  </a:lnTo>
                  <a:lnTo>
                    <a:pt x="207" y="36"/>
                  </a:lnTo>
                  <a:lnTo>
                    <a:pt x="216" y="43"/>
                  </a:lnTo>
                  <a:lnTo>
                    <a:pt x="233" y="54"/>
                  </a:lnTo>
                  <a:lnTo>
                    <a:pt x="247" y="69"/>
                  </a:lnTo>
                  <a:lnTo>
                    <a:pt x="247" y="69"/>
                  </a:lnTo>
                  <a:lnTo>
                    <a:pt x="247" y="70"/>
                  </a:lnTo>
                  <a:lnTo>
                    <a:pt x="243" y="70"/>
                  </a:lnTo>
                  <a:lnTo>
                    <a:pt x="240" y="70"/>
                  </a:lnTo>
                  <a:lnTo>
                    <a:pt x="236" y="67"/>
                  </a:lnTo>
                  <a:lnTo>
                    <a:pt x="233" y="66"/>
                  </a:lnTo>
                  <a:lnTo>
                    <a:pt x="233" y="72"/>
                  </a:lnTo>
                  <a:lnTo>
                    <a:pt x="233" y="77"/>
                  </a:lnTo>
                  <a:lnTo>
                    <a:pt x="233" y="82"/>
                  </a:lnTo>
                  <a:lnTo>
                    <a:pt x="231" y="87"/>
                  </a:lnTo>
                  <a:lnTo>
                    <a:pt x="221" y="92"/>
                  </a:lnTo>
                  <a:lnTo>
                    <a:pt x="213" y="96"/>
                  </a:lnTo>
                  <a:lnTo>
                    <a:pt x="213" y="104"/>
                  </a:lnTo>
                  <a:lnTo>
                    <a:pt x="213" y="113"/>
                  </a:lnTo>
                  <a:lnTo>
                    <a:pt x="200" y="106"/>
                  </a:lnTo>
                  <a:lnTo>
                    <a:pt x="187" y="97"/>
                  </a:lnTo>
                  <a:lnTo>
                    <a:pt x="198" y="94"/>
                  </a:lnTo>
                  <a:lnTo>
                    <a:pt x="208" y="93"/>
                  </a:lnTo>
                  <a:lnTo>
                    <a:pt x="213" y="93"/>
                  </a:lnTo>
                  <a:lnTo>
                    <a:pt x="217" y="92"/>
                  </a:lnTo>
                  <a:lnTo>
                    <a:pt x="221" y="89"/>
                  </a:lnTo>
                  <a:lnTo>
                    <a:pt x="226" y="86"/>
                  </a:lnTo>
                  <a:lnTo>
                    <a:pt x="224" y="79"/>
                  </a:lnTo>
                  <a:lnTo>
                    <a:pt x="224" y="73"/>
                  </a:lnTo>
                  <a:lnTo>
                    <a:pt x="213" y="69"/>
                  </a:lnTo>
                  <a:lnTo>
                    <a:pt x="204" y="64"/>
                  </a:lnTo>
                  <a:lnTo>
                    <a:pt x="196" y="57"/>
                  </a:lnTo>
                  <a:lnTo>
                    <a:pt x="188" y="50"/>
                  </a:lnTo>
                  <a:lnTo>
                    <a:pt x="174" y="34"/>
                  </a:lnTo>
                  <a:lnTo>
                    <a:pt x="160" y="22"/>
                  </a:lnTo>
                  <a:lnTo>
                    <a:pt x="154" y="22"/>
                  </a:lnTo>
                  <a:lnTo>
                    <a:pt x="150" y="23"/>
                  </a:lnTo>
                  <a:lnTo>
                    <a:pt x="146" y="24"/>
                  </a:lnTo>
                  <a:lnTo>
                    <a:pt x="143" y="26"/>
                  </a:lnTo>
                  <a:lnTo>
                    <a:pt x="138" y="30"/>
                  </a:lnTo>
                  <a:lnTo>
                    <a:pt x="133" y="33"/>
                  </a:lnTo>
                  <a:lnTo>
                    <a:pt x="127" y="34"/>
                  </a:lnTo>
                  <a:lnTo>
                    <a:pt x="123" y="33"/>
                  </a:lnTo>
                  <a:lnTo>
                    <a:pt x="118" y="33"/>
                  </a:lnTo>
                  <a:lnTo>
                    <a:pt x="114" y="30"/>
                  </a:lnTo>
                  <a:lnTo>
                    <a:pt x="106" y="27"/>
                  </a:lnTo>
                  <a:lnTo>
                    <a:pt x="97" y="24"/>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0" name="未知">
              <a:extLst>
                <a:ext uri="{FF2B5EF4-FFF2-40B4-BE49-F238E27FC236}">
                  <a16:creationId xmlns:a16="http://schemas.microsoft.com/office/drawing/2014/main" id="{651F5A7D-E4A5-44B0-A34A-24FA7B66541A}"/>
                </a:ext>
              </a:extLst>
            </p:cNvPr>
            <p:cNvSpPr/>
            <p:nvPr/>
          </p:nvSpPr>
          <p:spPr>
            <a:xfrm>
              <a:off x="2950" y="416"/>
              <a:ext cx="3" cy="2"/>
            </a:xfrm>
            <a:custGeom>
              <a:avLst/>
              <a:gdLst/>
              <a:ahLst/>
              <a:cxnLst/>
              <a:rect l="0" t="0" r="0" b="0"/>
              <a:pathLst>
                <a:path w="3" h="2">
                  <a:moveTo>
                    <a:pt x="0" y="0"/>
                  </a:moveTo>
                  <a:lnTo>
                    <a:pt x="1" y="1"/>
                  </a:lnTo>
                  <a:lnTo>
                    <a:pt x="3" y="2"/>
                  </a:lnTo>
                  <a:lnTo>
                    <a:pt x="1" y="2"/>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1" name="未知">
              <a:extLst>
                <a:ext uri="{FF2B5EF4-FFF2-40B4-BE49-F238E27FC236}">
                  <a16:creationId xmlns:a16="http://schemas.microsoft.com/office/drawing/2014/main" id="{DFB44FBC-B4A0-414E-AB11-62FA76B69EF1}"/>
                </a:ext>
              </a:extLst>
            </p:cNvPr>
            <p:cNvSpPr/>
            <p:nvPr/>
          </p:nvSpPr>
          <p:spPr>
            <a:xfrm>
              <a:off x="2954" y="418"/>
              <a:ext cx="56" cy="43"/>
            </a:xfrm>
            <a:custGeom>
              <a:avLst/>
              <a:gdLst/>
              <a:ahLst/>
              <a:cxnLst/>
              <a:rect l="0" t="0" r="0" b="0"/>
              <a:pathLst>
                <a:path w="56" h="43">
                  <a:moveTo>
                    <a:pt x="56" y="19"/>
                  </a:moveTo>
                  <a:lnTo>
                    <a:pt x="56" y="23"/>
                  </a:lnTo>
                  <a:lnTo>
                    <a:pt x="56" y="28"/>
                  </a:lnTo>
                  <a:lnTo>
                    <a:pt x="50" y="30"/>
                  </a:lnTo>
                  <a:lnTo>
                    <a:pt x="44" y="33"/>
                  </a:lnTo>
                  <a:lnTo>
                    <a:pt x="46" y="38"/>
                  </a:lnTo>
                  <a:lnTo>
                    <a:pt x="46" y="42"/>
                  </a:lnTo>
                  <a:lnTo>
                    <a:pt x="37" y="39"/>
                  </a:lnTo>
                  <a:lnTo>
                    <a:pt x="30" y="38"/>
                  </a:lnTo>
                  <a:lnTo>
                    <a:pt x="26" y="36"/>
                  </a:lnTo>
                  <a:lnTo>
                    <a:pt x="23" y="38"/>
                  </a:lnTo>
                  <a:lnTo>
                    <a:pt x="20" y="39"/>
                  </a:lnTo>
                  <a:lnTo>
                    <a:pt x="19" y="43"/>
                  </a:lnTo>
                  <a:lnTo>
                    <a:pt x="13" y="42"/>
                  </a:lnTo>
                  <a:lnTo>
                    <a:pt x="9" y="40"/>
                  </a:lnTo>
                  <a:lnTo>
                    <a:pt x="6" y="38"/>
                  </a:lnTo>
                  <a:lnTo>
                    <a:pt x="4" y="32"/>
                  </a:lnTo>
                  <a:lnTo>
                    <a:pt x="12" y="30"/>
                  </a:lnTo>
                  <a:lnTo>
                    <a:pt x="19" y="29"/>
                  </a:lnTo>
                  <a:lnTo>
                    <a:pt x="16" y="18"/>
                  </a:lnTo>
                  <a:lnTo>
                    <a:pt x="13" y="8"/>
                  </a:lnTo>
                  <a:lnTo>
                    <a:pt x="9" y="6"/>
                  </a:lnTo>
                  <a:lnTo>
                    <a:pt x="6" y="6"/>
                  </a:lnTo>
                  <a:lnTo>
                    <a:pt x="3" y="5"/>
                  </a:lnTo>
                  <a:lnTo>
                    <a:pt x="0" y="2"/>
                  </a:lnTo>
                  <a:lnTo>
                    <a:pt x="0" y="2"/>
                  </a:lnTo>
                  <a:lnTo>
                    <a:pt x="0" y="0"/>
                  </a:lnTo>
                  <a:lnTo>
                    <a:pt x="6" y="0"/>
                  </a:lnTo>
                  <a:lnTo>
                    <a:pt x="12" y="0"/>
                  </a:lnTo>
                  <a:lnTo>
                    <a:pt x="22" y="9"/>
                  </a:lnTo>
                  <a:lnTo>
                    <a:pt x="32" y="15"/>
                  </a:lnTo>
                  <a:lnTo>
                    <a:pt x="36" y="16"/>
                  </a:lnTo>
                  <a:lnTo>
                    <a:pt x="42" y="18"/>
                  </a:lnTo>
                  <a:lnTo>
                    <a:pt x="49" y="19"/>
                  </a:lnTo>
                  <a:lnTo>
                    <a:pt x="56" y="19"/>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2" name="未知">
              <a:extLst>
                <a:ext uri="{FF2B5EF4-FFF2-40B4-BE49-F238E27FC236}">
                  <a16:creationId xmlns:a16="http://schemas.microsoft.com/office/drawing/2014/main" id="{9B1C0B5C-9CE7-4CF7-93F1-1941C9078D3F}"/>
                </a:ext>
              </a:extLst>
            </p:cNvPr>
            <p:cNvSpPr/>
            <p:nvPr/>
          </p:nvSpPr>
          <p:spPr>
            <a:xfrm>
              <a:off x="1618" y="440"/>
              <a:ext cx="18" cy="57"/>
            </a:xfrm>
            <a:custGeom>
              <a:avLst/>
              <a:gdLst/>
              <a:ahLst/>
              <a:cxnLst/>
              <a:rect l="0" t="0" r="0" b="0"/>
              <a:pathLst>
                <a:path w="18" h="57">
                  <a:moveTo>
                    <a:pt x="13" y="0"/>
                  </a:moveTo>
                  <a:lnTo>
                    <a:pt x="15" y="3"/>
                  </a:lnTo>
                  <a:lnTo>
                    <a:pt x="18" y="6"/>
                  </a:lnTo>
                  <a:lnTo>
                    <a:pt x="15" y="14"/>
                  </a:lnTo>
                  <a:lnTo>
                    <a:pt x="13" y="23"/>
                  </a:lnTo>
                  <a:lnTo>
                    <a:pt x="14" y="28"/>
                  </a:lnTo>
                  <a:lnTo>
                    <a:pt x="17" y="36"/>
                  </a:lnTo>
                  <a:lnTo>
                    <a:pt x="17" y="43"/>
                  </a:lnTo>
                  <a:lnTo>
                    <a:pt x="15" y="51"/>
                  </a:lnTo>
                  <a:lnTo>
                    <a:pt x="14" y="54"/>
                  </a:lnTo>
                  <a:lnTo>
                    <a:pt x="13" y="57"/>
                  </a:lnTo>
                  <a:lnTo>
                    <a:pt x="5" y="56"/>
                  </a:lnTo>
                  <a:lnTo>
                    <a:pt x="1" y="54"/>
                  </a:lnTo>
                  <a:lnTo>
                    <a:pt x="1" y="43"/>
                  </a:lnTo>
                  <a:lnTo>
                    <a:pt x="0" y="31"/>
                  </a:lnTo>
                  <a:lnTo>
                    <a:pt x="5" y="31"/>
                  </a:lnTo>
                  <a:lnTo>
                    <a:pt x="10" y="30"/>
                  </a:lnTo>
                  <a:lnTo>
                    <a:pt x="7" y="24"/>
                  </a:lnTo>
                  <a:lnTo>
                    <a:pt x="3" y="17"/>
                  </a:lnTo>
                  <a:lnTo>
                    <a:pt x="8" y="8"/>
                  </a:lnTo>
                  <a:lnTo>
                    <a:pt x="1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3" name="未知">
              <a:extLst>
                <a:ext uri="{FF2B5EF4-FFF2-40B4-BE49-F238E27FC236}">
                  <a16:creationId xmlns:a16="http://schemas.microsoft.com/office/drawing/2014/main" id="{93A734E1-C5B0-4F02-8EFD-0A172FCA9382}"/>
                </a:ext>
              </a:extLst>
            </p:cNvPr>
            <p:cNvSpPr/>
            <p:nvPr/>
          </p:nvSpPr>
          <p:spPr>
            <a:xfrm>
              <a:off x="2921" y="470"/>
              <a:ext cx="90" cy="108"/>
            </a:xfrm>
            <a:custGeom>
              <a:avLst/>
              <a:gdLst/>
              <a:ahLst/>
              <a:cxnLst/>
              <a:rect l="0" t="0" r="0" b="0"/>
              <a:pathLst>
                <a:path w="90" h="108">
                  <a:moveTo>
                    <a:pt x="90" y="74"/>
                  </a:moveTo>
                  <a:lnTo>
                    <a:pt x="56" y="84"/>
                  </a:lnTo>
                  <a:lnTo>
                    <a:pt x="55" y="91"/>
                  </a:lnTo>
                  <a:lnTo>
                    <a:pt x="55" y="98"/>
                  </a:lnTo>
                  <a:lnTo>
                    <a:pt x="50" y="98"/>
                  </a:lnTo>
                  <a:lnTo>
                    <a:pt x="45" y="98"/>
                  </a:lnTo>
                  <a:lnTo>
                    <a:pt x="45" y="94"/>
                  </a:lnTo>
                  <a:lnTo>
                    <a:pt x="45" y="90"/>
                  </a:lnTo>
                  <a:lnTo>
                    <a:pt x="45" y="90"/>
                  </a:lnTo>
                  <a:lnTo>
                    <a:pt x="43" y="90"/>
                  </a:lnTo>
                  <a:lnTo>
                    <a:pt x="40" y="91"/>
                  </a:lnTo>
                  <a:lnTo>
                    <a:pt x="37" y="91"/>
                  </a:lnTo>
                  <a:lnTo>
                    <a:pt x="35" y="97"/>
                  </a:lnTo>
                  <a:lnTo>
                    <a:pt x="32" y="103"/>
                  </a:lnTo>
                  <a:lnTo>
                    <a:pt x="27" y="106"/>
                  </a:lnTo>
                  <a:lnTo>
                    <a:pt x="22" y="108"/>
                  </a:lnTo>
                  <a:lnTo>
                    <a:pt x="20" y="98"/>
                  </a:lnTo>
                  <a:lnTo>
                    <a:pt x="16" y="91"/>
                  </a:lnTo>
                  <a:lnTo>
                    <a:pt x="10" y="94"/>
                  </a:lnTo>
                  <a:lnTo>
                    <a:pt x="6" y="97"/>
                  </a:lnTo>
                  <a:lnTo>
                    <a:pt x="2" y="94"/>
                  </a:lnTo>
                  <a:lnTo>
                    <a:pt x="0" y="91"/>
                  </a:lnTo>
                  <a:lnTo>
                    <a:pt x="6" y="80"/>
                  </a:lnTo>
                  <a:lnTo>
                    <a:pt x="13" y="68"/>
                  </a:lnTo>
                  <a:lnTo>
                    <a:pt x="29" y="70"/>
                  </a:lnTo>
                  <a:lnTo>
                    <a:pt x="45" y="71"/>
                  </a:lnTo>
                  <a:lnTo>
                    <a:pt x="46" y="64"/>
                  </a:lnTo>
                  <a:lnTo>
                    <a:pt x="49" y="58"/>
                  </a:lnTo>
                  <a:lnTo>
                    <a:pt x="52" y="56"/>
                  </a:lnTo>
                  <a:lnTo>
                    <a:pt x="56" y="53"/>
                  </a:lnTo>
                  <a:lnTo>
                    <a:pt x="60" y="50"/>
                  </a:lnTo>
                  <a:lnTo>
                    <a:pt x="63" y="46"/>
                  </a:lnTo>
                  <a:lnTo>
                    <a:pt x="66" y="41"/>
                  </a:lnTo>
                  <a:lnTo>
                    <a:pt x="69" y="36"/>
                  </a:lnTo>
                  <a:lnTo>
                    <a:pt x="63" y="21"/>
                  </a:lnTo>
                  <a:lnTo>
                    <a:pt x="57" y="8"/>
                  </a:lnTo>
                  <a:lnTo>
                    <a:pt x="59" y="6"/>
                  </a:lnTo>
                  <a:lnTo>
                    <a:pt x="60" y="4"/>
                  </a:lnTo>
                  <a:lnTo>
                    <a:pt x="60" y="4"/>
                  </a:lnTo>
                  <a:lnTo>
                    <a:pt x="60" y="0"/>
                  </a:lnTo>
                  <a:lnTo>
                    <a:pt x="65" y="1"/>
                  </a:lnTo>
                  <a:lnTo>
                    <a:pt x="69" y="1"/>
                  </a:lnTo>
                  <a:lnTo>
                    <a:pt x="75" y="11"/>
                  </a:lnTo>
                  <a:lnTo>
                    <a:pt x="82" y="18"/>
                  </a:lnTo>
                  <a:lnTo>
                    <a:pt x="85" y="31"/>
                  </a:lnTo>
                  <a:lnTo>
                    <a:pt x="86" y="46"/>
                  </a:lnTo>
                  <a:lnTo>
                    <a:pt x="89" y="60"/>
                  </a:lnTo>
                  <a:lnTo>
                    <a:pt x="90" y="74"/>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4" name="未知">
              <a:extLst>
                <a:ext uri="{FF2B5EF4-FFF2-40B4-BE49-F238E27FC236}">
                  <a16:creationId xmlns:a16="http://schemas.microsoft.com/office/drawing/2014/main" id="{4906E545-5E5E-4377-B07F-7A01859D3054}"/>
                </a:ext>
              </a:extLst>
            </p:cNvPr>
            <p:cNvSpPr/>
            <p:nvPr/>
          </p:nvSpPr>
          <p:spPr>
            <a:xfrm>
              <a:off x="2911" y="564"/>
              <a:ext cx="27" cy="32"/>
            </a:xfrm>
            <a:custGeom>
              <a:avLst/>
              <a:gdLst/>
              <a:ahLst/>
              <a:cxnLst/>
              <a:rect l="0" t="0" r="0" b="0"/>
              <a:pathLst>
                <a:path w="27" h="32">
                  <a:moveTo>
                    <a:pt x="27" y="10"/>
                  </a:moveTo>
                  <a:lnTo>
                    <a:pt x="25" y="22"/>
                  </a:lnTo>
                  <a:lnTo>
                    <a:pt x="23" y="32"/>
                  </a:lnTo>
                  <a:lnTo>
                    <a:pt x="19" y="32"/>
                  </a:lnTo>
                  <a:lnTo>
                    <a:pt x="15" y="32"/>
                  </a:lnTo>
                  <a:lnTo>
                    <a:pt x="13" y="23"/>
                  </a:lnTo>
                  <a:lnTo>
                    <a:pt x="13" y="13"/>
                  </a:lnTo>
                  <a:lnTo>
                    <a:pt x="7" y="13"/>
                  </a:lnTo>
                  <a:lnTo>
                    <a:pt x="6" y="12"/>
                  </a:lnTo>
                  <a:lnTo>
                    <a:pt x="3" y="10"/>
                  </a:lnTo>
                  <a:lnTo>
                    <a:pt x="0" y="7"/>
                  </a:lnTo>
                  <a:lnTo>
                    <a:pt x="2" y="6"/>
                  </a:lnTo>
                  <a:lnTo>
                    <a:pt x="2" y="3"/>
                  </a:lnTo>
                  <a:lnTo>
                    <a:pt x="5" y="2"/>
                  </a:lnTo>
                  <a:lnTo>
                    <a:pt x="9" y="0"/>
                  </a:lnTo>
                  <a:lnTo>
                    <a:pt x="12" y="4"/>
                  </a:lnTo>
                  <a:lnTo>
                    <a:pt x="16" y="7"/>
                  </a:lnTo>
                  <a:lnTo>
                    <a:pt x="20" y="9"/>
                  </a:lnTo>
                  <a:lnTo>
                    <a:pt x="27" y="1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5" name="未知">
              <a:extLst>
                <a:ext uri="{FF2B5EF4-FFF2-40B4-BE49-F238E27FC236}">
                  <a16:creationId xmlns:a16="http://schemas.microsoft.com/office/drawing/2014/main" id="{C68DE888-0B5D-42E4-9AD7-F982F5C137EA}"/>
                </a:ext>
              </a:extLst>
            </p:cNvPr>
            <p:cNvSpPr/>
            <p:nvPr/>
          </p:nvSpPr>
          <p:spPr>
            <a:xfrm>
              <a:off x="2843" y="671"/>
              <a:ext cx="15" cy="40"/>
            </a:xfrm>
            <a:custGeom>
              <a:avLst/>
              <a:gdLst/>
              <a:ahLst/>
              <a:cxnLst/>
              <a:rect l="0" t="0" r="0" b="0"/>
              <a:pathLst>
                <a:path w="15" h="40">
                  <a:moveTo>
                    <a:pt x="8" y="0"/>
                  </a:moveTo>
                  <a:lnTo>
                    <a:pt x="13" y="2"/>
                  </a:lnTo>
                  <a:lnTo>
                    <a:pt x="15" y="2"/>
                  </a:lnTo>
                  <a:lnTo>
                    <a:pt x="15" y="22"/>
                  </a:lnTo>
                  <a:lnTo>
                    <a:pt x="13" y="39"/>
                  </a:lnTo>
                  <a:lnTo>
                    <a:pt x="11" y="39"/>
                  </a:lnTo>
                  <a:lnTo>
                    <a:pt x="10" y="40"/>
                  </a:lnTo>
                  <a:lnTo>
                    <a:pt x="5" y="36"/>
                  </a:lnTo>
                  <a:lnTo>
                    <a:pt x="1" y="33"/>
                  </a:lnTo>
                  <a:lnTo>
                    <a:pt x="0" y="23"/>
                  </a:lnTo>
                  <a:lnTo>
                    <a:pt x="1" y="14"/>
                  </a:lnTo>
                  <a:lnTo>
                    <a:pt x="4" y="7"/>
                  </a:lnTo>
                  <a:lnTo>
                    <a:pt x="8"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6" name="未知">
              <a:extLst>
                <a:ext uri="{FF2B5EF4-FFF2-40B4-BE49-F238E27FC236}">
                  <a16:creationId xmlns:a16="http://schemas.microsoft.com/office/drawing/2014/main" id="{2F883EE9-92B3-409D-9708-F27840F3E682}"/>
                </a:ext>
              </a:extLst>
            </p:cNvPr>
            <p:cNvSpPr/>
            <p:nvPr/>
          </p:nvSpPr>
          <p:spPr>
            <a:xfrm>
              <a:off x="596" y="694"/>
              <a:ext cx="111" cy="41"/>
            </a:xfrm>
            <a:custGeom>
              <a:avLst/>
              <a:gdLst/>
              <a:ahLst/>
              <a:cxnLst/>
              <a:rect l="0" t="0" r="0" b="0"/>
              <a:pathLst>
                <a:path w="111" h="41">
                  <a:moveTo>
                    <a:pt x="68" y="36"/>
                  </a:moveTo>
                  <a:lnTo>
                    <a:pt x="67" y="31"/>
                  </a:lnTo>
                  <a:lnTo>
                    <a:pt x="65" y="26"/>
                  </a:lnTo>
                  <a:lnTo>
                    <a:pt x="45" y="19"/>
                  </a:lnTo>
                  <a:lnTo>
                    <a:pt x="27" y="10"/>
                  </a:lnTo>
                  <a:lnTo>
                    <a:pt x="12" y="14"/>
                  </a:lnTo>
                  <a:lnTo>
                    <a:pt x="0" y="19"/>
                  </a:lnTo>
                  <a:lnTo>
                    <a:pt x="1" y="17"/>
                  </a:lnTo>
                  <a:lnTo>
                    <a:pt x="2" y="16"/>
                  </a:lnTo>
                  <a:lnTo>
                    <a:pt x="7" y="9"/>
                  </a:lnTo>
                  <a:lnTo>
                    <a:pt x="12" y="4"/>
                  </a:lnTo>
                  <a:lnTo>
                    <a:pt x="18" y="1"/>
                  </a:lnTo>
                  <a:lnTo>
                    <a:pt x="25" y="0"/>
                  </a:lnTo>
                  <a:lnTo>
                    <a:pt x="32" y="1"/>
                  </a:lnTo>
                  <a:lnTo>
                    <a:pt x="41" y="3"/>
                  </a:lnTo>
                  <a:lnTo>
                    <a:pt x="49" y="6"/>
                  </a:lnTo>
                  <a:lnTo>
                    <a:pt x="57" y="9"/>
                  </a:lnTo>
                  <a:lnTo>
                    <a:pt x="89" y="27"/>
                  </a:lnTo>
                  <a:lnTo>
                    <a:pt x="111" y="39"/>
                  </a:lnTo>
                  <a:lnTo>
                    <a:pt x="111" y="40"/>
                  </a:lnTo>
                  <a:lnTo>
                    <a:pt x="111" y="41"/>
                  </a:lnTo>
                  <a:lnTo>
                    <a:pt x="94" y="41"/>
                  </a:lnTo>
                  <a:lnTo>
                    <a:pt x="75" y="41"/>
                  </a:lnTo>
                  <a:lnTo>
                    <a:pt x="77" y="39"/>
                  </a:lnTo>
                  <a:lnTo>
                    <a:pt x="77" y="36"/>
                  </a:lnTo>
                  <a:lnTo>
                    <a:pt x="72" y="36"/>
                  </a:lnTo>
                  <a:lnTo>
                    <a:pt x="68" y="36"/>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7" name="未知">
              <a:extLst>
                <a:ext uri="{FF2B5EF4-FFF2-40B4-BE49-F238E27FC236}">
                  <a16:creationId xmlns:a16="http://schemas.microsoft.com/office/drawing/2014/main" id="{73C9D0F3-AE89-4301-963A-1D1E77BB9A7F}"/>
                </a:ext>
              </a:extLst>
            </p:cNvPr>
            <p:cNvSpPr/>
            <p:nvPr/>
          </p:nvSpPr>
          <p:spPr>
            <a:xfrm>
              <a:off x="695" y="737"/>
              <a:ext cx="72" cy="23"/>
            </a:xfrm>
            <a:custGeom>
              <a:avLst/>
              <a:gdLst/>
              <a:ahLst/>
              <a:cxnLst/>
              <a:rect l="0" t="0" r="0" b="0"/>
              <a:pathLst>
                <a:path w="72" h="23">
                  <a:moveTo>
                    <a:pt x="29" y="0"/>
                  </a:moveTo>
                  <a:lnTo>
                    <a:pt x="43" y="1"/>
                  </a:lnTo>
                  <a:lnTo>
                    <a:pt x="55" y="4"/>
                  </a:lnTo>
                  <a:lnTo>
                    <a:pt x="63" y="8"/>
                  </a:lnTo>
                  <a:lnTo>
                    <a:pt x="72" y="16"/>
                  </a:lnTo>
                  <a:lnTo>
                    <a:pt x="70" y="18"/>
                  </a:lnTo>
                  <a:lnTo>
                    <a:pt x="69" y="21"/>
                  </a:lnTo>
                  <a:lnTo>
                    <a:pt x="50" y="23"/>
                  </a:lnTo>
                  <a:lnTo>
                    <a:pt x="32" y="21"/>
                  </a:lnTo>
                  <a:lnTo>
                    <a:pt x="23" y="21"/>
                  </a:lnTo>
                  <a:lnTo>
                    <a:pt x="16" y="20"/>
                  </a:lnTo>
                  <a:lnTo>
                    <a:pt x="8" y="17"/>
                  </a:lnTo>
                  <a:lnTo>
                    <a:pt x="0" y="14"/>
                  </a:lnTo>
                  <a:lnTo>
                    <a:pt x="0" y="13"/>
                  </a:lnTo>
                  <a:lnTo>
                    <a:pt x="0" y="13"/>
                  </a:lnTo>
                  <a:lnTo>
                    <a:pt x="8" y="10"/>
                  </a:lnTo>
                  <a:lnTo>
                    <a:pt x="16" y="7"/>
                  </a:lnTo>
                  <a:lnTo>
                    <a:pt x="23" y="4"/>
                  </a:lnTo>
                  <a:lnTo>
                    <a:pt x="29"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8" name="未知">
              <a:extLst>
                <a:ext uri="{FF2B5EF4-FFF2-40B4-BE49-F238E27FC236}">
                  <a16:creationId xmlns:a16="http://schemas.microsoft.com/office/drawing/2014/main" id="{266D6AFB-E697-485E-BF2B-2737BCBF82A3}"/>
                </a:ext>
              </a:extLst>
            </p:cNvPr>
            <p:cNvSpPr/>
            <p:nvPr/>
          </p:nvSpPr>
          <p:spPr>
            <a:xfrm>
              <a:off x="2721" y="737"/>
              <a:ext cx="28" cy="24"/>
            </a:xfrm>
            <a:custGeom>
              <a:avLst/>
              <a:gdLst/>
              <a:ahLst/>
              <a:cxnLst/>
              <a:rect l="0" t="0" r="0" b="0"/>
              <a:pathLst>
                <a:path w="28" h="24">
                  <a:moveTo>
                    <a:pt x="18" y="0"/>
                  </a:moveTo>
                  <a:lnTo>
                    <a:pt x="23" y="3"/>
                  </a:lnTo>
                  <a:lnTo>
                    <a:pt x="25" y="6"/>
                  </a:lnTo>
                  <a:lnTo>
                    <a:pt x="26" y="7"/>
                  </a:lnTo>
                  <a:lnTo>
                    <a:pt x="28" y="13"/>
                  </a:lnTo>
                  <a:lnTo>
                    <a:pt x="28" y="13"/>
                  </a:lnTo>
                  <a:lnTo>
                    <a:pt x="28" y="14"/>
                  </a:lnTo>
                  <a:lnTo>
                    <a:pt x="23" y="17"/>
                  </a:lnTo>
                  <a:lnTo>
                    <a:pt x="19" y="20"/>
                  </a:lnTo>
                  <a:lnTo>
                    <a:pt x="15" y="23"/>
                  </a:lnTo>
                  <a:lnTo>
                    <a:pt x="8" y="24"/>
                  </a:lnTo>
                  <a:lnTo>
                    <a:pt x="5" y="23"/>
                  </a:lnTo>
                  <a:lnTo>
                    <a:pt x="3" y="21"/>
                  </a:lnTo>
                  <a:lnTo>
                    <a:pt x="2" y="18"/>
                  </a:lnTo>
                  <a:lnTo>
                    <a:pt x="0" y="17"/>
                  </a:lnTo>
                  <a:lnTo>
                    <a:pt x="3" y="11"/>
                  </a:lnTo>
                  <a:lnTo>
                    <a:pt x="8" y="7"/>
                  </a:lnTo>
                  <a:lnTo>
                    <a:pt x="12" y="4"/>
                  </a:lnTo>
                  <a:lnTo>
                    <a:pt x="18"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69" name="未知">
              <a:extLst>
                <a:ext uri="{FF2B5EF4-FFF2-40B4-BE49-F238E27FC236}">
                  <a16:creationId xmlns:a16="http://schemas.microsoft.com/office/drawing/2014/main" id="{BDB9CAED-9ED0-4228-AF9B-09DDB8990081}"/>
                </a:ext>
              </a:extLst>
            </p:cNvPr>
            <p:cNvSpPr/>
            <p:nvPr/>
          </p:nvSpPr>
          <p:spPr>
            <a:xfrm>
              <a:off x="2857" y="758"/>
              <a:ext cx="26" cy="56"/>
            </a:xfrm>
            <a:custGeom>
              <a:avLst/>
              <a:gdLst/>
              <a:ahLst/>
              <a:cxnLst/>
              <a:rect l="0" t="0" r="0" b="0"/>
              <a:pathLst>
                <a:path w="26" h="56">
                  <a:moveTo>
                    <a:pt x="4" y="0"/>
                  </a:moveTo>
                  <a:lnTo>
                    <a:pt x="7" y="0"/>
                  </a:lnTo>
                  <a:lnTo>
                    <a:pt x="10" y="0"/>
                  </a:lnTo>
                  <a:lnTo>
                    <a:pt x="16" y="5"/>
                  </a:lnTo>
                  <a:lnTo>
                    <a:pt x="20" y="10"/>
                  </a:lnTo>
                  <a:lnTo>
                    <a:pt x="24" y="17"/>
                  </a:lnTo>
                  <a:lnTo>
                    <a:pt x="26" y="26"/>
                  </a:lnTo>
                  <a:lnTo>
                    <a:pt x="21" y="29"/>
                  </a:lnTo>
                  <a:lnTo>
                    <a:pt x="17" y="32"/>
                  </a:lnTo>
                  <a:lnTo>
                    <a:pt x="19" y="45"/>
                  </a:lnTo>
                  <a:lnTo>
                    <a:pt x="19" y="56"/>
                  </a:lnTo>
                  <a:lnTo>
                    <a:pt x="17" y="56"/>
                  </a:lnTo>
                  <a:lnTo>
                    <a:pt x="17" y="56"/>
                  </a:lnTo>
                  <a:lnTo>
                    <a:pt x="9" y="50"/>
                  </a:lnTo>
                  <a:lnTo>
                    <a:pt x="0" y="45"/>
                  </a:lnTo>
                  <a:lnTo>
                    <a:pt x="0" y="25"/>
                  </a:lnTo>
                  <a:lnTo>
                    <a:pt x="0" y="5"/>
                  </a:lnTo>
                  <a:lnTo>
                    <a:pt x="3" y="2"/>
                  </a:lnTo>
                  <a:lnTo>
                    <a:pt x="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0" name="未知">
              <a:extLst>
                <a:ext uri="{FF2B5EF4-FFF2-40B4-BE49-F238E27FC236}">
                  <a16:creationId xmlns:a16="http://schemas.microsoft.com/office/drawing/2014/main" id="{E1B7D8C6-0C09-434F-A580-DC42D0FF46D6}"/>
                </a:ext>
              </a:extLst>
            </p:cNvPr>
            <p:cNvSpPr/>
            <p:nvPr/>
          </p:nvSpPr>
          <p:spPr>
            <a:xfrm>
              <a:off x="2756" y="770"/>
              <a:ext cx="21" cy="27"/>
            </a:xfrm>
            <a:custGeom>
              <a:avLst/>
              <a:gdLst/>
              <a:ahLst/>
              <a:cxnLst/>
              <a:rect l="0" t="0" r="0" b="0"/>
              <a:pathLst>
                <a:path w="21" h="27">
                  <a:moveTo>
                    <a:pt x="14" y="0"/>
                  </a:moveTo>
                  <a:lnTo>
                    <a:pt x="17" y="4"/>
                  </a:lnTo>
                  <a:lnTo>
                    <a:pt x="21" y="8"/>
                  </a:lnTo>
                  <a:lnTo>
                    <a:pt x="18" y="10"/>
                  </a:lnTo>
                  <a:lnTo>
                    <a:pt x="15" y="11"/>
                  </a:lnTo>
                  <a:lnTo>
                    <a:pt x="13" y="8"/>
                  </a:lnTo>
                  <a:lnTo>
                    <a:pt x="11" y="8"/>
                  </a:lnTo>
                  <a:lnTo>
                    <a:pt x="8" y="11"/>
                  </a:lnTo>
                  <a:lnTo>
                    <a:pt x="7" y="14"/>
                  </a:lnTo>
                  <a:lnTo>
                    <a:pt x="8" y="18"/>
                  </a:lnTo>
                  <a:lnTo>
                    <a:pt x="8" y="21"/>
                  </a:lnTo>
                  <a:lnTo>
                    <a:pt x="8" y="23"/>
                  </a:lnTo>
                  <a:lnTo>
                    <a:pt x="7" y="27"/>
                  </a:lnTo>
                  <a:lnTo>
                    <a:pt x="4" y="23"/>
                  </a:lnTo>
                  <a:lnTo>
                    <a:pt x="0" y="20"/>
                  </a:lnTo>
                  <a:lnTo>
                    <a:pt x="5" y="13"/>
                  </a:lnTo>
                  <a:lnTo>
                    <a:pt x="11" y="1"/>
                  </a:lnTo>
                  <a:lnTo>
                    <a:pt x="13" y="1"/>
                  </a:lnTo>
                  <a:lnTo>
                    <a:pt x="1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1" name="未知">
              <a:extLst>
                <a:ext uri="{FF2B5EF4-FFF2-40B4-BE49-F238E27FC236}">
                  <a16:creationId xmlns:a16="http://schemas.microsoft.com/office/drawing/2014/main" id="{EB8BA378-E589-49AE-A263-EA93B04F0544}"/>
                </a:ext>
              </a:extLst>
            </p:cNvPr>
            <p:cNvSpPr/>
            <p:nvPr/>
          </p:nvSpPr>
          <p:spPr>
            <a:xfrm>
              <a:off x="2866" y="811"/>
              <a:ext cx="7" cy="7"/>
            </a:xfrm>
            <a:custGeom>
              <a:avLst/>
              <a:gdLst/>
              <a:ahLst/>
              <a:cxnLst/>
              <a:rect l="0" t="0" r="0" b="0"/>
              <a:pathLst>
                <a:path w="7" h="7">
                  <a:moveTo>
                    <a:pt x="0" y="7"/>
                  </a:moveTo>
                  <a:lnTo>
                    <a:pt x="0" y="3"/>
                  </a:lnTo>
                  <a:lnTo>
                    <a:pt x="1" y="0"/>
                  </a:lnTo>
                  <a:lnTo>
                    <a:pt x="1" y="0"/>
                  </a:lnTo>
                  <a:lnTo>
                    <a:pt x="2" y="0"/>
                  </a:lnTo>
                  <a:lnTo>
                    <a:pt x="4" y="4"/>
                  </a:lnTo>
                  <a:lnTo>
                    <a:pt x="7" y="7"/>
                  </a:lnTo>
                  <a:lnTo>
                    <a:pt x="2" y="7"/>
                  </a:lnTo>
                  <a:lnTo>
                    <a:pt x="0" y="7"/>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2" name="未知">
              <a:extLst>
                <a:ext uri="{FF2B5EF4-FFF2-40B4-BE49-F238E27FC236}">
                  <a16:creationId xmlns:a16="http://schemas.microsoft.com/office/drawing/2014/main" id="{FB94F113-6A35-4E1A-996A-4742AFFC3F48}"/>
                </a:ext>
              </a:extLst>
            </p:cNvPr>
            <p:cNvSpPr/>
            <p:nvPr/>
          </p:nvSpPr>
          <p:spPr>
            <a:xfrm>
              <a:off x="2883" y="815"/>
              <a:ext cx="10" cy="9"/>
            </a:xfrm>
            <a:custGeom>
              <a:avLst/>
              <a:gdLst/>
              <a:ahLst/>
              <a:cxnLst/>
              <a:rect l="0" t="0" r="0" b="0"/>
              <a:pathLst>
                <a:path w="10" h="9">
                  <a:moveTo>
                    <a:pt x="0" y="0"/>
                  </a:moveTo>
                  <a:lnTo>
                    <a:pt x="4" y="0"/>
                  </a:lnTo>
                  <a:lnTo>
                    <a:pt x="8" y="0"/>
                  </a:lnTo>
                  <a:lnTo>
                    <a:pt x="8" y="2"/>
                  </a:lnTo>
                  <a:lnTo>
                    <a:pt x="8" y="3"/>
                  </a:lnTo>
                  <a:lnTo>
                    <a:pt x="10" y="6"/>
                  </a:lnTo>
                  <a:lnTo>
                    <a:pt x="10" y="9"/>
                  </a:lnTo>
                  <a:lnTo>
                    <a:pt x="7" y="8"/>
                  </a:lnTo>
                  <a:lnTo>
                    <a:pt x="4" y="6"/>
                  </a:lnTo>
                  <a:lnTo>
                    <a:pt x="1" y="5"/>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3" name="未知">
              <a:extLst>
                <a:ext uri="{FF2B5EF4-FFF2-40B4-BE49-F238E27FC236}">
                  <a16:creationId xmlns:a16="http://schemas.microsoft.com/office/drawing/2014/main" id="{67981096-9DAF-42F0-A198-8B584BAA60B4}"/>
                </a:ext>
              </a:extLst>
            </p:cNvPr>
            <p:cNvSpPr/>
            <p:nvPr/>
          </p:nvSpPr>
          <p:spPr>
            <a:xfrm>
              <a:off x="2870" y="823"/>
              <a:ext cx="6" cy="14"/>
            </a:xfrm>
            <a:custGeom>
              <a:avLst/>
              <a:gdLst/>
              <a:ahLst/>
              <a:cxnLst/>
              <a:rect l="0" t="0" r="0" b="0"/>
              <a:pathLst>
                <a:path w="6" h="14">
                  <a:moveTo>
                    <a:pt x="0" y="0"/>
                  </a:moveTo>
                  <a:lnTo>
                    <a:pt x="3" y="2"/>
                  </a:lnTo>
                  <a:lnTo>
                    <a:pt x="4" y="5"/>
                  </a:lnTo>
                  <a:lnTo>
                    <a:pt x="6" y="8"/>
                  </a:lnTo>
                  <a:lnTo>
                    <a:pt x="6" y="14"/>
                  </a:lnTo>
                  <a:lnTo>
                    <a:pt x="4" y="14"/>
                  </a:lnTo>
                  <a:lnTo>
                    <a:pt x="3" y="12"/>
                  </a:lnTo>
                  <a:lnTo>
                    <a:pt x="1" y="7"/>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4" name="未知">
              <a:extLst>
                <a:ext uri="{FF2B5EF4-FFF2-40B4-BE49-F238E27FC236}">
                  <a16:creationId xmlns:a16="http://schemas.microsoft.com/office/drawing/2014/main" id="{965D8ECF-8B55-4F60-A405-4E2D45A5C289}"/>
                </a:ext>
              </a:extLst>
            </p:cNvPr>
            <p:cNvSpPr/>
            <p:nvPr/>
          </p:nvSpPr>
          <p:spPr>
            <a:xfrm>
              <a:off x="2898" y="823"/>
              <a:ext cx="8" cy="7"/>
            </a:xfrm>
            <a:custGeom>
              <a:avLst/>
              <a:gdLst/>
              <a:ahLst/>
              <a:cxnLst/>
              <a:rect l="0" t="0" r="0" b="0"/>
              <a:pathLst>
                <a:path w="8" h="7">
                  <a:moveTo>
                    <a:pt x="3" y="0"/>
                  </a:moveTo>
                  <a:lnTo>
                    <a:pt x="6" y="1"/>
                  </a:lnTo>
                  <a:lnTo>
                    <a:pt x="8" y="4"/>
                  </a:lnTo>
                  <a:lnTo>
                    <a:pt x="8" y="5"/>
                  </a:lnTo>
                  <a:lnTo>
                    <a:pt x="6" y="7"/>
                  </a:lnTo>
                  <a:lnTo>
                    <a:pt x="3" y="7"/>
                  </a:lnTo>
                  <a:lnTo>
                    <a:pt x="0" y="7"/>
                  </a:lnTo>
                  <a:lnTo>
                    <a:pt x="0" y="5"/>
                  </a:lnTo>
                  <a:lnTo>
                    <a:pt x="0" y="2"/>
                  </a:lnTo>
                  <a:lnTo>
                    <a:pt x="2" y="2"/>
                  </a:lnTo>
                  <a:lnTo>
                    <a:pt x="3" y="2"/>
                  </a:lnTo>
                  <a:lnTo>
                    <a:pt x="3" y="1"/>
                  </a:lnTo>
                  <a:lnTo>
                    <a:pt x="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5" name="未知">
              <a:extLst>
                <a:ext uri="{FF2B5EF4-FFF2-40B4-BE49-F238E27FC236}">
                  <a16:creationId xmlns:a16="http://schemas.microsoft.com/office/drawing/2014/main" id="{321D8750-252F-478A-89B3-5CE37876F77B}"/>
                </a:ext>
              </a:extLst>
            </p:cNvPr>
            <p:cNvSpPr/>
            <p:nvPr/>
          </p:nvSpPr>
          <p:spPr>
            <a:xfrm>
              <a:off x="2897" y="834"/>
              <a:ext cx="9" cy="6"/>
            </a:xfrm>
            <a:custGeom>
              <a:avLst/>
              <a:gdLst/>
              <a:ahLst/>
              <a:cxnLst/>
              <a:rect l="0" t="0" r="0" b="0"/>
              <a:pathLst>
                <a:path w="9" h="6">
                  <a:moveTo>
                    <a:pt x="4" y="0"/>
                  </a:moveTo>
                  <a:lnTo>
                    <a:pt x="7" y="3"/>
                  </a:lnTo>
                  <a:lnTo>
                    <a:pt x="9" y="6"/>
                  </a:lnTo>
                  <a:lnTo>
                    <a:pt x="6" y="6"/>
                  </a:lnTo>
                  <a:lnTo>
                    <a:pt x="3" y="6"/>
                  </a:lnTo>
                  <a:lnTo>
                    <a:pt x="1" y="4"/>
                  </a:lnTo>
                  <a:lnTo>
                    <a:pt x="0" y="3"/>
                  </a:lnTo>
                  <a:lnTo>
                    <a:pt x="1" y="3"/>
                  </a:lnTo>
                  <a:lnTo>
                    <a:pt x="3" y="3"/>
                  </a:lnTo>
                  <a:lnTo>
                    <a:pt x="4" y="1"/>
                  </a:lnTo>
                  <a:lnTo>
                    <a:pt x="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6" name="未知">
              <a:extLst>
                <a:ext uri="{FF2B5EF4-FFF2-40B4-BE49-F238E27FC236}">
                  <a16:creationId xmlns:a16="http://schemas.microsoft.com/office/drawing/2014/main" id="{74D7FC5C-F174-4B30-A140-63944EBC47E8}"/>
                </a:ext>
              </a:extLst>
            </p:cNvPr>
            <p:cNvSpPr/>
            <p:nvPr/>
          </p:nvSpPr>
          <p:spPr>
            <a:xfrm>
              <a:off x="2914" y="837"/>
              <a:ext cx="9" cy="4"/>
            </a:xfrm>
            <a:custGeom>
              <a:avLst/>
              <a:gdLst/>
              <a:ahLst/>
              <a:cxnLst/>
              <a:rect l="0" t="0" r="0" b="0"/>
              <a:pathLst>
                <a:path w="9" h="4">
                  <a:moveTo>
                    <a:pt x="0" y="0"/>
                  </a:moveTo>
                  <a:lnTo>
                    <a:pt x="4" y="1"/>
                  </a:lnTo>
                  <a:lnTo>
                    <a:pt x="9" y="3"/>
                  </a:lnTo>
                  <a:lnTo>
                    <a:pt x="9" y="4"/>
                  </a:lnTo>
                  <a:lnTo>
                    <a:pt x="9" y="4"/>
                  </a:lnTo>
                  <a:lnTo>
                    <a:pt x="6" y="4"/>
                  </a:lnTo>
                  <a:lnTo>
                    <a:pt x="4" y="4"/>
                  </a:lnTo>
                  <a:lnTo>
                    <a:pt x="2" y="3"/>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7" name="未知">
              <a:extLst>
                <a:ext uri="{FF2B5EF4-FFF2-40B4-BE49-F238E27FC236}">
                  <a16:creationId xmlns:a16="http://schemas.microsoft.com/office/drawing/2014/main" id="{C5068259-EEF6-44D0-A4EC-56AE53265700}"/>
                </a:ext>
              </a:extLst>
            </p:cNvPr>
            <p:cNvSpPr/>
            <p:nvPr/>
          </p:nvSpPr>
          <p:spPr>
            <a:xfrm>
              <a:off x="2886" y="844"/>
              <a:ext cx="8" cy="14"/>
            </a:xfrm>
            <a:custGeom>
              <a:avLst/>
              <a:gdLst/>
              <a:ahLst/>
              <a:cxnLst/>
              <a:rect l="0" t="0" r="0" b="0"/>
              <a:pathLst>
                <a:path w="8" h="14">
                  <a:moveTo>
                    <a:pt x="1" y="0"/>
                  </a:moveTo>
                  <a:lnTo>
                    <a:pt x="4" y="4"/>
                  </a:lnTo>
                  <a:lnTo>
                    <a:pt x="7" y="7"/>
                  </a:lnTo>
                  <a:lnTo>
                    <a:pt x="8" y="10"/>
                  </a:lnTo>
                  <a:lnTo>
                    <a:pt x="8" y="14"/>
                  </a:lnTo>
                  <a:lnTo>
                    <a:pt x="8" y="14"/>
                  </a:lnTo>
                  <a:lnTo>
                    <a:pt x="7" y="14"/>
                  </a:lnTo>
                  <a:lnTo>
                    <a:pt x="2" y="13"/>
                  </a:lnTo>
                  <a:lnTo>
                    <a:pt x="0" y="13"/>
                  </a:lnTo>
                  <a:lnTo>
                    <a:pt x="0" y="7"/>
                  </a:lnTo>
                  <a:lnTo>
                    <a:pt x="1"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8" name="未知">
              <a:extLst>
                <a:ext uri="{FF2B5EF4-FFF2-40B4-BE49-F238E27FC236}">
                  <a16:creationId xmlns:a16="http://schemas.microsoft.com/office/drawing/2014/main" id="{731BE3C8-5B0E-41D2-8241-493B9F8F30F0}"/>
                </a:ext>
              </a:extLst>
            </p:cNvPr>
            <p:cNvSpPr/>
            <p:nvPr/>
          </p:nvSpPr>
          <p:spPr>
            <a:xfrm>
              <a:off x="2910" y="847"/>
              <a:ext cx="14" cy="7"/>
            </a:xfrm>
            <a:custGeom>
              <a:avLst/>
              <a:gdLst/>
              <a:ahLst/>
              <a:cxnLst/>
              <a:rect l="0" t="0" r="0" b="0"/>
              <a:pathLst>
                <a:path w="14" h="7">
                  <a:moveTo>
                    <a:pt x="8" y="0"/>
                  </a:moveTo>
                  <a:lnTo>
                    <a:pt x="11" y="1"/>
                  </a:lnTo>
                  <a:lnTo>
                    <a:pt x="13" y="3"/>
                  </a:lnTo>
                  <a:lnTo>
                    <a:pt x="13" y="3"/>
                  </a:lnTo>
                  <a:lnTo>
                    <a:pt x="14" y="7"/>
                  </a:lnTo>
                  <a:lnTo>
                    <a:pt x="10" y="7"/>
                  </a:lnTo>
                  <a:lnTo>
                    <a:pt x="4" y="7"/>
                  </a:lnTo>
                  <a:lnTo>
                    <a:pt x="3" y="4"/>
                  </a:lnTo>
                  <a:lnTo>
                    <a:pt x="0" y="3"/>
                  </a:lnTo>
                  <a:lnTo>
                    <a:pt x="4" y="1"/>
                  </a:lnTo>
                  <a:lnTo>
                    <a:pt x="8"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79" name="未知">
              <a:extLst>
                <a:ext uri="{FF2B5EF4-FFF2-40B4-BE49-F238E27FC236}">
                  <a16:creationId xmlns:a16="http://schemas.microsoft.com/office/drawing/2014/main" id="{3DBAECBD-C41F-4743-B78B-232F89B7B540}"/>
                </a:ext>
              </a:extLst>
            </p:cNvPr>
            <p:cNvSpPr/>
            <p:nvPr/>
          </p:nvSpPr>
          <p:spPr>
            <a:xfrm>
              <a:off x="2894" y="861"/>
              <a:ext cx="9" cy="16"/>
            </a:xfrm>
            <a:custGeom>
              <a:avLst/>
              <a:gdLst/>
              <a:ahLst/>
              <a:cxnLst/>
              <a:rect l="0" t="0" r="0" b="0"/>
              <a:pathLst>
                <a:path w="9" h="16">
                  <a:moveTo>
                    <a:pt x="6" y="0"/>
                  </a:moveTo>
                  <a:lnTo>
                    <a:pt x="9" y="1"/>
                  </a:lnTo>
                  <a:lnTo>
                    <a:pt x="9" y="6"/>
                  </a:lnTo>
                  <a:lnTo>
                    <a:pt x="6" y="10"/>
                  </a:lnTo>
                  <a:lnTo>
                    <a:pt x="3" y="16"/>
                  </a:lnTo>
                  <a:lnTo>
                    <a:pt x="3" y="14"/>
                  </a:lnTo>
                  <a:lnTo>
                    <a:pt x="3" y="13"/>
                  </a:lnTo>
                  <a:lnTo>
                    <a:pt x="2" y="7"/>
                  </a:lnTo>
                  <a:lnTo>
                    <a:pt x="0" y="3"/>
                  </a:lnTo>
                  <a:lnTo>
                    <a:pt x="3" y="1"/>
                  </a:lnTo>
                  <a:lnTo>
                    <a:pt x="6"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0" name="未知">
              <a:extLst>
                <a:ext uri="{FF2B5EF4-FFF2-40B4-BE49-F238E27FC236}">
                  <a16:creationId xmlns:a16="http://schemas.microsoft.com/office/drawing/2014/main" id="{6EBBB561-2EAD-497B-9CFA-4471E2A22C15}"/>
                </a:ext>
              </a:extLst>
            </p:cNvPr>
            <p:cNvSpPr/>
            <p:nvPr/>
          </p:nvSpPr>
          <p:spPr>
            <a:xfrm>
              <a:off x="2419" y="870"/>
              <a:ext cx="24" cy="48"/>
            </a:xfrm>
            <a:custGeom>
              <a:avLst/>
              <a:gdLst/>
              <a:ahLst/>
              <a:cxnLst/>
              <a:rect l="0" t="0" r="0" b="0"/>
              <a:pathLst>
                <a:path w="24" h="48">
                  <a:moveTo>
                    <a:pt x="3" y="0"/>
                  </a:moveTo>
                  <a:lnTo>
                    <a:pt x="10" y="4"/>
                  </a:lnTo>
                  <a:lnTo>
                    <a:pt x="14" y="12"/>
                  </a:lnTo>
                  <a:lnTo>
                    <a:pt x="18" y="20"/>
                  </a:lnTo>
                  <a:lnTo>
                    <a:pt x="24" y="28"/>
                  </a:lnTo>
                  <a:lnTo>
                    <a:pt x="20" y="40"/>
                  </a:lnTo>
                  <a:lnTo>
                    <a:pt x="14" y="48"/>
                  </a:lnTo>
                  <a:lnTo>
                    <a:pt x="14" y="48"/>
                  </a:lnTo>
                  <a:lnTo>
                    <a:pt x="13" y="48"/>
                  </a:lnTo>
                  <a:lnTo>
                    <a:pt x="7" y="47"/>
                  </a:lnTo>
                  <a:lnTo>
                    <a:pt x="1" y="47"/>
                  </a:lnTo>
                  <a:lnTo>
                    <a:pt x="0" y="34"/>
                  </a:lnTo>
                  <a:lnTo>
                    <a:pt x="0" y="22"/>
                  </a:lnTo>
                  <a:lnTo>
                    <a:pt x="0" y="11"/>
                  </a:lnTo>
                  <a:lnTo>
                    <a:pt x="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1" name="未知">
              <a:extLst>
                <a:ext uri="{FF2B5EF4-FFF2-40B4-BE49-F238E27FC236}">
                  <a16:creationId xmlns:a16="http://schemas.microsoft.com/office/drawing/2014/main" id="{D488200B-776F-4F90-A8DE-7E08A6B7805E}"/>
                </a:ext>
              </a:extLst>
            </p:cNvPr>
            <p:cNvSpPr/>
            <p:nvPr/>
          </p:nvSpPr>
          <p:spPr>
            <a:xfrm>
              <a:off x="2910" y="871"/>
              <a:ext cx="27" cy="47"/>
            </a:xfrm>
            <a:custGeom>
              <a:avLst/>
              <a:gdLst/>
              <a:ahLst/>
              <a:cxnLst/>
              <a:rect l="0" t="0" r="0" b="0"/>
              <a:pathLst>
                <a:path w="27" h="47">
                  <a:moveTo>
                    <a:pt x="21" y="47"/>
                  </a:moveTo>
                  <a:lnTo>
                    <a:pt x="16" y="47"/>
                  </a:lnTo>
                  <a:lnTo>
                    <a:pt x="10" y="46"/>
                  </a:lnTo>
                  <a:lnTo>
                    <a:pt x="7" y="43"/>
                  </a:lnTo>
                  <a:lnTo>
                    <a:pt x="4" y="40"/>
                  </a:lnTo>
                  <a:lnTo>
                    <a:pt x="1" y="31"/>
                  </a:lnTo>
                  <a:lnTo>
                    <a:pt x="0" y="20"/>
                  </a:lnTo>
                  <a:lnTo>
                    <a:pt x="10" y="10"/>
                  </a:lnTo>
                  <a:lnTo>
                    <a:pt x="18" y="0"/>
                  </a:lnTo>
                  <a:lnTo>
                    <a:pt x="18" y="1"/>
                  </a:lnTo>
                  <a:lnTo>
                    <a:pt x="18" y="3"/>
                  </a:lnTo>
                  <a:lnTo>
                    <a:pt x="23" y="16"/>
                  </a:lnTo>
                  <a:lnTo>
                    <a:pt x="27" y="27"/>
                  </a:lnTo>
                  <a:lnTo>
                    <a:pt x="23" y="31"/>
                  </a:lnTo>
                  <a:lnTo>
                    <a:pt x="18" y="36"/>
                  </a:lnTo>
                  <a:lnTo>
                    <a:pt x="20" y="41"/>
                  </a:lnTo>
                  <a:lnTo>
                    <a:pt x="21" y="47"/>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2" name="未知">
              <a:extLst>
                <a:ext uri="{FF2B5EF4-FFF2-40B4-BE49-F238E27FC236}">
                  <a16:creationId xmlns:a16="http://schemas.microsoft.com/office/drawing/2014/main" id="{989433F6-4F9F-499E-8F70-1F0DD07A9BFD}"/>
                </a:ext>
              </a:extLst>
            </p:cNvPr>
            <p:cNvSpPr/>
            <p:nvPr/>
          </p:nvSpPr>
          <p:spPr>
            <a:xfrm>
              <a:off x="2893" y="884"/>
              <a:ext cx="14" cy="13"/>
            </a:xfrm>
            <a:custGeom>
              <a:avLst/>
              <a:gdLst/>
              <a:ahLst/>
              <a:cxnLst/>
              <a:rect l="0" t="0" r="0" b="0"/>
              <a:pathLst>
                <a:path w="14" h="13">
                  <a:moveTo>
                    <a:pt x="11" y="0"/>
                  </a:moveTo>
                  <a:lnTo>
                    <a:pt x="14" y="3"/>
                  </a:lnTo>
                  <a:lnTo>
                    <a:pt x="14" y="6"/>
                  </a:lnTo>
                  <a:lnTo>
                    <a:pt x="14" y="10"/>
                  </a:lnTo>
                  <a:lnTo>
                    <a:pt x="13" y="13"/>
                  </a:lnTo>
                  <a:lnTo>
                    <a:pt x="13" y="13"/>
                  </a:lnTo>
                  <a:lnTo>
                    <a:pt x="11" y="13"/>
                  </a:lnTo>
                  <a:lnTo>
                    <a:pt x="5" y="13"/>
                  </a:lnTo>
                  <a:lnTo>
                    <a:pt x="0" y="11"/>
                  </a:lnTo>
                  <a:lnTo>
                    <a:pt x="5" y="6"/>
                  </a:lnTo>
                  <a:lnTo>
                    <a:pt x="11"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3" name="未知">
              <a:extLst>
                <a:ext uri="{FF2B5EF4-FFF2-40B4-BE49-F238E27FC236}">
                  <a16:creationId xmlns:a16="http://schemas.microsoft.com/office/drawing/2014/main" id="{657D52F6-2FB3-4330-BD69-C99FCA926819}"/>
                </a:ext>
              </a:extLst>
            </p:cNvPr>
            <p:cNvSpPr/>
            <p:nvPr/>
          </p:nvSpPr>
          <p:spPr>
            <a:xfrm>
              <a:off x="2743" y="907"/>
              <a:ext cx="114" cy="137"/>
            </a:xfrm>
            <a:custGeom>
              <a:avLst/>
              <a:gdLst/>
              <a:ahLst/>
              <a:cxnLst/>
              <a:rect l="0" t="0" r="0" b="0"/>
              <a:pathLst>
                <a:path w="114" h="137">
                  <a:moveTo>
                    <a:pt x="88" y="0"/>
                  </a:moveTo>
                  <a:lnTo>
                    <a:pt x="101" y="8"/>
                  </a:lnTo>
                  <a:lnTo>
                    <a:pt x="114" y="18"/>
                  </a:lnTo>
                  <a:lnTo>
                    <a:pt x="114" y="20"/>
                  </a:lnTo>
                  <a:lnTo>
                    <a:pt x="114" y="23"/>
                  </a:lnTo>
                  <a:lnTo>
                    <a:pt x="111" y="30"/>
                  </a:lnTo>
                  <a:lnTo>
                    <a:pt x="107" y="34"/>
                  </a:lnTo>
                  <a:lnTo>
                    <a:pt x="103" y="38"/>
                  </a:lnTo>
                  <a:lnTo>
                    <a:pt x="97" y="43"/>
                  </a:lnTo>
                  <a:lnTo>
                    <a:pt x="104" y="58"/>
                  </a:lnTo>
                  <a:lnTo>
                    <a:pt x="110" y="75"/>
                  </a:lnTo>
                  <a:lnTo>
                    <a:pt x="104" y="81"/>
                  </a:lnTo>
                  <a:lnTo>
                    <a:pt x="100" y="88"/>
                  </a:lnTo>
                  <a:lnTo>
                    <a:pt x="95" y="97"/>
                  </a:lnTo>
                  <a:lnTo>
                    <a:pt x="94" y="105"/>
                  </a:lnTo>
                  <a:lnTo>
                    <a:pt x="91" y="114"/>
                  </a:lnTo>
                  <a:lnTo>
                    <a:pt x="88" y="123"/>
                  </a:lnTo>
                  <a:lnTo>
                    <a:pt x="84" y="130"/>
                  </a:lnTo>
                  <a:lnTo>
                    <a:pt x="80" y="137"/>
                  </a:lnTo>
                  <a:lnTo>
                    <a:pt x="68" y="133"/>
                  </a:lnTo>
                  <a:lnTo>
                    <a:pt x="58" y="127"/>
                  </a:lnTo>
                  <a:lnTo>
                    <a:pt x="37" y="125"/>
                  </a:lnTo>
                  <a:lnTo>
                    <a:pt x="17" y="124"/>
                  </a:lnTo>
                  <a:lnTo>
                    <a:pt x="16" y="113"/>
                  </a:lnTo>
                  <a:lnTo>
                    <a:pt x="11" y="104"/>
                  </a:lnTo>
                  <a:lnTo>
                    <a:pt x="7" y="97"/>
                  </a:lnTo>
                  <a:lnTo>
                    <a:pt x="0" y="90"/>
                  </a:lnTo>
                  <a:lnTo>
                    <a:pt x="0" y="83"/>
                  </a:lnTo>
                  <a:lnTo>
                    <a:pt x="1" y="77"/>
                  </a:lnTo>
                  <a:lnTo>
                    <a:pt x="4" y="71"/>
                  </a:lnTo>
                  <a:lnTo>
                    <a:pt x="6" y="67"/>
                  </a:lnTo>
                  <a:lnTo>
                    <a:pt x="13" y="68"/>
                  </a:lnTo>
                  <a:lnTo>
                    <a:pt x="21" y="70"/>
                  </a:lnTo>
                  <a:lnTo>
                    <a:pt x="27" y="61"/>
                  </a:lnTo>
                  <a:lnTo>
                    <a:pt x="33" y="54"/>
                  </a:lnTo>
                  <a:lnTo>
                    <a:pt x="44" y="47"/>
                  </a:lnTo>
                  <a:lnTo>
                    <a:pt x="55" y="41"/>
                  </a:lnTo>
                  <a:lnTo>
                    <a:pt x="73" y="20"/>
                  </a:lnTo>
                  <a:lnTo>
                    <a:pt x="88"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4" name="未知">
              <a:extLst>
                <a:ext uri="{FF2B5EF4-FFF2-40B4-BE49-F238E27FC236}">
                  <a16:creationId xmlns:a16="http://schemas.microsoft.com/office/drawing/2014/main" id="{C19F47C0-2459-4F26-8F72-14AE0F263B8F}"/>
                </a:ext>
              </a:extLst>
            </p:cNvPr>
            <p:cNvSpPr/>
            <p:nvPr/>
          </p:nvSpPr>
          <p:spPr>
            <a:xfrm>
              <a:off x="2586" y="918"/>
              <a:ext cx="127" cy="150"/>
            </a:xfrm>
            <a:custGeom>
              <a:avLst/>
              <a:gdLst/>
              <a:ahLst/>
              <a:cxnLst/>
              <a:rect l="0" t="0" r="0" b="0"/>
              <a:pathLst>
                <a:path w="127" h="150">
                  <a:moveTo>
                    <a:pt x="3" y="0"/>
                  </a:moveTo>
                  <a:lnTo>
                    <a:pt x="17" y="4"/>
                  </a:lnTo>
                  <a:lnTo>
                    <a:pt x="33" y="9"/>
                  </a:lnTo>
                  <a:lnTo>
                    <a:pt x="37" y="17"/>
                  </a:lnTo>
                  <a:lnTo>
                    <a:pt x="43" y="26"/>
                  </a:lnTo>
                  <a:lnTo>
                    <a:pt x="50" y="32"/>
                  </a:lnTo>
                  <a:lnTo>
                    <a:pt x="57" y="37"/>
                  </a:lnTo>
                  <a:lnTo>
                    <a:pt x="65" y="43"/>
                  </a:lnTo>
                  <a:lnTo>
                    <a:pt x="74" y="47"/>
                  </a:lnTo>
                  <a:lnTo>
                    <a:pt x="81" y="53"/>
                  </a:lnTo>
                  <a:lnTo>
                    <a:pt x="88" y="60"/>
                  </a:lnTo>
                  <a:lnTo>
                    <a:pt x="100" y="80"/>
                  </a:lnTo>
                  <a:lnTo>
                    <a:pt x="108" y="103"/>
                  </a:lnTo>
                  <a:lnTo>
                    <a:pt x="115" y="107"/>
                  </a:lnTo>
                  <a:lnTo>
                    <a:pt x="124" y="112"/>
                  </a:lnTo>
                  <a:lnTo>
                    <a:pt x="125" y="120"/>
                  </a:lnTo>
                  <a:lnTo>
                    <a:pt x="127" y="130"/>
                  </a:lnTo>
                  <a:lnTo>
                    <a:pt x="125" y="142"/>
                  </a:lnTo>
                  <a:lnTo>
                    <a:pt x="124" y="150"/>
                  </a:lnTo>
                  <a:lnTo>
                    <a:pt x="114" y="150"/>
                  </a:lnTo>
                  <a:lnTo>
                    <a:pt x="105" y="150"/>
                  </a:lnTo>
                  <a:lnTo>
                    <a:pt x="97" y="139"/>
                  </a:lnTo>
                  <a:lnTo>
                    <a:pt x="87" y="127"/>
                  </a:lnTo>
                  <a:lnTo>
                    <a:pt x="78" y="117"/>
                  </a:lnTo>
                  <a:lnTo>
                    <a:pt x="70" y="106"/>
                  </a:lnTo>
                  <a:lnTo>
                    <a:pt x="63" y="93"/>
                  </a:lnTo>
                  <a:lnTo>
                    <a:pt x="58" y="80"/>
                  </a:lnTo>
                  <a:lnTo>
                    <a:pt x="54" y="66"/>
                  </a:lnTo>
                  <a:lnTo>
                    <a:pt x="47" y="53"/>
                  </a:lnTo>
                  <a:lnTo>
                    <a:pt x="43" y="46"/>
                  </a:lnTo>
                  <a:lnTo>
                    <a:pt x="37" y="40"/>
                  </a:lnTo>
                  <a:lnTo>
                    <a:pt x="30" y="36"/>
                  </a:lnTo>
                  <a:lnTo>
                    <a:pt x="24" y="30"/>
                  </a:lnTo>
                  <a:lnTo>
                    <a:pt x="17" y="26"/>
                  </a:lnTo>
                  <a:lnTo>
                    <a:pt x="10" y="20"/>
                  </a:lnTo>
                  <a:lnTo>
                    <a:pt x="4" y="14"/>
                  </a:lnTo>
                  <a:lnTo>
                    <a:pt x="0" y="7"/>
                  </a:lnTo>
                  <a:lnTo>
                    <a:pt x="1" y="3"/>
                  </a:lnTo>
                  <a:lnTo>
                    <a:pt x="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5" name="未知">
              <a:extLst>
                <a:ext uri="{FF2B5EF4-FFF2-40B4-BE49-F238E27FC236}">
                  <a16:creationId xmlns:a16="http://schemas.microsoft.com/office/drawing/2014/main" id="{E689686C-462A-4F99-9418-8B0617DBBA6A}"/>
                </a:ext>
              </a:extLst>
            </p:cNvPr>
            <p:cNvSpPr/>
            <p:nvPr/>
          </p:nvSpPr>
          <p:spPr>
            <a:xfrm>
              <a:off x="2958" y="962"/>
              <a:ext cx="6" cy="6"/>
            </a:xfrm>
            <a:custGeom>
              <a:avLst/>
              <a:gdLst/>
              <a:ahLst/>
              <a:cxnLst/>
              <a:rect l="0" t="0" r="0" b="0"/>
              <a:pathLst>
                <a:path w="6" h="6">
                  <a:moveTo>
                    <a:pt x="3" y="0"/>
                  </a:moveTo>
                  <a:lnTo>
                    <a:pt x="5" y="0"/>
                  </a:lnTo>
                  <a:lnTo>
                    <a:pt x="6" y="0"/>
                  </a:lnTo>
                  <a:lnTo>
                    <a:pt x="6" y="3"/>
                  </a:lnTo>
                  <a:lnTo>
                    <a:pt x="5" y="5"/>
                  </a:lnTo>
                  <a:lnTo>
                    <a:pt x="5" y="5"/>
                  </a:lnTo>
                  <a:lnTo>
                    <a:pt x="0" y="6"/>
                  </a:lnTo>
                  <a:lnTo>
                    <a:pt x="2" y="3"/>
                  </a:lnTo>
                  <a:lnTo>
                    <a:pt x="3"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6" name="未知">
              <a:extLst>
                <a:ext uri="{FF2B5EF4-FFF2-40B4-BE49-F238E27FC236}">
                  <a16:creationId xmlns:a16="http://schemas.microsoft.com/office/drawing/2014/main" id="{1108DE0F-85D4-44DE-AB10-FC5A3EDA98E9}"/>
                </a:ext>
              </a:extLst>
            </p:cNvPr>
            <p:cNvSpPr/>
            <p:nvPr/>
          </p:nvSpPr>
          <p:spPr>
            <a:xfrm>
              <a:off x="2953" y="972"/>
              <a:ext cx="5" cy="29"/>
            </a:xfrm>
            <a:custGeom>
              <a:avLst/>
              <a:gdLst/>
              <a:ahLst/>
              <a:cxnLst/>
              <a:rect l="0" t="0" r="0" b="0"/>
              <a:pathLst>
                <a:path w="5" h="29">
                  <a:moveTo>
                    <a:pt x="0" y="0"/>
                  </a:moveTo>
                  <a:lnTo>
                    <a:pt x="3" y="0"/>
                  </a:lnTo>
                  <a:lnTo>
                    <a:pt x="4" y="0"/>
                  </a:lnTo>
                  <a:lnTo>
                    <a:pt x="5" y="15"/>
                  </a:lnTo>
                  <a:lnTo>
                    <a:pt x="5" y="29"/>
                  </a:lnTo>
                  <a:lnTo>
                    <a:pt x="4" y="29"/>
                  </a:lnTo>
                  <a:lnTo>
                    <a:pt x="3" y="29"/>
                  </a:lnTo>
                  <a:lnTo>
                    <a:pt x="0" y="15"/>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7" name="未知">
              <a:extLst>
                <a:ext uri="{FF2B5EF4-FFF2-40B4-BE49-F238E27FC236}">
                  <a16:creationId xmlns:a16="http://schemas.microsoft.com/office/drawing/2014/main" id="{08CFE71F-C26A-4166-AFCC-4098CFFDA811}"/>
                </a:ext>
              </a:extLst>
            </p:cNvPr>
            <p:cNvSpPr/>
            <p:nvPr/>
          </p:nvSpPr>
          <p:spPr>
            <a:xfrm>
              <a:off x="2903" y="975"/>
              <a:ext cx="21" cy="15"/>
            </a:xfrm>
            <a:custGeom>
              <a:avLst/>
              <a:gdLst/>
              <a:ahLst/>
              <a:cxnLst/>
              <a:rect l="0" t="0" r="0" b="0"/>
              <a:pathLst>
                <a:path w="21" h="15">
                  <a:moveTo>
                    <a:pt x="20" y="0"/>
                  </a:moveTo>
                  <a:lnTo>
                    <a:pt x="21" y="3"/>
                  </a:lnTo>
                  <a:lnTo>
                    <a:pt x="21" y="5"/>
                  </a:lnTo>
                  <a:lnTo>
                    <a:pt x="21" y="7"/>
                  </a:lnTo>
                  <a:lnTo>
                    <a:pt x="20" y="9"/>
                  </a:lnTo>
                  <a:lnTo>
                    <a:pt x="15" y="12"/>
                  </a:lnTo>
                  <a:lnTo>
                    <a:pt x="10" y="15"/>
                  </a:lnTo>
                  <a:lnTo>
                    <a:pt x="5" y="12"/>
                  </a:lnTo>
                  <a:lnTo>
                    <a:pt x="0" y="9"/>
                  </a:lnTo>
                  <a:lnTo>
                    <a:pt x="0" y="9"/>
                  </a:lnTo>
                  <a:lnTo>
                    <a:pt x="0" y="7"/>
                  </a:lnTo>
                  <a:lnTo>
                    <a:pt x="8" y="7"/>
                  </a:lnTo>
                  <a:lnTo>
                    <a:pt x="18" y="6"/>
                  </a:lnTo>
                  <a:lnTo>
                    <a:pt x="18" y="3"/>
                  </a:lnTo>
                  <a:lnTo>
                    <a:pt x="2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8" name="未知">
              <a:extLst>
                <a:ext uri="{FF2B5EF4-FFF2-40B4-BE49-F238E27FC236}">
                  <a16:creationId xmlns:a16="http://schemas.microsoft.com/office/drawing/2014/main" id="{81098D1B-6A0E-4E4F-A1C6-F611F1C49E92}"/>
                </a:ext>
              </a:extLst>
            </p:cNvPr>
            <p:cNvSpPr/>
            <p:nvPr/>
          </p:nvSpPr>
          <p:spPr>
            <a:xfrm>
              <a:off x="2873" y="981"/>
              <a:ext cx="27" cy="9"/>
            </a:xfrm>
            <a:custGeom>
              <a:avLst/>
              <a:gdLst/>
              <a:ahLst/>
              <a:cxnLst/>
              <a:rect l="0" t="0" r="0" b="0"/>
              <a:pathLst>
                <a:path w="27" h="9">
                  <a:moveTo>
                    <a:pt x="15" y="0"/>
                  </a:moveTo>
                  <a:lnTo>
                    <a:pt x="21" y="1"/>
                  </a:lnTo>
                  <a:lnTo>
                    <a:pt x="27" y="1"/>
                  </a:lnTo>
                  <a:lnTo>
                    <a:pt x="27" y="3"/>
                  </a:lnTo>
                  <a:lnTo>
                    <a:pt x="27" y="3"/>
                  </a:lnTo>
                  <a:lnTo>
                    <a:pt x="18" y="4"/>
                  </a:lnTo>
                  <a:lnTo>
                    <a:pt x="11" y="7"/>
                  </a:lnTo>
                  <a:lnTo>
                    <a:pt x="8" y="9"/>
                  </a:lnTo>
                  <a:lnTo>
                    <a:pt x="5" y="9"/>
                  </a:lnTo>
                  <a:lnTo>
                    <a:pt x="3" y="7"/>
                  </a:lnTo>
                  <a:lnTo>
                    <a:pt x="0" y="6"/>
                  </a:lnTo>
                  <a:lnTo>
                    <a:pt x="0" y="4"/>
                  </a:lnTo>
                  <a:lnTo>
                    <a:pt x="1" y="1"/>
                  </a:lnTo>
                  <a:lnTo>
                    <a:pt x="8" y="1"/>
                  </a:lnTo>
                  <a:lnTo>
                    <a:pt x="15"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89" name="未知">
              <a:extLst>
                <a:ext uri="{FF2B5EF4-FFF2-40B4-BE49-F238E27FC236}">
                  <a16:creationId xmlns:a16="http://schemas.microsoft.com/office/drawing/2014/main" id="{F9D76CF0-C1A0-4BDB-B053-6CFF1AABB89C}"/>
                </a:ext>
              </a:extLst>
            </p:cNvPr>
            <p:cNvSpPr/>
            <p:nvPr/>
          </p:nvSpPr>
          <p:spPr>
            <a:xfrm>
              <a:off x="2996" y="997"/>
              <a:ext cx="211" cy="128"/>
            </a:xfrm>
            <a:custGeom>
              <a:avLst/>
              <a:gdLst/>
              <a:ahLst/>
              <a:cxnLst/>
              <a:rect l="0" t="0" r="0" b="0"/>
              <a:pathLst>
                <a:path w="211" h="128">
                  <a:moveTo>
                    <a:pt x="69" y="101"/>
                  </a:moveTo>
                  <a:lnTo>
                    <a:pt x="71" y="97"/>
                  </a:lnTo>
                  <a:lnTo>
                    <a:pt x="71" y="91"/>
                  </a:lnTo>
                  <a:lnTo>
                    <a:pt x="77" y="91"/>
                  </a:lnTo>
                  <a:lnTo>
                    <a:pt x="82" y="91"/>
                  </a:lnTo>
                  <a:lnTo>
                    <a:pt x="82" y="85"/>
                  </a:lnTo>
                  <a:lnTo>
                    <a:pt x="82" y="80"/>
                  </a:lnTo>
                  <a:lnTo>
                    <a:pt x="69" y="70"/>
                  </a:lnTo>
                  <a:lnTo>
                    <a:pt x="61" y="58"/>
                  </a:lnTo>
                  <a:lnTo>
                    <a:pt x="57" y="55"/>
                  </a:lnTo>
                  <a:lnTo>
                    <a:pt x="51" y="54"/>
                  </a:lnTo>
                  <a:lnTo>
                    <a:pt x="44" y="55"/>
                  </a:lnTo>
                  <a:lnTo>
                    <a:pt x="37" y="60"/>
                  </a:lnTo>
                  <a:lnTo>
                    <a:pt x="34" y="58"/>
                  </a:lnTo>
                  <a:lnTo>
                    <a:pt x="31" y="55"/>
                  </a:lnTo>
                  <a:lnTo>
                    <a:pt x="31" y="48"/>
                  </a:lnTo>
                  <a:lnTo>
                    <a:pt x="30" y="44"/>
                  </a:lnTo>
                  <a:lnTo>
                    <a:pt x="28" y="40"/>
                  </a:lnTo>
                  <a:lnTo>
                    <a:pt x="22" y="35"/>
                  </a:lnTo>
                  <a:lnTo>
                    <a:pt x="18" y="37"/>
                  </a:lnTo>
                  <a:lnTo>
                    <a:pt x="14" y="37"/>
                  </a:lnTo>
                  <a:lnTo>
                    <a:pt x="10" y="35"/>
                  </a:lnTo>
                  <a:lnTo>
                    <a:pt x="7" y="31"/>
                  </a:lnTo>
                  <a:lnTo>
                    <a:pt x="11" y="33"/>
                  </a:lnTo>
                  <a:lnTo>
                    <a:pt x="14" y="35"/>
                  </a:lnTo>
                  <a:lnTo>
                    <a:pt x="20" y="30"/>
                  </a:lnTo>
                  <a:lnTo>
                    <a:pt x="25" y="27"/>
                  </a:lnTo>
                  <a:lnTo>
                    <a:pt x="25" y="25"/>
                  </a:lnTo>
                  <a:lnTo>
                    <a:pt x="25" y="25"/>
                  </a:lnTo>
                  <a:lnTo>
                    <a:pt x="17" y="24"/>
                  </a:lnTo>
                  <a:lnTo>
                    <a:pt x="10" y="21"/>
                  </a:lnTo>
                  <a:lnTo>
                    <a:pt x="7" y="20"/>
                  </a:lnTo>
                  <a:lnTo>
                    <a:pt x="4" y="17"/>
                  </a:lnTo>
                  <a:lnTo>
                    <a:pt x="1" y="14"/>
                  </a:lnTo>
                  <a:lnTo>
                    <a:pt x="0" y="10"/>
                  </a:lnTo>
                  <a:lnTo>
                    <a:pt x="8" y="5"/>
                  </a:lnTo>
                  <a:lnTo>
                    <a:pt x="15" y="0"/>
                  </a:lnTo>
                  <a:lnTo>
                    <a:pt x="21" y="3"/>
                  </a:lnTo>
                  <a:lnTo>
                    <a:pt x="27" y="5"/>
                  </a:lnTo>
                  <a:lnTo>
                    <a:pt x="31" y="10"/>
                  </a:lnTo>
                  <a:lnTo>
                    <a:pt x="35" y="15"/>
                  </a:lnTo>
                  <a:lnTo>
                    <a:pt x="32" y="20"/>
                  </a:lnTo>
                  <a:lnTo>
                    <a:pt x="30" y="24"/>
                  </a:lnTo>
                  <a:lnTo>
                    <a:pt x="30" y="27"/>
                  </a:lnTo>
                  <a:lnTo>
                    <a:pt x="31" y="31"/>
                  </a:lnTo>
                  <a:lnTo>
                    <a:pt x="32" y="34"/>
                  </a:lnTo>
                  <a:lnTo>
                    <a:pt x="35" y="35"/>
                  </a:lnTo>
                  <a:lnTo>
                    <a:pt x="42" y="37"/>
                  </a:lnTo>
                  <a:lnTo>
                    <a:pt x="48" y="35"/>
                  </a:lnTo>
                  <a:lnTo>
                    <a:pt x="54" y="33"/>
                  </a:lnTo>
                  <a:lnTo>
                    <a:pt x="58" y="30"/>
                  </a:lnTo>
                  <a:lnTo>
                    <a:pt x="62" y="25"/>
                  </a:lnTo>
                  <a:lnTo>
                    <a:pt x="67" y="21"/>
                  </a:lnTo>
                  <a:lnTo>
                    <a:pt x="71" y="18"/>
                  </a:lnTo>
                  <a:lnTo>
                    <a:pt x="77" y="17"/>
                  </a:lnTo>
                  <a:lnTo>
                    <a:pt x="94" y="23"/>
                  </a:lnTo>
                  <a:lnTo>
                    <a:pt x="114" y="31"/>
                  </a:lnTo>
                  <a:lnTo>
                    <a:pt x="132" y="40"/>
                  </a:lnTo>
                  <a:lnTo>
                    <a:pt x="148" y="48"/>
                  </a:lnTo>
                  <a:lnTo>
                    <a:pt x="154" y="54"/>
                  </a:lnTo>
                  <a:lnTo>
                    <a:pt x="159" y="61"/>
                  </a:lnTo>
                  <a:lnTo>
                    <a:pt x="165" y="68"/>
                  </a:lnTo>
                  <a:lnTo>
                    <a:pt x="169" y="77"/>
                  </a:lnTo>
                  <a:lnTo>
                    <a:pt x="178" y="94"/>
                  </a:lnTo>
                  <a:lnTo>
                    <a:pt x="188" y="108"/>
                  </a:lnTo>
                  <a:lnTo>
                    <a:pt x="199" y="118"/>
                  </a:lnTo>
                  <a:lnTo>
                    <a:pt x="211" y="128"/>
                  </a:lnTo>
                  <a:lnTo>
                    <a:pt x="209" y="128"/>
                  </a:lnTo>
                  <a:lnTo>
                    <a:pt x="209" y="128"/>
                  </a:lnTo>
                  <a:lnTo>
                    <a:pt x="195" y="127"/>
                  </a:lnTo>
                  <a:lnTo>
                    <a:pt x="181" y="127"/>
                  </a:lnTo>
                  <a:lnTo>
                    <a:pt x="167" y="110"/>
                  </a:lnTo>
                  <a:lnTo>
                    <a:pt x="151" y="92"/>
                  </a:lnTo>
                  <a:lnTo>
                    <a:pt x="144" y="92"/>
                  </a:lnTo>
                  <a:lnTo>
                    <a:pt x="138" y="94"/>
                  </a:lnTo>
                  <a:lnTo>
                    <a:pt x="135" y="97"/>
                  </a:lnTo>
                  <a:lnTo>
                    <a:pt x="129" y="98"/>
                  </a:lnTo>
                  <a:lnTo>
                    <a:pt x="129" y="108"/>
                  </a:lnTo>
                  <a:lnTo>
                    <a:pt x="127" y="114"/>
                  </a:lnTo>
                  <a:lnTo>
                    <a:pt x="111" y="111"/>
                  </a:lnTo>
                  <a:lnTo>
                    <a:pt x="98" y="107"/>
                  </a:lnTo>
                  <a:lnTo>
                    <a:pt x="92" y="104"/>
                  </a:lnTo>
                  <a:lnTo>
                    <a:pt x="87" y="102"/>
                  </a:lnTo>
                  <a:lnTo>
                    <a:pt x="79" y="101"/>
                  </a:lnTo>
                  <a:lnTo>
                    <a:pt x="69" y="101"/>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0" name="未知">
              <a:extLst>
                <a:ext uri="{FF2B5EF4-FFF2-40B4-BE49-F238E27FC236}">
                  <a16:creationId xmlns:a16="http://schemas.microsoft.com/office/drawing/2014/main" id="{02EC3D59-37E5-4CEF-A822-972B36526A28}"/>
                </a:ext>
              </a:extLst>
            </p:cNvPr>
            <p:cNvSpPr/>
            <p:nvPr/>
          </p:nvSpPr>
          <p:spPr>
            <a:xfrm>
              <a:off x="958" y="1001"/>
              <a:ext cx="14" cy="10"/>
            </a:xfrm>
            <a:custGeom>
              <a:avLst/>
              <a:gdLst/>
              <a:ahLst/>
              <a:cxnLst/>
              <a:rect l="0" t="0" r="0" b="0"/>
              <a:pathLst>
                <a:path w="14" h="10">
                  <a:moveTo>
                    <a:pt x="4" y="0"/>
                  </a:moveTo>
                  <a:lnTo>
                    <a:pt x="9" y="0"/>
                  </a:lnTo>
                  <a:lnTo>
                    <a:pt x="14" y="0"/>
                  </a:lnTo>
                  <a:lnTo>
                    <a:pt x="14" y="3"/>
                  </a:lnTo>
                  <a:lnTo>
                    <a:pt x="14" y="6"/>
                  </a:lnTo>
                  <a:lnTo>
                    <a:pt x="13" y="9"/>
                  </a:lnTo>
                  <a:lnTo>
                    <a:pt x="12" y="10"/>
                  </a:lnTo>
                  <a:lnTo>
                    <a:pt x="10" y="10"/>
                  </a:lnTo>
                  <a:lnTo>
                    <a:pt x="10" y="10"/>
                  </a:lnTo>
                  <a:lnTo>
                    <a:pt x="4" y="9"/>
                  </a:lnTo>
                  <a:lnTo>
                    <a:pt x="0" y="6"/>
                  </a:lnTo>
                  <a:lnTo>
                    <a:pt x="2" y="3"/>
                  </a:lnTo>
                  <a:lnTo>
                    <a:pt x="4"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1" name="未知">
              <a:extLst>
                <a:ext uri="{FF2B5EF4-FFF2-40B4-BE49-F238E27FC236}">
                  <a16:creationId xmlns:a16="http://schemas.microsoft.com/office/drawing/2014/main" id="{01A451A8-DAE5-4930-B2C0-B38DC06D388D}"/>
                </a:ext>
              </a:extLst>
            </p:cNvPr>
            <p:cNvSpPr/>
            <p:nvPr/>
          </p:nvSpPr>
          <p:spPr>
            <a:xfrm>
              <a:off x="2856" y="1002"/>
              <a:ext cx="48" cy="55"/>
            </a:xfrm>
            <a:custGeom>
              <a:avLst/>
              <a:gdLst/>
              <a:ahLst/>
              <a:cxnLst/>
              <a:rect l="0" t="0" r="0" b="0"/>
              <a:pathLst>
                <a:path w="48" h="55">
                  <a:moveTo>
                    <a:pt x="48" y="12"/>
                  </a:moveTo>
                  <a:lnTo>
                    <a:pt x="42" y="12"/>
                  </a:lnTo>
                  <a:lnTo>
                    <a:pt x="35" y="13"/>
                  </a:lnTo>
                  <a:lnTo>
                    <a:pt x="35" y="22"/>
                  </a:lnTo>
                  <a:lnTo>
                    <a:pt x="37" y="30"/>
                  </a:lnTo>
                  <a:lnTo>
                    <a:pt x="40" y="40"/>
                  </a:lnTo>
                  <a:lnTo>
                    <a:pt x="42" y="50"/>
                  </a:lnTo>
                  <a:lnTo>
                    <a:pt x="40" y="50"/>
                  </a:lnTo>
                  <a:lnTo>
                    <a:pt x="37" y="49"/>
                  </a:lnTo>
                  <a:lnTo>
                    <a:pt x="28" y="38"/>
                  </a:lnTo>
                  <a:lnTo>
                    <a:pt x="20" y="26"/>
                  </a:lnTo>
                  <a:lnTo>
                    <a:pt x="17" y="28"/>
                  </a:lnTo>
                  <a:lnTo>
                    <a:pt x="15" y="29"/>
                  </a:lnTo>
                  <a:lnTo>
                    <a:pt x="14" y="42"/>
                  </a:lnTo>
                  <a:lnTo>
                    <a:pt x="17" y="55"/>
                  </a:lnTo>
                  <a:lnTo>
                    <a:pt x="14" y="53"/>
                  </a:lnTo>
                  <a:lnTo>
                    <a:pt x="11" y="52"/>
                  </a:lnTo>
                  <a:lnTo>
                    <a:pt x="8" y="52"/>
                  </a:lnTo>
                  <a:lnTo>
                    <a:pt x="7" y="49"/>
                  </a:lnTo>
                  <a:lnTo>
                    <a:pt x="4" y="36"/>
                  </a:lnTo>
                  <a:lnTo>
                    <a:pt x="0" y="23"/>
                  </a:lnTo>
                  <a:lnTo>
                    <a:pt x="5" y="12"/>
                  </a:lnTo>
                  <a:lnTo>
                    <a:pt x="11" y="0"/>
                  </a:lnTo>
                  <a:lnTo>
                    <a:pt x="17" y="5"/>
                  </a:lnTo>
                  <a:lnTo>
                    <a:pt x="24" y="9"/>
                  </a:lnTo>
                  <a:lnTo>
                    <a:pt x="30" y="6"/>
                  </a:lnTo>
                  <a:lnTo>
                    <a:pt x="35" y="3"/>
                  </a:lnTo>
                  <a:lnTo>
                    <a:pt x="41" y="3"/>
                  </a:lnTo>
                  <a:lnTo>
                    <a:pt x="48" y="3"/>
                  </a:lnTo>
                  <a:lnTo>
                    <a:pt x="48" y="8"/>
                  </a:lnTo>
                  <a:lnTo>
                    <a:pt x="48" y="12"/>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2" name="未知">
              <a:extLst>
                <a:ext uri="{FF2B5EF4-FFF2-40B4-BE49-F238E27FC236}">
                  <a16:creationId xmlns:a16="http://schemas.microsoft.com/office/drawing/2014/main" id="{559AB17C-A004-4E61-867D-86B7C0BE95C4}"/>
                </a:ext>
              </a:extLst>
            </p:cNvPr>
            <p:cNvSpPr/>
            <p:nvPr/>
          </p:nvSpPr>
          <p:spPr>
            <a:xfrm>
              <a:off x="2707" y="1070"/>
              <a:ext cx="100" cy="32"/>
            </a:xfrm>
            <a:custGeom>
              <a:avLst/>
              <a:gdLst/>
              <a:ahLst/>
              <a:cxnLst/>
              <a:rect l="0" t="0" r="0" b="0"/>
              <a:pathLst>
                <a:path w="100" h="32">
                  <a:moveTo>
                    <a:pt x="0" y="0"/>
                  </a:moveTo>
                  <a:lnTo>
                    <a:pt x="12" y="0"/>
                  </a:lnTo>
                  <a:lnTo>
                    <a:pt x="23" y="0"/>
                  </a:lnTo>
                  <a:lnTo>
                    <a:pt x="32" y="5"/>
                  </a:lnTo>
                  <a:lnTo>
                    <a:pt x="40" y="12"/>
                  </a:lnTo>
                  <a:lnTo>
                    <a:pt x="54" y="10"/>
                  </a:lnTo>
                  <a:lnTo>
                    <a:pt x="69" y="8"/>
                  </a:lnTo>
                  <a:lnTo>
                    <a:pt x="84" y="18"/>
                  </a:lnTo>
                  <a:lnTo>
                    <a:pt x="100" y="29"/>
                  </a:lnTo>
                  <a:lnTo>
                    <a:pt x="100" y="31"/>
                  </a:lnTo>
                  <a:lnTo>
                    <a:pt x="99" y="32"/>
                  </a:lnTo>
                  <a:lnTo>
                    <a:pt x="77" y="29"/>
                  </a:lnTo>
                  <a:lnTo>
                    <a:pt x="56" y="27"/>
                  </a:lnTo>
                  <a:lnTo>
                    <a:pt x="33" y="24"/>
                  </a:lnTo>
                  <a:lnTo>
                    <a:pt x="12" y="21"/>
                  </a:lnTo>
                  <a:lnTo>
                    <a:pt x="7" y="15"/>
                  </a:lnTo>
                  <a:lnTo>
                    <a:pt x="3" y="11"/>
                  </a:lnTo>
                  <a:lnTo>
                    <a:pt x="0" y="5"/>
                  </a:lnTo>
                  <a:lnTo>
                    <a:pt x="0"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3" name="未知">
              <a:extLst>
                <a:ext uri="{FF2B5EF4-FFF2-40B4-BE49-F238E27FC236}">
                  <a16:creationId xmlns:a16="http://schemas.microsoft.com/office/drawing/2014/main" id="{1D9BC411-EC1F-4003-A797-D30132A71C06}"/>
                </a:ext>
              </a:extLst>
            </p:cNvPr>
            <p:cNvSpPr/>
            <p:nvPr/>
          </p:nvSpPr>
          <p:spPr>
            <a:xfrm>
              <a:off x="2749" y="1132"/>
              <a:ext cx="446" cy="356"/>
            </a:xfrm>
            <a:custGeom>
              <a:avLst/>
              <a:gdLst/>
              <a:ahLst/>
              <a:cxnLst/>
              <a:rect l="0" t="0" r="0" b="0"/>
              <a:pathLst>
                <a:path w="446" h="356">
                  <a:moveTo>
                    <a:pt x="145" y="77"/>
                  </a:moveTo>
                  <a:lnTo>
                    <a:pt x="145" y="75"/>
                  </a:lnTo>
                  <a:lnTo>
                    <a:pt x="145" y="70"/>
                  </a:lnTo>
                  <a:lnTo>
                    <a:pt x="151" y="67"/>
                  </a:lnTo>
                  <a:lnTo>
                    <a:pt x="157" y="62"/>
                  </a:lnTo>
                  <a:lnTo>
                    <a:pt x="158" y="57"/>
                  </a:lnTo>
                  <a:lnTo>
                    <a:pt x="161" y="53"/>
                  </a:lnTo>
                  <a:lnTo>
                    <a:pt x="161" y="49"/>
                  </a:lnTo>
                  <a:lnTo>
                    <a:pt x="161" y="45"/>
                  </a:lnTo>
                  <a:lnTo>
                    <a:pt x="177" y="40"/>
                  </a:lnTo>
                  <a:lnTo>
                    <a:pt x="192" y="37"/>
                  </a:lnTo>
                  <a:lnTo>
                    <a:pt x="199" y="46"/>
                  </a:lnTo>
                  <a:lnTo>
                    <a:pt x="207" y="55"/>
                  </a:lnTo>
                  <a:lnTo>
                    <a:pt x="212" y="53"/>
                  </a:lnTo>
                  <a:lnTo>
                    <a:pt x="217" y="53"/>
                  </a:lnTo>
                  <a:lnTo>
                    <a:pt x="218" y="45"/>
                  </a:lnTo>
                  <a:lnTo>
                    <a:pt x="218" y="39"/>
                  </a:lnTo>
                  <a:lnTo>
                    <a:pt x="219" y="33"/>
                  </a:lnTo>
                  <a:lnTo>
                    <a:pt x="222" y="29"/>
                  </a:lnTo>
                  <a:lnTo>
                    <a:pt x="228" y="22"/>
                  </a:lnTo>
                  <a:lnTo>
                    <a:pt x="237" y="15"/>
                  </a:lnTo>
                  <a:lnTo>
                    <a:pt x="242" y="16"/>
                  </a:lnTo>
                  <a:lnTo>
                    <a:pt x="247" y="16"/>
                  </a:lnTo>
                  <a:lnTo>
                    <a:pt x="249" y="16"/>
                  </a:lnTo>
                  <a:lnTo>
                    <a:pt x="254" y="15"/>
                  </a:lnTo>
                  <a:lnTo>
                    <a:pt x="252" y="9"/>
                  </a:lnTo>
                  <a:lnTo>
                    <a:pt x="252" y="2"/>
                  </a:lnTo>
                  <a:lnTo>
                    <a:pt x="262" y="7"/>
                  </a:lnTo>
                  <a:lnTo>
                    <a:pt x="274" y="12"/>
                  </a:lnTo>
                  <a:lnTo>
                    <a:pt x="285" y="15"/>
                  </a:lnTo>
                  <a:lnTo>
                    <a:pt x="299" y="17"/>
                  </a:lnTo>
                  <a:lnTo>
                    <a:pt x="299" y="20"/>
                  </a:lnTo>
                  <a:lnTo>
                    <a:pt x="299" y="23"/>
                  </a:lnTo>
                  <a:lnTo>
                    <a:pt x="295" y="26"/>
                  </a:lnTo>
                  <a:lnTo>
                    <a:pt x="291" y="30"/>
                  </a:lnTo>
                  <a:lnTo>
                    <a:pt x="289" y="35"/>
                  </a:lnTo>
                  <a:lnTo>
                    <a:pt x="288" y="42"/>
                  </a:lnTo>
                  <a:lnTo>
                    <a:pt x="308" y="30"/>
                  </a:lnTo>
                  <a:lnTo>
                    <a:pt x="326" y="20"/>
                  </a:lnTo>
                  <a:lnTo>
                    <a:pt x="346" y="10"/>
                  </a:lnTo>
                  <a:lnTo>
                    <a:pt x="366" y="0"/>
                  </a:lnTo>
                  <a:lnTo>
                    <a:pt x="368" y="9"/>
                  </a:lnTo>
                  <a:lnTo>
                    <a:pt x="371" y="22"/>
                  </a:lnTo>
                  <a:lnTo>
                    <a:pt x="374" y="33"/>
                  </a:lnTo>
                  <a:lnTo>
                    <a:pt x="376" y="40"/>
                  </a:lnTo>
                  <a:lnTo>
                    <a:pt x="382" y="43"/>
                  </a:lnTo>
                  <a:lnTo>
                    <a:pt x="388" y="46"/>
                  </a:lnTo>
                  <a:lnTo>
                    <a:pt x="386" y="59"/>
                  </a:lnTo>
                  <a:lnTo>
                    <a:pt x="386" y="70"/>
                  </a:lnTo>
                  <a:lnTo>
                    <a:pt x="388" y="80"/>
                  </a:lnTo>
                  <a:lnTo>
                    <a:pt x="389" y="89"/>
                  </a:lnTo>
                  <a:lnTo>
                    <a:pt x="392" y="96"/>
                  </a:lnTo>
                  <a:lnTo>
                    <a:pt x="396" y="102"/>
                  </a:lnTo>
                  <a:lnTo>
                    <a:pt x="404" y="109"/>
                  </a:lnTo>
                  <a:lnTo>
                    <a:pt x="412" y="116"/>
                  </a:lnTo>
                  <a:lnTo>
                    <a:pt x="415" y="127"/>
                  </a:lnTo>
                  <a:lnTo>
                    <a:pt x="419" y="137"/>
                  </a:lnTo>
                  <a:lnTo>
                    <a:pt x="425" y="146"/>
                  </a:lnTo>
                  <a:lnTo>
                    <a:pt x="429" y="155"/>
                  </a:lnTo>
                  <a:lnTo>
                    <a:pt x="435" y="162"/>
                  </a:lnTo>
                  <a:lnTo>
                    <a:pt x="439" y="170"/>
                  </a:lnTo>
                  <a:lnTo>
                    <a:pt x="444" y="179"/>
                  </a:lnTo>
                  <a:lnTo>
                    <a:pt x="446" y="189"/>
                  </a:lnTo>
                  <a:lnTo>
                    <a:pt x="446" y="197"/>
                  </a:lnTo>
                  <a:lnTo>
                    <a:pt x="446" y="206"/>
                  </a:lnTo>
                  <a:lnTo>
                    <a:pt x="444" y="216"/>
                  </a:lnTo>
                  <a:lnTo>
                    <a:pt x="441" y="224"/>
                  </a:lnTo>
                  <a:lnTo>
                    <a:pt x="432" y="242"/>
                  </a:lnTo>
                  <a:lnTo>
                    <a:pt x="419" y="259"/>
                  </a:lnTo>
                  <a:lnTo>
                    <a:pt x="406" y="274"/>
                  </a:lnTo>
                  <a:lnTo>
                    <a:pt x="392" y="287"/>
                  </a:lnTo>
                  <a:lnTo>
                    <a:pt x="379" y="299"/>
                  </a:lnTo>
                  <a:lnTo>
                    <a:pt x="369" y="309"/>
                  </a:lnTo>
                  <a:lnTo>
                    <a:pt x="358" y="324"/>
                  </a:lnTo>
                  <a:lnTo>
                    <a:pt x="346" y="340"/>
                  </a:lnTo>
                  <a:lnTo>
                    <a:pt x="336" y="344"/>
                  </a:lnTo>
                  <a:lnTo>
                    <a:pt x="322" y="349"/>
                  </a:lnTo>
                  <a:lnTo>
                    <a:pt x="309" y="353"/>
                  </a:lnTo>
                  <a:lnTo>
                    <a:pt x="299" y="356"/>
                  </a:lnTo>
                  <a:lnTo>
                    <a:pt x="296" y="350"/>
                  </a:lnTo>
                  <a:lnTo>
                    <a:pt x="295" y="346"/>
                  </a:lnTo>
                  <a:lnTo>
                    <a:pt x="282" y="347"/>
                  </a:lnTo>
                  <a:lnTo>
                    <a:pt x="271" y="352"/>
                  </a:lnTo>
                  <a:lnTo>
                    <a:pt x="261" y="349"/>
                  </a:lnTo>
                  <a:lnTo>
                    <a:pt x="248" y="344"/>
                  </a:lnTo>
                  <a:lnTo>
                    <a:pt x="245" y="340"/>
                  </a:lnTo>
                  <a:lnTo>
                    <a:pt x="242" y="336"/>
                  </a:lnTo>
                  <a:lnTo>
                    <a:pt x="247" y="327"/>
                  </a:lnTo>
                  <a:lnTo>
                    <a:pt x="248" y="320"/>
                  </a:lnTo>
                  <a:lnTo>
                    <a:pt x="247" y="317"/>
                  </a:lnTo>
                  <a:lnTo>
                    <a:pt x="245" y="314"/>
                  </a:lnTo>
                  <a:lnTo>
                    <a:pt x="244" y="313"/>
                  </a:lnTo>
                  <a:lnTo>
                    <a:pt x="241" y="310"/>
                  </a:lnTo>
                  <a:lnTo>
                    <a:pt x="239" y="307"/>
                  </a:lnTo>
                  <a:lnTo>
                    <a:pt x="238" y="303"/>
                  </a:lnTo>
                  <a:lnTo>
                    <a:pt x="234" y="304"/>
                  </a:lnTo>
                  <a:lnTo>
                    <a:pt x="231" y="307"/>
                  </a:lnTo>
                  <a:lnTo>
                    <a:pt x="229" y="307"/>
                  </a:lnTo>
                  <a:lnTo>
                    <a:pt x="227" y="307"/>
                  </a:lnTo>
                  <a:lnTo>
                    <a:pt x="229" y="303"/>
                  </a:lnTo>
                  <a:lnTo>
                    <a:pt x="234" y="302"/>
                  </a:lnTo>
                  <a:lnTo>
                    <a:pt x="238" y="302"/>
                  </a:lnTo>
                  <a:lnTo>
                    <a:pt x="244" y="302"/>
                  </a:lnTo>
                  <a:lnTo>
                    <a:pt x="245" y="297"/>
                  </a:lnTo>
                  <a:lnTo>
                    <a:pt x="247" y="293"/>
                  </a:lnTo>
                  <a:lnTo>
                    <a:pt x="245" y="289"/>
                  </a:lnTo>
                  <a:lnTo>
                    <a:pt x="245" y="283"/>
                  </a:lnTo>
                  <a:lnTo>
                    <a:pt x="229" y="293"/>
                  </a:lnTo>
                  <a:lnTo>
                    <a:pt x="214" y="303"/>
                  </a:lnTo>
                  <a:lnTo>
                    <a:pt x="214" y="290"/>
                  </a:lnTo>
                  <a:lnTo>
                    <a:pt x="212" y="282"/>
                  </a:lnTo>
                  <a:lnTo>
                    <a:pt x="209" y="276"/>
                  </a:lnTo>
                  <a:lnTo>
                    <a:pt x="204" y="269"/>
                  </a:lnTo>
                  <a:lnTo>
                    <a:pt x="195" y="266"/>
                  </a:lnTo>
                  <a:lnTo>
                    <a:pt x="187" y="266"/>
                  </a:lnTo>
                  <a:lnTo>
                    <a:pt x="178" y="264"/>
                  </a:lnTo>
                  <a:lnTo>
                    <a:pt x="171" y="264"/>
                  </a:lnTo>
                  <a:lnTo>
                    <a:pt x="155" y="267"/>
                  </a:lnTo>
                  <a:lnTo>
                    <a:pt x="141" y="270"/>
                  </a:lnTo>
                  <a:lnTo>
                    <a:pt x="114" y="282"/>
                  </a:lnTo>
                  <a:lnTo>
                    <a:pt x="88" y="292"/>
                  </a:lnTo>
                  <a:lnTo>
                    <a:pt x="71" y="293"/>
                  </a:lnTo>
                  <a:lnTo>
                    <a:pt x="54" y="293"/>
                  </a:lnTo>
                  <a:lnTo>
                    <a:pt x="47" y="299"/>
                  </a:lnTo>
                  <a:lnTo>
                    <a:pt x="38" y="304"/>
                  </a:lnTo>
                  <a:lnTo>
                    <a:pt x="27" y="307"/>
                  </a:lnTo>
                  <a:lnTo>
                    <a:pt x="15" y="307"/>
                  </a:lnTo>
                  <a:lnTo>
                    <a:pt x="10" y="306"/>
                  </a:lnTo>
                  <a:lnTo>
                    <a:pt x="5" y="303"/>
                  </a:lnTo>
                  <a:lnTo>
                    <a:pt x="2" y="299"/>
                  </a:lnTo>
                  <a:lnTo>
                    <a:pt x="0" y="293"/>
                  </a:lnTo>
                  <a:lnTo>
                    <a:pt x="5" y="287"/>
                  </a:lnTo>
                  <a:lnTo>
                    <a:pt x="10" y="280"/>
                  </a:lnTo>
                  <a:lnTo>
                    <a:pt x="12" y="272"/>
                  </a:lnTo>
                  <a:lnTo>
                    <a:pt x="15" y="263"/>
                  </a:lnTo>
                  <a:lnTo>
                    <a:pt x="17" y="243"/>
                  </a:lnTo>
                  <a:lnTo>
                    <a:pt x="17" y="220"/>
                  </a:lnTo>
                  <a:lnTo>
                    <a:pt x="15" y="199"/>
                  </a:lnTo>
                  <a:lnTo>
                    <a:pt x="15" y="177"/>
                  </a:lnTo>
                  <a:lnTo>
                    <a:pt x="17" y="167"/>
                  </a:lnTo>
                  <a:lnTo>
                    <a:pt x="18" y="157"/>
                  </a:lnTo>
                  <a:lnTo>
                    <a:pt x="20" y="149"/>
                  </a:lnTo>
                  <a:lnTo>
                    <a:pt x="24" y="140"/>
                  </a:lnTo>
                  <a:lnTo>
                    <a:pt x="30" y="140"/>
                  </a:lnTo>
                  <a:lnTo>
                    <a:pt x="34" y="139"/>
                  </a:lnTo>
                  <a:lnTo>
                    <a:pt x="38" y="136"/>
                  </a:lnTo>
                  <a:lnTo>
                    <a:pt x="41" y="135"/>
                  </a:lnTo>
                  <a:lnTo>
                    <a:pt x="47" y="129"/>
                  </a:lnTo>
                  <a:lnTo>
                    <a:pt x="54" y="125"/>
                  </a:lnTo>
                  <a:lnTo>
                    <a:pt x="84" y="116"/>
                  </a:lnTo>
                  <a:lnTo>
                    <a:pt x="101" y="110"/>
                  </a:lnTo>
                  <a:lnTo>
                    <a:pt x="108" y="106"/>
                  </a:lnTo>
                  <a:lnTo>
                    <a:pt x="114" y="100"/>
                  </a:lnTo>
                  <a:lnTo>
                    <a:pt x="121" y="90"/>
                  </a:lnTo>
                  <a:lnTo>
                    <a:pt x="131" y="76"/>
                  </a:lnTo>
                  <a:lnTo>
                    <a:pt x="138" y="77"/>
                  </a:lnTo>
                  <a:lnTo>
                    <a:pt x="145" y="77"/>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4" name="未知">
              <a:extLst>
                <a:ext uri="{FF2B5EF4-FFF2-40B4-BE49-F238E27FC236}">
                  <a16:creationId xmlns:a16="http://schemas.microsoft.com/office/drawing/2014/main" id="{43D5B57F-1AA4-4A29-884C-8C3119F2FF6D}"/>
                </a:ext>
              </a:extLst>
            </p:cNvPr>
            <p:cNvSpPr/>
            <p:nvPr/>
          </p:nvSpPr>
          <p:spPr>
            <a:xfrm>
              <a:off x="1998" y="1138"/>
              <a:ext cx="88" cy="183"/>
            </a:xfrm>
            <a:custGeom>
              <a:avLst/>
              <a:gdLst/>
              <a:ahLst/>
              <a:cxnLst/>
              <a:rect l="0" t="0" r="0" b="0"/>
              <a:pathLst>
                <a:path w="88" h="183">
                  <a:moveTo>
                    <a:pt x="72" y="0"/>
                  </a:moveTo>
                  <a:lnTo>
                    <a:pt x="77" y="10"/>
                  </a:lnTo>
                  <a:lnTo>
                    <a:pt x="82" y="23"/>
                  </a:lnTo>
                  <a:lnTo>
                    <a:pt x="85" y="36"/>
                  </a:lnTo>
                  <a:lnTo>
                    <a:pt x="88" y="49"/>
                  </a:lnTo>
                  <a:lnTo>
                    <a:pt x="79" y="61"/>
                  </a:lnTo>
                  <a:lnTo>
                    <a:pt x="72" y="73"/>
                  </a:lnTo>
                  <a:lnTo>
                    <a:pt x="71" y="87"/>
                  </a:lnTo>
                  <a:lnTo>
                    <a:pt x="69" y="101"/>
                  </a:lnTo>
                  <a:lnTo>
                    <a:pt x="60" y="119"/>
                  </a:lnTo>
                  <a:lnTo>
                    <a:pt x="50" y="134"/>
                  </a:lnTo>
                  <a:lnTo>
                    <a:pt x="44" y="154"/>
                  </a:lnTo>
                  <a:lnTo>
                    <a:pt x="38" y="173"/>
                  </a:lnTo>
                  <a:lnTo>
                    <a:pt x="35" y="176"/>
                  </a:lnTo>
                  <a:lnTo>
                    <a:pt x="34" y="179"/>
                  </a:lnTo>
                  <a:lnTo>
                    <a:pt x="31" y="181"/>
                  </a:lnTo>
                  <a:lnTo>
                    <a:pt x="27" y="181"/>
                  </a:lnTo>
                  <a:lnTo>
                    <a:pt x="22" y="183"/>
                  </a:lnTo>
                  <a:lnTo>
                    <a:pt x="18" y="181"/>
                  </a:lnTo>
                  <a:lnTo>
                    <a:pt x="14" y="180"/>
                  </a:lnTo>
                  <a:lnTo>
                    <a:pt x="7" y="176"/>
                  </a:lnTo>
                  <a:lnTo>
                    <a:pt x="7" y="161"/>
                  </a:lnTo>
                  <a:lnTo>
                    <a:pt x="4" y="151"/>
                  </a:lnTo>
                  <a:lnTo>
                    <a:pt x="1" y="140"/>
                  </a:lnTo>
                  <a:lnTo>
                    <a:pt x="0" y="126"/>
                  </a:lnTo>
                  <a:lnTo>
                    <a:pt x="4" y="123"/>
                  </a:lnTo>
                  <a:lnTo>
                    <a:pt x="7" y="120"/>
                  </a:lnTo>
                  <a:lnTo>
                    <a:pt x="10" y="116"/>
                  </a:lnTo>
                  <a:lnTo>
                    <a:pt x="11" y="113"/>
                  </a:lnTo>
                  <a:lnTo>
                    <a:pt x="14" y="104"/>
                  </a:lnTo>
                  <a:lnTo>
                    <a:pt x="15" y="94"/>
                  </a:lnTo>
                  <a:lnTo>
                    <a:pt x="15" y="86"/>
                  </a:lnTo>
                  <a:lnTo>
                    <a:pt x="15" y="76"/>
                  </a:lnTo>
                  <a:lnTo>
                    <a:pt x="18" y="67"/>
                  </a:lnTo>
                  <a:lnTo>
                    <a:pt x="22" y="59"/>
                  </a:lnTo>
                  <a:lnTo>
                    <a:pt x="32" y="56"/>
                  </a:lnTo>
                  <a:lnTo>
                    <a:pt x="42" y="51"/>
                  </a:lnTo>
                  <a:lnTo>
                    <a:pt x="51" y="46"/>
                  </a:lnTo>
                  <a:lnTo>
                    <a:pt x="58" y="39"/>
                  </a:lnTo>
                  <a:lnTo>
                    <a:pt x="65" y="31"/>
                  </a:lnTo>
                  <a:lnTo>
                    <a:pt x="69" y="23"/>
                  </a:lnTo>
                  <a:lnTo>
                    <a:pt x="72" y="11"/>
                  </a:lnTo>
                  <a:lnTo>
                    <a:pt x="72"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5" name="未知">
              <a:extLst>
                <a:ext uri="{FF2B5EF4-FFF2-40B4-BE49-F238E27FC236}">
                  <a16:creationId xmlns:a16="http://schemas.microsoft.com/office/drawing/2014/main" id="{9D30F7BB-6C02-4DA4-84C1-5B1DF37ADA7E}"/>
                </a:ext>
              </a:extLst>
            </p:cNvPr>
            <p:cNvSpPr/>
            <p:nvPr/>
          </p:nvSpPr>
          <p:spPr>
            <a:xfrm>
              <a:off x="3201" y="1429"/>
              <a:ext cx="193" cy="153"/>
            </a:xfrm>
            <a:custGeom>
              <a:avLst/>
              <a:gdLst/>
              <a:ahLst/>
              <a:cxnLst/>
              <a:rect l="0" t="0" r="0" b="0"/>
              <a:pathLst>
                <a:path w="193" h="153">
                  <a:moveTo>
                    <a:pt x="156" y="0"/>
                  </a:moveTo>
                  <a:lnTo>
                    <a:pt x="164" y="5"/>
                  </a:lnTo>
                  <a:lnTo>
                    <a:pt x="170" y="10"/>
                  </a:lnTo>
                  <a:lnTo>
                    <a:pt x="169" y="27"/>
                  </a:lnTo>
                  <a:lnTo>
                    <a:pt x="170" y="42"/>
                  </a:lnTo>
                  <a:lnTo>
                    <a:pt x="171" y="45"/>
                  </a:lnTo>
                  <a:lnTo>
                    <a:pt x="173" y="46"/>
                  </a:lnTo>
                  <a:lnTo>
                    <a:pt x="183" y="45"/>
                  </a:lnTo>
                  <a:lnTo>
                    <a:pt x="193" y="42"/>
                  </a:lnTo>
                  <a:lnTo>
                    <a:pt x="193" y="46"/>
                  </a:lnTo>
                  <a:lnTo>
                    <a:pt x="191" y="50"/>
                  </a:lnTo>
                  <a:lnTo>
                    <a:pt x="180" y="60"/>
                  </a:lnTo>
                  <a:lnTo>
                    <a:pt x="164" y="72"/>
                  </a:lnTo>
                  <a:lnTo>
                    <a:pt x="150" y="82"/>
                  </a:lnTo>
                  <a:lnTo>
                    <a:pt x="137" y="89"/>
                  </a:lnTo>
                  <a:lnTo>
                    <a:pt x="127" y="90"/>
                  </a:lnTo>
                  <a:lnTo>
                    <a:pt x="117" y="92"/>
                  </a:lnTo>
                  <a:lnTo>
                    <a:pt x="116" y="97"/>
                  </a:lnTo>
                  <a:lnTo>
                    <a:pt x="113" y="102"/>
                  </a:lnTo>
                  <a:lnTo>
                    <a:pt x="104" y="103"/>
                  </a:lnTo>
                  <a:lnTo>
                    <a:pt x="96" y="103"/>
                  </a:lnTo>
                  <a:lnTo>
                    <a:pt x="77" y="119"/>
                  </a:lnTo>
                  <a:lnTo>
                    <a:pt x="57" y="135"/>
                  </a:lnTo>
                  <a:lnTo>
                    <a:pt x="47" y="142"/>
                  </a:lnTo>
                  <a:lnTo>
                    <a:pt x="36" y="147"/>
                  </a:lnTo>
                  <a:lnTo>
                    <a:pt x="23" y="152"/>
                  </a:lnTo>
                  <a:lnTo>
                    <a:pt x="10" y="153"/>
                  </a:lnTo>
                  <a:lnTo>
                    <a:pt x="7" y="152"/>
                  </a:lnTo>
                  <a:lnTo>
                    <a:pt x="4" y="150"/>
                  </a:lnTo>
                  <a:lnTo>
                    <a:pt x="2" y="149"/>
                  </a:lnTo>
                  <a:lnTo>
                    <a:pt x="0" y="144"/>
                  </a:lnTo>
                  <a:lnTo>
                    <a:pt x="27" y="129"/>
                  </a:lnTo>
                  <a:lnTo>
                    <a:pt x="57" y="112"/>
                  </a:lnTo>
                  <a:lnTo>
                    <a:pt x="84" y="95"/>
                  </a:lnTo>
                  <a:lnTo>
                    <a:pt x="111" y="77"/>
                  </a:lnTo>
                  <a:lnTo>
                    <a:pt x="113" y="82"/>
                  </a:lnTo>
                  <a:lnTo>
                    <a:pt x="116" y="85"/>
                  </a:lnTo>
                  <a:lnTo>
                    <a:pt x="119" y="86"/>
                  </a:lnTo>
                  <a:lnTo>
                    <a:pt x="124" y="86"/>
                  </a:lnTo>
                  <a:lnTo>
                    <a:pt x="131" y="80"/>
                  </a:lnTo>
                  <a:lnTo>
                    <a:pt x="139" y="76"/>
                  </a:lnTo>
                  <a:lnTo>
                    <a:pt x="136" y="72"/>
                  </a:lnTo>
                  <a:lnTo>
                    <a:pt x="133" y="70"/>
                  </a:lnTo>
                  <a:lnTo>
                    <a:pt x="133" y="67"/>
                  </a:lnTo>
                  <a:lnTo>
                    <a:pt x="133" y="63"/>
                  </a:lnTo>
                  <a:lnTo>
                    <a:pt x="137" y="60"/>
                  </a:lnTo>
                  <a:lnTo>
                    <a:pt x="141" y="59"/>
                  </a:lnTo>
                  <a:lnTo>
                    <a:pt x="144" y="56"/>
                  </a:lnTo>
                  <a:lnTo>
                    <a:pt x="147" y="53"/>
                  </a:lnTo>
                  <a:lnTo>
                    <a:pt x="151" y="46"/>
                  </a:lnTo>
                  <a:lnTo>
                    <a:pt x="157" y="40"/>
                  </a:lnTo>
                  <a:lnTo>
                    <a:pt x="156" y="20"/>
                  </a:lnTo>
                  <a:lnTo>
                    <a:pt x="156"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6" name="未知">
              <a:extLst>
                <a:ext uri="{FF2B5EF4-FFF2-40B4-BE49-F238E27FC236}">
                  <a16:creationId xmlns:a16="http://schemas.microsoft.com/office/drawing/2014/main" id="{D0F13512-D01A-48D9-9584-2A50B599CE67}"/>
                </a:ext>
              </a:extLst>
            </p:cNvPr>
            <p:cNvSpPr/>
            <p:nvPr/>
          </p:nvSpPr>
          <p:spPr>
            <a:xfrm>
              <a:off x="2968" y="1446"/>
              <a:ext cx="16" cy="8"/>
            </a:xfrm>
            <a:custGeom>
              <a:avLst/>
              <a:gdLst/>
              <a:ahLst/>
              <a:cxnLst/>
              <a:rect l="0" t="0" r="0" b="0"/>
              <a:pathLst>
                <a:path w="16" h="8">
                  <a:moveTo>
                    <a:pt x="5" y="0"/>
                  </a:moveTo>
                  <a:lnTo>
                    <a:pt x="10" y="2"/>
                  </a:lnTo>
                  <a:lnTo>
                    <a:pt x="16" y="3"/>
                  </a:lnTo>
                  <a:lnTo>
                    <a:pt x="13" y="5"/>
                  </a:lnTo>
                  <a:lnTo>
                    <a:pt x="12" y="6"/>
                  </a:lnTo>
                  <a:lnTo>
                    <a:pt x="8" y="8"/>
                  </a:lnTo>
                  <a:lnTo>
                    <a:pt x="5" y="8"/>
                  </a:lnTo>
                  <a:lnTo>
                    <a:pt x="3" y="5"/>
                  </a:lnTo>
                  <a:lnTo>
                    <a:pt x="0" y="2"/>
                  </a:lnTo>
                  <a:lnTo>
                    <a:pt x="3" y="0"/>
                  </a:lnTo>
                  <a:lnTo>
                    <a:pt x="5" y="0"/>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sp>
          <p:nvSpPr>
            <p:cNvPr id="97" name="未知">
              <a:extLst>
                <a:ext uri="{FF2B5EF4-FFF2-40B4-BE49-F238E27FC236}">
                  <a16:creationId xmlns:a16="http://schemas.microsoft.com/office/drawing/2014/main" id="{EB7A2375-3B80-4870-8647-90B56D5A5BE6}"/>
                </a:ext>
              </a:extLst>
            </p:cNvPr>
            <p:cNvSpPr/>
            <p:nvPr/>
          </p:nvSpPr>
          <p:spPr>
            <a:xfrm>
              <a:off x="3008" y="1509"/>
              <a:ext cx="46" cy="39"/>
            </a:xfrm>
            <a:custGeom>
              <a:avLst/>
              <a:gdLst/>
              <a:ahLst/>
              <a:cxnLst/>
              <a:rect l="0" t="0" r="0" b="0"/>
              <a:pathLst>
                <a:path w="46" h="39">
                  <a:moveTo>
                    <a:pt x="0" y="39"/>
                  </a:moveTo>
                  <a:lnTo>
                    <a:pt x="5" y="20"/>
                  </a:lnTo>
                  <a:lnTo>
                    <a:pt x="10" y="0"/>
                  </a:lnTo>
                  <a:lnTo>
                    <a:pt x="12" y="0"/>
                  </a:lnTo>
                  <a:lnTo>
                    <a:pt x="12" y="0"/>
                  </a:lnTo>
                  <a:lnTo>
                    <a:pt x="30" y="3"/>
                  </a:lnTo>
                  <a:lnTo>
                    <a:pt x="46" y="6"/>
                  </a:lnTo>
                  <a:lnTo>
                    <a:pt x="46" y="7"/>
                  </a:lnTo>
                  <a:lnTo>
                    <a:pt x="46" y="7"/>
                  </a:lnTo>
                  <a:lnTo>
                    <a:pt x="46" y="10"/>
                  </a:lnTo>
                  <a:lnTo>
                    <a:pt x="45" y="13"/>
                  </a:lnTo>
                  <a:lnTo>
                    <a:pt x="39" y="20"/>
                  </a:lnTo>
                  <a:lnTo>
                    <a:pt x="32" y="27"/>
                  </a:lnTo>
                  <a:lnTo>
                    <a:pt x="23" y="33"/>
                  </a:lnTo>
                  <a:lnTo>
                    <a:pt x="15" y="39"/>
                  </a:lnTo>
                  <a:lnTo>
                    <a:pt x="8" y="39"/>
                  </a:lnTo>
                  <a:lnTo>
                    <a:pt x="0" y="39"/>
                  </a:lnTo>
                  <a:close/>
                </a:path>
              </a:pathLst>
            </a:custGeom>
            <a:solidFill>
              <a:srgbClr val="B5C2CE"/>
            </a:solidFill>
            <a:ln w="9525">
              <a:noFill/>
            </a:ln>
          </p:spPr>
          <p:txBody>
            <a:bodyPr/>
            <a:lstStyle/>
            <a:p>
              <a:endParaRPr lang="zh-CN" altLang="en-US">
                <a:latin typeface="Lato" panose="020F0502020204030203" pitchFamily="34" charset="0"/>
                <a:cs typeface="Lato" panose="020F0502020204030203" pitchFamily="34" charset="0"/>
              </a:endParaRPr>
            </a:p>
          </p:txBody>
        </p:sp>
      </p:grpSp>
      <p:pic>
        <p:nvPicPr>
          <p:cNvPr id="109" name="Picture 108" descr="Graphical user interface&#10;&#10;Description automatically generated">
            <a:extLst>
              <a:ext uri="{FF2B5EF4-FFF2-40B4-BE49-F238E27FC236}">
                <a16:creationId xmlns:a16="http://schemas.microsoft.com/office/drawing/2014/main" id="{F82DBF5C-AA85-4F83-8789-57BBA408D02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25698" y="1563006"/>
            <a:ext cx="3830030" cy="1097309"/>
          </a:xfrm>
          <a:prstGeom prst="rect">
            <a:avLst/>
          </a:prstGeom>
        </p:spPr>
      </p:pic>
      <p:pic>
        <p:nvPicPr>
          <p:cNvPr id="111" name="Picture 110" descr="A picture containing graphical user interface&#10;&#10;Description automatically generated">
            <a:extLst>
              <a:ext uri="{FF2B5EF4-FFF2-40B4-BE49-F238E27FC236}">
                <a16:creationId xmlns:a16="http://schemas.microsoft.com/office/drawing/2014/main" id="{9E2E42B6-8BDA-4020-94B7-595A66F3B6E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309712" y="5264809"/>
            <a:ext cx="4326973" cy="1202819"/>
          </a:xfrm>
          <a:prstGeom prst="rect">
            <a:avLst/>
          </a:prstGeom>
        </p:spPr>
      </p:pic>
      <p:cxnSp>
        <p:nvCxnSpPr>
          <p:cNvPr id="112" name="肘形连接符 9">
            <a:extLst>
              <a:ext uri="{FF2B5EF4-FFF2-40B4-BE49-F238E27FC236}">
                <a16:creationId xmlns:a16="http://schemas.microsoft.com/office/drawing/2014/main" id="{BF02B6C1-AB21-468E-87A5-5C762CBC3622}"/>
              </a:ext>
            </a:extLst>
          </p:cNvPr>
          <p:cNvCxnSpPr>
            <a:cxnSpLocks/>
            <a:endCxn id="109" idx="3"/>
          </p:cNvCxnSpPr>
          <p:nvPr/>
        </p:nvCxnSpPr>
        <p:spPr>
          <a:xfrm rot="10800000">
            <a:off x="4055728" y="2111662"/>
            <a:ext cx="1911134" cy="772901"/>
          </a:xfrm>
          <a:prstGeom prst="bentConnector3">
            <a:avLst>
              <a:gd name="adj1" fmla="val 83"/>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16" name="肘形连接符 3">
            <a:extLst>
              <a:ext uri="{FF2B5EF4-FFF2-40B4-BE49-F238E27FC236}">
                <a16:creationId xmlns:a16="http://schemas.microsoft.com/office/drawing/2014/main" id="{1AC34498-E30C-4FA2-B601-87A2128B8BA1}"/>
              </a:ext>
            </a:extLst>
          </p:cNvPr>
          <p:cNvCxnSpPr>
            <a:cxnSpLocks/>
            <a:endCxn id="3" idx="1"/>
          </p:cNvCxnSpPr>
          <p:nvPr/>
        </p:nvCxnSpPr>
        <p:spPr>
          <a:xfrm flipV="1">
            <a:off x="7135019" y="2051070"/>
            <a:ext cx="1013303" cy="863628"/>
          </a:xfrm>
          <a:prstGeom prst="bentConnector3">
            <a:avLst>
              <a:gd name="adj1" fmla="val 1169"/>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19" name="肘形连接符 3">
            <a:extLst>
              <a:ext uri="{FF2B5EF4-FFF2-40B4-BE49-F238E27FC236}">
                <a16:creationId xmlns:a16="http://schemas.microsoft.com/office/drawing/2014/main" id="{34B827EF-B67F-40FA-BE68-FB5E36D0EDAE}"/>
              </a:ext>
            </a:extLst>
          </p:cNvPr>
          <p:cNvCxnSpPr>
            <a:cxnSpLocks/>
            <a:endCxn id="7" idx="1"/>
          </p:cNvCxnSpPr>
          <p:nvPr/>
        </p:nvCxnSpPr>
        <p:spPr>
          <a:xfrm>
            <a:off x="7262578" y="3106511"/>
            <a:ext cx="902507" cy="220294"/>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21" name="肘形连接符 3">
            <a:extLst>
              <a:ext uri="{FF2B5EF4-FFF2-40B4-BE49-F238E27FC236}">
                <a16:creationId xmlns:a16="http://schemas.microsoft.com/office/drawing/2014/main" id="{D80C5A9F-3DDA-422A-98B4-EF1C6ECE1917}"/>
              </a:ext>
            </a:extLst>
          </p:cNvPr>
          <p:cNvCxnSpPr>
            <a:cxnSpLocks/>
            <a:endCxn id="5" idx="1"/>
          </p:cNvCxnSpPr>
          <p:nvPr/>
        </p:nvCxnSpPr>
        <p:spPr>
          <a:xfrm rot="16200000" flipH="1">
            <a:off x="6985191" y="3335529"/>
            <a:ext cx="1381594" cy="1052126"/>
          </a:xfrm>
          <a:prstGeom prst="bentConnector2">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23" name="肘形连接符 3">
            <a:extLst>
              <a:ext uri="{FF2B5EF4-FFF2-40B4-BE49-F238E27FC236}">
                <a16:creationId xmlns:a16="http://schemas.microsoft.com/office/drawing/2014/main" id="{BE01F875-0B92-418C-84A6-59DD7D89C7E6}"/>
              </a:ext>
            </a:extLst>
          </p:cNvPr>
          <p:cNvCxnSpPr>
            <a:cxnSpLocks/>
            <a:endCxn id="111" idx="0"/>
          </p:cNvCxnSpPr>
          <p:nvPr/>
        </p:nvCxnSpPr>
        <p:spPr>
          <a:xfrm rot="5400000">
            <a:off x="6362979" y="3990637"/>
            <a:ext cx="1384392" cy="1163952"/>
          </a:xfrm>
          <a:prstGeom prst="bentConnector3">
            <a:avLst>
              <a:gd name="adj1" fmla="val 1963"/>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35" name="肘形连接符 3">
            <a:extLst>
              <a:ext uri="{FF2B5EF4-FFF2-40B4-BE49-F238E27FC236}">
                <a16:creationId xmlns:a16="http://schemas.microsoft.com/office/drawing/2014/main" id="{407831B3-4289-47CD-9A85-7C8A86562FCA}"/>
              </a:ext>
            </a:extLst>
          </p:cNvPr>
          <p:cNvCxnSpPr>
            <a:cxnSpLocks/>
            <a:endCxn id="9" idx="3"/>
          </p:cNvCxnSpPr>
          <p:nvPr/>
        </p:nvCxnSpPr>
        <p:spPr>
          <a:xfrm rot="10800000" flipV="1">
            <a:off x="4191191" y="3455192"/>
            <a:ext cx="2886726" cy="1359190"/>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38" name="肘形连接符 3">
            <a:extLst>
              <a:ext uri="{FF2B5EF4-FFF2-40B4-BE49-F238E27FC236}">
                <a16:creationId xmlns:a16="http://schemas.microsoft.com/office/drawing/2014/main" id="{BE651BBC-408E-4ED9-BF20-D5917352F69C}"/>
              </a:ext>
            </a:extLst>
          </p:cNvPr>
          <p:cNvCxnSpPr>
            <a:cxnSpLocks/>
            <a:endCxn id="11" idx="3"/>
          </p:cNvCxnSpPr>
          <p:nvPr/>
        </p:nvCxnSpPr>
        <p:spPr>
          <a:xfrm rot="10800000" flipV="1">
            <a:off x="4062633" y="3100180"/>
            <a:ext cx="622998" cy="427322"/>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2" name="Rectángulo 1">
            <a:extLst>
              <a:ext uri="{FF2B5EF4-FFF2-40B4-BE49-F238E27FC236}">
                <a16:creationId xmlns:a16="http://schemas.microsoft.com/office/drawing/2014/main" id="{9F434CC6-9311-1A6F-5F19-DF20AB35D63C}"/>
              </a:ext>
            </a:extLst>
          </p:cNvPr>
          <p:cNvSpPr/>
          <p:nvPr/>
        </p:nvSpPr>
        <p:spPr>
          <a:xfrm>
            <a:off x="694883" y="912073"/>
            <a:ext cx="7931980" cy="430887"/>
          </a:xfrm>
          <a:prstGeom prst="rect">
            <a:avLst/>
          </a:prstGeom>
        </p:spPr>
        <p:txBody>
          <a:bodyPr wrap="none">
            <a:spAutoFit/>
          </a:bodyPr>
          <a:lstStyle/>
          <a:p>
            <a:pPr>
              <a:defRPr/>
            </a:pPr>
            <a:r>
              <a:rPr lang="en-US" sz="2200" b="1">
                <a:solidFill>
                  <a:prstClr val="black"/>
                </a:solidFill>
                <a:latin typeface="Lato" panose="020F0502020204030203" pitchFamily="34" charset="0"/>
                <a:ea typeface="Lato" panose="020F0502020204030203" pitchFamily="34" charset="0"/>
                <a:cs typeface="Lato" panose="020F0502020204030203" pitchFamily="34" charset="0"/>
              </a:rPr>
              <a:t>Phase I Achievement: Recommendations to Key stakeholders </a:t>
            </a:r>
            <a:endParaRPr kumimoji="0" lang="en-GB" sz="220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cxnSp>
        <p:nvCxnSpPr>
          <p:cNvPr id="4" name="Conector recto 2">
            <a:extLst>
              <a:ext uri="{FF2B5EF4-FFF2-40B4-BE49-F238E27FC236}">
                <a16:creationId xmlns:a16="http://schemas.microsoft.com/office/drawing/2014/main" id="{FF6D1725-E836-892C-6816-278FF84B19E6}"/>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3354348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EF – Title/Feature/Closing Slides">
  <a:themeElements>
    <a:clrScheme name="WEF Theme Colours">
      <a:dk1>
        <a:srgbClr val="000000"/>
      </a:dk1>
      <a:lt1>
        <a:srgbClr val="FFFFFF"/>
      </a:lt1>
      <a:dk2>
        <a:srgbClr val="002369"/>
      </a:dk2>
      <a:lt2>
        <a:srgbClr val="E7E6E6"/>
      </a:lt2>
      <a:accent1>
        <a:srgbClr val="62B2EC"/>
      </a:accent1>
      <a:accent2>
        <a:srgbClr val="008BF0"/>
      </a:accent2>
      <a:accent3>
        <a:srgbClr val="0A48C3"/>
      </a:accent3>
      <a:accent4>
        <a:srgbClr val="3BC8AE"/>
      </a:accent4>
      <a:accent5>
        <a:srgbClr val="F49900"/>
      </a:accent5>
      <a:accent6>
        <a:srgbClr val="FFCC00"/>
      </a:accent6>
      <a:hlink>
        <a:srgbClr val="008BF0"/>
      </a:hlink>
      <a:folHlink>
        <a:srgbClr val="00236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F_PR001_Template_Trial_V4" id="{061999F6-2574-404E-B7C6-6AF2098B6BD8}" vid="{834D0EE9-2DAE-BA43-86A4-86CC56C1CA21}"/>
    </a:ext>
  </a:extLst>
</a:theme>
</file>

<file path=ppt/theme/theme3.xml><?xml version="1.0" encoding="utf-8"?>
<a:theme xmlns:a="http://schemas.openxmlformats.org/drawingml/2006/main" name="3_WEF – Text/Image/Graphic Slides">
  <a:themeElements>
    <a:clrScheme name="WEF Theme Colours">
      <a:dk1>
        <a:srgbClr val="000000"/>
      </a:dk1>
      <a:lt1>
        <a:srgbClr val="FFFFFF"/>
      </a:lt1>
      <a:dk2>
        <a:srgbClr val="002369"/>
      </a:dk2>
      <a:lt2>
        <a:srgbClr val="E7E6E6"/>
      </a:lt2>
      <a:accent1>
        <a:srgbClr val="62B2EC"/>
      </a:accent1>
      <a:accent2>
        <a:srgbClr val="008BF0"/>
      </a:accent2>
      <a:accent3>
        <a:srgbClr val="0A48C3"/>
      </a:accent3>
      <a:accent4>
        <a:srgbClr val="3BC8AE"/>
      </a:accent4>
      <a:accent5>
        <a:srgbClr val="F49900"/>
      </a:accent5>
      <a:accent6>
        <a:srgbClr val="FFCC00"/>
      </a:accent6>
      <a:hlink>
        <a:srgbClr val="008BF0"/>
      </a:hlink>
      <a:folHlink>
        <a:srgbClr val="00236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F_PR001_Template_Trial_V4" id="{061999F6-2574-404E-B7C6-6AF2098B6BD8}" vid="{9D61AC61-8994-A944-820E-39DF71195B96}"/>
    </a:ext>
  </a:extLst>
</a:theme>
</file>

<file path=ppt/theme/theme4.xml><?xml version="1.0" encoding="utf-8"?>
<a:theme xmlns:a="http://schemas.openxmlformats.org/drawingml/2006/main" name="WEF – Text/Image/Graphic Slides">
  <a:themeElements>
    <a:clrScheme name="WEF Theme Colours">
      <a:dk1>
        <a:srgbClr val="000000"/>
      </a:dk1>
      <a:lt1>
        <a:srgbClr val="FFFFFF"/>
      </a:lt1>
      <a:dk2>
        <a:srgbClr val="002369"/>
      </a:dk2>
      <a:lt2>
        <a:srgbClr val="E7E6E6"/>
      </a:lt2>
      <a:accent1>
        <a:srgbClr val="62B2EC"/>
      </a:accent1>
      <a:accent2>
        <a:srgbClr val="008BF0"/>
      </a:accent2>
      <a:accent3>
        <a:srgbClr val="0A48C3"/>
      </a:accent3>
      <a:accent4>
        <a:srgbClr val="3BC8AE"/>
      </a:accent4>
      <a:accent5>
        <a:srgbClr val="F49900"/>
      </a:accent5>
      <a:accent6>
        <a:srgbClr val="FFCC00"/>
      </a:accent6>
      <a:hlink>
        <a:srgbClr val="008BF0"/>
      </a:hlink>
      <a:folHlink>
        <a:srgbClr val="00236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F_PR001_Template_Trial_V4" id="{061999F6-2574-404E-B7C6-6AF2098B6BD8}" vid="{9D61AC61-8994-A944-820E-39DF71195B96}"/>
    </a:ext>
  </a:extLst>
</a:theme>
</file>

<file path=ppt/theme/theme5.xml><?xml version="1.0" encoding="utf-8"?>
<a:theme xmlns:a="http://schemas.openxmlformats.org/drawingml/2006/main" name="2_WEF – Text/Image/Graphic Slides">
  <a:themeElements>
    <a:clrScheme name="WEF Theme Colours">
      <a:dk1>
        <a:srgbClr val="000000"/>
      </a:dk1>
      <a:lt1>
        <a:srgbClr val="FFFFFF"/>
      </a:lt1>
      <a:dk2>
        <a:srgbClr val="002369"/>
      </a:dk2>
      <a:lt2>
        <a:srgbClr val="E7E6E6"/>
      </a:lt2>
      <a:accent1>
        <a:srgbClr val="62B2EC"/>
      </a:accent1>
      <a:accent2>
        <a:srgbClr val="008BF0"/>
      </a:accent2>
      <a:accent3>
        <a:srgbClr val="0A48C3"/>
      </a:accent3>
      <a:accent4>
        <a:srgbClr val="3BC8AE"/>
      </a:accent4>
      <a:accent5>
        <a:srgbClr val="F49900"/>
      </a:accent5>
      <a:accent6>
        <a:srgbClr val="FFCC00"/>
      </a:accent6>
      <a:hlink>
        <a:srgbClr val="008BF0"/>
      </a:hlink>
      <a:folHlink>
        <a:srgbClr val="00236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F_PR001_Template_Trial_V4" id="{061999F6-2574-404E-B7C6-6AF2098B6BD8}" vid="{9D61AC61-8994-A944-820E-39DF71195B96}"/>
    </a:ext>
  </a:extLst>
</a:theme>
</file>

<file path=ppt/theme/theme6.xml><?xml version="1.0" encoding="utf-8"?>
<a:theme xmlns:a="http://schemas.openxmlformats.org/drawingml/2006/main" name="1_WEF – Title/Feature/Closing Slides">
  <a:themeElements>
    <a:clrScheme name="WEF Theme Colours">
      <a:dk1>
        <a:srgbClr val="000000"/>
      </a:dk1>
      <a:lt1>
        <a:srgbClr val="FFFFFF"/>
      </a:lt1>
      <a:dk2>
        <a:srgbClr val="002369"/>
      </a:dk2>
      <a:lt2>
        <a:srgbClr val="E7E6E6"/>
      </a:lt2>
      <a:accent1>
        <a:srgbClr val="62B2EC"/>
      </a:accent1>
      <a:accent2>
        <a:srgbClr val="008BF0"/>
      </a:accent2>
      <a:accent3>
        <a:srgbClr val="0A48C3"/>
      </a:accent3>
      <a:accent4>
        <a:srgbClr val="3BC8AE"/>
      </a:accent4>
      <a:accent5>
        <a:srgbClr val="F49900"/>
      </a:accent5>
      <a:accent6>
        <a:srgbClr val="FFCC00"/>
      </a:accent6>
      <a:hlink>
        <a:srgbClr val="008BF0"/>
      </a:hlink>
      <a:folHlink>
        <a:srgbClr val="00236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F_PR001_Template_Trial_V4" id="{061999F6-2574-404E-B7C6-6AF2098B6BD8}" vid="{834D0EE9-2DAE-BA43-86A4-86CC56C1CA21}"/>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1798</Words>
  <Application>Microsoft Macintosh PowerPoint</Application>
  <PresentationFormat>宽屏</PresentationFormat>
  <Paragraphs>308</Paragraphs>
  <Slides>22</Slides>
  <Notes>7</Notes>
  <HiddenSlides>0</HiddenSlides>
  <MMClips>0</MMClips>
  <ScaleCrop>false</ScaleCrop>
  <HeadingPairs>
    <vt:vector size="6" baseType="variant">
      <vt:variant>
        <vt:lpstr>已用的字体</vt:lpstr>
      </vt:variant>
      <vt:variant>
        <vt:i4>14</vt:i4>
      </vt:variant>
      <vt:variant>
        <vt:lpstr>主题</vt:lpstr>
      </vt:variant>
      <vt:variant>
        <vt:i4>6</vt:i4>
      </vt:variant>
      <vt:variant>
        <vt:lpstr>幻灯片标题</vt:lpstr>
      </vt:variant>
      <vt:variant>
        <vt:i4>22</vt:i4>
      </vt:variant>
    </vt:vector>
  </HeadingPairs>
  <TitlesOfParts>
    <vt:vector size="42" baseType="lpstr">
      <vt:lpstr>HelveticaNeueLT Pro 45 Lt</vt:lpstr>
      <vt:lpstr>HelveticaNeueLT Pro 65 Md</vt:lpstr>
      <vt:lpstr>System Font Regular</vt:lpstr>
      <vt:lpstr>Arial</vt:lpstr>
      <vt:lpstr>Calibri</vt:lpstr>
      <vt:lpstr>Helvetica Neue Condensed</vt:lpstr>
      <vt:lpstr>Helvetica Neue Light</vt:lpstr>
      <vt:lpstr>Helvetica Neue Medium</vt:lpstr>
      <vt:lpstr>Helvetica Neue Thin</vt:lpstr>
      <vt:lpstr>Lato</vt:lpstr>
      <vt:lpstr>Lato Light</vt:lpstr>
      <vt:lpstr>Poppins</vt:lpstr>
      <vt:lpstr>STIXGeneral-Regular</vt:lpstr>
      <vt:lpstr>Wingdings</vt:lpstr>
      <vt:lpstr>Tema de Office</vt:lpstr>
      <vt:lpstr>WEF – Title/Feature/Closing Slides</vt:lpstr>
      <vt:lpstr>3_WEF – Text/Image/Graphic Slides</vt:lpstr>
      <vt:lpstr>WEF – Text/Image/Graphic Slides</vt:lpstr>
      <vt:lpstr>2_WEF – Text/Image/Graphic Slides</vt:lpstr>
      <vt:lpstr>1_WEF – Title/Feature/Closing Slides</vt:lpstr>
      <vt:lpstr>01</vt:lpstr>
      <vt:lpstr>Our role</vt:lpstr>
      <vt:lpstr>PowerPoint 演示文稿</vt:lpstr>
      <vt:lpstr>Shaping the future of urban transformation</vt:lpstr>
      <vt:lpstr>More than 60 cities &amp; 30 countries</vt:lpstr>
      <vt:lpstr>02</vt:lpstr>
      <vt:lpstr>About global digital twin city initiative </vt:lpstr>
      <vt:lpstr>Concept and market</vt:lpstr>
      <vt:lpstr>Global challenges </vt:lpstr>
      <vt:lpstr>Impact house to shape the future </vt:lpstr>
      <vt:lpstr>3 Year strategy and plan</vt:lpstr>
      <vt:lpstr>Summary of Phase I achievements</vt:lpstr>
      <vt:lpstr>Phase II – Key Action Plan and major deliverable  </vt:lpstr>
      <vt:lpstr>Phase II – Global Advisory Committee (GAC) </vt:lpstr>
      <vt:lpstr>Phase II – Design and Construction Guideline </vt:lpstr>
      <vt:lpstr>Phase II – Best Practice and Pioneer Projects </vt:lpstr>
      <vt:lpstr>2023 events calendar</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FMS</dc:subject>
  <dc:creator>Goldhawk, Craig</dc:creator>
  <cp:lastModifiedBy>Yamin Xu</cp:lastModifiedBy>
  <cp:revision>1</cp:revision>
  <cp:lastPrinted>2019-01-22T06:45:00Z</cp:lastPrinted>
  <dcterms:created xsi:type="dcterms:W3CDTF">2018-12-17T10:54:00Z</dcterms:created>
  <dcterms:modified xsi:type="dcterms:W3CDTF">2023-03-20T13:17:03Z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C6A5AD1B52CA4BA991E54FED14CD029A</vt:lpwstr>
  </property>
  <property fmtid="{D5CDD505-2E9C-101B-9397-08002B2CF9AE}" pid="3" name="KSOProductBuildVer">
    <vt:lpwstr>2052-11.1.0.11579</vt:lpwstr>
  </property>
</Properties>
</file>