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42.xml" ContentType="application/vnd.openxmlformats-officedocument.presentationml.tags+xml"/>
  <Override PartName="/ppt/notesSlides/notesSlide1.xml" ContentType="application/vnd.openxmlformats-officedocument.presentationml.notesSlide+xml"/>
  <Override PartName="/ppt/tags/tag43.xml" ContentType="application/vnd.openxmlformats-officedocument.presentationml.tags+xml"/>
  <Override PartName="/ppt/notesSlides/notesSlide2.xml" ContentType="application/vnd.openxmlformats-officedocument.presentationml.notesSlide+xml"/>
  <Override PartName="/ppt/tags/tag44.xml" ContentType="application/vnd.openxmlformats-officedocument.presentationml.tags+xml"/>
  <Override PartName="/ppt/notesSlides/notesSlide3.xml" ContentType="application/vnd.openxmlformats-officedocument.presentationml.notesSlide+xml"/>
  <Override PartName="/ppt/tags/tag4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  <p:sldMasterId id="2147483729" r:id="rId2"/>
  </p:sldMasterIdLst>
  <p:notesMasterIdLst>
    <p:notesMasterId r:id="rId14"/>
  </p:notesMasterIdLst>
  <p:handoutMasterIdLst>
    <p:handoutMasterId r:id="rId15"/>
  </p:handoutMasterIdLst>
  <p:sldIdLst>
    <p:sldId id="262" r:id="rId3"/>
    <p:sldId id="270" r:id="rId4"/>
    <p:sldId id="2076136920" r:id="rId5"/>
    <p:sldId id="2076136921" r:id="rId6"/>
    <p:sldId id="2076136904" r:id="rId7"/>
    <p:sldId id="2076136907" r:id="rId8"/>
    <p:sldId id="2076136914" r:id="rId9"/>
    <p:sldId id="2076136910" r:id="rId10"/>
    <p:sldId id="2076136915" r:id="rId11"/>
    <p:sldId id="2076136923" r:id="rId12"/>
    <p:sldId id="2076136804" r:id="rId13"/>
  </p:sldIdLst>
  <p:sldSz cx="12192000" cy="6858000"/>
  <p:notesSz cx="6794500" cy="9931400"/>
  <p:custDataLst>
    <p:tags r:id="rId16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6768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gden, David" initials="OD" lastIdx="1" clrIdx="0">
    <p:extLst>
      <p:ext uri="{19B8F6BF-5375-455C-9EA6-DF929625EA0E}">
        <p15:presenceInfo xmlns:p15="http://schemas.microsoft.com/office/powerpoint/2012/main" userId="S::David.Ogden@atkinsglobal.com::ce2329b6-2d02-49ec-b204-b0d86bf4264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2A34"/>
    <a:srgbClr val="003D42"/>
    <a:srgbClr val="F6F5F4"/>
    <a:srgbClr val="F2F2F2"/>
    <a:srgbClr val="007BB0"/>
    <a:srgbClr val="E6F7FD"/>
    <a:srgbClr val="1B9A38"/>
    <a:srgbClr val="81BB30"/>
    <a:srgbClr val="A7124A"/>
    <a:srgbClr val="503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C366F1-DCBF-494F-8BE1-2769C3AF0AB8}" v="1155" dt="2022-06-06T22:20:41.9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 horzBarState="maximized">
    <p:restoredLeft sz="14982" autoAdjust="0"/>
    <p:restoredTop sz="83074" autoAdjust="0"/>
  </p:normalViewPr>
  <p:slideViewPr>
    <p:cSldViewPr snapToGrid="0" snapToObjects="1">
      <p:cViewPr varScale="1">
        <p:scale>
          <a:sx n="99" d="100"/>
          <a:sy n="99" d="100"/>
        </p:scale>
        <p:origin x="96" y="90"/>
      </p:cViewPr>
      <p:guideLst>
        <p:guide pos="6768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-6150"/>
    </p:cViewPr>
  </p:sorterViewPr>
  <p:notesViewPr>
    <p:cSldViewPr snapToGrid="0" snapToObjects="1">
      <p:cViewPr varScale="1">
        <p:scale>
          <a:sx n="70" d="100"/>
          <a:sy n="70" d="100"/>
        </p:scale>
        <p:origin x="3132" y="54"/>
      </p:cViewPr>
      <p:guideLst>
        <p:guide orient="horz" pos="3128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23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Ogden" userId="ce2329b6-2d02-49ec-b204-b0d86bf42648" providerId="ADAL" clId="{4EC366F1-DCBF-494F-8BE1-2769C3AF0AB8}"/>
    <pc:docChg chg="undo redo custSel addSld delSld modSld sldOrd">
      <pc:chgData name="David Ogden" userId="ce2329b6-2d02-49ec-b204-b0d86bf42648" providerId="ADAL" clId="{4EC366F1-DCBF-494F-8BE1-2769C3AF0AB8}" dt="2022-06-06T22:25:12.227" v="3531" actId="6549"/>
      <pc:docMkLst>
        <pc:docMk/>
      </pc:docMkLst>
      <pc:sldChg chg="modSp mod modNotes">
        <pc:chgData name="David Ogden" userId="ce2329b6-2d02-49ec-b204-b0d86bf42648" providerId="ADAL" clId="{4EC366F1-DCBF-494F-8BE1-2769C3AF0AB8}" dt="2022-06-06T22:24:39.786" v="3522" actId="6549"/>
        <pc:sldMkLst>
          <pc:docMk/>
          <pc:sldMk cId="1066073818" sldId="262"/>
        </pc:sldMkLst>
        <pc:spChg chg="mod">
          <ac:chgData name="David Ogden" userId="ce2329b6-2d02-49ec-b204-b0d86bf42648" providerId="ADAL" clId="{4EC366F1-DCBF-494F-8BE1-2769C3AF0AB8}" dt="2022-06-06T15:25:23.853" v="24" actId="20577"/>
          <ac:spMkLst>
            <pc:docMk/>
            <pc:sldMk cId="1066073818" sldId="262"/>
            <ac:spMk id="8" creationId="{792D4AC2-9549-4C4C-9A1A-849CB36A7153}"/>
          </ac:spMkLst>
        </pc:spChg>
      </pc:sldChg>
      <pc:sldChg chg="del">
        <pc:chgData name="David Ogden" userId="ce2329b6-2d02-49ec-b204-b0d86bf42648" providerId="ADAL" clId="{4EC366F1-DCBF-494F-8BE1-2769C3AF0AB8}" dt="2022-06-06T21:50:36.835" v="3372" actId="47"/>
        <pc:sldMkLst>
          <pc:docMk/>
          <pc:sldMk cId="2389535952" sldId="268"/>
        </pc:sldMkLst>
      </pc:sldChg>
      <pc:sldChg chg="modSp mod ord modNotes">
        <pc:chgData name="David Ogden" userId="ce2329b6-2d02-49ec-b204-b0d86bf42648" providerId="ADAL" clId="{4EC366F1-DCBF-494F-8BE1-2769C3AF0AB8}" dt="2022-06-06T22:24:43.786" v="3523" actId="6549"/>
        <pc:sldMkLst>
          <pc:docMk/>
          <pc:sldMk cId="24931524" sldId="270"/>
        </pc:sldMkLst>
        <pc:spChg chg="mod">
          <ac:chgData name="David Ogden" userId="ce2329b6-2d02-49ec-b204-b0d86bf42648" providerId="ADAL" clId="{4EC366F1-DCBF-494F-8BE1-2769C3AF0AB8}" dt="2022-06-06T21:31:57.413" v="2933" actId="6549"/>
          <ac:spMkLst>
            <pc:docMk/>
            <pc:sldMk cId="24931524" sldId="270"/>
            <ac:spMk id="6" creationId="{8241A402-2F56-4593-8FAE-820B6C73F8D1}"/>
          </ac:spMkLst>
        </pc:spChg>
      </pc:sldChg>
      <pc:sldChg chg="addSp delSp modSp del mod ord delAnim modAnim">
        <pc:chgData name="David Ogden" userId="ce2329b6-2d02-49ec-b204-b0d86bf42648" providerId="ADAL" clId="{4EC366F1-DCBF-494F-8BE1-2769C3AF0AB8}" dt="2022-06-06T21:19:22.023" v="1744" actId="47"/>
        <pc:sldMkLst>
          <pc:docMk/>
          <pc:sldMk cId="725284060" sldId="271"/>
        </pc:sldMkLst>
        <pc:picChg chg="add mod">
          <ac:chgData name="David Ogden" userId="ce2329b6-2d02-49ec-b204-b0d86bf42648" providerId="ADAL" clId="{4EC366F1-DCBF-494F-8BE1-2769C3AF0AB8}" dt="2022-06-06T20:01:41.450" v="833" actId="14100"/>
          <ac:picMkLst>
            <pc:docMk/>
            <pc:sldMk cId="725284060" sldId="271"/>
            <ac:picMk id="14" creationId="{6D70C636-8F6C-4BA3-A254-A0E0B0C8C8FC}"/>
          </ac:picMkLst>
        </pc:picChg>
        <pc:picChg chg="del">
          <ac:chgData name="David Ogden" userId="ce2329b6-2d02-49ec-b204-b0d86bf42648" providerId="ADAL" clId="{4EC366F1-DCBF-494F-8BE1-2769C3AF0AB8}" dt="2022-06-06T20:01:26.267" v="829" actId="478"/>
          <ac:picMkLst>
            <pc:docMk/>
            <pc:sldMk cId="725284060" sldId="271"/>
            <ac:picMk id="15" creationId="{078D75B4-5F16-49C4-84D3-617640D175D6}"/>
          </ac:picMkLst>
        </pc:picChg>
      </pc:sldChg>
      <pc:sldChg chg="del">
        <pc:chgData name="David Ogden" userId="ce2329b6-2d02-49ec-b204-b0d86bf42648" providerId="ADAL" clId="{4EC366F1-DCBF-494F-8BE1-2769C3AF0AB8}" dt="2022-06-06T21:18:58.577" v="1728" actId="47"/>
        <pc:sldMkLst>
          <pc:docMk/>
          <pc:sldMk cId="1028662614" sldId="320"/>
        </pc:sldMkLst>
      </pc:sldChg>
      <pc:sldChg chg="del ord">
        <pc:chgData name="David Ogden" userId="ce2329b6-2d02-49ec-b204-b0d86bf42648" providerId="ADAL" clId="{4EC366F1-DCBF-494F-8BE1-2769C3AF0AB8}" dt="2022-06-06T20:38:28.880" v="1607" actId="47"/>
        <pc:sldMkLst>
          <pc:docMk/>
          <pc:sldMk cId="2798978570" sldId="321"/>
        </pc:sldMkLst>
      </pc:sldChg>
      <pc:sldChg chg="del">
        <pc:chgData name="David Ogden" userId="ce2329b6-2d02-49ec-b204-b0d86bf42648" providerId="ADAL" clId="{4EC366F1-DCBF-494F-8BE1-2769C3AF0AB8}" dt="2022-06-06T21:18:59.529" v="1729" actId="47"/>
        <pc:sldMkLst>
          <pc:docMk/>
          <pc:sldMk cId="2247055306" sldId="324"/>
        </pc:sldMkLst>
      </pc:sldChg>
      <pc:sldChg chg="add del">
        <pc:chgData name="David Ogden" userId="ce2329b6-2d02-49ec-b204-b0d86bf42648" providerId="ADAL" clId="{4EC366F1-DCBF-494F-8BE1-2769C3AF0AB8}" dt="2022-06-06T21:19:11.740" v="1737" actId="47"/>
        <pc:sldMkLst>
          <pc:docMk/>
          <pc:sldMk cId="90538610" sldId="325"/>
        </pc:sldMkLst>
      </pc:sldChg>
      <pc:sldChg chg="del">
        <pc:chgData name="David Ogden" userId="ce2329b6-2d02-49ec-b204-b0d86bf42648" providerId="ADAL" clId="{4EC366F1-DCBF-494F-8BE1-2769C3AF0AB8}" dt="2022-06-06T21:19:14.455" v="1741" actId="47"/>
        <pc:sldMkLst>
          <pc:docMk/>
          <pc:sldMk cId="2500491164" sldId="330"/>
        </pc:sldMkLst>
      </pc:sldChg>
      <pc:sldChg chg="del">
        <pc:chgData name="David Ogden" userId="ce2329b6-2d02-49ec-b204-b0d86bf42648" providerId="ADAL" clId="{4EC366F1-DCBF-494F-8BE1-2769C3AF0AB8}" dt="2022-06-06T21:19:18.091" v="1743" actId="47"/>
        <pc:sldMkLst>
          <pc:docMk/>
          <pc:sldMk cId="1144041658" sldId="336"/>
        </pc:sldMkLst>
      </pc:sldChg>
      <pc:sldChg chg="modSp del mod">
        <pc:chgData name="David Ogden" userId="ce2329b6-2d02-49ec-b204-b0d86bf42648" providerId="ADAL" clId="{4EC366F1-DCBF-494F-8BE1-2769C3AF0AB8}" dt="2022-06-06T19:58:13.312" v="794" actId="47"/>
        <pc:sldMkLst>
          <pc:docMk/>
          <pc:sldMk cId="3955860873" sldId="2076136715"/>
        </pc:sldMkLst>
        <pc:spChg chg="mod">
          <ac:chgData name="David Ogden" userId="ce2329b6-2d02-49ec-b204-b0d86bf42648" providerId="ADAL" clId="{4EC366F1-DCBF-494F-8BE1-2769C3AF0AB8}" dt="2022-06-06T16:08:36.881" v="255" actId="27636"/>
          <ac:spMkLst>
            <pc:docMk/>
            <pc:sldMk cId="3955860873" sldId="2076136715"/>
            <ac:spMk id="3" creationId="{2B602F3B-3FD2-4951-B3ED-39FED60FFD0B}"/>
          </ac:spMkLst>
        </pc:spChg>
      </pc:sldChg>
      <pc:sldChg chg="ord">
        <pc:chgData name="David Ogden" userId="ce2329b6-2d02-49ec-b204-b0d86bf42648" providerId="ADAL" clId="{4EC366F1-DCBF-494F-8BE1-2769C3AF0AB8}" dt="2022-06-06T16:03:04.286" v="184"/>
        <pc:sldMkLst>
          <pc:docMk/>
          <pc:sldMk cId="2032353490" sldId="2076136804"/>
        </pc:sldMkLst>
      </pc:sldChg>
      <pc:sldChg chg="del">
        <pc:chgData name="David Ogden" userId="ce2329b6-2d02-49ec-b204-b0d86bf42648" providerId="ADAL" clId="{4EC366F1-DCBF-494F-8BE1-2769C3AF0AB8}" dt="2022-06-06T21:19:12.289" v="1738" actId="47"/>
        <pc:sldMkLst>
          <pc:docMk/>
          <pc:sldMk cId="3196901624" sldId="2076136902"/>
        </pc:sldMkLst>
      </pc:sldChg>
      <pc:sldChg chg="modSp ord modNotes">
        <pc:chgData name="David Ogden" userId="ce2329b6-2d02-49ec-b204-b0d86bf42648" providerId="ADAL" clId="{4EC366F1-DCBF-494F-8BE1-2769C3AF0AB8}" dt="2022-06-06T22:24:47.182" v="3524" actId="6549"/>
        <pc:sldMkLst>
          <pc:docMk/>
          <pc:sldMk cId="3463045505" sldId="2076136904"/>
        </pc:sldMkLst>
        <pc:graphicFrameChg chg="mod">
          <ac:chgData name="David Ogden" userId="ce2329b6-2d02-49ec-b204-b0d86bf42648" providerId="ADAL" clId="{4EC366F1-DCBF-494F-8BE1-2769C3AF0AB8}" dt="2022-06-06T20:39:35.725" v="1635" actId="20577"/>
          <ac:graphicFrameMkLst>
            <pc:docMk/>
            <pc:sldMk cId="3463045505" sldId="2076136904"/>
            <ac:graphicFrameMk id="8" creationId="{6BB3D5AD-5DE3-4ABE-85A8-23BBC88EBB1C}"/>
          </ac:graphicFrameMkLst>
        </pc:graphicFrameChg>
      </pc:sldChg>
      <pc:sldChg chg="del">
        <pc:chgData name="David Ogden" userId="ce2329b6-2d02-49ec-b204-b0d86bf42648" providerId="ADAL" clId="{4EC366F1-DCBF-494F-8BE1-2769C3AF0AB8}" dt="2022-06-06T21:19:13.008" v="1739" actId="47"/>
        <pc:sldMkLst>
          <pc:docMk/>
          <pc:sldMk cId="3017326204" sldId="2076136905"/>
        </pc:sldMkLst>
      </pc:sldChg>
      <pc:sldChg chg="del ord">
        <pc:chgData name="David Ogden" userId="ce2329b6-2d02-49ec-b204-b0d86bf42648" providerId="ADAL" clId="{4EC366F1-DCBF-494F-8BE1-2769C3AF0AB8}" dt="2022-06-06T19:58:15.161" v="795" actId="47"/>
        <pc:sldMkLst>
          <pc:docMk/>
          <pc:sldMk cId="3984038766" sldId="2076136906"/>
        </pc:sldMkLst>
      </pc:sldChg>
      <pc:sldChg chg="addSp delSp modSp mod ord delAnim modAnim modNotes">
        <pc:chgData name="David Ogden" userId="ce2329b6-2d02-49ec-b204-b0d86bf42648" providerId="ADAL" clId="{4EC366F1-DCBF-494F-8BE1-2769C3AF0AB8}" dt="2022-06-06T22:24:55.545" v="3527" actId="5793"/>
        <pc:sldMkLst>
          <pc:docMk/>
          <pc:sldMk cId="1704346385" sldId="2076136907"/>
        </pc:sldMkLst>
        <pc:spChg chg="mod">
          <ac:chgData name="David Ogden" userId="ce2329b6-2d02-49ec-b204-b0d86bf42648" providerId="ADAL" clId="{4EC366F1-DCBF-494F-8BE1-2769C3AF0AB8}" dt="2022-06-06T19:50:35.836" v="611" actId="20577"/>
          <ac:spMkLst>
            <pc:docMk/>
            <pc:sldMk cId="1704346385" sldId="2076136907"/>
            <ac:spMk id="2" creationId="{90071A76-0BCE-4BD0-ACE7-C7563B536A1D}"/>
          </ac:spMkLst>
        </pc:spChg>
        <pc:spChg chg="del mod">
          <ac:chgData name="David Ogden" userId="ce2329b6-2d02-49ec-b204-b0d86bf42648" providerId="ADAL" clId="{4EC366F1-DCBF-494F-8BE1-2769C3AF0AB8}" dt="2022-06-06T21:09:02.480" v="1659" actId="478"/>
          <ac:spMkLst>
            <pc:docMk/>
            <pc:sldMk cId="1704346385" sldId="2076136907"/>
            <ac:spMk id="8" creationId="{1FA3882D-2D14-446D-879A-5BF1DF502C97}"/>
          </ac:spMkLst>
        </pc:spChg>
        <pc:spChg chg="del mod">
          <ac:chgData name="David Ogden" userId="ce2329b6-2d02-49ec-b204-b0d86bf42648" providerId="ADAL" clId="{4EC366F1-DCBF-494F-8BE1-2769C3AF0AB8}" dt="2022-06-06T21:10:09.592" v="1671" actId="478"/>
          <ac:spMkLst>
            <pc:docMk/>
            <pc:sldMk cId="1704346385" sldId="2076136907"/>
            <ac:spMk id="12" creationId="{8C0DEA90-64C4-4A18-9D62-0893337E7B61}"/>
          </ac:spMkLst>
        </pc:spChg>
        <pc:spChg chg="mod ord">
          <ac:chgData name="David Ogden" userId="ce2329b6-2d02-49ec-b204-b0d86bf42648" providerId="ADAL" clId="{4EC366F1-DCBF-494F-8BE1-2769C3AF0AB8}" dt="2022-06-06T21:14:21.698" v="1705" actId="166"/>
          <ac:spMkLst>
            <pc:docMk/>
            <pc:sldMk cId="1704346385" sldId="2076136907"/>
            <ac:spMk id="14" creationId="{93F1948E-CD9E-4DEB-8F95-D13A9D9E20A1}"/>
          </ac:spMkLst>
        </pc:spChg>
        <pc:spChg chg="mod ord">
          <ac:chgData name="David Ogden" userId="ce2329b6-2d02-49ec-b204-b0d86bf42648" providerId="ADAL" clId="{4EC366F1-DCBF-494F-8BE1-2769C3AF0AB8}" dt="2022-06-06T21:14:35.940" v="1707" actId="1076"/>
          <ac:spMkLst>
            <pc:docMk/>
            <pc:sldMk cId="1704346385" sldId="2076136907"/>
            <ac:spMk id="15" creationId="{41386AF4-1738-4C62-9657-3FB5ABB076FC}"/>
          </ac:spMkLst>
        </pc:spChg>
        <pc:spChg chg="add mod">
          <ac:chgData name="David Ogden" userId="ce2329b6-2d02-49ec-b204-b0d86bf42648" providerId="ADAL" clId="{4EC366F1-DCBF-494F-8BE1-2769C3AF0AB8}" dt="2022-06-06T19:43:48.327" v="544" actId="1076"/>
          <ac:spMkLst>
            <pc:docMk/>
            <pc:sldMk cId="1704346385" sldId="2076136907"/>
            <ac:spMk id="18" creationId="{86E0D8B0-1F1C-42F4-9255-8D9F4AA844CF}"/>
          </ac:spMkLst>
        </pc:spChg>
        <pc:grpChg chg="del mod">
          <ac:chgData name="David Ogden" userId="ce2329b6-2d02-49ec-b204-b0d86bf42648" providerId="ADAL" clId="{4EC366F1-DCBF-494F-8BE1-2769C3AF0AB8}" dt="2022-06-06T21:08:39.836" v="1654" actId="478"/>
          <ac:grpSpMkLst>
            <pc:docMk/>
            <pc:sldMk cId="1704346385" sldId="2076136907"/>
            <ac:grpSpMk id="5" creationId="{57202695-E964-44F9-9B89-49F1F0685D60}"/>
          </ac:grpSpMkLst>
        </pc:grpChg>
        <pc:picChg chg="del mod modCrop">
          <ac:chgData name="David Ogden" userId="ce2329b6-2d02-49ec-b204-b0d86bf42648" providerId="ADAL" clId="{4EC366F1-DCBF-494F-8BE1-2769C3AF0AB8}" dt="2022-06-06T21:08:33.325" v="1650" actId="478"/>
          <ac:picMkLst>
            <pc:docMk/>
            <pc:sldMk cId="1704346385" sldId="2076136907"/>
            <ac:picMk id="9" creationId="{8F120B1C-DB15-434C-8340-19875676324C}"/>
          </ac:picMkLst>
        </pc:picChg>
        <pc:picChg chg="add del mod ord">
          <ac:chgData name="David Ogden" userId="ce2329b6-2d02-49ec-b204-b0d86bf42648" providerId="ADAL" clId="{4EC366F1-DCBF-494F-8BE1-2769C3AF0AB8}" dt="2022-06-06T21:09:50.080" v="1663" actId="478"/>
          <ac:picMkLst>
            <pc:docMk/>
            <pc:sldMk cId="1704346385" sldId="2076136907"/>
            <ac:picMk id="19" creationId="{6FC4ABA4-996B-4B19-8685-36DBC532B805}"/>
          </ac:picMkLst>
        </pc:picChg>
        <pc:picChg chg="add mod">
          <ac:chgData name="David Ogden" userId="ce2329b6-2d02-49ec-b204-b0d86bf42648" providerId="ADAL" clId="{4EC366F1-DCBF-494F-8BE1-2769C3AF0AB8}" dt="2022-06-06T21:14:30.308" v="1706" actId="1076"/>
          <ac:picMkLst>
            <pc:docMk/>
            <pc:sldMk cId="1704346385" sldId="2076136907"/>
            <ac:picMk id="20" creationId="{59337AD2-0FC7-4395-A03C-D5561234973B}"/>
          </ac:picMkLst>
        </pc:picChg>
      </pc:sldChg>
      <pc:sldChg chg="del">
        <pc:chgData name="David Ogden" userId="ce2329b6-2d02-49ec-b204-b0d86bf42648" providerId="ADAL" clId="{4EC366F1-DCBF-494F-8BE1-2769C3AF0AB8}" dt="2022-06-06T21:19:13.867" v="1740" actId="47"/>
        <pc:sldMkLst>
          <pc:docMk/>
          <pc:sldMk cId="806343839" sldId="2076136908"/>
        </pc:sldMkLst>
      </pc:sldChg>
      <pc:sldChg chg="ord modNotes">
        <pc:chgData name="David Ogden" userId="ce2329b6-2d02-49ec-b204-b0d86bf42648" providerId="ADAL" clId="{4EC366F1-DCBF-494F-8BE1-2769C3AF0AB8}" dt="2022-06-06T22:25:03.047" v="3529" actId="27636"/>
        <pc:sldMkLst>
          <pc:docMk/>
          <pc:sldMk cId="2350981824" sldId="2076136910"/>
        </pc:sldMkLst>
      </pc:sldChg>
      <pc:sldChg chg="del ord">
        <pc:chgData name="David Ogden" userId="ce2329b6-2d02-49ec-b204-b0d86bf42648" providerId="ADAL" clId="{4EC366F1-DCBF-494F-8BE1-2769C3AF0AB8}" dt="2022-06-06T21:32:19.526" v="2934" actId="47"/>
        <pc:sldMkLst>
          <pc:docMk/>
          <pc:sldMk cId="3907230610" sldId="2076136911"/>
        </pc:sldMkLst>
      </pc:sldChg>
      <pc:sldChg chg="modSp del">
        <pc:chgData name="David Ogden" userId="ce2329b6-2d02-49ec-b204-b0d86bf42648" providerId="ADAL" clId="{4EC366F1-DCBF-494F-8BE1-2769C3AF0AB8}" dt="2022-06-06T21:19:16.828" v="1742" actId="47"/>
        <pc:sldMkLst>
          <pc:docMk/>
          <pc:sldMk cId="2771955746" sldId="2076136912"/>
        </pc:sldMkLst>
        <pc:picChg chg="mod">
          <ac:chgData name="David Ogden" userId="ce2329b6-2d02-49ec-b204-b0d86bf42648" providerId="ADAL" clId="{4EC366F1-DCBF-494F-8BE1-2769C3AF0AB8}" dt="2022-06-06T20:10:36.779" v="836" actId="1076"/>
          <ac:picMkLst>
            <pc:docMk/>
            <pc:sldMk cId="2771955746" sldId="2076136912"/>
            <ac:picMk id="9" creationId="{53FD2C2A-8476-46E8-94C7-7DABC9D4F77E}"/>
          </ac:picMkLst>
        </pc:picChg>
      </pc:sldChg>
      <pc:sldChg chg="addSp delSp modSp mod ord delAnim modAnim modNotes">
        <pc:chgData name="David Ogden" userId="ce2329b6-2d02-49ec-b204-b0d86bf42648" providerId="ADAL" clId="{4EC366F1-DCBF-494F-8BE1-2769C3AF0AB8}" dt="2022-06-06T22:24:50.242" v="3525" actId="6549"/>
        <pc:sldMkLst>
          <pc:docMk/>
          <pc:sldMk cId="2140344012" sldId="2076136914"/>
        </pc:sldMkLst>
        <pc:spChg chg="mod">
          <ac:chgData name="David Ogden" userId="ce2329b6-2d02-49ec-b204-b0d86bf42648" providerId="ADAL" clId="{4EC366F1-DCBF-494F-8BE1-2769C3AF0AB8}" dt="2022-06-06T22:06:36.266" v="3422" actId="1076"/>
          <ac:spMkLst>
            <pc:docMk/>
            <pc:sldMk cId="2140344012" sldId="2076136914"/>
            <ac:spMk id="2" creationId="{EA723340-BAA5-4816-8025-4FB1F5FD9FBB}"/>
          </ac:spMkLst>
        </pc:spChg>
        <pc:spChg chg="add mod">
          <ac:chgData name="David Ogden" userId="ce2329b6-2d02-49ec-b204-b0d86bf42648" providerId="ADAL" clId="{4EC366F1-DCBF-494F-8BE1-2769C3AF0AB8}" dt="2022-06-06T16:10:18.659" v="277" actId="164"/>
          <ac:spMkLst>
            <pc:docMk/>
            <pc:sldMk cId="2140344012" sldId="2076136914"/>
            <ac:spMk id="5" creationId="{BD3F3480-D0F0-4EA5-96A8-FBBF8D3DE1BE}"/>
          </ac:spMkLst>
        </pc:spChg>
        <pc:spChg chg="add mod ord">
          <ac:chgData name="David Ogden" userId="ce2329b6-2d02-49ec-b204-b0d86bf42648" providerId="ADAL" clId="{4EC366F1-DCBF-494F-8BE1-2769C3AF0AB8}" dt="2022-06-06T19:57:11.435" v="788" actId="164"/>
          <ac:spMkLst>
            <pc:docMk/>
            <pc:sldMk cId="2140344012" sldId="2076136914"/>
            <ac:spMk id="7" creationId="{90C08396-99C1-4256-8349-AF7F6F13E0BB}"/>
          </ac:spMkLst>
        </pc:spChg>
        <pc:spChg chg="mod">
          <ac:chgData name="David Ogden" userId="ce2329b6-2d02-49ec-b204-b0d86bf42648" providerId="ADAL" clId="{4EC366F1-DCBF-494F-8BE1-2769C3AF0AB8}" dt="2022-06-06T21:17:11.977" v="1715" actId="20577"/>
          <ac:spMkLst>
            <pc:docMk/>
            <pc:sldMk cId="2140344012" sldId="2076136914"/>
            <ac:spMk id="19" creationId="{A1270E87-31A0-472F-AFFA-6018AB807072}"/>
          </ac:spMkLst>
        </pc:spChg>
        <pc:spChg chg="del mod">
          <ac:chgData name="David Ogden" userId="ce2329b6-2d02-49ec-b204-b0d86bf42648" providerId="ADAL" clId="{4EC366F1-DCBF-494F-8BE1-2769C3AF0AB8}" dt="2022-06-06T16:13:20.945" v="326" actId="478"/>
          <ac:spMkLst>
            <pc:docMk/>
            <pc:sldMk cId="2140344012" sldId="2076136914"/>
            <ac:spMk id="22" creationId="{A0CACFF8-B783-46DB-A091-6EE644E64835}"/>
          </ac:spMkLst>
        </pc:spChg>
        <pc:spChg chg="add mod ord">
          <ac:chgData name="David Ogden" userId="ce2329b6-2d02-49ec-b204-b0d86bf42648" providerId="ADAL" clId="{4EC366F1-DCBF-494F-8BE1-2769C3AF0AB8}" dt="2022-06-06T21:17:11.977" v="1715" actId="20577"/>
          <ac:spMkLst>
            <pc:docMk/>
            <pc:sldMk cId="2140344012" sldId="2076136914"/>
            <ac:spMk id="22" creationId="{C5C81F15-EBFE-4C07-BA3A-B74D0A6911C8}"/>
          </ac:spMkLst>
        </pc:spChg>
        <pc:spChg chg="del mod">
          <ac:chgData name="David Ogden" userId="ce2329b6-2d02-49ec-b204-b0d86bf42648" providerId="ADAL" clId="{4EC366F1-DCBF-494F-8BE1-2769C3AF0AB8}" dt="2022-06-06T16:12:58.898" v="318" actId="478"/>
          <ac:spMkLst>
            <pc:docMk/>
            <pc:sldMk cId="2140344012" sldId="2076136914"/>
            <ac:spMk id="23" creationId="{1F6675D9-3087-4A4B-8AB5-BC27C665AEAB}"/>
          </ac:spMkLst>
        </pc:spChg>
        <pc:spChg chg="add mod">
          <ac:chgData name="David Ogden" userId="ce2329b6-2d02-49ec-b204-b0d86bf42648" providerId="ADAL" clId="{4EC366F1-DCBF-494F-8BE1-2769C3AF0AB8}" dt="2022-06-06T19:57:11.435" v="788" actId="164"/>
          <ac:spMkLst>
            <pc:docMk/>
            <pc:sldMk cId="2140344012" sldId="2076136914"/>
            <ac:spMk id="23" creationId="{352718C8-9630-4E33-B208-E3702AAC236E}"/>
          </ac:spMkLst>
        </pc:spChg>
        <pc:spChg chg="add mod">
          <ac:chgData name="David Ogden" userId="ce2329b6-2d02-49ec-b204-b0d86bf42648" providerId="ADAL" clId="{4EC366F1-DCBF-494F-8BE1-2769C3AF0AB8}" dt="2022-06-06T22:06:14.861" v="3417" actId="1076"/>
          <ac:spMkLst>
            <pc:docMk/>
            <pc:sldMk cId="2140344012" sldId="2076136914"/>
            <ac:spMk id="24" creationId="{0A03DCE5-7C3C-4131-B444-40F5E543022C}"/>
          </ac:spMkLst>
        </pc:spChg>
        <pc:spChg chg="mod topLvl">
          <ac:chgData name="David Ogden" userId="ce2329b6-2d02-49ec-b204-b0d86bf42648" providerId="ADAL" clId="{4EC366F1-DCBF-494F-8BE1-2769C3AF0AB8}" dt="2022-06-06T22:07:32.333" v="3436" actId="1076"/>
          <ac:spMkLst>
            <pc:docMk/>
            <pc:sldMk cId="2140344012" sldId="2076136914"/>
            <ac:spMk id="26" creationId="{8C0A3A75-2151-4978-B590-DDF1D3E993E5}"/>
          </ac:spMkLst>
        </pc:spChg>
        <pc:spChg chg="mod topLvl">
          <ac:chgData name="David Ogden" userId="ce2329b6-2d02-49ec-b204-b0d86bf42648" providerId="ADAL" clId="{4EC366F1-DCBF-494F-8BE1-2769C3AF0AB8}" dt="2022-06-06T22:07:34.877" v="3437" actId="1076"/>
          <ac:spMkLst>
            <pc:docMk/>
            <pc:sldMk cId="2140344012" sldId="2076136914"/>
            <ac:spMk id="27" creationId="{09345B08-191B-4240-B8C0-F2E033E73981}"/>
          </ac:spMkLst>
        </pc:spChg>
        <pc:spChg chg="mod topLvl">
          <ac:chgData name="David Ogden" userId="ce2329b6-2d02-49ec-b204-b0d86bf42648" providerId="ADAL" clId="{4EC366F1-DCBF-494F-8BE1-2769C3AF0AB8}" dt="2022-06-06T22:07:05.554" v="3428" actId="1076"/>
          <ac:spMkLst>
            <pc:docMk/>
            <pc:sldMk cId="2140344012" sldId="2076136914"/>
            <ac:spMk id="28" creationId="{760A16A0-FF17-4D8B-8FCA-D9CFC81A304C}"/>
          </ac:spMkLst>
        </pc:spChg>
        <pc:spChg chg="mod topLvl">
          <ac:chgData name="David Ogden" userId="ce2329b6-2d02-49ec-b204-b0d86bf42648" providerId="ADAL" clId="{4EC366F1-DCBF-494F-8BE1-2769C3AF0AB8}" dt="2022-06-06T22:07:27.086" v="3435" actId="1076"/>
          <ac:spMkLst>
            <pc:docMk/>
            <pc:sldMk cId="2140344012" sldId="2076136914"/>
            <ac:spMk id="29" creationId="{A097A047-4F25-463B-A048-EC6B94BC85FB}"/>
          </ac:spMkLst>
        </pc:spChg>
        <pc:spChg chg="del mod">
          <ac:chgData name="David Ogden" userId="ce2329b6-2d02-49ec-b204-b0d86bf42648" providerId="ADAL" clId="{4EC366F1-DCBF-494F-8BE1-2769C3AF0AB8}" dt="2022-06-06T19:54:45.258" v="715" actId="478"/>
          <ac:spMkLst>
            <pc:docMk/>
            <pc:sldMk cId="2140344012" sldId="2076136914"/>
            <ac:spMk id="33" creationId="{9A96BDD5-B59C-4D1C-9BF2-911DF2DA3E6A}"/>
          </ac:spMkLst>
        </pc:spChg>
        <pc:spChg chg="mod">
          <ac:chgData name="David Ogden" userId="ce2329b6-2d02-49ec-b204-b0d86bf42648" providerId="ADAL" clId="{4EC366F1-DCBF-494F-8BE1-2769C3AF0AB8}" dt="2022-06-06T21:17:16.399" v="1722" actId="14100"/>
          <ac:spMkLst>
            <pc:docMk/>
            <pc:sldMk cId="2140344012" sldId="2076136914"/>
            <ac:spMk id="41" creationId="{0AE741C3-A3B7-4A0B-A5C5-22013DAF5FDE}"/>
          </ac:spMkLst>
        </pc:spChg>
        <pc:spChg chg="mod">
          <ac:chgData name="David Ogden" userId="ce2329b6-2d02-49ec-b204-b0d86bf42648" providerId="ADAL" clId="{4EC366F1-DCBF-494F-8BE1-2769C3AF0AB8}" dt="2022-06-06T19:57:11.435" v="788" actId="164"/>
          <ac:spMkLst>
            <pc:docMk/>
            <pc:sldMk cId="2140344012" sldId="2076136914"/>
            <ac:spMk id="42" creationId="{DEB063B9-3320-49AB-AF68-2535526BD66A}"/>
          </ac:spMkLst>
        </pc:spChg>
        <pc:spChg chg="mod">
          <ac:chgData name="David Ogden" userId="ce2329b6-2d02-49ec-b204-b0d86bf42648" providerId="ADAL" clId="{4EC366F1-DCBF-494F-8BE1-2769C3AF0AB8}" dt="2022-06-06T22:06:21.254" v="3419" actId="1076"/>
          <ac:spMkLst>
            <pc:docMk/>
            <pc:sldMk cId="2140344012" sldId="2076136914"/>
            <ac:spMk id="45" creationId="{2C4A0F26-A551-4D22-9848-C5739F142917}"/>
          </ac:spMkLst>
        </pc:spChg>
        <pc:grpChg chg="add mod">
          <ac:chgData name="David Ogden" userId="ce2329b6-2d02-49ec-b204-b0d86bf42648" providerId="ADAL" clId="{4EC366F1-DCBF-494F-8BE1-2769C3AF0AB8}" dt="2022-06-06T19:57:11.435" v="788" actId="164"/>
          <ac:grpSpMkLst>
            <pc:docMk/>
            <pc:sldMk cId="2140344012" sldId="2076136914"/>
            <ac:grpSpMk id="6" creationId="{D0C855B6-89DC-4F26-97FA-DE2548137579}"/>
          </ac:grpSpMkLst>
        </pc:grpChg>
        <pc:grpChg chg="add mod">
          <ac:chgData name="David Ogden" userId="ce2329b6-2d02-49ec-b204-b0d86bf42648" providerId="ADAL" clId="{4EC366F1-DCBF-494F-8BE1-2769C3AF0AB8}" dt="2022-06-06T22:04:51.686" v="3406" actId="1076"/>
          <ac:grpSpMkLst>
            <pc:docMk/>
            <pc:sldMk cId="2140344012" sldId="2076136914"/>
            <ac:grpSpMk id="8" creationId="{BBC31462-B4ED-4479-A503-220E48D8FEF7}"/>
          </ac:grpSpMkLst>
        </pc:grpChg>
        <pc:grpChg chg="add mod">
          <ac:chgData name="David Ogden" userId="ce2329b6-2d02-49ec-b204-b0d86bf42648" providerId="ADAL" clId="{4EC366F1-DCBF-494F-8BE1-2769C3AF0AB8}" dt="2022-06-06T22:06:46.445" v="3423" actId="1076"/>
          <ac:grpSpMkLst>
            <pc:docMk/>
            <pc:sldMk cId="2140344012" sldId="2076136914"/>
            <ac:grpSpMk id="9" creationId="{F9D11A99-DA29-4576-AD25-EECD0D9C843F}"/>
          </ac:grpSpMkLst>
        </pc:grpChg>
        <pc:grpChg chg="add del mod">
          <ac:chgData name="David Ogden" userId="ce2329b6-2d02-49ec-b204-b0d86bf42648" providerId="ADAL" clId="{4EC366F1-DCBF-494F-8BE1-2769C3AF0AB8}" dt="2022-06-06T22:05:49.088" v="3410" actId="165"/>
          <ac:grpSpMkLst>
            <pc:docMk/>
            <pc:sldMk cId="2140344012" sldId="2076136914"/>
            <ac:grpSpMk id="25" creationId="{60DB524F-99A2-4819-A6AE-908D5E24906A}"/>
          </ac:grpSpMkLst>
        </pc:grpChg>
        <pc:graphicFrameChg chg="add del mod">
          <ac:chgData name="David Ogden" userId="ce2329b6-2d02-49ec-b204-b0d86bf42648" providerId="ADAL" clId="{4EC366F1-DCBF-494F-8BE1-2769C3AF0AB8}" dt="2022-06-06T16:11:48.924" v="297" actId="478"/>
          <ac:graphicFrameMkLst>
            <pc:docMk/>
            <pc:sldMk cId="2140344012" sldId="2076136914"/>
            <ac:graphicFrameMk id="25" creationId="{EA725DBA-9CCA-4FE4-A396-AF81BC4A90A4}"/>
          </ac:graphicFrameMkLst>
        </pc:graphicFrameChg>
        <pc:graphicFrameChg chg="add del mod">
          <ac:chgData name="David Ogden" userId="ce2329b6-2d02-49ec-b204-b0d86bf42648" providerId="ADAL" clId="{4EC366F1-DCBF-494F-8BE1-2769C3AF0AB8}" dt="2022-06-06T16:13:19.003" v="325" actId="478"/>
          <ac:graphicFrameMkLst>
            <pc:docMk/>
            <pc:sldMk cId="2140344012" sldId="2076136914"/>
            <ac:graphicFrameMk id="26" creationId="{38DFDB2A-874E-4462-B5AA-C6D4EF8DEFE9}"/>
          </ac:graphicFrameMkLst>
        </pc:graphicFrameChg>
        <pc:graphicFrameChg chg="mod">
          <ac:chgData name="David Ogden" userId="ce2329b6-2d02-49ec-b204-b0d86bf42648" providerId="ADAL" clId="{4EC366F1-DCBF-494F-8BE1-2769C3AF0AB8}" dt="2022-06-06T21:17:11.977" v="1715" actId="20577"/>
          <ac:graphicFrameMkLst>
            <pc:docMk/>
            <pc:sldMk cId="2140344012" sldId="2076136914"/>
            <ac:graphicFrameMk id="49" creationId="{F2DE2FFC-C675-4F30-8E01-E7E315C5E848}"/>
          </ac:graphicFrameMkLst>
        </pc:graphicFrameChg>
        <pc:picChg chg="add mod">
          <ac:chgData name="David Ogden" userId="ce2329b6-2d02-49ec-b204-b0d86bf42648" providerId="ADAL" clId="{4EC366F1-DCBF-494F-8BE1-2769C3AF0AB8}" dt="2022-06-06T21:17:11.977" v="1715" actId="20577"/>
          <ac:picMkLst>
            <pc:docMk/>
            <pc:sldMk cId="2140344012" sldId="2076136914"/>
            <ac:picMk id="18" creationId="{CCF59C29-4B6D-4A86-8659-185015D874DB}"/>
          </ac:picMkLst>
        </pc:picChg>
        <pc:picChg chg="mod">
          <ac:chgData name="David Ogden" userId="ce2329b6-2d02-49ec-b204-b0d86bf42648" providerId="ADAL" clId="{4EC366F1-DCBF-494F-8BE1-2769C3AF0AB8}" dt="2022-06-06T21:17:11.977" v="1715" actId="20577"/>
          <ac:picMkLst>
            <pc:docMk/>
            <pc:sldMk cId="2140344012" sldId="2076136914"/>
            <ac:picMk id="20" creationId="{DD065F34-9AE8-4D03-9539-CA1903EB1E7A}"/>
          </ac:picMkLst>
        </pc:picChg>
        <pc:picChg chg="add mod">
          <ac:chgData name="David Ogden" userId="ce2329b6-2d02-49ec-b204-b0d86bf42648" providerId="ADAL" clId="{4EC366F1-DCBF-494F-8BE1-2769C3AF0AB8}" dt="2022-06-06T16:10:18.659" v="277" actId="164"/>
          <ac:picMkLst>
            <pc:docMk/>
            <pc:sldMk cId="2140344012" sldId="2076136914"/>
            <ac:picMk id="21" creationId="{557E9FF3-179E-4AE7-AD2E-0EB7B85268E2}"/>
          </ac:picMkLst>
        </pc:picChg>
        <pc:picChg chg="add del mod">
          <ac:chgData name="David Ogden" userId="ce2329b6-2d02-49ec-b204-b0d86bf42648" providerId="ADAL" clId="{4EC366F1-DCBF-494F-8BE1-2769C3AF0AB8}" dt="2022-06-06T16:11:56.233" v="299" actId="478"/>
          <ac:picMkLst>
            <pc:docMk/>
            <pc:sldMk cId="2140344012" sldId="2076136914"/>
            <ac:picMk id="24" creationId="{2D47EACE-614E-4036-BC37-FC1ED253826F}"/>
          </ac:picMkLst>
        </pc:picChg>
        <pc:picChg chg="mod">
          <ac:chgData name="David Ogden" userId="ce2329b6-2d02-49ec-b204-b0d86bf42648" providerId="ADAL" clId="{4EC366F1-DCBF-494F-8BE1-2769C3AF0AB8}" dt="2022-06-06T21:17:11.977" v="1715" actId="20577"/>
          <ac:picMkLst>
            <pc:docMk/>
            <pc:sldMk cId="2140344012" sldId="2076136914"/>
            <ac:picMk id="31" creationId="{D175DC60-73F3-4C60-9695-0C990B7F9466}"/>
          </ac:picMkLst>
        </pc:picChg>
        <pc:picChg chg="mod">
          <ac:chgData name="David Ogden" userId="ce2329b6-2d02-49ec-b204-b0d86bf42648" providerId="ADAL" clId="{4EC366F1-DCBF-494F-8BE1-2769C3AF0AB8}" dt="2022-06-06T21:08:13.219" v="1644" actId="1076"/>
          <ac:picMkLst>
            <pc:docMk/>
            <pc:sldMk cId="2140344012" sldId="2076136914"/>
            <ac:picMk id="32" creationId="{52B2A0D5-3C72-4262-BBA7-85D05D9B34E8}"/>
          </ac:picMkLst>
        </pc:picChg>
        <pc:picChg chg="del">
          <ac:chgData name="David Ogden" userId="ce2329b6-2d02-49ec-b204-b0d86bf42648" providerId="ADAL" clId="{4EC366F1-DCBF-494F-8BE1-2769C3AF0AB8}" dt="2022-06-06T16:13:17.111" v="323" actId="478"/>
          <ac:picMkLst>
            <pc:docMk/>
            <pc:sldMk cId="2140344012" sldId="2076136914"/>
            <ac:picMk id="44" creationId="{450D9E6D-97F8-4BEB-9E05-1C57884D4CE7}"/>
          </ac:picMkLst>
        </pc:picChg>
      </pc:sldChg>
      <pc:sldChg chg="addSp delSp modSp mod ord delAnim modAnim modNotes">
        <pc:chgData name="David Ogden" userId="ce2329b6-2d02-49ec-b204-b0d86bf42648" providerId="ADAL" clId="{4EC366F1-DCBF-494F-8BE1-2769C3AF0AB8}" dt="2022-06-06T22:25:07.658" v="3530" actId="6549"/>
        <pc:sldMkLst>
          <pc:docMk/>
          <pc:sldMk cId="1801161826" sldId="2076136915"/>
        </pc:sldMkLst>
        <pc:spChg chg="mod">
          <ac:chgData name="David Ogden" userId="ce2329b6-2d02-49ec-b204-b0d86bf42648" providerId="ADAL" clId="{4EC366F1-DCBF-494F-8BE1-2769C3AF0AB8}" dt="2022-06-06T21:25:10.937" v="2064" actId="6549"/>
          <ac:spMkLst>
            <pc:docMk/>
            <pc:sldMk cId="1801161826" sldId="2076136915"/>
            <ac:spMk id="2" creationId="{46E70BDD-FD91-41CE-B327-5A79DE405911}"/>
          </ac:spMkLst>
        </pc:spChg>
        <pc:spChg chg="mod">
          <ac:chgData name="David Ogden" userId="ce2329b6-2d02-49ec-b204-b0d86bf42648" providerId="ADAL" clId="{4EC366F1-DCBF-494F-8BE1-2769C3AF0AB8}" dt="2022-06-06T21:46:13.836" v="3235"/>
          <ac:spMkLst>
            <pc:docMk/>
            <pc:sldMk cId="1801161826" sldId="2076136915"/>
            <ac:spMk id="5" creationId="{DD504521-55C7-4D7C-801A-6EC54340DA31}"/>
          </ac:spMkLst>
        </pc:spChg>
        <pc:spChg chg="del mod">
          <ac:chgData name="David Ogden" userId="ce2329b6-2d02-49ec-b204-b0d86bf42648" providerId="ADAL" clId="{4EC366F1-DCBF-494F-8BE1-2769C3AF0AB8}" dt="2022-06-06T21:23:12.541" v="2026" actId="478"/>
          <ac:spMkLst>
            <pc:docMk/>
            <pc:sldMk cId="1801161826" sldId="2076136915"/>
            <ac:spMk id="8" creationId="{2F6BDFDC-7F62-4A13-A80D-8059DEA9DC1D}"/>
          </ac:spMkLst>
        </pc:spChg>
        <pc:spChg chg="add del mod">
          <ac:chgData name="David Ogden" userId="ce2329b6-2d02-49ec-b204-b0d86bf42648" providerId="ADAL" clId="{4EC366F1-DCBF-494F-8BE1-2769C3AF0AB8}" dt="2022-06-06T21:44:37.479" v="3172" actId="478"/>
          <ac:spMkLst>
            <pc:docMk/>
            <pc:sldMk cId="1801161826" sldId="2076136915"/>
            <ac:spMk id="9" creationId="{3C60885B-6471-4A59-8FCB-55C6E457C9C2}"/>
          </ac:spMkLst>
        </pc:spChg>
        <pc:spChg chg="add del mod">
          <ac:chgData name="David Ogden" userId="ce2329b6-2d02-49ec-b204-b0d86bf42648" providerId="ADAL" clId="{4EC366F1-DCBF-494F-8BE1-2769C3AF0AB8}" dt="2022-06-06T21:44:35.198" v="3171" actId="478"/>
          <ac:spMkLst>
            <pc:docMk/>
            <pc:sldMk cId="1801161826" sldId="2076136915"/>
            <ac:spMk id="10" creationId="{33E76602-76E3-45EE-9FAC-4C8C7F7AD8BF}"/>
          </ac:spMkLst>
        </pc:spChg>
        <pc:spChg chg="add del mod">
          <ac:chgData name="David Ogden" userId="ce2329b6-2d02-49ec-b204-b0d86bf42648" providerId="ADAL" clId="{4EC366F1-DCBF-494F-8BE1-2769C3AF0AB8}" dt="2022-06-06T21:44:53.077" v="3177" actId="478"/>
          <ac:spMkLst>
            <pc:docMk/>
            <pc:sldMk cId="1801161826" sldId="2076136915"/>
            <ac:spMk id="12" creationId="{F6DDDA31-77C7-4A65-A735-24362D333196}"/>
          </ac:spMkLst>
        </pc:spChg>
        <pc:picChg chg="del">
          <ac:chgData name="David Ogden" userId="ce2329b6-2d02-49ec-b204-b0d86bf42648" providerId="ADAL" clId="{4EC366F1-DCBF-494F-8BE1-2769C3AF0AB8}" dt="2022-06-06T21:23:14.067" v="2027" actId="478"/>
          <ac:picMkLst>
            <pc:docMk/>
            <pc:sldMk cId="1801161826" sldId="2076136915"/>
            <ac:picMk id="7" creationId="{AB6DD886-CB1F-47B4-9FC4-F4ECBE7AA0E5}"/>
          </ac:picMkLst>
        </pc:picChg>
        <pc:picChg chg="add mod">
          <ac:chgData name="David Ogden" userId="ce2329b6-2d02-49ec-b204-b0d86bf42648" providerId="ADAL" clId="{4EC366F1-DCBF-494F-8BE1-2769C3AF0AB8}" dt="2022-06-06T21:46:17.735" v="3237" actId="1076"/>
          <ac:picMkLst>
            <pc:docMk/>
            <pc:sldMk cId="1801161826" sldId="2076136915"/>
            <ac:picMk id="11" creationId="{305C0588-4C36-4D9E-B165-08D0CB7F1CCF}"/>
          </ac:picMkLst>
        </pc:picChg>
        <pc:picChg chg="add mod">
          <ac:chgData name="David Ogden" userId="ce2329b6-2d02-49ec-b204-b0d86bf42648" providerId="ADAL" clId="{4EC366F1-DCBF-494F-8BE1-2769C3AF0AB8}" dt="2022-06-06T21:46:16.377" v="3236" actId="1076"/>
          <ac:picMkLst>
            <pc:docMk/>
            <pc:sldMk cId="1801161826" sldId="2076136915"/>
            <ac:picMk id="13" creationId="{B932CD40-0D23-44CA-8267-EC76C67EC583}"/>
          </ac:picMkLst>
        </pc:picChg>
      </pc:sldChg>
      <pc:sldChg chg="add del ord">
        <pc:chgData name="David Ogden" userId="ce2329b6-2d02-49ec-b204-b0d86bf42648" providerId="ADAL" clId="{4EC366F1-DCBF-494F-8BE1-2769C3AF0AB8}" dt="2022-06-06T21:50:29.304" v="3371" actId="47"/>
        <pc:sldMkLst>
          <pc:docMk/>
          <pc:sldMk cId="3283403101" sldId="2076136916"/>
        </pc:sldMkLst>
      </pc:sldChg>
      <pc:sldChg chg="del">
        <pc:chgData name="David Ogden" userId="ce2329b6-2d02-49ec-b204-b0d86bf42648" providerId="ADAL" clId="{4EC366F1-DCBF-494F-8BE1-2769C3AF0AB8}" dt="2022-06-06T21:50:37.968" v="3373" actId="47"/>
        <pc:sldMkLst>
          <pc:docMk/>
          <pc:sldMk cId="1139644728" sldId="2076136917"/>
        </pc:sldMkLst>
      </pc:sldChg>
      <pc:sldChg chg="del">
        <pc:chgData name="David Ogden" userId="ce2329b6-2d02-49ec-b204-b0d86bf42648" providerId="ADAL" clId="{4EC366F1-DCBF-494F-8BE1-2769C3AF0AB8}" dt="2022-06-06T21:19:00.434" v="1730" actId="47"/>
        <pc:sldMkLst>
          <pc:docMk/>
          <pc:sldMk cId="2382241900" sldId="2076136919"/>
        </pc:sldMkLst>
      </pc:sldChg>
      <pc:sldChg chg="addSp delSp modSp mod ord delAnim modAnim">
        <pc:chgData name="David Ogden" userId="ce2329b6-2d02-49ec-b204-b0d86bf42648" providerId="ADAL" clId="{4EC366F1-DCBF-494F-8BE1-2769C3AF0AB8}" dt="2022-06-06T21:56:40.247" v="3399" actId="6549"/>
        <pc:sldMkLst>
          <pc:docMk/>
          <pc:sldMk cId="2807449759" sldId="2076136920"/>
        </pc:sldMkLst>
        <pc:spChg chg="add del mod">
          <ac:chgData name="David Ogden" userId="ce2329b6-2d02-49ec-b204-b0d86bf42648" providerId="ADAL" clId="{4EC366F1-DCBF-494F-8BE1-2769C3AF0AB8}" dt="2022-06-06T20:16:11.762" v="846" actId="478"/>
          <ac:spMkLst>
            <pc:docMk/>
            <pc:sldMk cId="2807449759" sldId="2076136920"/>
            <ac:spMk id="5" creationId="{4585A961-3232-4C3C-99E5-B4C168D34625}"/>
          </ac:spMkLst>
        </pc:spChg>
        <pc:spChg chg="mod">
          <ac:chgData name="David Ogden" userId="ce2329b6-2d02-49ec-b204-b0d86bf42648" providerId="ADAL" clId="{4EC366F1-DCBF-494F-8BE1-2769C3AF0AB8}" dt="2022-06-06T20:23:59.463" v="1180" actId="20577"/>
          <ac:spMkLst>
            <pc:docMk/>
            <pc:sldMk cId="2807449759" sldId="2076136920"/>
            <ac:spMk id="6" creationId="{50BF7B92-960B-41D1-97E1-C012A8A2249B}"/>
          </ac:spMkLst>
        </pc:spChg>
        <pc:spChg chg="add del mod">
          <ac:chgData name="David Ogden" userId="ce2329b6-2d02-49ec-b204-b0d86bf42648" providerId="ADAL" clId="{4EC366F1-DCBF-494F-8BE1-2769C3AF0AB8}" dt="2022-06-06T20:24:13.710" v="1192" actId="478"/>
          <ac:spMkLst>
            <pc:docMk/>
            <pc:sldMk cId="2807449759" sldId="2076136920"/>
            <ac:spMk id="7" creationId="{202D7A51-5F22-4328-9747-B3A23A52E0E1}"/>
          </ac:spMkLst>
        </pc:spChg>
        <pc:spChg chg="del">
          <ac:chgData name="David Ogden" userId="ce2329b6-2d02-49ec-b204-b0d86bf42648" providerId="ADAL" clId="{4EC366F1-DCBF-494F-8BE1-2769C3AF0AB8}" dt="2022-06-06T20:15:44.094" v="841" actId="478"/>
          <ac:spMkLst>
            <pc:docMk/>
            <pc:sldMk cId="2807449759" sldId="2076136920"/>
            <ac:spMk id="8" creationId="{1735D05A-46D8-4A06-B6EE-385A1A57B0C2}"/>
          </ac:spMkLst>
        </pc:spChg>
        <pc:spChg chg="add mod">
          <ac:chgData name="David Ogden" userId="ce2329b6-2d02-49ec-b204-b0d86bf42648" providerId="ADAL" clId="{4EC366F1-DCBF-494F-8BE1-2769C3AF0AB8}" dt="2022-06-06T21:56:40.247" v="3399" actId="6549"/>
          <ac:spMkLst>
            <pc:docMk/>
            <pc:sldMk cId="2807449759" sldId="2076136920"/>
            <ac:spMk id="15" creationId="{863EB833-F27F-4B7E-BE3D-E8B4C53C847C}"/>
          </ac:spMkLst>
        </pc:spChg>
        <pc:spChg chg="add del mod">
          <ac:chgData name="David Ogden" userId="ce2329b6-2d02-49ec-b204-b0d86bf42648" providerId="ADAL" clId="{4EC366F1-DCBF-494F-8BE1-2769C3AF0AB8}" dt="2022-06-06T20:24:24.686" v="1201" actId="478"/>
          <ac:spMkLst>
            <pc:docMk/>
            <pc:sldMk cId="2807449759" sldId="2076136920"/>
            <ac:spMk id="17" creationId="{E142FE64-39FA-4FE2-8D9F-8BB185FD5FCD}"/>
          </ac:spMkLst>
        </pc:spChg>
        <pc:picChg chg="mod">
          <ac:chgData name="David Ogden" userId="ce2329b6-2d02-49ec-b204-b0d86bf42648" providerId="ADAL" clId="{4EC366F1-DCBF-494F-8BE1-2769C3AF0AB8}" dt="2022-06-06T20:37:42.066" v="1602" actId="1076"/>
          <ac:picMkLst>
            <pc:docMk/>
            <pc:sldMk cId="2807449759" sldId="2076136920"/>
            <ac:picMk id="9" creationId="{29824C25-BE53-4DA9-BDD2-E887050A92F3}"/>
          </ac:picMkLst>
        </pc:picChg>
        <pc:picChg chg="mod">
          <ac:chgData name="David Ogden" userId="ce2329b6-2d02-49ec-b204-b0d86bf42648" providerId="ADAL" clId="{4EC366F1-DCBF-494F-8BE1-2769C3AF0AB8}" dt="2022-06-06T21:41:19.803" v="3114" actId="14100"/>
          <ac:picMkLst>
            <pc:docMk/>
            <pc:sldMk cId="2807449759" sldId="2076136920"/>
            <ac:picMk id="10" creationId="{162B944E-262D-4D6D-AC91-2BFA957F238D}"/>
          </ac:picMkLst>
        </pc:picChg>
        <pc:picChg chg="mod">
          <ac:chgData name="David Ogden" userId="ce2329b6-2d02-49ec-b204-b0d86bf42648" providerId="ADAL" clId="{4EC366F1-DCBF-494F-8BE1-2769C3AF0AB8}" dt="2022-06-06T21:41:22.452" v="3115" actId="14100"/>
          <ac:picMkLst>
            <pc:docMk/>
            <pc:sldMk cId="2807449759" sldId="2076136920"/>
            <ac:picMk id="11" creationId="{A73EC2F2-70D2-4A0C-BBD8-BB84F1B1B8B6}"/>
          </ac:picMkLst>
        </pc:picChg>
        <pc:picChg chg="del">
          <ac:chgData name="David Ogden" userId="ce2329b6-2d02-49ec-b204-b0d86bf42648" providerId="ADAL" clId="{4EC366F1-DCBF-494F-8BE1-2769C3AF0AB8}" dt="2022-06-06T20:15:39" v="838" actId="478"/>
          <ac:picMkLst>
            <pc:docMk/>
            <pc:sldMk cId="2807449759" sldId="2076136920"/>
            <ac:picMk id="12" creationId="{16E471D7-C85C-4D38-80C0-FB6FB391AAFB}"/>
          </ac:picMkLst>
        </pc:picChg>
        <pc:picChg chg="del">
          <ac:chgData name="David Ogden" userId="ce2329b6-2d02-49ec-b204-b0d86bf42648" providerId="ADAL" clId="{4EC366F1-DCBF-494F-8BE1-2769C3AF0AB8}" dt="2022-06-06T20:15:40.906" v="840" actId="478"/>
          <ac:picMkLst>
            <pc:docMk/>
            <pc:sldMk cId="2807449759" sldId="2076136920"/>
            <ac:picMk id="13" creationId="{5BB553DA-1825-4AA3-865B-1070ABCE6E87}"/>
          </ac:picMkLst>
        </pc:picChg>
        <pc:picChg chg="del">
          <ac:chgData name="David Ogden" userId="ce2329b6-2d02-49ec-b204-b0d86bf42648" providerId="ADAL" clId="{4EC366F1-DCBF-494F-8BE1-2769C3AF0AB8}" dt="2022-06-06T20:15:39.965" v="839" actId="478"/>
          <ac:picMkLst>
            <pc:docMk/>
            <pc:sldMk cId="2807449759" sldId="2076136920"/>
            <ac:picMk id="14" creationId="{6D70C636-8F6C-4BA3-A254-A0E0B0C8C8FC}"/>
          </ac:picMkLst>
        </pc:picChg>
        <pc:picChg chg="add del mod">
          <ac:chgData name="David Ogden" userId="ce2329b6-2d02-49ec-b204-b0d86bf42648" providerId="ADAL" clId="{4EC366F1-DCBF-494F-8BE1-2769C3AF0AB8}" dt="2022-06-06T20:37:39.171" v="1601" actId="478"/>
          <ac:picMkLst>
            <pc:docMk/>
            <pc:sldMk cId="2807449759" sldId="2076136920"/>
            <ac:picMk id="18" creationId="{43B5FEC6-352F-48D7-BCAD-4502AF310B04}"/>
          </ac:picMkLst>
        </pc:picChg>
      </pc:sldChg>
      <pc:sldChg chg="del">
        <pc:chgData name="David Ogden" userId="ce2329b6-2d02-49ec-b204-b0d86bf42648" providerId="ADAL" clId="{4EC366F1-DCBF-494F-8BE1-2769C3AF0AB8}" dt="2022-06-06T20:23:53.642" v="1170"/>
        <pc:sldMkLst>
          <pc:docMk/>
          <pc:sldMk cId="2842403424" sldId="2076136921"/>
        </pc:sldMkLst>
      </pc:sldChg>
      <pc:sldChg chg="addSp delSp modSp mod delAnim modAnim">
        <pc:chgData name="David Ogden" userId="ce2329b6-2d02-49ec-b204-b0d86bf42648" providerId="ADAL" clId="{4EC366F1-DCBF-494F-8BE1-2769C3AF0AB8}" dt="2022-06-06T22:09:32.800" v="3438" actId="1076"/>
        <pc:sldMkLst>
          <pc:docMk/>
          <pc:sldMk cId="3713429144" sldId="2076136921"/>
        </pc:sldMkLst>
        <pc:spChg chg="mod">
          <ac:chgData name="David Ogden" userId="ce2329b6-2d02-49ec-b204-b0d86bf42648" providerId="ADAL" clId="{4EC366F1-DCBF-494F-8BE1-2769C3AF0AB8}" dt="2022-06-06T21:53:02.624" v="3376" actId="20577"/>
          <ac:spMkLst>
            <pc:docMk/>
            <pc:sldMk cId="3713429144" sldId="2076136921"/>
            <ac:spMk id="15" creationId="{863EB833-F27F-4B7E-BE3D-E8B4C53C847C}"/>
          </ac:spMkLst>
        </pc:spChg>
        <pc:spChg chg="add del mod">
          <ac:chgData name="David Ogden" userId="ce2329b6-2d02-49ec-b204-b0d86bf42648" providerId="ADAL" clId="{4EC366F1-DCBF-494F-8BE1-2769C3AF0AB8}" dt="2022-06-06T20:28:55.223" v="1216" actId="478"/>
          <ac:spMkLst>
            <pc:docMk/>
            <pc:sldMk cId="3713429144" sldId="2076136921"/>
            <ac:spMk id="16" creationId="{495165E1-C8F7-4BEA-914B-D1011CCF55E4}"/>
          </ac:spMkLst>
        </pc:spChg>
        <pc:picChg chg="del mod">
          <ac:chgData name="David Ogden" userId="ce2329b6-2d02-49ec-b204-b0d86bf42648" providerId="ADAL" clId="{4EC366F1-DCBF-494F-8BE1-2769C3AF0AB8}" dt="2022-06-06T20:28:57.136" v="1217" actId="478"/>
          <ac:picMkLst>
            <pc:docMk/>
            <pc:sldMk cId="3713429144" sldId="2076136921"/>
            <ac:picMk id="9" creationId="{29824C25-BE53-4DA9-BDD2-E887050A92F3}"/>
          </ac:picMkLst>
        </pc:picChg>
        <pc:picChg chg="del">
          <ac:chgData name="David Ogden" userId="ce2329b6-2d02-49ec-b204-b0d86bf42648" providerId="ADAL" clId="{4EC366F1-DCBF-494F-8BE1-2769C3AF0AB8}" dt="2022-06-06T20:29:02.824" v="1221" actId="478"/>
          <ac:picMkLst>
            <pc:docMk/>
            <pc:sldMk cId="3713429144" sldId="2076136921"/>
            <ac:picMk id="10" creationId="{162B944E-262D-4D6D-AC91-2BFA957F238D}"/>
          </ac:picMkLst>
        </pc:picChg>
        <pc:picChg chg="del">
          <ac:chgData name="David Ogden" userId="ce2329b6-2d02-49ec-b204-b0d86bf42648" providerId="ADAL" clId="{4EC366F1-DCBF-494F-8BE1-2769C3AF0AB8}" dt="2022-06-06T20:29:00.469" v="1219" actId="478"/>
          <ac:picMkLst>
            <pc:docMk/>
            <pc:sldMk cId="3713429144" sldId="2076136921"/>
            <ac:picMk id="11" creationId="{A73EC2F2-70D2-4A0C-BBD8-BB84F1B1B8B6}"/>
          </ac:picMkLst>
        </pc:picChg>
        <pc:picChg chg="add mod">
          <ac:chgData name="David Ogden" userId="ce2329b6-2d02-49ec-b204-b0d86bf42648" providerId="ADAL" clId="{4EC366F1-DCBF-494F-8BE1-2769C3AF0AB8}" dt="2022-06-06T20:29:07.410" v="1223" actId="1076"/>
          <ac:picMkLst>
            <pc:docMk/>
            <pc:sldMk cId="3713429144" sldId="2076136921"/>
            <ac:picMk id="12" creationId="{F36D3AB7-47CE-4FA3-A750-0DDB03865D59}"/>
          </ac:picMkLst>
        </pc:picChg>
        <pc:picChg chg="add mod">
          <ac:chgData name="David Ogden" userId="ce2329b6-2d02-49ec-b204-b0d86bf42648" providerId="ADAL" clId="{4EC366F1-DCBF-494F-8BE1-2769C3AF0AB8}" dt="2022-06-06T22:09:32.800" v="3438" actId="1076"/>
          <ac:picMkLst>
            <pc:docMk/>
            <pc:sldMk cId="3713429144" sldId="2076136921"/>
            <ac:picMk id="13" creationId="{EF192A49-9EAF-4453-8871-82AB95B6CE6C}"/>
          </ac:picMkLst>
        </pc:picChg>
        <pc:picChg chg="add mod">
          <ac:chgData name="David Ogden" userId="ce2329b6-2d02-49ec-b204-b0d86bf42648" providerId="ADAL" clId="{4EC366F1-DCBF-494F-8BE1-2769C3AF0AB8}" dt="2022-06-06T20:29:10.145" v="1224" actId="1076"/>
          <ac:picMkLst>
            <pc:docMk/>
            <pc:sldMk cId="3713429144" sldId="2076136921"/>
            <ac:picMk id="14" creationId="{BBD0DA54-750F-4A90-8A8D-F55101B0F457}"/>
          </ac:picMkLst>
        </pc:picChg>
      </pc:sldChg>
      <pc:sldChg chg="modSp del mod">
        <pc:chgData name="David Ogden" userId="ce2329b6-2d02-49ec-b204-b0d86bf42648" providerId="ADAL" clId="{4EC366F1-DCBF-494F-8BE1-2769C3AF0AB8}" dt="2022-06-06T21:50:27.416" v="3370" actId="47"/>
        <pc:sldMkLst>
          <pc:docMk/>
          <pc:sldMk cId="56090554" sldId="2076136922"/>
        </pc:sldMkLst>
        <pc:spChg chg="mod">
          <ac:chgData name="David Ogden" userId="ce2329b6-2d02-49ec-b204-b0d86bf42648" providerId="ADAL" clId="{4EC366F1-DCBF-494F-8BE1-2769C3AF0AB8}" dt="2022-06-06T21:23:07.742" v="2024" actId="1076"/>
          <ac:spMkLst>
            <pc:docMk/>
            <pc:sldMk cId="56090554" sldId="2076136922"/>
            <ac:spMk id="8" creationId="{2F6BDFDC-7F62-4A13-A80D-8059DEA9DC1D}"/>
          </ac:spMkLst>
        </pc:spChg>
      </pc:sldChg>
      <pc:sldChg chg="addSp delSp modSp mod modAnim modNotes">
        <pc:chgData name="David Ogden" userId="ce2329b6-2d02-49ec-b204-b0d86bf42648" providerId="ADAL" clId="{4EC366F1-DCBF-494F-8BE1-2769C3AF0AB8}" dt="2022-06-06T22:25:12.227" v="3531" actId="6549"/>
        <pc:sldMkLst>
          <pc:docMk/>
          <pc:sldMk cId="671688155" sldId="2076136923"/>
        </pc:sldMkLst>
        <pc:spChg chg="mod">
          <ac:chgData name="David Ogden" userId="ce2329b6-2d02-49ec-b204-b0d86bf42648" providerId="ADAL" clId="{4EC366F1-DCBF-494F-8BE1-2769C3AF0AB8}" dt="2022-06-06T21:47:11.372" v="3249" actId="20577"/>
          <ac:spMkLst>
            <pc:docMk/>
            <pc:sldMk cId="671688155" sldId="2076136923"/>
            <ac:spMk id="2" creationId="{46E70BDD-FD91-41CE-B327-5A79DE405911}"/>
          </ac:spMkLst>
        </pc:spChg>
        <pc:spChg chg="del mod">
          <ac:chgData name="David Ogden" userId="ce2329b6-2d02-49ec-b204-b0d86bf42648" providerId="ADAL" clId="{4EC366F1-DCBF-494F-8BE1-2769C3AF0AB8}" dt="2022-06-06T21:46:46.243" v="3238" actId="478"/>
          <ac:spMkLst>
            <pc:docMk/>
            <pc:sldMk cId="671688155" sldId="2076136923"/>
            <ac:spMk id="5" creationId="{DD504521-55C7-4D7C-801A-6EC54340DA31}"/>
          </ac:spMkLst>
        </pc:spChg>
        <pc:spChg chg="add del mod">
          <ac:chgData name="David Ogden" userId="ce2329b6-2d02-49ec-b204-b0d86bf42648" providerId="ADAL" clId="{4EC366F1-DCBF-494F-8BE1-2769C3AF0AB8}" dt="2022-06-06T21:46:54.537" v="3239" actId="478"/>
          <ac:spMkLst>
            <pc:docMk/>
            <pc:sldMk cId="671688155" sldId="2076136923"/>
            <ac:spMk id="7" creationId="{18DDF8DA-E37B-4E02-83D4-93357E2E0E38}"/>
          </ac:spMkLst>
        </pc:spChg>
        <pc:spChg chg="del">
          <ac:chgData name="David Ogden" userId="ce2329b6-2d02-49ec-b204-b0d86bf42648" providerId="ADAL" clId="{4EC366F1-DCBF-494F-8BE1-2769C3AF0AB8}" dt="2022-06-06T21:47:15.279" v="3250" actId="478"/>
          <ac:spMkLst>
            <pc:docMk/>
            <pc:sldMk cId="671688155" sldId="2076136923"/>
            <ac:spMk id="9" creationId="{3C60885B-6471-4A59-8FCB-55C6E457C9C2}"/>
          </ac:spMkLst>
        </pc:spChg>
        <pc:spChg chg="mod">
          <ac:chgData name="David Ogden" userId="ce2329b6-2d02-49ec-b204-b0d86bf42648" providerId="ADAL" clId="{4EC366F1-DCBF-494F-8BE1-2769C3AF0AB8}" dt="2022-06-06T22:10:48.442" v="3518" actId="20577"/>
          <ac:spMkLst>
            <pc:docMk/>
            <pc:sldMk cId="671688155" sldId="2076136923"/>
            <ac:spMk id="10" creationId="{33E76602-76E3-45EE-9FAC-4C8C7F7AD8BF}"/>
          </ac:spMkLst>
        </pc:spChg>
        <pc:spChg chg="del mod">
          <ac:chgData name="David Ogden" userId="ce2329b6-2d02-49ec-b204-b0d86bf42648" providerId="ADAL" clId="{4EC366F1-DCBF-494F-8BE1-2769C3AF0AB8}" dt="2022-06-06T22:03:49.767" v="3400" actId="478"/>
          <ac:spMkLst>
            <pc:docMk/>
            <pc:sldMk cId="671688155" sldId="2076136923"/>
            <ac:spMk id="12" creationId="{F6DDDA31-77C7-4A65-A735-24362D333196}"/>
          </ac:spMkLst>
        </pc:spChg>
        <pc:picChg chg="del mod">
          <ac:chgData name="David Ogden" userId="ce2329b6-2d02-49ec-b204-b0d86bf42648" providerId="ADAL" clId="{4EC366F1-DCBF-494F-8BE1-2769C3AF0AB8}" dt="2022-06-06T21:46:55.917" v="3240" actId="478"/>
          <ac:picMkLst>
            <pc:docMk/>
            <pc:sldMk cId="671688155" sldId="2076136923"/>
            <ac:picMk id="11" creationId="{305C0588-4C36-4D9E-B165-08D0CB7F1CCF}"/>
          </ac:picMkLst>
        </pc:picChg>
      </pc:sldChg>
      <pc:sldMasterChg chg="delSldLayout">
        <pc:chgData name="David Ogden" userId="ce2329b6-2d02-49ec-b204-b0d86bf42648" providerId="ADAL" clId="{4EC366F1-DCBF-494F-8BE1-2769C3AF0AB8}" dt="2022-06-06T19:58:13.312" v="794" actId="47"/>
        <pc:sldMasterMkLst>
          <pc:docMk/>
          <pc:sldMasterMk cId="4287264936" sldId="2147483711"/>
        </pc:sldMasterMkLst>
        <pc:sldLayoutChg chg="del">
          <pc:chgData name="David Ogden" userId="ce2329b6-2d02-49ec-b204-b0d86bf42648" providerId="ADAL" clId="{4EC366F1-DCBF-494F-8BE1-2769C3AF0AB8}" dt="2022-06-06T19:58:13.312" v="794" actId="47"/>
          <pc:sldLayoutMkLst>
            <pc:docMk/>
            <pc:sldMasterMk cId="4287264936" sldId="2147483711"/>
            <pc:sldLayoutMk cId="646716151" sldId="214748379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F9CFFE-5B5B-4CA9-AEA0-807FCD825A71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75D59FD-0F50-4AFB-A2DB-F6841D879CB9}">
      <dgm:prSet phldrT="[Text]"/>
      <dgm:spPr/>
      <dgm:t>
        <a:bodyPr/>
        <a:lstStyle/>
        <a:p>
          <a:r>
            <a:rPr lang="en-GB" dirty="0"/>
            <a:t>Discovery</a:t>
          </a:r>
        </a:p>
      </dgm:t>
    </dgm:pt>
    <dgm:pt modelId="{BE4C04DC-1CF3-42A3-A54C-7435F360E37F}" type="parTrans" cxnId="{4F1D41EB-3208-4AD5-BF3E-29C1DDF95275}">
      <dgm:prSet/>
      <dgm:spPr/>
      <dgm:t>
        <a:bodyPr/>
        <a:lstStyle/>
        <a:p>
          <a:endParaRPr lang="en-GB"/>
        </a:p>
      </dgm:t>
    </dgm:pt>
    <dgm:pt modelId="{4A333FCB-462A-45EB-824B-36643CECE7D0}" type="sibTrans" cxnId="{4F1D41EB-3208-4AD5-BF3E-29C1DDF95275}">
      <dgm:prSet/>
      <dgm:spPr/>
      <dgm:t>
        <a:bodyPr/>
        <a:lstStyle/>
        <a:p>
          <a:endParaRPr lang="en-GB"/>
        </a:p>
      </dgm:t>
    </dgm:pt>
    <dgm:pt modelId="{68A78B0F-6BC4-40D2-BA64-B4215D5FC746}">
      <dgm:prSet phldrT="[Text]"/>
      <dgm:spPr/>
      <dgm:t>
        <a:bodyPr/>
        <a:lstStyle/>
        <a:p>
          <a:r>
            <a:rPr lang="en-GB" dirty="0"/>
            <a:t>Digital / Engineering / Operations</a:t>
          </a:r>
        </a:p>
      </dgm:t>
    </dgm:pt>
    <dgm:pt modelId="{110CA17C-5860-4C36-867B-B8D2A7CCAD6C}" type="parTrans" cxnId="{292BB538-847A-4EC3-A1DB-1F78C797DD31}">
      <dgm:prSet/>
      <dgm:spPr/>
      <dgm:t>
        <a:bodyPr/>
        <a:lstStyle/>
        <a:p>
          <a:endParaRPr lang="en-GB"/>
        </a:p>
      </dgm:t>
    </dgm:pt>
    <dgm:pt modelId="{24CF9E73-2A57-4E23-B2FF-72D3C9BBBC74}" type="sibTrans" cxnId="{292BB538-847A-4EC3-A1DB-1F78C797DD31}">
      <dgm:prSet/>
      <dgm:spPr/>
      <dgm:t>
        <a:bodyPr/>
        <a:lstStyle/>
        <a:p>
          <a:endParaRPr lang="en-GB"/>
        </a:p>
      </dgm:t>
    </dgm:pt>
    <dgm:pt modelId="{E9F5EF44-C057-461C-8196-382CBFCAB0CA}">
      <dgm:prSet phldrT="[Text]"/>
      <dgm:spPr/>
      <dgm:t>
        <a:bodyPr/>
        <a:lstStyle/>
        <a:p>
          <a:r>
            <a:rPr lang="en-GB" dirty="0"/>
            <a:t>User stories - Functional &amp; non-functional requirements</a:t>
          </a:r>
        </a:p>
      </dgm:t>
    </dgm:pt>
    <dgm:pt modelId="{E53873ED-5673-4F45-965C-79D7AA1A520E}" type="parTrans" cxnId="{287D26FE-9220-49D4-BABE-8E6D4BCE5CD2}">
      <dgm:prSet/>
      <dgm:spPr/>
      <dgm:t>
        <a:bodyPr/>
        <a:lstStyle/>
        <a:p>
          <a:endParaRPr lang="en-GB"/>
        </a:p>
      </dgm:t>
    </dgm:pt>
    <dgm:pt modelId="{32675265-B93D-4B45-8C16-4F21867E8069}" type="sibTrans" cxnId="{287D26FE-9220-49D4-BABE-8E6D4BCE5CD2}">
      <dgm:prSet/>
      <dgm:spPr/>
      <dgm:t>
        <a:bodyPr/>
        <a:lstStyle/>
        <a:p>
          <a:endParaRPr lang="en-GB"/>
        </a:p>
      </dgm:t>
    </dgm:pt>
    <dgm:pt modelId="{6E9157AB-07B8-42EE-9D1C-EAFAD03DC37B}">
      <dgm:prSet phldrT="[Text]"/>
      <dgm:spPr/>
      <dgm:t>
        <a:bodyPr/>
        <a:lstStyle/>
        <a:p>
          <a:r>
            <a:rPr lang="en-GB" dirty="0"/>
            <a:t>Implementation</a:t>
          </a:r>
        </a:p>
      </dgm:t>
    </dgm:pt>
    <dgm:pt modelId="{560BFB6F-DC8B-4690-8372-EBF39B149C62}" type="parTrans" cxnId="{4939679B-1671-435C-A386-00C72FA8FF8E}">
      <dgm:prSet/>
      <dgm:spPr/>
      <dgm:t>
        <a:bodyPr/>
        <a:lstStyle/>
        <a:p>
          <a:endParaRPr lang="en-GB"/>
        </a:p>
      </dgm:t>
    </dgm:pt>
    <dgm:pt modelId="{07B1E171-4824-43E5-B5ED-C402A5A62418}" type="sibTrans" cxnId="{4939679B-1671-435C-A386-00C72FA8FF8E}">
      <dgm:prSet/>
      <dgm:spPr/>
      <dgm:t>
        <a:bodyPr/>
        <a:lstStyle/>
        <a:p>
          <a:endParaRPr lang="en-GB"/>
        </a:p>
      </dgm:t>
    </dgm:pt>
    <dgm:pt modelId="{1A9503A7-BC30-4AA6-9337-0B926DF11B16}">
      <dgm:prSet phldrT="[Text]"/>
      <dgm:spPr/>
      <dgm:t>
        <a:bodyPr/>
        <a:lstStyle/>
        <a:p>
          <a:r>
            <a:rPr lang="en-GB" dirty="0"/>
            <a:t>Scaling and deployment</a:t>
          </a:r>
        </a:p>
      </dgm:t>
    </dgm:pt>
    <dgm:pt modelId="{035325AF-BE7F-4CE6-AFCA-FCD22C0E3EBD}" type="parTrans" cxnId="{AF346545-09D0-46E3-9B6B-B7300E891245}">
      <dgm:prSet/>
      <dgm:spPr/>
      <dgm:t>
        <a:bodyPr/>
        <a:lstStyle/>
        <a:p>
          <a:endParaRPr lang="en-GB"/>
        </a:p>
      </dgm:t>
    </dgm:pt>
    <dgm:pt modelId="{10485A08-D68C-4FF4-AFC6-66BF943321B3}" type="sibTrans" cxnId="{AF346545-09D0-46E3-9B6B-B7300E891245}">
      <dgm:prSet/>
      <dgm:spPr/>
      <dgm:t>
        <a:bodyPr/>
        <a:lstStyle/>
        <a:p>
          <a:endParaRPr lang="en-GB"/>
        </a:p>
      </dgm:t>
    </dgm:pt>
    <dgm:pt modelId="{EACFC366-B1FD-4148-86ED-61BA62413E71}">
      <dgm:prSet phldrT="[Text]"/>
      <dgm:spPr/>
      <dgm:t>
        <a:bodyPr/>
        <a:lstStyle/>
        <a:p>
          <a:r>
            <a:rPr lang="en-GB" dirty="0"/>
            <a:t>Lifecycle Services</a:t>
          </a:r>
        </a:p>
      </dgm:t>
    </dgm:pt>
    <dgm:pt modelId="{19502AFC-69DD-4FB0-BFE0-1D9757C7BDA1}" type="parTrans" cxnId="{7F16425E-1818-4D07-8C09-68AB28510CA5}">
      <dgm:prSet/>
      <dgm:spPr/>
      <dgm:t>
        <a:bodyPr/>
        <a:lstStyle/>
        <a:p>
          <a:endParaRPr lang="en-GB"/>
        </a:p>
      </dgm:t>
    </dgm:pt>
    <dgm:pt modelId="{823CFC3E-432A-45C5-AA35-7BB9D785333F}" type="sibTrans" cxnId="{7F16425E-1818-4D07-8C09-68AB28510CA5}">
      <dgm:prSet/>
      <dgm:spPr/>
      <dgm:t>
        <a:bodyPr/>
        <a:lstStyle/>
        <a:p>
          <a:endParaRPr lang="en-GB"/>
        </a:p>
      </dgm:t>
    </dgm:pt>
    <dgm:pt modelId="{6C1A1AB9-7B5E-465C-89E7-DBA019CE57D6}">
      <dgm:prSet phldrT="[Text]"/>
      <dgm:spPr/>
      <dgm:t>
        <a:bodyPr/>
        <a:lstStyle/>
        <a:p>
          <a:r>
            <a:rPr lang="en-GB" dirty="0"/>
            <a:t>Ongoing Development &amp; maintenance</a:t>
          </a:r>
        </a:p>
      </dgm:t>
    </dgm:pt>
    <dgm:pt modelId="{16A15AE7-D7E3-4ACE-A503-4BFCF5593926}" type="parTrans" cxnId="{F0778EF1-F7B7-4BC6-B568-75DC2B8523EA}">
      <dgm:prSet/>
      <dgm:spPr/>
      <dgm:t>
        <a:bodyPr/>
        <a:lstStyle/>
        <a:p>
          <a:endParaRPr lang="en-GB"/>
        </a:p>
      </dgm:t>
    </dgm:pt>
    <dgm:pt modelId="{34A758B4-9370-455C-9D91-7E410C8CCDD6}" type="sibTrans" cxnId="{F0778EF1-F7B7-4BC6-B568-75DC2B8523EA}">
      <dgm:prSet/>
      <dgm:spPr/>
      <dgm:t>
        <a:bodyPr/>
        <a:lstStyle/>
        <a:p>
          <a:endParaRPr lang="en-GB"/>
        </a:p>
      </dgm:t>
    </dgm:pt>
    <dgm:pt modelId="{38A74E58-DC8F-483D-824D-FEE9FFF08B7B}">
      <dgm:prSet/>
      <dgm:spPr/>
      <dgm:t>
        <a:bodyPr/>
        <a:lstStyle/>
        <a:p>
          <a:r>
            <a:rPr lang="en-GB" dirty="0"/>
            <a:t>Gap analysis – current state Vs To Be</a:t>
          </a:r>
        </a:p>
      </dgm:t>
    </dgm:pt>
    <dgm:pt modelId="{EA68665F-2DC8-43DE-B817-239C5F211330}" type="parTrans" cxnId="{04AE9AE1-FB9E-4FA9-8DD2-10436B88695B}">
      <dgm:prSet/>
      <dgm:spPr/>
      <dgm:t>
        <a:bodyPr/>
        <a:lstStyle/>
        <a:p>
          <a:endParaRPr lang="en-GB"/>
        </a:p>
      </dgm:t>
    </dgm:pt>
    <dgm:pt modelId="{B287667C-1F93-4A69-BA00-22E069E6784A}" type="sibTrans" cxnId="{04AE9AE1-FB9E-4FA9-8DD2-10436B88695B}">
      <dgm:prSet/>
      <dgm:spPr/>
      <dgm:t>
        <a:bodyPr/>
        <a:lstStyle/>
        <a:p>
          <a:endParaRPr lang="en-GB"/>
        </a:p>
      </dgm:t>
    </dgm:pt>
    <dgm:pt modelId="{49418E0E-1388-42B0-B6FE-0E96EA010F13}">
      <dgm:prSet/>
      <dgm:spPr/>
      <dgm:t>
        <a:bodyPr/>
        <a:lstStyle/>
        <a:p>
          <a:r>
            <a:rPr lang="en-GB" dirty="0"/>
            <a:t>Roadmap, strategy and business case</a:t>
          </a:r>
        </a:p>
      </dgm:t>
    </dgm:pt>
    <dgm:pt modelId="{4D31FCB9-92B9-4289-BC35-DE26156B1DB3}" type="parTrans" cxnId="{1E83270F-6849-4C77-BD5B-BA56B3010C69}">
      <dgm:prSet/>
      <dgm:spPr/>
      <dgm:t>
        <a:bodyPr/>
        <a:lstStyle/>
        <a:p>
          <a:endParaRPr lang="en-GB"/>
        </a:p>
      </dgm:t>
    </dgm:pt>
    <dgm:pt modelId="{A844BB31-3A2E-4013-83AF-42ACBE960597}" type="sibTrans" cxnId="{1E83270F-6849-4C77-BD5B-BA56B3010C69}">
      <dgm:prSet/>
      <dgm:spPr/>
      <dgm:t>
        <a:bodyPr/>
        <a:lstStyle/>
        <a:p>
          <a:endParaRPr lang="en-GB"/>
        </a:p>
      </dgm:t>
    </dgm:pt>
    <dgm:pt modelId="{F1CE0E65-24D2-44D5-8244-6E38FFB99097}">
      <dgm:prSet/>
      <dgm:spPr/>
      <dgm:t>
        <a:bodyPr/>
        <a:lstStyle/>
        <a:p>
          <a:r>
            <a:rPr lang="en-GB" dirty="0"/>
            <a:t>Minimal Viable Product</a:t>
          </a:r>
        </a:p>
      </dgm:t>
    </dgm:pt>
    <dgm:pt modelId="{DDAAB318-B5FF-4DCF-9DF6-D4B4F36A0969}" type="parTrans" cxnId="{E946935E-3D2D-4BDC-9DFA-FE8A760ADDC6}">
      <dgm:prSet/>
      <dgm:spPr/>
      <dgm:t>
        <a:bodyPr/>
        <a:lstStyle/>
        <a:p>
          <a:endParaRPr lang="en-GB"/>
        </a:p>
      </dgm:t>
    </dgm:pt>
    <dgm:pt modelId="{ACEA4EC5-EA58-4A36-BB98-B385EB1945D3}" type="sibTrans" cxnId="{E946935E-3D2D-4BDC-9DFA-FE8A760ADDC6}">
      <dgm:prSet/>
      <dgm:spPr/>
      <dgm:t>
        <a:bodyPr/>
        <a:lstStyle/>
        <a:p>
          <a:endParaRPr lang="en-GB"/>
        </a:p>
      </dgm:t>
    </dgm:pt>
    <dgm:pt modelId="{D11F9B53-AA0D-4AFB-8DF9-A8AF3E7AD683}" type="pres">
      <dgm:prSet presAssocID="{4BF9CFFE-5B5B-4CA9-AEA0-807FCD825A71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991FCCD8-63B0-4B1E-9A57-C7BB8BE3413F}" type="pres">
      <dgm:prSet presAssocID="{875D59FD-0F50-4AFB-A2DB-F6841D879CB9}" presName="horFlow" presStyleCnt="0"/>
      <dgm:spPr/>
    </dgm:pt>
    <dgm:pt modelId="{FE0F25CA-287A-4D5B-ACA9-CE6C8A8D2988}" type="pres">
      <dgm:prSet presAssocID="{875D59FD-0F50-4AFB-A2DB-F6841D879CB9}" presName="bigChev" presStyleLbl="node1" presStyleIdx="0" presStyleCnt="3" custLinFactNeighborX="-3536"/>
      <dgm:spPr/>
    </dgm:pt>
    <dgm:pt modelId="{79863954-BD30-4986-8D2D-AE53327CF803}" type="pres">
      <dgm:prSet presAssocID="{110CA17C-5860-4C36-867B-B8D2A7CCAD6C}" presName="parTrans" presStyleCnt="0"/>
      <dgm:spPr/>
    </dgm:pt>
    <dgm:pt modelId="{210285D4-641F-46F7-B32C-31DF66019BBB}" type="pres">
      <dgm:prSet presAssocID="{68A78B0F-6BC4-40D2-BA64-B4215D5FC746}" presName="node" presStyleLbl="alignAccFollowNode1" presStyleIdx="0" presStyleCnt="7" custLinFactNeighborX="-3537" custLinFactNeighborY="1385">
        <dgm:presLayoutVars>
          <dgm:bulletEnabled val="1"/>
        </dgm:presLayoutVars>
      </dgm:prSet>
      <dgm:spPr/>
    </dgm:pt>
    <dgm:pt modelId="{C45CA73F-4E0D-4A9E-A748-C0843647D0F9}" type="pres">
      <dgm:prSet presAssocID="{24CF9E73-2A57-4E23-B2FF-72D3C9BBBC74}" presName="sibTrans" presStyleCnt="0"/>
      <dgm:spPr/>
    </dgm:pt>
    <dgm:pt modelId="{A49BA12C-5C09-4D41-A77F-BAFAF872A027}" type="pres">
      <dgm:prSet presAssocID="{E9F5EF44-C057-461C-8196-382CBFCAB0CA}" presName="node" presStyleLbl="alignAccFollowNode1" presStyleIdx="1" presStyleCnt="7" custLinFactNeighborX="-2488" custLinFactNeighborY="2770">
        <dgm:presLayoutVars>
          <dgm:bulletEnabled val="1"/>
        </dgm:presLayoutVars>
      </dgm:prSet>
      <dgm:spPr/>
    </dgm:pt>
    <dgm:pt modelId="{D0589CF6-4B9B-4B7A-96A0-26C8E4213660}" type="pres">
      <dgm:prSet presAssocID="{32675265-B93D-4B45-8C16-4F21867E8069}" presName="sibTrans" presStyleCnt="0"/>
      <dgm:spPr/>
    </dgm:pt>
    <dgm:pt modelId="{C00290EB-EB9F-4289-A906-6668E62F8152}" type="pres">
      <dgm:prSet presAssocID="{38A74E58-DC8F-483D-824D-FEE9FFF08B7B}" presName="node" presStyleLbl="alignAccFollowNode1" presStyleIdx="2" presStyleCnt="7" custLinFactNeighborX="-5651" custLinFactNeighborY="4542">
        <dgm:presLayoutVars>
          <dgm:bulletEnabled val="1"/>
        </dgm:presLayoutVars>
      </dgm:prSet>
      <dgm:spPr/>
    </dgm:pt>
    <dgm:pt modelId="{A0E4E81B-AA92-4C82-AE85-74183CE95BBD}" type="pres">
      <dgm:prSet presAssocID="{B287667C-1F93-4A69-BA00-22E069E6784A}" presName="sibTrans" presStyleCnt="0"/>
      <dgm:spPr/>
    </dgm:pt>
    <dgm:pt modelId="{5FC83DCA-6E15-4221-A427-9F851C1E7B46}" type="pres">
      <dgm:prSet presAssocID="{49418E0E-1388-42B0-B6FE-0E96EA010F13}" presName="node" presStyleLbl="alignAccFollowNode1" presStyleIdx="3" presStyleCnt="7" custLinFactNeighborX="-13669" custLinFactNeighborY="4004">
        <dgm:presLayoutVars>
          <dgm:bulletEnabled val="1"/>
        </dgm:presLayoutVars>
      </dgm:prSet>
      <dgm:spPr/>
    </dgm:pt>
    <dgm:pt modelId="{29E1DAAE-8F4F-463F-95D0-53BB7C1F8577}" type="pres">
      <dgm:prSet presAssocID="{875D59FD-0F50-4AFB-A2DB-F6841D879CB9}" presName="vSp" presStyleCnt="0"/>
      <dgm:spPr/>
    </dgm:pt>
    <dgm:pt modelId="{2DE8CA77-B98A-48D7-9B4B-FC2D70B441D2}" type="pres">
      <dgm:prSet presAssocID="{6E9157AB-07B8-42EE-9D1C-EAFAD03DC37B}" presName="horFlow" presStyleCnt="0"/>
      <dgm:spPr/>
    </dgm:pt>
    <dgm:pt modelId="{9A124EAD-AD2B-4AD5-9F21-548DACBC5C93}" type="pres">
      <dgm:prSet presAssocID="{6E9157AB-07B8-42EE-9D1C-EAFAD03DC37B}" presName="bigChev" presStyleLbl="node1" presStyleIdx="1" presStyleCnt="3"/>
      <dgm:spPr/>
    </dgm:pt>
    <dgm:pt modelId="{22F659A6-86C6-41B9-963C-6FF60E0C44C0}" type="pres">
      <dgm:prSet presAssocID="{DDAAB318-B5FF-4DCF-9DF6-D4B4F36A0969}" presName="parTrans" presStyleCnt="0"/>
      <dgm:spPr/>
    </dgm:pt>
    <dgm:pt modelId="{666F8E70-AA22-4CD1-A187-F74108AA217C}" type="pres">
      <dgm:prSet presAssocID="{F1CE0E65-24D2-44D5-8244-6E38FFB99097}" presName="node" presStyleLbl="alignAccFollowNode1" presStyleIdx="4" presStyleCnt="7">
        <dgm:presLayoutVars>
          <dgm:bulletEnabled val="1"/>
        </dgm:presLayoutVars>
      </dgm:prSet>
      <dgm:spPr/>
    </dgm:pt>
    <dgm:pt modelId="{8ED8D16C-32A7-4E07-A046-79EDB7F02363}" type="pres">
      <dgm:prSet presAssocID="{ACEA4EC5-EA58-4A36-BB98-B385EB1945D3}" presName="sibTrans" presStyleCnt="0"/>
      <dgm:spPr/>
    </dgm:pt>
    <dgm:pt modelId="{55EFCCB2-CEA6-4BB6-A1DB-3DA5DE18468B}" type="pres">
      <dgm:prSet presAssocID="{1A9503A7-BC30-4AA6-9337-0B926DF11B16}" presName="node" presStyleLbl="alignAccFollowNode1" presStyleIdx="5" presStyleCnt="7">
        <dgm:presLayoutVars>
          <dgm:bulletEnabled val="1"/>
        </dgm:presLayoutVars>
      </dgm:prSet>
      <dgm:spPr/>
    </dgm:pt>
    <dgm:pt modelId="{40802555-3B18-498B-A18B-1F95B5765C35}" type="pres">
      <dgm:prSet presAssocID="{6E9157AB-07B8-42EE-9D1C-EAFAD03DC37B}" presName="vSp" presStyleCnt="0"/>
      <dgm:spPr/>
    </dgm:pt>
    <dgm:pt modelId="{20138D4C-BBA7-4A1B-9477-4D184E3E598F}" type="pres">
      <dgm:prSet presAssocID="{EACFC366-B1FD-4148-86ED-61BA62413E71}" presName="horFlow" presStyleCnt="0"/>
      <dgm:spPr/>
    </dgm:pt>
    <dgm:pt modelId="{C0907D2C-BC6E-4539-93ED-C8E45C3CADBB}" type="pres">
      <dgm:prSet presAssocID="{EACFC366-B1FD-4148-86ED-61BA62413E71}" presName="bigChev" presStyleLbl="node1" presStyleIdx="2" presStyleCnt="3"/>
      <dgm:spPr/>
    </dgm:pt>
    <dgm:pt modelId="{3E1C69B4-95BE-40DE-AE29-810DD187AA43}" type="pres">
      <dgm:prSet presAssocID="{16A15AE7-D7E3-4ACE-A503-4BFCF5593926}" presName="parTrans" presStyleCnt="0"/>
      <dgm:spPr/>
    </dgm:pt>
    <dgm:pt modelId="{027613C5-631F-451E-A99C-E2E92FB26334}" type="pres">
      <dgm:prSet presAssocID="{6C1A1AB9-7B5E-465C-89E7-DBA019CE57D6}" presName="node" presStyleLbl="alignAccFollowNode1" presStyleIdx="6" presStyleCnt="7" custScaleX="284306">
        <dgm:presLayoutVars>
          <dgm:bulletEnabled val="1"/>
        </dgm:presLayoutVars>
      </dgm:prSet>
      <dgm:spPr/>
    </dgm:pt>
  </dgm:ptLst>
  <dgm:cxnLst>
    <dgm:cxn modelId="{1E83270F-6849-4C77-BD5B-BA56B3010C69}" srcId="{875D59FD-0F50-4AFB-A2DB-F6841D879CB9}" destId="{49418E0E-1388-42B0-B6FE-0E96EA010F13}" srcOrd="3" destOrd="0" parTransId="{4D31FCB9-92B9-4289-BC35-DE26156B1DB3}" sibTransId="{A844BB31-3A2E-4013-83AF-42ACBE960597}"/>
    <dgm:cxn modelId="{292BB538-847A-4EC3-A1DB-1F78C797DD31}" srcId="{875D59FD-0F50-4AFB-A2DB-F6841D879CB9}" destId="{68A78B0F-6BC4-40D2-BA64-B4215D5FC746}" srcOrd="0" destOrd="0" parTransId="{110CA17C-5860-4C36-867B-B8D2A7CCAD6C}" sibTransId="{24CF9E73-2A57-4E23-B2FF-72D3C9BBBC74}"/>
    <dgm:cxn modelId="{7F16425E-1818-4D07-8C09-68AB28510CA5}" srcId="{4BF9CFFE-5B5B-4CA9-AEA0-807FCD825A71}" destId="{EACFC366-B1FD-4148-86ED-61BA62413E71}" srcOrd="2" destOrd="0" parTransId="{19502AFC-69DD-4FB0-BFE0-1D9757C7BDA1}" sibTransId="{823CFC3E-432A-45C5-AA35-7BB9D785333F}"/>
    <dgm:cxn modelId="{E946935E-3D2D-4BDC-9DFA-FE8A760ADDC6}" srcId="{6E9157AB-07B8-42EE-9D1C-EAFAD03DC37B}" destId="{F1CE0E65-24D2-44D5-8244-6E38FFB99097}" srcOrd="0" destOrd="0" parTransId="{DDAAB318-B5FF-4DCF-9DF6-D4B4F36A0969}" sibTransId="{ACEA4EC5-EA58-4A36-BB98-B385EB1945D3}"/>
    <dgm:cxn modelId="{4DBAA55E-0136-44E1-A895-F731F9DCC6ED}" type="presOf" srcId="{1A9503A7-BC30-4AA6-9337-0B926DF11B16}" destId="{55EFCCB2-CEA6-4BB6-A1DB-3DA5DE18468B}" srcOrd="0" destOrd="0" presId="urn:microsoft.com/office/officeart/2005/8/layout/lProcess3"/>
    <dgm:cxn modelId="{AF346545-09D0-46E3-9B6B-B7300E891245}" srcId="{6E9157AB-07B8-42EE-9D1C-EAFAD03DC37B}" destId="{1A9503A7-BC30-4AA6-9337-0B926DF11B16}" srcOrd="1" destOrd="0" parTransId="{035325AF-BE7F-4CE6-AFCA-FCD22C0E3EBD}" sibTransId="{10485A08-D68C-4FF4-AFC6-66BF943321B3}"/>
    <dgm:cxn modelId="{FF08AA7B-81B0-430C-A09C-B716B1798E10}" type="presOf" srcId="{F1CE0E65-24D2-44D5-8244-6E38FFB99097}" destId="{666F8E70-AA22-4CD1-A187-F74108AA217C}" srcOrd="0" destOrd="0" presId="urn:microsoft.com/office/officeart/2005/8/layout/lProcess3"/>
    <dgm:cxn modelId="{FB5C267E-3BE9-4F4B-ABFB-E811EBD89A54}" type="presOf" srcId="{49418E0E-1388-42B0-B6FE-0E96EA010F13}" destId="{5FC83DCA-6E15-4221-A427-9F851C1E7B46}" srcOrd="0" destOrd="0" presId="urn:microsoft.com/office/officeart/2005/8/layout/lProcess3"/>
    <dgm:cxn modelId="{D72B1081-416E-473E-A549-B135D88C4B07}" type="presOf" srcId="{6C1A1AB9-7B5E-465C-89E7-DBA019CE57D6}" destId="{027613C5-631F-451E-A99C-E2E92FB26334}" srcOrd="0" destOrd="0" presId="urn:microsoft.com/office/officeart/2005/8/layout/lProcess3"/>
    <dgm:cxn modelId="{D61F258A-B001-4137-93FD-5053CFA2DB22}" type="presOf" srcId="{EACFC366-B1FD-4148-86ED-61BA62413E71}" destId="{C0907D2C-BC6E-4539-93ED-C8E45C3CADBB}" srcOrd="0" destOrd="0" presId="urn:microsoft.com/office/officeart/2005/8/layout/lProcess3"/>
    <dgm:cxn modelId="{D88E798A-D0A4-424A-9109-804449F9BFDB}" type="presOf" srcId="{6E9157AB-07B8-42EE-9D1C-EAFAD03DC37B}" destId="{9A124EAD-AD2B-4AD5-9F21-548DACBC5C93}" srcOrd="0" destOrd="0" presId="urn:microsoft.com/office/officeart/2005/8/layout/lProcess3"/>
    <dgm:cxn modelId="{3C639C98-D5DA-4EA3-AEF3-5EF2806B15BB}" type="presOf" srcId="{875D59FD-0F50-4AFB-A2DB-F6841D879CB9}" destId="{FE0F25CA-287A-4D5B-ACA9-CE6C8A8D2988}" srcOrd="0" destOrd="0" presId="urn:microsoft.com/office/officeart/2005/8/layout/lProcess3"/>
    <dgm:cxn modelId="{4939679B-1671-435C-A386-00C72FA8FF8E}" srcId="{4BF9CFFE-5B5B-4CA9-AEA0-807FCD825A71}" destId="{6E9157AB-07B8-42EE-9D1C-EAFAD03DC37B}" srcOrd="1" destOrd="0" parTransId="{560BFB6F-DC8B-4690-8372-EBF39B149C62}" sibTransId="{07B1E171-4824-43E5-B5ED-C402A5A62418}"/>
    <dgm:cxn modelId="{9F7EA4AA-3702-4891-B077-D2EF74D36516}" type="presOf" srcId="{4BF9CFFE-5B5B-4CA9-AEA0-807FCD825A71}" destId="{D11F9B53-AA0D-4AFB-8DF9-A8AF3E7AD683}" srcOrd="0" destOrd="0" presId="urn:microsoft.com/office/officeart/2005/8/layout/lProcess3"/>
    <dgm:cxn modelId="{003491BB-AAC0-40EA-BD22-140B16F21B1A}" type="presOf" srcId="{38A74E58-DC8F-483D-824D-FEE9FFF08B7B}" destId="{C00290EB-EB9F-4289-A906-6668E62F8152}" srcOrd="0" destOrd="0" presId="urn:microsoft.com/office/officeart/2005/8/layout/lProcess3"/>
    <dgm:cxn modelId="{125965DD-2A34-4887-9A2E-7CD8F37B8CDB}" type="presOf" srcId="{E9F5EF44-C057-461C-8196-382CBFCAB0CA}" destId="{A49BA12C-5C09-4D41-A77F-BAFAF872A027}" srcOrd="0" destOrd="0" presId="urn:microsoft.com/office/officeart/2005/8/layout/lProcess3"/>
    <dgm:cxn modelId="{04AE9AE1-FB9E-4FA9-8DD2-10436B88695B}" srcId="{875D59FD-0F50-4AFB-A2DB-F6841D879CB9}" destId="{38A74E58-DC8F-483D-824D-FEE9FFF08B7B}" srcOrd="2" destOrd="0" parTransId="{EA68665F-2DC8-43DE-B817-239C5F211330}" sibTransId="{B287667C-1F93-4A69-BA00-22E069E6784A}"/>
    <dgm:cxn modelId="{A06DA9EA-D241-45B7-ACF7-89FD93F4AD04}" type="presOf" srcId="{68A78B0F-6BC4-40D2-BA64-B4215D5FC746}" destId="{210285D4-641F-46F7-B32C-31DF66019BBB}" srcOrd="0" destOrd="0" presId="urn:microsoft.com/office/officeart/2005/8/layout/lProcess3"/>
    <dgm:cxn modelId="{4F1D41EB-3208-4AD5-BF3E-29C1DDF95275}" srcId="{4BF9CFFE-5B5B-4CA9-AEA0-807FCD825A71}" destId="{875D59FD-0F50-4AFB-A2DB-F6841D879CB9}" srcOrd="0" destOrd="0" parTransId="{BE4C04DC-1CF3-42A3-A54C-7435F360E37F}" sibTransId="{4A333FCB-462A-45EB-824B-36643CECE7D0}"/>
    <dgm:cxn modelId="{F0778EF1-F7B7-4BC6-B568-75DC2B8523EA}" srcId="{EACFC366-B1FD-4148-86ED-61BA62413E71}" destId="{6C1A1AB9-7B5E-465C-89E7-DBA019CE57D6}" srcOrd="0" destOrd="0" parTransId="{16A15AE7-D7E3-4ACE-A503-4BFCF5593926}" sibTransId="{34A758B4-9370-455C-9D91-7E410C8CCDD6}"/>
    <dgm:cxn modelId="{287D26FE-9220-49D4-BABE-8E6D4BCE5CD2}" srcId="{875D59FD-0F50-4AFB-A2DB-F6841D879CB9}" destId="{E9F5EF44-C057-461C-8196-382CBFCAB0CA}" srcOrd="1" destOrd="0" parTransId="{E53873ED-5673-4F45-965C-79D7AA1A520E}" sibTransId="{32675265-B93D-4B45-8C16-4F21867E8069}"/>
    <dgm:cxn modelId="{94523D0E-D81F-4FDD-A2D4-5FC3EF4BB3B2}" type="presParOf" srcId="{D11F9B53-AA0D-4AFB-8DF9-A8AF3E7AD683}" destId="{991FCCD8-63B0-4B1E-9A57-C7BB8BE3413F}" srcOrd="0" destOrd="0" presId="urn:microsoft.com/office/officeart/2005/8/layout/lProcess3"/>
    <dgm:cxn modelId="{8EF6A3A4-4612-41F7-8D5B-C51444ACC571}" type="presParOf" srcId="{991FCCD8-63B0-4B1E-9A57-C7BB8BE3413F}" destId="{FE0F25CA-287A-4D5B-ACA9-CE6C8A8D2988}" srcOrd="0" destOrd="0" presId="urn:microsoft.com/office/officeart/2005/8/layout/lProcess3"/>
    <dgm:cxn modelId="{64930F57-F782-49A5-80ED-7F1746A73FFF}" type="presParOf" srcId="{991FCCD8-63B0-4B1E-9A57-C7BB8BE3413F}" destId="{79863954-BD30-4986-8D2D-AE53327CF803}" srcOrd="1" destOrd="0" presId="urn:microsoft.com/office/officeart/2005/8/layout/lProcess3"/>
    <dgm:cxn modelId="{37F2C760-14B6-4FF4-822E-FF015A2F99E6}" type="presParOf" srcId="{991FCCD8-63B0-4B1E-9A57-C7BB8BE3413F}" destId="{210285D4-641F-46F7-B32C-31DF66019BBB}" srcOrd="2" destOrd="0" presId="urn:microsoft.com/office/officeart/2005/8/layout/lProcess3"/>
    <dgm:cxn modelId="{87C0B183-DB65-481B-B023-76A9D2431243}" type="presParOf" srcId="{991FCCD8-63B0-4B1E-9A57-C7BB8BE3413F}" destId="{C45CA73F-4E0D-4A9E-A748-C0843647D0F9}" srcOrd="3" destOrd="0" presId="urn:microsoft.com/office/officeart/2005/8/layout/lProcess3"/>
    <dgm:cxn modelId="{B8F8C0E4-25F7-44CF-888F-FFB58A7F4208}" type="presParOf" srcId="{991FCCD8-63B0-4B1E-9A57-C7BB8BE3413F}" destId="{A49BA12C-5C09-4D41-A77F-BAFAF872A027}" srcOrd="4" destOrd="0" presId="urn:microsoft.com/office/officeart/2005/8/layout/lProcess3"/>
    <dgm:cxn modelId="{762E12AA-6F37-4C1D-AB25-D6C1080DDC73}" type="presParOf" srcId="{991FCCD8-63B0-4B1E-9A57-C7BB8BE3413F}" destId="{D0589CF6-4B9B-4B7A-96A0-26C8E4213660}" srcOrd="5" destOrd="0" presId="urn:microsoft.com/office/officeart/2005/8/layout/lProcess3"/>
    <dgm:cxn modelId="{7C6C3435-850F-4371-893E-A0808C66F9DB}" type="presParOf" srcId="{991FCCD8-63B0-4B1E-9A57-C7BB8BE3413F}" destId="{C00290EB-EB9F-4289-A906-6668E62F8152}" srcOrd="6" destOrd="0" presId="urn:microsoft.com/office/officeart/2005/8/layout/lProcess3"/>
    <dgm:cxn modelId="{19A77475-C97C-48BD-8998-10BC18B11778}" type="presParOf" srcId="{991FCCD8-63B0-4B1E-9A57-C7BB8BE3413F}" destId="{A0E4E81B-AA92-4C82-AE85-74183CE95BBD}" srcOrd="7" destOrd="0" presId="urn:microsoft.com/office/officeart/2005/8/layout/lProcess3"/>
    <dgm:cxn modelId="{D3A27FDF-FBD0-46E2-82B7-4C14DB66164C}" type="presParOf" srcId="{991FCCD8-63B0-4B1E-9A57-C7BB8BE3413F}" destId="{5FC83DCA-6E15-4221-A427-9F851C1E7B46}" srcOrd="8" destOrd="0" presId="urn:microsoft.com/office/officeart/2005/8/layout/lProcess3"/>
    <dgm:cxn modelId="{EFA37794-5895-4ADE-A310-F43E490222A1}" type="presParOf" srcId="{D11F9B53-AA0D-4AFB-8DF9-A8AF3E7AD683}" destId="{29E1DAAE-8F4F-463F-95D0-53BB7C1F8577}" srcOrd="1" destOrd="0" presId="urn:microsoft.com/office/officeart/2005/8/layout/lProcess3"/>
    <dgm:cxn modelId="{F9C7092F-898B-4BC7-910B-22A6DBE8CCFC}" type="presParOf" srcId="{D11F9B53-AA0D-4AFB-8DF9-A8AF3E7AD683}" destId="{2DE8CA77-B98A-48D7-9B4B-FC2D70B441D2}" srcOrd="2" destOrd="0" presId="urn:microsoft.com/office/officeart/2005/8/layout/lProcess3"/>
    <dgm:cxn modelId="{297DA81A-5B0A-41FD-B1EA-69D96DB28625}" type="presParOf" srcId="{2DE8CA77-B98A-48D7-9B4B-FC2D70B441D2}" destId="{9A124EAD-AD2B-4AD5-9F21-548DACBC5C93}" srcOrd="0" destOrd="0" presId="urn:microsoft.com/office/officeart/2005/8/layout/lProcess3"/>
    <dgm:cxn modelId="{36A532DF-F758-4CBB-A6B0-F076F1401CD4}" type="presParOf" srcId="{2DE8CA77-B98A-48D7-9B4B-FC2D70B441D2}" destId="{22F659A6-86C6-41B9-963C-6FF60E0C44C0}" srcOrd="1" destOrd="0" presId="urn:microsoft.com/office/officeart/2005/8/layout/lProcess3"/>
    <dgm:cxn modelId="{15D53739-A646-4684-80D3-712D8A5D7061}" type="presParOf" srcId="{2DE8CA77-B98A-48D7-9B4B-FC2D70B441D2}" destId="{666F8E70-AA22-4CD1-A187-F74108AA217C}" srcOrd="2" destOrd="0" presId="urn:microsoft.com/office/officeart/2005/8/layout/lProcess3"/>
    <dgm:cxn modelId="{96439CC6-619D-4CA1-AEDC-09370EAC92EB}" type="presParOf" srcId="{2DE8CA77-B98A-48D7-9B4B-FC2D70B441D2}" destId="{8ED8D16C-32A7-4E07-A046-79EDB7F02363}" srcOrd="3" destOrd="0" presId="urn:microsoft.com/office/officeart/2005/8/layout/lProcess3"/>
    <dgm:cxn modelId="{131C3EC5-C66A-477F-AD7B-5B6E2C9CE0EB}" type="presParOf" srcId="{2DE8CA77-B98A-48D7-9B4B-FC2D70B441D2}" destId="{55EFCCB2-CEA6-4BB6-A1DB-3DA5DE18468B}" srcOrd="4" destOrd="0" presId="urn:microsoft.com/office/officeart/2005/8/layout/lProcess3"/>
    <dgm:cxn modelId="{3109D5FD-A701-4721-8B0F-4CB6D6CE7EA0}" type="presParOf" srcId="{D11F9B53-AA0D-4AFB-8DF9-A8AF3E7AD683}" destId="{40802555-3B18-498B-A18B-1F95B5765C35}" srcOrd="3" destOrd="0" presId="urn:microsoft.com/office/officeart/2005/8/layout/lProcess3"/>
    <dgm:cxn modelId="{7AB67DA6-DD09-461D-BFCE-D77AD97ECFA4}" type="presParOf" srcId="{D11F9B53-AA0D-4AFB-8DF9-A8AF3E7AD683}" destId="{20138D4C-BBA7-4A1B-9477-4D184E3E598F}" srcOrd="4" destOrd="0" presId="urn:microsoft.com/office/officeart/2005/8/layout/lProcess3"/>
    <dgm:cxn modelId="{6A109B75-4E79-4E9D-884B-749DDCCBA33E}" type="presParOf" srcId="{20138D4C-BBA7-4A1B-9477-4D184E3E598F}" destId="{C0907D2C-BC6E-4539-93ED-C8E45C3CADBB}" srcOrd="0" destOrd="0" presId="urn:microsoft.com/office/officeart/2005/8/layout/lProcess3"/>
    <dgm:cxn modelId="{6748698C-4AD2-41B2-8ED9-1418531FAB29}" type="presParOf" srcId="{20138D4C-BBA7-4A1B-9477-4D184E3E598F}" destId="{3E1C69B4-95BE-40DE-AE29-810DD187AA43}" srcOrd="1" destOrd="0" presId="urn:microsoft.com/office/officeart/2005/8/layout/lProcess3"/>
    <dgm:cxn modelId="{75A0B0F9-0526-45D2-9D13-B54E22BEBAFF}" type="presParOf" srcId="{20138D4C-BBA7-4A1B-9477-4D184E3E598F}" destId="{027613C5-631F-451E-A99C-E2E92FB26334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4C4759-08A1-4E48-B233-7E71080C6A9C}" type="doc">
      <dgm:prSet loTypeId="urn:microsoft.com/office/officeart/2005/8/layout/venn1" loCatId="relationship" qsTypeId="urn:microsoft.com/office/officeart/2005/8/quickstyle/3d4" qsCatId="3D" csTypeId="urn:microsoft.com/office/officeart/2005/8/colors/accent1_2" csCatId="accent1" phldr="1"/>
      <dgm:spPr/>
    </dgm:pt>
    <dgm:pt modelId="{C7B80F81-27A5-4C25-8302-4408AB75EBC2}" type="pres">
      <dgm:prSet presAssocID="{FC4C4759-08A1-4E48-B233-7E71080C6A9C}" presName="compositeShape" presStyleCnt="0">
        <dgm:presLayoutVars>
          <dgm:chMax val="7"/>
          <dgm:dir/>
          <dgm:resizeHandles val="exact"/>
        </dgm:presLayoutVars>
      </dgm:prSet>
      <dgm:spPr/>
    </dgm:pt>
  </dgm:ptLst>
  <dgm:cxnLst>
    <dgm:cxn modelId="{4CCE01B9-5322-4608-A469-EEA86A11B896}" type="presOf" srcId="{FC4C4759-08A1-4E48-B233-7E71080C6A9C}" destId="{C7B80F81-27A5-4C25-8302-4408AB75EBC2}" srcOrd="0" destOrd="0" presId="urn:microsoft.com/office/officeart/2005/8/layout/venn1"/>
  </dgm:cxnLst>
  <dgm:bg>
    <a:effectLst>
      <a:outerShdw blurRad="76200" dir="18900000" sy="23000" kx="-1200000" algn="bl" rotWithShape="0">
        <a:prstClr val="black">
          <a:alpha val="2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0F25CA-287A-4D5B-ACA9-CE6C8A8D2988}">
      <dsp:nvSpPr>
        <dsp:cNvPr id="0" name=""/>
        <dsp:cNvSpPr/>
      </dsp:nvSpPr>
      <dsp:spPr>
        <a:xfrm>
          <a:off x="0" y="1151346"/>
          <a:ext cx="2374979" cy="949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Discovery</a:t>
          </a:r>
        </a:p>
      </dsp:txBody>
      <dsp:txXfrm>
        <a:off x="474996" y="1151346"/>
        <a:ext cx="1424988" cy="949991"/>
      </dsp:txXfrm>
    </dsp:sp>
    <dsp:sp modelId="{210285D4-641F-46F7-B32C-31DF66019BBB}">
      <dsp:nvSpPr>
        <dsp:cNvPr id="0" name=""/>
        <dsp:cNvSpPr/>
      </dsp:nvSpPr>
      <dsp:spPr>
        <a:xfrm>
          <a:off x="2057660" y="1243016"/>
          <a:ext cx="1971233" cy="78849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Digital / Engineering / Operations</a:t>
          </a:r>
        </a:p>
      </dsp:txBody>
      <dsp:txXfrm>
        <a:off x="2451907" y="1243016"/>
        <a:ext cx="1182740" cy="788493"/>
      </dsp:txXfrm>
    </dsp:sp>
    <dsp:sp modelId="{A49BA12C-5C09-4D41-A77F-BAFAF872A027}">
      <dsp:nvSpPr>
        <dsp:cNvPr id="0" name=""/>
        <dsp:cNvSpPr/>
      </dsp:nvSpPr>
      <dsp:spPr>
        <a:xfrm>
          <a:off x="3755816" y="1253937"/>
          <a:ext cx="1971233" cy="78849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User stories - Functional &amp; non-functional requirements</a:t>
          </a:r>
        </a:p>
      </dsp:txBody>
      <dsp:txXfrm>
        <a:off x="4150063" y="1253937"/>
        <a:ext cx="1182740" cy="788493"/>
      </dsp:txXfrm>
    </dsp:sp>
    <dsp:sp modelId="{C00290EB-EB9F-4289-A906-6668E62F8152}">
      <dsp:nvSpPr>
        <dsp:cNvPr id="0" name=""/>
        <dsp:cNvSpPr/>
      </dsp:nvSpPr>
      <dsp:spPr>
        <a:xfrm>
          <a:off x="5442347" y="1267909"/>
          <a:ext cx="1971233" cy="78849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Gap analysis – current state Vs To Be</a:t>
          </a:r>
        </a:p>
      </dsp:txBody>
      <dsp:txXfrm>
        <a:off x="5836594" y="1267909"/>
        <a:ext cx="1182740" cy="788493"/>
      </dsp:txXfrm>
    </dsp:sp>
    <dsp:sp modelId="{5FC83DCA-6E15-4221-A427-9F851C1E7B46}">
      <dsp:nvSpPr>
        <dsp:cNvPr id="0" name=""/>
        <dsp:cNvSpPr/>
      </dsp:nvSpPr>
      <dsp:spPr>
        <a:xfrm>
          <a:off x="7115480" y="1263667"/>
          <a:ext cx="1971233" cy="78849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Roadmap, strategy and business case</a:t>
          </a:r>
        </a:p>
      </dsp:txBody>
      <dsp:txXfrm>
        <a:off x="7509727" y="1263667"/>
        <a:ext cx="1182740" cy="788493"/>
      </dsp:txXfrm>
    </dsp:sp>
    <dsp:sp modelId="{9A124EAD-AD2B-4AD5-9F21-548DACBC5C93}">
      <dsp:nvSpPr>
        <dsp:cNvPr id="0" name=""/>
        <dsp:cNvSpPr/>
      </dsp:nvSpPr>
      <dsp:spPr>
        <a:xfrm>
          <a:off x="1189" y="2234337"/>
          <a:ext cx="2374979" cy="949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Implementation</a:t>
          </a:r>
        </a:p>
      </dsp:txBody>
      <dsp:txXfrm>
        <a:off x="476185" y="2234337"/>
        <a:ext cx="1424988" cy="949991"/>
      </dsp:txXfrm>
    </dsp:sp>
    <dsp:sp modelId="{666F8E70-AA22-4CD1-A187-F74108AA217C}">
      <dsp:nvSpPr>
        <dsp:cNvPr id="0" name=""/>
        <dsp:cNvSpPr/>
      </dsp:nvSpPr>
      <dsp:spPr>
        <a:xfrm>
          <a:off x="2067421" y="2315086"/>
          <a:ext cx="1971233" cy="78849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Minimal Viable Product</a:t>
          </a:r>
        </a:p>
      </dsp:txBody>
      <dsp:txXfrm>
        <a:off x="2461668" y="2315086"/>
        <a:ext cx="1182740" cy="788493"/>
      </dsp:txXfrm>
    </dsp:sp>
    <dsp:sp modelId="{55EFCCB2-CEA6-4BB6-A1DB-3DA5DE18468B}">
      <dsp:nvSpPr>
        <dsp:cNvPr id="0" name=""/>
        <dsp:cNvSpPr/>
      </dsp:nvSpPr>
      <dsp:spPr>
        <a:xfrm>
          <a:off x="3762682" y="2315086"/>
          <a:ext cx="1971233" cy="78849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Scaling and deployment</a:t>
          </a:r>
        </a:p>
      </dsp:txBody>
      <dsp:txXfrm>
        <a:off x="4156929" y="2315086"/>
        <a:ext cx="1182740" cy="788493"/>
      </dsp:txXfrm>
    </dsp:sp>
    <dsp:sp modelId="{C0907D2C-BC6E-4539-93ED-C8E45C3CADBB}">
      <dsp:nvSpPr>
        <dsp:cNvPr id="0" name=""/>
        <dsp:cNvSpPr/>
      </dsp:nvSpPr>
      <dsp:spPr>
        <a:xfrm>
          <a:off x="1189" y="3317328"/>
          <a:ext cx="2374979" cy="949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Lifecycle Services</a:t>
          </a:r>
        </a:p>
      </dsp:txBody>
      <dsp:txXfrm>
        <a:off x="476185" y="3317328"/>
        <a:ext cx="1424988" cy="949991"/>
      </dsp:txXfrm>
    </dsp:sp>
    <dsp:sp modelId="{027613C5-631F-451E-A99C-E2E92FB26334}">
      <dsp:nvSpPr>
        <dsp:cNvPr id="0" name=""/>
        <dsp:cNvSpPr/>
      </dsp:nvSpPr>
      <dsp:spPr>
        <a:xfrm>
          <a:off x="2067421" y="3398077"/>
          <a:ext cx="5604334" cy="78849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Ongoing Development &amp; maintenance</a:t>
          </a:r>
        </a:p>
      </dsp:txBody>
      <dsp:txXfrm>
        <a:off x="2461668" y="3398077"/>
        <a:ext cx="4815841" cy="7884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4283" cy="496570"/>
          </a:xfrm>
          <a:prstGeom prst="rect">
            <a:avLst/>
          </a:prstGeom>
        </p:spPr>
        <p:txBody>
          <a:bodyPr vert="horz" lIns="94046" tIns="47023" rIns="94046" bIns="47023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8644" y="1"/>
            <a:ext cx="2944283" cy="496570"/>
          </a:xfrm>
          <a:prstGeom prst="rect">
            <a:avLst/>
          </a:prstGeom>
        </p:spPr>
        <p:txBody>
          <a:bodyPr vert="horz" lIns="94046" tIns="47023" rIns="94046" bIns="47023" rtlCol="0"/>
          <a:lstStyle>
            <a:lvl1pPr algn="r">
              <a:defRPr sz="1200"/>
            </a:lvl1pPr>
          </a:lstStyle>
          <a:p>
            <a:fld id="{AB050A3E-DBDF-454A-8774-62575AE1C62C}" type="datetimeFigureOut">
              <a:rPr lang="fr-FR" smtClean="0"/>
              <a:pPr/>
              <a:t>06/06/2022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33107"/>
            <a:ext cx="2944283" cy="496570"/>
          </a:xfrm>
          <a:prstGeom prst="rect">
            <a:avLst/>
          </a:prstGeom>
        </p:spPr>
        <p:txBody>
          <a:bodyPr vert="horz" lIns="94046" tIns="47023" rIns="94046" bIns="47023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8644" y="9433107"/>
            <a:ext cx="2944283" cy="496570"/>
          </a:xfrm>
          <a:prstGeom prst="rect">
            <a:avLst/>
          </a:prstGeom>
        </p:spPr>
        <p:txBody>
          <a:bodyPr vert="horz" lIns="94046" tIns="47023" rIns="94046" bIns="47023" rtlCol="0" anchor="b"/>
          <a:lstStyle>
            <a:lvl1pPr algn="r">
              <a:defRPr sz="1200"/>
            </a:lvl1pPr>
          </a:lstStyle>
          <a:p>
            <a:fld id="{2028C3FF-1864-46F0-A6E9-D48E7661DD3A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78669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4798" cy="495891"/>
          </a:xfrm>
          <a:prstGeom prst="rect">
            <a:avLst/>
          </a:prstGeom>
        </p:spPr>
        <p:txBody>
          <a:bodyPr vert="horz" lIns="92510" tIns="46255" rIns="92510" bIns="46255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8160" y="1"/>
            <a:ext cx="2944798" cy="495891"/>
          </a:xfrm>
          <a:prstGeom prst="rect">
            <a:avLst/>
          </a:prstGeom>
        </p:spPr>
        <p:txBody>
          <a:bodyPr vert="horz" lIns="92510" tIns="46255" rIns="92510" bIns="46255" rtlCol="0"/>
          <a:lstStyle>
            <a:lvl1pPr algn="r">
              <a:defRPr sz="1200"/>
            </a:lvl1pPr>
          </a:lstStyle>
          <a:p>
            <a:fld id="{0D30E392-8533-494B-8725-DCCABE6F24CC}" type="datetimeFigureOut">
              <a:rPr lang="fr-FR" smtClean="0"/>
              <a:pPr/>
              <a:t>06/06/2022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10" tIns="46255" rIns="92510" bIns="46255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7757"/>
            <a:ext cx="5435600" cy="4468112"/>
          </a:xfrm>
          <a:prstGeom prst="rect">
            <a:avLst/>
          </a:prstGeom>
        </p:spPr>
        <p:txBody>
          <a:bodyPr vert="horz" lIns="92510" tIns="46255" rIns="92510" bIns="4625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2" y="9433813"/>
            <a:ext cx="2944798" cy="495891"/>
          </a:xfrm>
          <a:prstGeom prst="rect">
            <a:avLst/>
          </a:prstGeom>
        </p:spPr>
        <p:txBody>
          <a:bodyPr vert="horz" lIns="92510" tIns="46255" rIns="92510" bIns="46255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8160" y="9433813"/>
            <a:ext cx="2944798" cy="495891"/>
          </a:xfrm>
          <a:prstGeom prst="rect">
            <a:avLst/>
          </a:prstGeom>
        </p:spPr>
        <p:txBody>
          <a:bodyPr vert="horz" lIns="92510" tIns="46255" rIns="92510" bIns="46255" rtlCol="0" anchor="b"/>
          <a:lstStyle>
            <a:lvl1pPr algn="r">
              <a:defRPr sz="1200"/>
            </a:lvl1pPr>
          </a:lstStyle>
          <a:p>
            <a:fld id="{50166F92-4905-4509-A26E-935F0EDAF985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67208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1693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7847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other words develop a  Digital Twin for </a:t>
            </a:r>
            <a:r>
              <a:rPr kumimoji="0" lang="en-GB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WasteWater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treatment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Engineer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Water sector 20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Client side  18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Last 10 transforming the way water companies operate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 focus on exploiting emerging digital technologies to drive the changes.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Digital twin terminology used a lot – strategies - presentations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But today I’m showing approach and project –</a:t>
            </a:r>
            <a:r>
              <a:rPr lang="en-GB" sz="1800" b="1" dirty="0">
                <a:solidFill>
                  <a:prstClr val="black"/>
                </a:solidFill>
                <a:latin typeface="Calibri"/>
              </a:rPr>
              <a:t>that brought it to life for me brings it life for me </a:t>
            </a:r>
            <a:r>
              <a:rPr lang="en-GB" sz="1800" dirty="0">
                <a:solidFill>
                  <a:prstClr val="black"/>
                </a:solidFill>
                <a:latin typeface="Calibri"/>
              </a:rPr>
              <a:t>– and hopefully you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b="1" dirty="0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prstClr val="black"/>
                </a:solidFill>
                <a:latin typeface="Calibri"/>
              </a:rPr>
              <a:t>Journey, - not have all the answers</a:t>
            </a:r>
            <a:r>
              <a:rPr lang="en-GB" sz="18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lvl="0"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Sparks ideas and thoughts come and find </a:t>
            </a:r>
            <a:r>
              <a:rPr lang="en-GB" sz="1800" dirty="0">
                <a:solidFill>
                  <a:prstClr val="black"/>
                </a:solidFill>
              </a:rPr>
              <a:t>me really value your views</a:t>
            </a: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0.5  - 1min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166F92-4905-4509-A26E-935F0EDAF985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1191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other words develop a  Digital Twin for </a:t>
            </a:r>
            <a:r>
              <a:rPr kumimoji="0" lang="en-GB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WasteWater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treatment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Engineer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Water sector 20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Client side  18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Last 10 transforming the way water companies operate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 focus on exploiting emerging digital technologies to drive the changes.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Digital twin terminology used a lot – strategies - presentations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But today I’m showing approach and project –</a:t>
            </a:r>
            <a:r>
              <a:rPr lang="en-GB" sz="1800" b="1" dirty="0">
                <a:solidFill>
                  <a:prstClr val="black"/>
                </a:solidFill>
                <a:latin typeface="Calibri"/>
              </a:rPr>
              <a:t>that brought it to life for me brings it life for me </a:t>
            </a:r>
            <a:r>
              <a:rPr lang="en-GB" sz="1800" dirty="0">
                <a:solidFill>
                  <a:prstClr val="black"/>
                </a:solidFill>
                <a:latin typeface="Calibri"/>
              </a:rPr>
              <a:t>– and hopefully you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b="1" dirty="0"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prstClr val="black"/>
                </a:solidFill>
                <a:latin typeface="Calibri"/>
              </a:rPr>
              <a:t>Journey, - not have all the answers</a:t>
            </a:r>
            <a:r>
              <a:rPr lang="en-GB" sz="18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pPr lvl="0">
              <a:defRPr/>
            </a:pPr>
            <a:r>
              <a:rPr lang="en-GB" sz="1800" dirty="0">
                <a:solidFill>
                  <a:prstClr val="black"/>
                </a:solidFill>
                <a:latin typeface="Calibri"/>
              </a:rPr>
              <a:t>Sparks ideas and thoughts come and find </a:t>
            </a:r>
            <a:r>
              <a:rPr lang="en-GB" sz="1800" dirty="0">
                <a:solidFill>
                  <a:prstClr val="black"/>
                </a:solidFill>
              </a:rPr>
              <a:t>me really value your views</a:t>
            </a:r>
            <a:endParaRPr lang="en-GB" sz="1800" dirty="0">
              <a:solidFill>
                <a:prstClr val="black"/>
              </a:solidFill>
              <a:latin typeface="Calibri"/>
            </a:endParaRP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0.5  - 1min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166F92-4905-4509-A26E-935F0EDAF985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2832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7313" y="746125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704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04476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94911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75574" y="4717757"/>
            <a:ext cx="6187857" cy="4468112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50537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04610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166F92-4905-4509-A26E-935F0EDAF985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6742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166F92-4905-4509-A26E-935F0EDAF985}" type="slidenum">
              <a:rPr lang="fr-FR" smtClean="0"/>
              <a:pPr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2752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5" Type="http://schemas.openxmlformats.org/officeDocument/2006/relationships/image" Target="../media/image4.emf"/><Relationship Id="rId4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8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9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0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3.xml"/><Relationship Id="rId5" Type="http://schemas.openxmlformats.org/officeDocument/2006/relationships/image" Target="../media/image4.emf"/><Relationship Id="rId4" Type="http://schemas.openxmlformats.org/officeDocument/2006/relationships/image" Target="../media/image3.jpe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5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6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0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5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6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8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40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4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1CB765-A5F1-4151-8B60-8A9794422720}"/>
              </a:ext>
            </a:extLst>
          </p:cNvPr>
          <p:cNvSpPr/>
          <p:nvPr userDrawn="1"/>
        </p:nvSpPr>
        <p:spPr>
          <a:xfrm>
            <a:off x="0" y="4833938"/>
            <a:ext cx="12192000" cy="2024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625106-2AEC-405A-9865-05D138588F09}"/>
              </a:ext>
            </a:extLst>
          </p:cNvPr>
          <p:cNvSpPr/>
          <p:nvPr userDrawn="1"/>
        </p:nvSpPr>
        <p:spPr>
          <a:xfrm>
            <a:off x="0" y="0"/>
            <a:ext cx="2391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D90C86-2B30-4D3E-8850-9C2EA3DBF5E2}"/>
              </a:ext>
            </a:extLst>
          </p:cNvPr>
          <p:cNvSpPr/>
          <p:nvPr userDrawn="1"/>
        </p:nvSpPr>
        <p:spPr>
          <a:xfrm>
            <a:off x="1" y="0"/>
            <a:ext cx="12191183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9EE894A-59AF-495B-8CD3-6807E1036C02}"/>
              </a:ext>
            </a:extLst>
          </p:cNvPr>
          <p:cNvSpPr/>
          <p:nvPr userDrawn="1"/>
        </p:nvSpPr>
        <p:spPr>
          <a:xfrm>
            <a:off x="11951998" y="0"/>
            <a:ext cx="240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396BA27-A064-4173-B70E-77BC02B25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5003800"/>
            <a:ext cx="10368293" cy="9680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2D7B214-B5FE-4BDA-BE8A-BDFBE377AF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1425" y="6003794"/>
            <a:ext cx="8637321" cy="479557"/>
          </a:xfrm>
        </p:spPr>
        <p:txBody>
          <a:bodyPr anchor="ctr"/>
          <a:lstStyle>
            <a:lvl1pPr>
              <a:lnSpc>
                <a:spcPct val="100000"/>
              </a:lnSpc>
              <a:defRPr sz="1800"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grpSp>
        <p:nvGrpSpPr>
          <p:cNvPr id="24" name="Group 23"/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25" name="Straight Connector 24"/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240600" y="152400"/>
            <a:ext cx="11710800" cy="4681538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596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151" userDrawn="1">
          <p15:clr>
            <a:srgbClr val="FBAE40"/>
          </p15:clr>
        </p15:guide>
        <p15:guide id="3" pos="7529" userDrawn="1">
          <p15:clr>
            <a:srgbClr val="FBAE40"/>
          </p15:clr>
        </p15:guide>
        <p15:guide id="4" orient="horz" pos="96" userDrawn="1">
          <p15:clr>
            <a:srgbClr val="FBAE40"/>
          </p15:clr>
        </p15:guide>
        <p15:guide id="5" orient="horz" pos="3045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out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3" descr="fond-01-01-01-01-01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F2D67952-A40B-4EC7-9597-BB025BA203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3006748"/>
            <a:ext cx="5183717" cy="63781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C67480D-83DD-41EC-9AB7-66A7C1E0B2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3787644"/>
            <a:ext cx="5183717" cy="479557"/>
          </a:xfrm>
        </p:spPr>
        <p:txBody>
          <a:bodyPr anchor="t"/>
          <a:lstStyle>
            <a:lvl1pPr>
              <a:lnSpc>
                <a:spcPct val="100000"/>
              </a:lnSpc>
              <a:defRPr sz="1800"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5FB5BED-596C-4D1F-87F4-81A68BF55397}"/>
              </a:ext>
            </a:extLst>
          </p:cNvPr>
          <p:cNvGrpSpPr/>
          <p:nvPr userDrawn="1"/>
        </p:nvGrpSpPr>
        <p:grpSpPr>
          <a:xfrm>
            <a:off x="5575412" y="1294727"/>
            <a:ext cx="5124057" cy="1573148"/>
            <a:chOff x="4221294" y="1349116"/>
            <a:chExt cx="4718275" cy="1448568"/>
          </a:xfrm>
        </p:grpSpPr>
        <p:pic>
          <p:nvPicPr>
            <p:cNvPr id="11" name="Picture Placeholder 16">
              <a:extLst>
                <a:ext uri="{FF2B5EF4-FFF2-40B4-BE49-F238E27FC236}">
                  <a16:creationId xmlns:a16="http://schemas.microsoft.com/office/drawing/2014/main" id="{2645B152-853A-4718-B78F-396FB9155B7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3922" y="1640458"/>
              <a:ext cx="2105647" cy="975390"/>
            </a:xfrm>
            <a:prstGeom prst="rect">
              <a:avLst/>
            </a:prstGeom>
            <a:noFill/>
          </p:spPr>
        </p:pic>
        <p:pic>
          <p:nvPicPr>
            <p:cNvPr id="12" name="Picture Placeholder 17">
              <a:extLst>
                <a:ext uri="{FF2B5EF4-FFF2-40B4-BE49-F238E27FC236}">
                  <a16:creationId xmlns:a16="http://schemas.microsoft.com/office/drawing/2014/main" id="{48C034F1-7E48-4731-ABBF-9507549CFE0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5" cstate="print"/>
            <a:srcRect l="-27481" t="-43612" r="-27481" b="-43612"/>
            <a:stretch/>
          </p:blipFill>
          <p:spPr>
            <a:xfrm>
              <a:off x="4221294" y="1349116"/>
              <a:ext cx="2726647" cy="1448568"/>
            </a:xfrm>
            <a:prstGeom prst="rect">
              <a:avLst/>
            </a:prstGeom>
            <a:noFill/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62243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Divider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4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3" name="Straight Connector 12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328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Divider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4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1" name="Straight Connector 10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483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Divider 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4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1" name="Straight Connector 10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888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2924.jpg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6" t="4488" r="12716" b="22030"/>
          <a:stretch/>
        </p:blipFill>
        <p:spPr>
          <a:xfrm>
            <a:off x="240000" y="158239"/>
            <a:ext cx="11705733" cy="5619762"/>
          </a:xfrm>
          <a:prstGeom prst="rect">
            <a:avLst/>
          </a:prstGeom>
        </p:spPr>
      </p:pic>
      <p:sp>
        <p:nvSpPr>
          <p:cNvPr id="3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4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1" name="Straight Connector 10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Slide Number Placehold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297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mond Divider"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1"/>
            <a:ext cx="12192000" cy="5778000"/>
          </a:xfrm>
          <a:prstGeom prst="rect">
            <a:avLst/>
          </a:prstGeom>
          <a:solidFill>
            <a:srgbClr val="005A8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800" dirty="0"/>
          </a:p>
        </p:txBody>
      </p:sp>
      <p:grpSp>
        <p:nvGrpSpPr>
          <p:cNvPr id="24" name="Grouper 3"/>
          <p:cNvGrpSpPr/>
          <p:nvPr userDrawn="1"/>
        </p:nvGrpSpPr>
        <p:grpSpPr>
          <a:xfrm>
            <a:off x="444591" y="80031"/>
            <a:ext cx="5470094" cy="5470094"/>
            <a:chOff x="-78531" y="259381"/>
            <a:chExt cx="4780468" cy="4780468"/>
          </a:xfrm>
          <a:noFill/>
        </p:grpSpPr>
        <p:sp>
          <p:nvSpPr>
            <p:cNvPr id="25" name="Rectangle 4"/>
            <p:cNvSpPr/>
            <p:nvPr/>
          </p:nvSpPr>
          <p:spPr>
            <a:xfrm rot="2700000">
              <a:off x="-78531" y="259381"/>
              <a:ext cx="4780468" cy="4780468"/>
            </a:xfrm>
            <a:custGeom>
              <a:avLst/>
              <a:gdLst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70094 w 5470094"/>
                <a:gd name="connsiteY2" fmla="*/ 5470094 h 5470094"/>
                <a:gd name="connsiteX3" fmla="*/ 0 w 5470094"/>
                <a:gd name="connsiteY3" fmla="*/ 5470094 h 5470094"/>
                <a:gd name="connsiteX4" fmla="*/ 0 w 5470094"/>
                <a:gd name="connsiteY4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70094 w 5470094"/>
                <a:gd name="connsiteY2" fmla="*/ 5470094 h 5470094"/>
                <a:gd name="connsiteX3" fmla="*/ 4312961 w 5470094"/>
                <a:gd name="connsiteY3" fmla="*/ 5457018 h 5470094"/>
                <a:gd name="connsiteX4" fmla="*/ 0 w 5470094"/>
                <a:gd name="connsiteY4" fmla="*/ 5470094 h 5470094"/>
                <a:gd name="connsiteX5" fmla="*/ 0 w 5470094"/>
                <a:gd name="connsiteY5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29717 h 5470094"/>
                <a:gd name="connsiteX3" fmla="*/ 5470094 w 5470094"/>
                <a:gd name="connsiteY3" fmla="*/ 5470094 h 5470094"/>
                <a:gd name="connsiteX4" fmla="*/ 4312961 w 5470094"/>
                <a:gd name="connsiteY4" fmla="*/ 5457018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05380 h 5470094"/>
                <a:gd name="connsiteX3" fmla="*/ 5470094 w 5470094"/>
                <a:gd name="connsiteY3" fmla="*/ 5470094 h 5470094"/>
                <a:gd name="connsiteX4" fmla="*/ 4312961 w 5470094"/>
                <a:gd name="connsiteY4" fmla="*/ 5457018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05380 h 5470094"/>
                <a:gd name="connsiteX3" fmla="*/ 5470094 w 5470094"/>
                <a:gd name="connsiteY3" fmla="*/ 5470094 h 5470094"/>
                <a:gd name="connsiteX4" fmla="*/ 4213180 w 5470094"/>
                <a:gd name="connsiteY4" fmla="*/ 5459453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05380 h 5470094"/>
                <a:gd name="connsiteX3" fmla="*/ 5453078 w 5470094"/>
                <a:gd name="connsiteY3" fmla="*/ 4211881 h 5470094"/>
                <a:gd name="connsiteX4" fmla="*/ 4213180 w 5470094"/>
                <a:gd name="connsiteY4" fmla="*/ 5459453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70094" h="5470094">
                  <a:moveTo>
                    <a:pt x="0" y="0"/>
                  </a:moveTo>
                  <a:lnTo>
                    <a:pt x="5470094" y="0"/>
                  </a:lnTo>
                  <a:lnTo>
                    <a:pt x="5456447" y="4205380"/>
                  </a:lnTo>
                  <a:lnTo>
                    <a:pt x="5453078" y="4211881"/>
                  </a:lnTo>
                  <a:lnTo>
                    <a:pt x="4213180" y="5459453"/>
                  </a:lnTo>
                  <a:lnTo>
                    <a:pt x="0" y="547009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6" name="Rectangle 25"/>
            <p:cNvSpPr/>
            <p:nvPr/>
          </p:nvSpPr>
          <p:spPr>
            <a:xfrm rot="2700000">
              <a:off x="812970" y="1150882"/>
              <a:ext cx="2997466" cy="2997466"/>
            </a:xfrm>
            <a:prstGeom prst="rect">
              <a:avLst/>
            </a:prstGeom>
            <a:grpFill/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7" name="Rectangle 26"/>
            <p:cNvSpPr/>
            <p:nvPr/>
          </p:nvSpPr>
          <p:spPr>
            <a:xfrm rot="2700000">
              <a:off x="1550644" y="1904662"/>
              <a:ext cx="1511652" cy="1511652"/>
            </a:xfrm>
            <a:prstGeom prst="rect">
              <a:avLst/>
            </a:prstGeom>
            <a:grpFill/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11" name="Titre 1">
            <a:extLst>
              <a:ext uri="{FF2B5EF4-FFF2-40B4-BE49-F238E27FC236}">
                <a16:creationId xmlns:a16="http://schemas.microsoft.com/office/drawing/2014/main" id="{025ADC0B-D58E-4E67-972A-CA494D6342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1161" y="145006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12" name="Espace réservé du texte 10">
            <a:extLst>
              <a:ext uri="{FF2B5EF4-FFF2-40B4-BE49-F238E27FC236}">
                <a16:creationId xmlns:a16="http://schemas.microsoft.com/office/drawing/2014/main" id="{1332B489-8BA6-414D-8FB6-303341E8AF3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1425" y="265049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CCB36F2-204E-4415-BAC2-36CBB3A11F13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15BE7A8-DED9-498E-94C6-3C6EC7E8BC31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82D9CC9-E785-43FB-966E-447BC6BAFD40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423310C-A28B-4C27-B721-45090F09ABCB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6540E99-6164-4848-BA47-1AFF65C843A4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8607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ACBB95-3D73-4073-ADAD-00F5F7A0ED86}"/>
              </a:ext>
            </a:extLst>
          </p:cNvPr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id="{5B917F65-BD0F-4751-8B91-BF7B4E7F52B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11424" y="2432985"/>
            <a:ext cx="7502136" cy="2613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0000"/>
              </a:lnSpc>
              <a:spcBef>
                <a:spcPts val="900"/>
              </a:spcBef>
            </a:pPr>
            <a:r>
              <a:rPr lang="en-US" sz="2100" dirty="0">
                <a:solidFill>
                  <a:srgbClr val="FFFFFF"/>
                </a:solidFill>
              </a:rPr>
              <a:t>We strive to be the premier engineering solutions partner, committed to delivering complex projects from vision </a:t>
            </a:r>
            <a:br>
              <a:rPr lang="en-US" sz="2100" dirty="0">
                <a:solidFill>
                  <a:srgbClr val="FFFFFF"/>
                </a:solidFill>
              </a:rPr>
            </a:br>
            <a:r>
              <a:rPr lang="en-US" sz="2100" dirty="0">
                <a:solidFill>
                  <a:srgbClr val="FFFFFF"/>
                </a:solidFill>
              </a:rPr>
              <a:t>to reality for a sustainable lifespan. </a:t>
            </a:r>
          </a:p>
        </p:txBody>
      </p:sp>
      <p:sp>
        <p:nvSpPr>
          <p:cNvPr id="21" name="Titre 49">
            <a:extLst>
              <a:ext uri="{FF2B5EF4-FFF2-40B4-BE49-F238E27FC236}">
                <a16:creationId xmlns:a16="http://schemas.microsoft.com/office/drawing/2014/main" id="{0118FAC6-33EC-4ED1-AB4E-CA0E8BAFC700}"/>
              </a:ext>
            </a:extLst>
          </p:cNvPr>
          <p:cNvSpPr txBox="1">
            <a:spLocks/>
          </p:cNvSpPr>
          <p:nvPr userDrawn="1"/>
        </p:nvSpPr>
        <p:spPr>
          <a:xfrm>
            <a:off x="911424" y="1238239"/>
            <a:ext cx="10369152" cy="100815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Our vision</a:t>
            </a:r>
            <a:endParaRPr lang="en-CA" sz="2100" noProof="1">
              <a:solidFill>
                <a:schemeClr val="accent3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5501FD7-FFB8-4CC3-AD14-2BA599ECC963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F6624C9F-3B27-473B-A073-891337776F4A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494B5F0E-B68C-43BF-AB85-A53C5B68CCFE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88F8A34-F95C-4619-84D9-4D7AD0AFB32A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CE79DD4-DEBB-43E8-8580-C5ECE41795D0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506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ond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AACBB95-3D73-4073-ADAD-00F5F7A0ED86}"/>
              </a:ext>
            </a:extLst>
          </p:cNvPr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5B917F65-BD0F-4751-8B91-BF7B4E7F52B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11424" y="2432985"/>
            <a:ext cx="7502136" cy="2613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prstClr val="white"/>
              </a:buClr>
              <a:buSzPct val="25000"/>
              <a:buFont typeface="Arial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Founded in 1911, SNC-Lavalin is a global fully integrated professional services and project management company and a major player in the ownership of infrastructure. From offices around the world, SNC-Lavalin's employees are proud to build what matters. Our teams provide comprehensive end-to-end project solutions – including capital investment, consulting, design, engineering, construction, sustaining capital and operations and maintenance – to clients in oil and gas, nuclear, mining and metallurgy, infrastructure and power.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prstClr val="white"/>
              </a:buClr>
              <a:buSzPct val="25000"/>
              <a:buFont typeface="Arial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On July 3, 2017, SNC-Lavalin acquired Atkins, one of the world’s most respected design, engineering and project management consultancies.</a:t>
            </a:r>
            <a:endParaRPr kumimoji="0" lang="en-CA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9" name="Titre 49">
            <a:extLst>
              <a:ext uri="{FF2B5EF4-FFF2-40B4-BE49-F238E27FC236}">
                <a16:creationId xmlns:a16="http://schemas.microsoft.com/office/drawing/2014/main" id="{0118FAC6-33EC-4ED1-AB4E-CA0E8BAFC700}"/>
              </a:ext>
            </a:extLst>
          </p:cNvPr>
          <p:cNvSpPr txBox="1">
            <a:spLocks/>
          </p:cNvSpPr>
          <p:nvPr userDrawn="1"/>
        </p:nvSpPr>
        <p:spPr>
          <a:xfrm>
            <a:off x="911424" y="1238239"/>
            <a:ext cx="10369152" cy="100815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A world leader</a:t>
            </a:r>
            <a:r>
              <a:rPr lang="en-CA" sz="2800" noProof="1"/>
              <a:t>s</a:t>
            </a: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4" name="Straight Connector 13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305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5FDDD7-5A48-4C54-8256-98AC3491538B}"/>
              </a:ext>
            </a:extLst>
          </p:cNvPr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rgbClr val="F6F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804949" y="483518"/>
            <a:ext cx="7776864" cy="54192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ts val="2250"/>
              </a:lnSpc>
              <a:spcBef>
                <a:spcPct val="0"/>
              </a:spcBef>
              <a:buNone/>
              <a:defRPr sz="1800" b="0" kern="1200" cap="none" spc="0" baseline="0">
                <a:solidFill>
                  <a:srgbClr val="009CCA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r>
              <a:rPr lang="en-US" i="1" noProof="1">
                <a:solidFill>
                  <a:schemeClr val="accent1"/>
                </a:solidFill>
              </a:rPr>
              <a:t>Our values are the essence of our company’s identity. </a:t>
            </a:r>
            <a:br>
              <a:rPr lang="en-US" i="1" noProof="1">
                <a:solidFill>
                  <a:schemeClr val="accent1"/>
                </a:solidFill>
              </a:rPr>
            </a:br>
            <a:r>
              <a:rPr lang="en-US" i="1" noProof="1">
                <a:solidFill>
                  <a:schemeClr val="accent1"/>
                </a:solidFill>
              </a:rPr>
              <a:t>They represent how we act, speak and behave together, </a:t>
            </a:r>
            <a:br>
              <a:rPr lang="en-US" i="1" noProof="1">
                <a:solidFill>
                  <a:schemeClr val="accent1"/>
                </a:solidFill>
              </a:rPr>
            </a:br>
            <a:r>
              <a:rPr lang="en-US" i="1" noProof="1">
                <a:solidFill>
                  <a:schemeClr val="accent1"/>
                </a:solidFill>
              </a:rPr>
              <a:t>and how we engage with our clients and stakeholders.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23" y="4260045"/>
            <a:ext cx="2685225" cy="268522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 userDrawn="1"/>
        </p:nvSpPr>
        <p:spPr>
          <a:xfrm>
            <a:off x="5214443" y="4098574"/>
            <a:ext cx="1512168" cy="591465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We redefine engineering by thinking boldly, proudly and differently.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23" y="3477429"/>
            <a:ext cx="3725738" cy="269007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 userDrawn="1"/>
        </p:nvSpPr>
        <p:spPr>
          <a:xfrm>
            <a:off x="5214443" y="3383676"/>
            <a:ext cx="1996063" cy="456512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We work together and embrace each other’s unique contribution </a:t>
            </a:r>
            <a:br>
              <a:rPr lang="en-US" sz="1000" i="1" dirty="0">
                <a:solidFill>
                  <a:schemeClr val="tx2"/>
                </a:solidFill>
              </a:rPr>
            </a:br>
            <a:r>
              <a:rPr lang="en-US" sz="1000" i="1" dirty="0">
                <a:solidFill>
                  <a:schemeClr val="tx2"/>
                </a:solidFill>
              </a:rPr>
              <a:t>to deliver amazing results for all.</a:t>
            </a:r>
          </a:p>
        </p:txBody>
      </p:sp>
      <p:sp>
        <p:nvSpPr>
          <p:cNvPr id="13" name="Title 1"/>
          <p:cNvSpPr txBox="1">
            <a:spLocks/>
          </p:cNvSpPr>
          <p:nvPr userDrawn="1"/>
        </p:nvSpPr>
        <p:spPr>
          <a:xfrm>
            <a:off x="5214443" y="1795846"/>
            <a:ext cx="2088231" cy="591465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noProof="1">
                <a:solidFill>
                  <a:schemeClr val="tx2"/>
                </a:solidFill>
              </a:rPr>
              <a:t>We put safety at the heart of everything we do, to safeguard people, assets and the environment.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49" y="1961489"/>
            <a:ext cx="1643458" cy="260179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 userDrawn="1"/>
        </p:nvSpPr>
        <p:spPr>
          <a:xfrm>
            <a:off x="5214443" y="2645698"/>
            <a:ext cx="1656184" cy="479591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We do the right thing, </a:t>
            </a:r>
            <a:br>
              <a:rPr lang="en-US" sz="1000" i="1" dirty="0">
                <a:solidFill>
                  <a:schemeClr val="tx2"/>
                </a:solidFill>
              </a:rPr>
            </a:br>
            <a:r>
              <a:rPr lang="en-US" sz="1000" i="1" dirty="0">
                <a:solidFill>
                  <a:schemeClr val="tx2"/>
                </a:solidFill>
              </a:rPr>
              <a:t>no matter what, and are accountable for our actions. 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05" y="2750435"/>
            <a:ext cx="2363538" cy="270117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CCEA50AA-090B-42EF-9B01-1361DD952821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4D2B5E4-A5E6-4CAB-A146-FD56DF99F1D8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C840E492-EF48-49A1-9F1A-E47CDC744B79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DBFC315-B517-4AB3-97ED-2EE9DC87F60F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A8D94878-73A9-408E-A6AE-86681422FE30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627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noProof="1"/>
              <a:t>Click to add title</a:t>
            </a:r>
            <a:br>
              <a:rPr lang="en-CA" noProof="1"/>
            </a:br>
            <a:r>
              <a:rPr lang="en-CA" noProof="1"/>
              <a:t>(Bullet Points slide)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5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4" y="1449388"/>
            <a:ext cx="10369153" cy="4176612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 (followed by: </a:t>
            </a:r>
            <a:r>
              <a:rPr lang="en-CA" dirty="0" err="1"/>
              <a:t>Enter+tab</a:t>
            </a:r>
            <a:r>
              <a:rPr lang="en-CA" dirty="0"/>
              <a:t> for normal text and bullet points)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F606BDB-B861-490A-B811-44C741523EC5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72E18B64-AFE5-4F78-B68A-8AF10A0922E6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2376C6F-0BFC-4A91-A80E-DE7B89A6283C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FA9EA37-B3D0-4E09-A3FA-BAB0D1241AA4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856ED6F-71FE-4F9D-A925-07DED27A6251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6960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Tex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noProof="1"/>
              <a:t>Click to add title</a:t>
            </a:r>
            <a:br>
              <a:rPr lang="en-CA" noProof="1"/>
            </a:br>
            <a:r>
              <a:rPr lang="en-CA" noProof="1"/>
              <a:t>(Bullet Points slide)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5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3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4" hasCustomPrompt="1"/>
          </p:nvPr>
        </p:nvSpPr>
        <p:spPr>
          <a:xfrm>
            <a:off x="6297081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83CE119-B2BD-4C96-B4AF-B2A25E5F76F4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BAE0A76-1B01-4318-B0B8-B489DCB02A36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CF8CD1C-C8D4-41A6-9A13-93B21B8CF5D1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B864731-5F90-4019-92E0-0C3F77AD20EE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42683EB-3C28-43DF-9D4A-C4F59AD2543A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8344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g Vertica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1424" y="368301"/>
            <a:ext cx="4983494" cy="92196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5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3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298545" y="368302"/>
            <a:ext cx="4981575" cy="5256212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24C3EE6-FE5E-4B54-9695-9D9CE32C4DC7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240B6C0-959B-44E7-AA7C-79BD9CF5823C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7A7A36E-0CA7-499B-B892-C9944D9F33D3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93F8FD0-0E06-4E74-B3D1-925DEE506F44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F30C37B-EBB1-467B-B9F9-1ABA30DEEDC0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6402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g 2 Small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6298545" y="368302"/>
            <a:ext cx="4981575" cy="39254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7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3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22BD25-A0D5-455D-8A52-CFF2B9EADE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1424" y="368301"/>
            <a:ext cx="4983493" cy="92196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298545" y="4587714"/>
            <a:ext cx="2347200" cy="10368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8932920" y="4587714"/>
            <a:ext cx="2347200" cy="10368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82E15CF-C96C-4729-B12A-97E437C42239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48F45A3-BB94-4771-97E0-F86D8C447BFA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822133D-5B72-42BA-AD11-9118CA240100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7BDA827-2A19-482F-91D3-C8D647778DB0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B54CFAB-4A0C-42C1-B5E0-0A879CCA028E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1963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5" name="Espace réservé du texte 3"/>
          <p:cNvSpPr>
            <a:spLocks noGrp="1"/>
          </p:cNvSpPr>
          <p:nvPr>
            <p:ph type="body" sz="quarter" idx="21" hasCustomPrompt="1"/>
          </p:nvPr>
        </p:nvSpPr>
        <p:spPr>
          <a:xfrm>
            <a:off x="911424" y="3978114"/>
            <a:ext cx="4982400" cy="16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pPr>
            <a:r>
              <a:rPr lang="en-CA" dirty="0"/>
              <a:t>Click here to add subtitle</a:t>
            </a:r>
            <a:r>
              <a:rPr lang="en-CA" noProof="0" dirty="0"/>
              <a:t> </a:t>
            </a:r>
          </a:p>
          <a:p>
            <a:pPr lvl="1"/>
            <a:r>
              <a:rPr lang="en-CA" noProof="0" dirty="0"/>
              <a:t>Normal text</a:t>
            </a:r>
          </a:p>
          <a:p>
            <a:pPr lvl="2"/>
            <a:r>
              <a:rPr lang="en-CA" noProof="0" dirty="0"/>
              <a:t>Second level</a:t>
            </a:r>
          </a:p>
          <a:p>
            <a:pPr lvl="3"/>
            <a:r>
              <a:rPr lang="en-CA" noProof="0" dirty="0"/>
              <a:t>Third level</a:t>
            </a:r>
          </a:p>
          <a:p>
            <a:pPr lvl="4"/>
            <a:r>
              <a:rPr lang="en-CA" noProof="0" dirty="0"/>
              <a:t>Fourth level</a:t>
            </a:r>
          </a:p>
        </p:txBody>
      </p:sp>
      <p:sp>
        <p:nvSpPr>
          <p:cNvPr id="6" name="Espace réservé du texte 3"/>
          <p:cNvSpPr>
            <a:spLocks noGrp="1"/>
          </p:cNvSpPr>
          <p:nvPr>
            <p:ph type="body" sz="quarter" idx="22" hasCustomPrompt="1"/>
          </p:nvPr>
        </p:nvSpPr>
        <p:spPr>
          <a:xfrm>
            <a:off x="6298176" y="3978114"/>
            <a:ext cx="4982400" cy="16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pPr>
            <a:r>
              <a:rPr lang="en-CA" dirty="0"/>
              <a:t>Click here to add subtitle</a:t>
            </a:r>
            <a:endParaRPr lang="en-CA" noProof="0" dirty="0"/>
          </a:p>
          <a:p>
            <a:pPr lvl="1"/>
            <a:r>
              <a:rPr lang="en-CA" noProof="0" dirty="0"/>
              <a:t>Normal text</a:t>
            </a:r>
          </a:p>
          <a:p>
            <a:pPr lvl="2"/>
            <a:r>
              <a:rPr lang="en-CA" noProof="0" dirty="0"/>
              <a:t>Second level</a:t>
            </a:r>
          </a:p>
          <a:p>
            <a:pPr lvl="3"/>
            <a:r>
              <a:rPr lang="en-CA" noProof="0" dirty="0"/>
              <a:t>Third level</a:t>
            </a:r>
          </a:p>
          <a:p>
            <a:pPr lvl="4"/>
            <a:r>
              <a:rPr lang="en-CA" noProof="0" dirty="0"/>
              <a:t>Fourth level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11423" y="1449390"/>
            <a:ext cx="4981575" cy="22212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299001" y="1449390"/>
            <a:ext cx="4981575" cy="22212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B9491AC-DEAB-448C-AF57-B47B73F540FA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60626C8-D977-4BF0-8FE1-9F4CCA208ECF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047B734-08CD-4C2C-85C2-484C4CAC276D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2081187-94A4-4474-8381-855FB6BADF39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7F9A8D2-DDA2-4982-9732-F8F87C223ECE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9259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 Photos - Vertical / font size reduc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Espace réservé du texte 4"/>
          <p:cNvSpPr>
            <a:spLocks noGrp="1"/>
          </p:cNvSpPr>
          <p:nvPr>
            <p:ph type="body" sz="quarter" idx="60" hasCustomPrompt="1"/>
          </p:nvPr>
        </p:nvSpPr>
        <p:spPr>
          <a:xfrm>
            <a:off x="912283" y="4925961"/>
            <a:ext cx="3265200" cy="684000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55" name="Espace réservé du texte 4"/>
          <p:cNvSpPr>
            <a:spLocks noGrp="1"/>
          </p:cNvSpPr>
          <p:nvPr>
            <p:ph type="body" sz="quarter" idx="61" hasCustomPrompt="1"/>
          </p:nvPr>
        </p:nvSpPr>
        <p:spPr>
          <a:xfrm>
            <a:off x="4468399" y="4925961"/>
            <a:ext cx="3265200" cy="684000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56" name="Espace réservé du texte 4"/>
          <p:cNvSpPr>
            <a:spLocks noGrp="1"/>
          </p:cNvSpPr>
          <p:nvPr>
            <p:ph type="body" sz="quarter" idx="62" hasCustomPrompt="1"/>
          </p:nvPr>
        </p:nvSpPr>
        <p:spPr>
          <a:xfrm>
            <a:off x="8024515" y="4925961"/>
            <a:ext cx="3265200" cy="684000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4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8797F3-C325-44A7-ACFC-FE81B275CE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11655" y="1449389"/>
            <a:ext cx="3266060" cy="3174659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defRPr sz="1500"/>
            </a:lvl1pPr>
          </a:lstStyle>
          <a:p>
            <a:endParaRPr lang="en-US" dirty="0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63"/>
          </p:nvPr>
        </p:nvSpPr>
        <p:spPr>
          <a:xfrm>
            <a:off x="4467655" y="1449389"/>
            <a:ext cx="3266060" cy="3174659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defRPr sz="1500"/>
            </a:lvl1pPr>
          </a:lstStyle>
          <a:p>
            <a:endParaRPr lang="en-US" dirty="0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64"/>
          </p:nvPr>
        </p:nvSpPr>
        <p:spPr>
          <a:xfrm>
            <a:off x="8023655" y="1449389"/>
            <a:ext cx="3266060" cy="3174659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defRPr sz="1500"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6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94930A3-51B0-47CA-B8A7-20EBDF191A80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5140227-F865-4F0B-A425-26A0A7DA0AFC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3B0636E-3DAB-4C39-8CDF-30A432D47D8E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CB9504E-F6DA-4212-9171-1FC127CB884C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28F31A7-B903-403D-B1D3-C89432FE4974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8528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 Photos - Horizontal / Font size reduc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Espace réservé du texte 3"/>
          <p:cNvSpPr>
            <a:spLocks noGrp="1"/>
          </p:cNvSpPr>
          <p:nvPr>
            <p:ph type="body" sz="quarter" idx="32" hasCustomPrompt="1"/>
          </p:nvPr>
        </p:nvSpPr>
        <p:spPr>
          <a:xfrm>
            <a:off x="912553" y="1456865"/>
            <a:ext cx="6823864" cy="11772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2pPr marL="176400" indent="-176400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Clr>
                <a:srgbClr val="00A2DB"/>
              </a:buClr>
              <a:buSzPct val="100000"/>
              <a:buFont typeface="Lucida Grande"/>
              <a:buChar char="›"/>
              <a:defRPr sz="1200"/>
            </a:lvl2pPr>
            <a:lvl3pPr marL="176400" indent="-176400">
              <a:lnSpc>
                <a:spcPts val="1500"/>
              </a:lnSpc>
              <a:buFont typeface="Lucida Grande"/>
              <a:buChar char="›"/>
              <a:defRPr/>
            </a:lvl3pPr>
          </a:lstStyle>
          <a:p>
            <a:pPr lvl="0"/>
            <a:r>
              <a:rPr lang="en-CA" dirty="0"/>
              <a:t>Title </a:t>
            </a:r>
          </a:p>
          <a:p>
            <a:pPr lvl="1"/>
            <a:r>
              <a:rPr lang="en-CA" dirty="0"/>
              <a:t>Detail 1</a:t>
            </a:r>
          </a:p>
          <a:p>
            <a:pPr lvl="1"/>
            <a:r>
              <a:rPr lang="en-CA" dirty="0"/>
              <a:t>Detail 2</a:t>
            </a:r>
          </a:p>
        </p:txBody>
      </p:sp>
      <p:sp>
        <p:nvSpPr>
          <p:cNvPr id="13" name="Espace réservé du texte 3"/>
          <p:cNvSpPr>
            <a:spLocks noGrp="1"/>
          </p:cNvSpPr>
          <p:nvPr>
            <p:ph type="body" sz="quarter" idx="53" hasCustomPrompt="1"/>
          </p:nvPr>
        </p:nvSpPr>
        <p:spPr>
          <a:xfrm>
            <a:off x="912553" y="2944006"/>
            <a:ext cx="6823864" cy="11772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2pPr marL="176400" indent="-176400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Clr>
                <a:srgbClr val="00A2DB"/>
              </a:buClr>
              <a:buSzPct val="100000"/>
              <a:buFont typeface="Lucida Grande"/>
              <a:buChar char="›"/>
              <a:defRPr sz="1200"/>
            </a:lvl2pPr>
            <a:lvl3pPr marL="176400" indent="-176400">
              <a:lnSpc>
                <a:spcPts val="1500"/>
              </a:lnSpc>
              <a:buFont typeface="Lucida Grande"/>
              <a:buChar char="›"/>
              <a:defRPr/>
            </a:lvl3pPr>
          </a:lstStyle>
          <a:p>
            <a:pPr lvl="0"/>
            <a:r>
              <a:rPr lang="en-CA" dirty="0"/>
              <a:t>Title </a:t>
            </a:r>
          </a:p>
          <a:p>
            <a:pPr lvl="1"/>
            <a:r>
              <a:rPr lang="en-CA" dirty="0"/>
              <a:t>Detail 1</a:t>
            </a:r>
          </a:p>
          <a:p>
            <a:pPr lvl="1"/>
            <a:r>
              <a:rPr lang="en-CA" dirty="0"/>
              <a:t>Detail 2</a:t>
            </a:r>
          </a:p>
        </p:txBody>
      </p:sp>
      <p:sp>
        <p:nvSpPr>
          <p:cNvPr id="17" name="Espace réservé du texte 3"/>
          <p:cNvSpPr>
            <a:spLocks noGrp="1"/>
          </p:cNvSpPr>
          <p:nvPr>
            <p:ph type="body" sz="quarter" idx="55" hasCustomPrompt="1"/>
          </p:nvPr>
        </p:nvSpPr>
        <p:spPr>
          <a:xfrm>
            <a:off x="912553" y="4431146"/>
            <a:ext cx="6823864" cy="11772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2pPr marL="176400" indent="-176400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Clr>
                <a:srgbClr val="00A2DB"/>
              </a:buClr>
              <a:buSzPct val="100000"/>
              <a:buFont typeface="Lucida Grande"/>
              <a:buChar char="›"/>
              <a:defRPr sz="1200"/>
            </a:lvl2pPr>
            <a:lvl3pPr marL="176400" indent="-176400">
              <a:lnSpc>
                <a:spcPts val="1500"/>
              </a:lnSpc>
              <a:buFont typeface="Lucida Grande"/>
              <a:buChar char="›"/>
              <a:defRPr/>
            </a:lvl3pPr>
          </a:lstStyle>
          <a:p>
            <a:pPr lvl="0"/>
            <a:r>
              <a:rPr lang="en-CA" dirty="0"/>
              <a:t>Title </a:t>
            </a:r>
          </a:p>
          <a:p>
            <a:pPr lvl="1"/>
            <a:r>
              <a:rPr lang="en-CA" dirty="0"/>
              <a:t>Detail 1</a:t>
            </a:r>
          </a:p>
          <a:p>
            <a:pPr lvl="1"/>
            <a:r>
              <a:rPr lang="en-CA" dirty="0"/>
              <a:t>Detail 2</a:t>
            </a:r>
          </a:p>
        </p:txBody>
      </p:sp>
      <p:sp>
        <p:nvSpPr>
          <p:cNvPr id="1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8E00EF4-BA16-48C3-96F8-BB840BE74E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67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64"/>
          </p:nvPr>
        </p:nvSpPr>
        <p:spPr>
          <a:xfrm>
            <a:off x="8023655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68"/>
          </p:nvPr>
        </p:nvSpPr>
        <p:spPr>
          <a:xfrm>
            <a:off x="8023655" y="2945383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69"/>
          </p:nvPr>
        </p:nvSpPr>
        <p:spPr>
          <a:xfrm>
            <a:off x="8023655" y="4432523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40F0353-D7A7-4F4A-A18C-C5CAE52990AF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3DEAFD4-4DF4-46DA-B832-1AE10FCA32F8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C5C2C50-FC2E-4171-BC9F-7034096F7716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B387324-2C5C-4231-84A9-177E3CDA5AB7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A67037B-99B0-48EC-9032-1E04153406BD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hotos / font size reduc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8" name="Espace réservé du texte 4">
            <a:extLst>
              <a:ext uri="{FF2B5EF4-FFF2-40B4-BE49-F238E27FC236}">
                <a16:creationId xmlns:a16="http://schemas.microsoft.com/office/drawing/2014/main" id="{A86EDB06-AED1-41B0-9B08-FBA87DEF31AF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12283" y="2694977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0" name="Espace réservé du texte 4">
            <a:extLst>
              <a:ext uri="{FF2B5EF4-FFF2-40B4-BE49-F238E27FC236}">
                <a16:creationId xmlns:a16="http://schemas.microsoft.com/office/drawing/2014/main" id="{63A27A4B-6B64-4B6D-BE8E-EEF38252EDA7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464678" y="2694977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2" name="Espace réservé du texte 4">
            <a:extLst>
              <a:ext uri="{FF2B5EF4-FFF2-40B4-BE49-F238E27FC236}">
                <a16:creationId xmlns:a16="http://schemas.microsoft.com/office/drawing/2014/main" id="{9A81D136-5B43-46B9-A0F9-B1763CBC0E94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8024515" y="2694977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4" name="Espace réservé du texte 4">
            <a:extLst>
              <a:ext uri="{FF2B5EF4-FFF2-40B4-BE49-F238E27FC236}">
                <a16:creationId xmlns:a16="http://schemas.microsoft.com/office/drawing/2014/main" id="{738725F9-1BD5-4772-8559-79ABE4D931F0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12283" y="4922334"/>
            <a:ext cx="3265200" cy="695324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6" name="Espace réservé du texte 4">
            <a:extLst>
              <a:ext uri="{FF2B5EF4-FFF2-40B4-BE49-F238E27FC236}">
                <a16:creationId xmlns:a16="http://schemas.microsoft.com/office/drawing/2014/main" id="{6F92DE13-EFDA-4B4E-8F35-89617D7664B3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464678" y="4922334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8" name="Espace réservé du texte 4">
            <a:extLst>
              <a:ext uri="{FF2B5EF4-FFF2-40B4-BE49-F238E27FC236}">
                <a16:creationId xmlns:a16="http://schemas.microsoft.com/office/drawing/2014/main" id="{190AA369-EDCD-4809-83F9-1F297673AB11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8024515" y="4922334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4CE4CAD-F803-4D51-B4ED-F96912874E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64"/>
          </p:nvPr>
        </p:nvSpPr>
        <p:spPr>
          <a:xfrm>
            <a:off x="8023655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68"/>
          </p:nvPr>
        </p:nvSpPr>
        <p:spPr>
          <a:xfrm>
            <a:off x="8023655" y="3700977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69"/>
          </p:nvPr>
        </p:nvSpPr>
        <p:spPr>
          <a:xfrm>
            <a:off x="912283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70"/>
          </p:nvPr>
        </p:nvSpPr>
        <p:spPr>
          <a:xfrm>
            <a:off x="912283" y="3700977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71"/>
          </p:nvPr>
        </p:nvSpPr>
        <p:spPr>
          <a:xfrm>
            <a:off x="4463818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72"/>
          </p:nvPr>
        </p:nvSpPr>
        <p:spPr>
          <a:xfrm>
            <a:off x="4463818" y="3700977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3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CAA986A-550D-4E04-9F5F-565D78BCBAC9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D181299A-E589-4A4F-9654-1C69A52E6DD0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50D1BD5-78AD-469D-902D-B9B0F855BB7C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A7DC9BF-5DF9-4E3C-889A-F4D1C3C4B8D3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42C8ACF-84F0-4221-93D3-59B50E96D1F2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2426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00E6B3C-030A-4A54-9D1E-6F5850251947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B7762836-B32E-4207-9826-DB4CFC4E52BD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47130AD-1B58-47FE-B70E-4EC3327432C3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934DB25-72B7-4ECE-B04F-6E639CB174AF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2225A91-71DB-4D6E-BD00-DFF9A1A9AA0C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4118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A4C2677-BF2A-448F-BD9E-93CCFBB66ECE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054FC134-36FF-4EC0-9003-DCB3FB2D26AE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7A7CF58-BACF-49AC-AC53-51CD5524FC02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B08A8C3-2AB3-4F31-B1CD-9FDBD08213B9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A6A3EBF-2E6E-4A82-8F64-F97FE258C967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9151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240600" y="152400"/>
            <a:ext cx="11710800" cy="5619750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D252BFA-8EE0-4CA0-819D-3D70667018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87025" y="3999178"/>
            <a:ext cx="4164375" cy="530367"/>
          </a:xfrm>
        </p:spPr>
        <p:txBody>
          <a:bodyPr rIns="90000" anchor="ctr"/>
          <a:lstStyle>
            <a:lvl1pPr>
              <a:lnSpc>
                <a:spcPct val="90000"/>
              </a:lnSpc>
              <a:spcAft>
                <a:spcPts val="0"/>
              </a:spcAft>
              <a:defRPr sz="1400" b="1">
                <a:solidFill>
                  <a:schemeClr val="bg1"/>
                </a:solidFill>
              </a:defRPr>
            </a:lvl1pPr>
            <a:lvl2pPr>
              <a:lnSpc>
                <a:spcPct val="90000"/>
              </a:lnSpc>
              <a:spcAft>
                <a:spcPts val="0"/>
              </a:spcAft>
              <a:defRPr sz="1400">
                <a:solidFill>
                  <a:schemeClr val="bg1"/>
                </a:solidFill>
              </a:defRPr>
            </a:lvl2pPr>
            <a:lvl3pPr marL="0" indent="0">
              <a:lnSpc>
                <a:spcPct val="90000"/>
              </a:lnSpc>
              <a:buNone/>
              <a:defRPr sz="1100" b="0">
                <a:solidFill>
                  <a:schemeClr val="bg1"/>
                </a:solidFill>
              </a:defRPr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4345627" y="6284413"/>
            <a:ext cx="5096093" cy="196795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52EEC670-C83A-438E-BB64-00673C4F9C2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87025" y="4639162"/>
            <a:ext cx="4164375" cy="966766"/>
          </a:xfrm>
        </p:spPr>
        <p:txBody>
          <a:bodyPr rIns="90000" anchor="t"/>
          <a:lstStyle>
            <a:lvl1pPr>
              <a:lnSpc>
                <a:spcPct val="90000"/>
              </a:lnSpc>
              <a:spcAft>
                <a:spcPts val="0"/>
              </a:spcAft>
              <a:defRPr sz="1100" b="0">
                <a:solidFill>
                  <a:schemeClr val="bg1"/>
                </a:solidFill>
              </a:defRPr>
            </a:lvl1pPr>
            <a:lvl2pPr>
              <a:lnSpc>
                <a:spcPct val="90000"/>
              </a:lnSpc>
              <a:spcAft>
                <a:spcPts val="0"/>
              </a:spcAft>
              <a:defRPr sz="1100" b="0">
                <a:solidFill>
                  <a:schemeClr val="bg1"/>
                </a:solidFill>
              </a:defRPr>
            </a:lvl2pPr>
            <a:lvl3pPr marL="0" indent="0">
              <a:lnSpc>
                <a:spcPct val="90000"/>
              </a:lnSpc>
              <a:buNone/>
              <a:defRPr sz="1100" b="0">
                <a:solidFill>
                  <a:schemeClr val="bg1"/>
                </a:solidFill>
              </a:defRPr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9B452A9-ABAA-4402-AFA0-62F3B9C9D764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6F89580-51AC-41EA-B6BD-6B0F960DC401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AA41CC5-BE59-4B5A-AF95-C2325EC5C165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0362229-00E4-4273-A2E2-EF9F4AFCD03D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B2431A-198D-49E5-844F-770F6715D90B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42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518ED4E-DBFE-46B2-BF07-9492130ECC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11424" y="1640095"/>
            <a:ext cx="2657275" cy="322665"/>
          </a:xfrm>
        </p:spPr>
        <p:txBody>
          <a:bodyPr anchor="ctr"/>
          <a:lstStyle>
            <a:lvl1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0556B0B-A937-4069-8E41-E81CBB013A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11423" y="2082768"/>
            <a:ext cx="2657276" cy="3534890"/>
          </a:xfrm>
        </p:spPr>
        <p:txBody>
          <a:bodyPr/>
          <a:lstStyle>
            <a:lvl1pPr>
              <a:lnSpc>
                <a:spcPct val="100000"/>
              </a:lnSpc>
              <a:spcAft>
                <a:spcPts val="0"/>
              </a:spcAft>
              <a:defRPr sz="1100" b="1">
                <a:solidFill>
                  <a:schemeClr val="accent1"/>
                </a:solidFill>
              </a:defRPr>
            </a:lvl1pPr>
            <a:lvl2pPr>
              <a:lnSpc>
                <a:spcPct val="85000"/>
              </a:lnSpc>
              <a:spcAft>
                <a:spcPts val="0"/>
              </a:spcAft>
              <a:defRPr sz="1100">
                <a:solidFill>
                  <a:schemeClr val="accent1"/>
                </a:solidFill>
              </a:defRPr>
            </a:lvl2pPr>
            <a:lvl3pPr marL="108000" indent="-108000">
              <a:lnSpc>
                <a:spcPct val="85000"/>
              </a:lnSpc>
              <a:spcBef>
                <a:spcPts val="300"/>
              </a:spcBef>
              <a:spcAft>
                <a:spcPts val="0"/>
              </a:spcAft>
              <a:defRPr sz="900"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5" name="Footer Placeholder 2">
            <a:extLst>
              <a:ext uri="{FF2B5EF4-FFF2-40B4-BE49-F238E27FC236}">
                <a16:creationId xmlns:a16="http://schemas.microsoft.com/office/drawing/2014/main" id="{4A2BA475-3872-4E1B-ACA8-9992970360A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45627" y="6284413"/>
            <a:ext cx="5096093" cy="196795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4210E657-6752-45F0-B0F2-A27FF5440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368301"/>
            <a:ext cx="10369152" cy="647759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endParaRPr lang="en-CA" noProof="0" dirty="0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7868E759-0532-45F4-9ECA-5B364A9C84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11424" y="1054042"/>
            <a:ext cx="10368293" cy="344546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here to add subtitle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70"/>
          </p:nvPr>
        </p:nvSpPr>
        <p:spPr>
          <a:xfrm>
            <a:off x="3775323" y="1640095"/>
            <a:ext cx="8177328" cy="3984418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7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7A8E9B-A00F-4DCE-9F03-C69D9A43F7B4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455B9BC-1D0C-4742-ACFF-1914599E4584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CA14F8C-F7DB-462F-B85E-338F416655DD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FBA878D-BF5C-4D75-AE63-C426C4840EBA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950293A-7AF9-41A2-8CE7-E5641FF6CA1B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0913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56485E-1768-4878-99AE-03CA5AFAFAD2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911423" y="1527966"/>
            <a:ext cx="10369151" cy="319885"/>
          </a:xfrm>
        </p:spPr>
        <p:txBody>
          <a:bodyPr anchor="ctr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0BE4F2E-1D96-4BAC-9EBA-0038AF6EAF5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911423" y="4880611"/>
            <a:ext cx="4966895" cy="737047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100" b="1">
                <a:solidFill>
                  <a:schemeClr val="accent1"/>
                </a:solidFill>
              </a:defRPr>
            </a:lvl1pPr>
            <a:lvl2pPr>
              <a:lnSpc>
                <a:spcPct val="90000"/>
              </a:lnSpc>
              <a:spcAft>
                <a:spcPts val="300"/>
              </a:spcAft>
              <a:defRPr sz="1100">
                <a:solidFill>
                  <a:schemeClr val="accent1"/>
                </a:solidFill>
              </a:defRPr>
            </a:lvl2pPr>
            <a:lvl3pPr marL="108000" indent="-108000">
              <a:lnSpc>
                <a:spcPct val="90000"/>
              </a:lnSpc>
              <a:spcBef>
                <a:spcPts val="300"/>
              </a:spcBef>
              <a:defRPr sz="900" i="0"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195E2B4-9928-4D28-ACD8-21DCE9E49D5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6303955" y="4881058"/>
            <a:ext cx="4976620" cy="7366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100" b="1">
                <a:solidFill>
                  <a:schemeClr val="accent1"/>
                </a:solidFill>
              </a:defRPr>
            </a:lvl1pPr>
            <a:lvl2pPr>
              <a:lnSpc>
                <a:spcPct val="90000"/>
              </a:lnSpc>
              <a:spcAft>
                <a:spcPts val="300"/>
              </a:spcAft>
              <a:defRPr sz="1100">
                <a:solidFill>
                  <a:schemeClr val="accent1"/>
                </a:solidFill>
              </a:defRPr>
            </a:lvl2pPr>
            <a:lvl3pPr marL="108000" indent="-10800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defRPr sz="900" i="0"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6" name="Espace réservé du pied de page 4">
            <a:extLst>
              <a:ext uri="{FF2B5EF4-FFF2-40B4-BE49-F238E27FC236}">
                <a16:creationId xmlns:a16="http://schemas.microsoft.com/office/drawing/2014/main" id="{4EC7D187-969F-418F-820C-646B06705C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460D1BA9-7005-433F-A648-3DBE7416E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368300"/>
            <a:ext cx="10369152" cy="921968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endParaRPr lang="en-CA" noProof="0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11423" y="1895477"/>
            <a:ext cx="4981575" cy="2822220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299001" y="1895477"/>
            <a:ext cx="4981575" cy="2822220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37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37859DB-F61D-460A-90FD-10CEF5CA12F0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D5F65CF-EF6A-4A08-AA72-148ACD195BE2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E9C6BCF-5F9A-4D82-9E67-38677E5FF135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D627A3D-8CCF-49A4-B7DC-E62B79695000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1FB4480-DE2E-4411-B671-1B43DA19FFDE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474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1CB765-A5F1-4151-8B60-8A9794422720}"/>
              </a:ext>
            </a:extLst>
          </p:cNvPr>
          <p:cNvSpPr/>
          <p:nvPr userDrawn="1"/>
        </p:nvSpPr>
        <p:spPr>
          <a:xfrm>
            <a:off x="0" y="4833938"/>
            <a:ext cx="12192000" cy="2024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625106-2AEC-405A-9865-05D138588F09}"/>
              </a:ext>
            </a:extLst>
          </p:cNvPr>
          <p:cNvSpPr/>
          <p:nvPr userDrawn="1"/>
        </p:nvSpPr>
        <p:spPr>
          <a:xfrm>
            <a:off x="0" y="0"/>
            <a:ext cx="2391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D90C86-2B30-4D3E-8850-9C2EA3DBF5E2}"/>
              </a:ext>
            </a:extLst>
          </p:cNvPr>
          <p:cNvSpPr/>
          <p:nvPr userDrawn="1"/>
        </p:nvSpPr>
        <p:spPr>
          <a:xfrm>
            <a:off x="1" y="0"/>
            <a:ext cx="12191183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9EE894A-59AF-495B-8CD3-6807E1036C02}"/>
              </a:ext>
            </a:extLst>
          </p:cNvPr>
          <p:cNvSpPr/>
          <p:nvPr userDrawn="1"/>
        </p:nvSpPr>
        <p:spPr>
          <a:xfrm>
            <a:off x="11951998" y="0"/>
            <a:ext cx="240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5" name="Straight Connector 14"/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itle 2">
            <a:extLst>
              <a:ext uri="{FF2B5EF4-FFF2-40B4-BE49-F238E27FC236}">
                <a16:creationId xmlns:a16="http://schemas.microsoft.com/office/drawing/2014/main" id="{9396BA27-A064-4173-B70E-77BC02B25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5003800"/>
            <a:ext cx="10368293" cy="9680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F2D7B214-B5FE-4BDA-BE8A-BDFBE377AF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1425" y="6003794"/>
            <a:ext cx="8637321" cy="479557"/>
          </a:xfrm>
        </p:spPr>
        <p:txBody>
          <a:bodyPr anchor="ctr"/>
          <a:lstStyle>
            <a:lvl1pPr>
              <a:lnSpc>
                <a:spcPct val="100000"/>
              </a:lnSpc>
              <a:defRPr sz="1800"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240600" y="152400"/>
            <a:ext cx="11710800" cy="4681538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251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151" userDrawn="1">
          <p15:clr>
            <a:srgbClr val="FBAE40"/>
          </p15:clr>
        </p15:guide>
        <p15:guide id="3" pos="7529" userDrawn="1">
          <p15:clr>
            <a:srgbClr val="FBAE40"/>
          </p15:clr>
        </p15:guide>
        <p15:guide id="4" orient="horz" pos="96" userDrawn="1">
          <p15:clr>
            <a:srgbClr val="FBAE40"/>
          </p15:clr>
        </p15:guide>
        <p15:guide id="5" orient="horz" pos="3045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out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3" descr="fond-01-01-01-01-01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F2D67952-A40B-4EC7-9597-BB025BA203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3006748"/>
            <a:ext cx="5183717" cy="63781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C67480D-83DD-41EC-9AB7-66A7C1E0B2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3787644"/>
            <a:ext cx="5183717" cy="479557"/>
          </a:xfrm>
        </p:spPr>
        <p:txBody>
          <a:bodyPr anchor="t"/>
          <a:lstStyle>
            <a:lvl1pPr>
              <a:lnSpc>
                <a:spcPct val="100000"/>
              </a:lnSpc>
              <a:defRPr sz="1800"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5FB5BED-596C-4D1F-87F4-81A68BF55397}"/>
              </a:ext>
            </a:extLst>
          </p:cNvPr>
          <p:cNvGrpSpPr/>
          <p:nvPr userDrawn="1"/>
        </p:nvGrpSpPr>
        <p:grpSpPr>
          <a:xfrm>
            <a:off x="5575412" y="1294727"/>
            <a:ext cx="5124057" cy="1573148"/>
            <a:chOff x="4221294" y="1349116"/>
            <a:chExt cx="4718275" cy="1448568"/>
          </a:xfrm>
        </p:grpSpPr>
        <p:pic>
          <p:nvPicPr>
            <p:cNvPr id="7" name="Picture Placeholder 16">
              <a:extLst>
                <a:ext uri="{FF2B5EF4-FFF2-40B4-BE49-F238E27FC236}">
                  <a16:creationId xmlns:a16="http://schemas.microsoft.com/office/drawing/2014/main" id="{2645B152-853A-4718-B78F-396FB9155B7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3922" y="1640458"/>
              <a:ext cx="2105647" cy="975390"/>
            </a:xfrm>
            <a:prstGeom prst="rect">
              <a:avLst/>
            </a:prstGeom>
            <a:noFill/>
          </p:spPr>
        </p:pic>
        <p:pic>
          <p:nvPicPr>
            <p:cNvPr id="8" name="Picture Placeholder 17">
              <a:extLst>
                <a:ext uri="{FF2B5EF4-FFF2-40B4-BE49-F238E27FC236}">
                  <a16:creationId xmlns:a16="http://schemas.microsoft.com/office/drawing/2014/main" id="{48C034F1-7E48-4731-ABBF-9507549CFE0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5" cstate="print"/>
            <a:srcRect l="-27481" t="-43612" r="-27481" b="-43612"/>
            <a:stretch/>
          </p:blipFill>
          <p:spPr>
            <a:xfrm>
              <a:off x="4221294" y="1349116"/>
              <a:ext cx="2726647" cy="1448568"/>
            </a:xfrm>
            <a:prstGeom prst="rect">
              <a:avLst/>
            </a:prstGeom>
            <a:noFill/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97850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Divider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240000" y="158240"/>
            <a:ext cx="11712000" cy="546017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3" name="Straight Connector 12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18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136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Divider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694B781-7D9C-463C-8E10-9C522DBF7B7B}"/>
              </a:ext>
            </a:extLst>
          </p:cNvPr>
          <p:cNvSpPr/>
          <p:nvPr userDrawn="1"/>
        </p:nvSpPr>
        <p:spPr>
          <a:xfrm>
            <a:off x="240000" y="158240"/>
            <a:ext cx="11712000" cy="5460179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2" name="Straight Connector 11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16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558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Divider 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E488AA6-0CD0-48E2-81A2-0CC017A8F348}"/>
              </a:ext>
            </a:extLst>
          </p:cNvPr>
          <p:cNvSpPr/>
          <p:nvPr userDrawn="1"/>
        </p:nvSpPr>
        <p:spPr>
          <a:xfrm>
            <a:off x="240000" y="158240"/>
            <a:ext cx="11712000" cy="546017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2" name="Straight Connector 11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16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962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2924.jpg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6" t="4488" r="12716" b="24116"/>
          <a:stretch/>
        </p:blipFill>
        <p:spPr>
          <a:xfrm>
            <a:off x="240000" y="158240"/>
            <a:ext cx="11705733" cy="5460179"/>
          </a:xfrm>
          <a:prstGeom prst="rect">
            <a:avLst/>
          </a:prstGeom>
        </p:spPr>
      </p:pic>
      <p:grpSp>
        <p:nvGrpSpPr>
          <p:cNvPr id="10" name="Group 9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1" name="Straight Connector 10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16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651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mond Divider"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1"/>
            <a:ext cx="12192000" cy="5778000"/>
          </a:xfrm>
          <a:prstGeom prst="rect">
            <a:avLst/>
          </a:prstGeom>
          <a:solidFill>
            <a:srgbClr val="005A8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sz="1800" dirty="0"/>
          </a:p>
        </p:txBody>
      </p:sp>
      <p:grpSp>
        <p:nvGrpSpPr>
          <p:cNvPr id="15" name="Grouper 3"/>
          <p:cNvGrpSpPr/>
          <p:nvPr userDrawn="1"/>
        </p:nvGrpSpPr>
        <p:grpSpPr>
          <a:xfrm>
            <a:off x="444591" y="80031"/>
            <a:ext cx="5470094" cy="5470094"/>
            <a:chOff x="-78531" y="259381"/>
            <a:chExt cx="4780468" cy="4780468"/>
          </a:xfrm>
          <a:noFill/>
        </p:grpSpPr>
        <p:sp>
          <p:nvSpPr>
            <p:cNvPr id="18" name="Rectangle 4"/>
            <p:cNvSpPr/>
            <p:nvPr/>
          </p:nvSpPr>
          <p:spPr>
            <a:xfrm rot="2700000">
              <a:off x="-78531" y="259381"/>
              <a:ext cx="4780468" cy="4780468"/>
            </a:xfrm>
            <a:custGeom>
              <a:avLst/>
              <a:gdLst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70094 w 5470094"/>
                <a:gd name="connsiteY2" fmla="*/ 5470094 h 5470094"/>
                <a:gd name="connsiteX3" fmla="*/ 0 w 5470094"/>
                <a:gd name="connsiteY3" fmla="*/ 5470094 h 5470094"/>
                <a:gd name="connsiteX4" fmla="*/ 0 w 5470094"/>
                <a:gd name="connsiteY4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70094 w 5470094"/>
                <a:gd name="connsiteY2" fmla="*/ 5470094 h 5470094"/>
                <a:gd name="connsiteX3" fmla="*/ 4312961 w 5470094"/>
                <a:gd name="connsiteY3" fmla="*/ 5457018 h 5470094"/>
                <a:gd name="connsiteX4" fmla="*/ 0 w 5470094"/>
                <a:gd name="connsiteY4" fmla="*/ 5470094 h 5470094"/>
                <a:gd name="connsiteX5" fmla="*/ 0 w 5470094"/>
                <a:gd name="connsiteY5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29717 h 5470094"/>
                <a:gd name="connsiteX3" fmla="*/ 5470094 w 5470094"/>
                <a:gd name="connsiteY3" fmla="*/ 5470094 h 5470094"/>
                <a:gd name="connsiteX4" fmla="*/ 4312961 w 5470094"/>
                <a:gd name="connsiteY4" fmla="*/ 5457018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05380 h 5470094"/>
                <a:gd name="connsiteX3" fmla="*/ 5470094 w 5470094"/>
                <a:gd name="connsiteY3" fmla="*/ 5470094 h 5470094"/>
                <a:gd name="connsiteX4" fmla="*/ 4312961 w 5470094"/>
                <a:gd name="connsiteY4" fmla="*/ 5457018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05380 h 5470094"/>
                <a:gd name="connsiteX3" fmla="*/ 5470094 w 5470094"/>
                <a:gd name="connsiteY3" fmla="*/ 5470094 h 5470094"/>
                <a:gd name="connsiteX4" fmla="*/ 4213180 w 5470094"/>
                <a:gd name="connsiteY4" fmla="*/ 5459453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  <a:gd name="connsiteX0" fmla="*/ 0 w 5470094"/>
                <a:gd name="connsiteY0" fmla="*/ 0 h 5470094"/>
                <a:gd name="connsiteX1" fmla="*/ 5470094 w 5470094"/>
                <a:gd name="connsiteY1" fmla="*/ 0 h 5470094"/>
                <a:gd name="connsiteX2" fmla="*/ 5456447 w 5470094"/>
                <a:gd name="connsiteY2" fmla="*/ 4205380 h 5470094"/>
                <a:gd name="connsiteX3" fmla="*/ 5453078 w 5470094"/>
                <a:gd name="connsiteY3" fmla="*/ 4211881 h 5470094"/>
                <a:gd name="connsiteX4" fmla="*/ 4213180 w 5470094"/>
                <a:gd name="connsiteY4" fmla="*/ 5459453 h 5470094"/>
                <a:gd name="connsiteX5" fmla="*/ 0 w 5470094"/>
                <a:gd name="connsiteY5" fmla="*/ 5470094 h 5470094"/>
                <a:gd name="connsiteX6" fmla="*/ 0 w 5470094"/>
                <a:gd name="connsiteY6" fmla="*/ 0 h 5470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70094" h="5470094">
                  <a:moveTo>
                    <a:pt x="0" y="0"/>
                  </a:moveTo>
                  <a:lnTo>
                    <a:pt x="5470094" y="0"/>
                  </a:lnTo>
                  <a:lnTo>
                    <a:pt x="5456447" y="4205380"/>
                  </a:lnTo>
                  <a:lnTo>
                    <a:pt x="5453078" y="4211881"/>
                  </a:lnTo>
                  <a:lnTo>
                    <a:pt x="4213180" y="5459453"/>
                  </a:lnTo>
                  <a:lnTo>
                    <a:pt x="0" y="547009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9" name="Rectangle 18"/>
            <p:cNvSpPr/>
            <p:nvPr/>
          </p:nvSpPr>
          <p:spPr>
            <a:xfrm rot="2700000">
              <a:off x="812970" y="1150882"/>
              <a:ext cx="2997466" cy="2997466"/>
            </a:xfrm>
            <a:prstGeom prst="rect">
              <a:avLst/>
            </a:prstGeom>
            <a:grpFill/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2" name="Rectangle 21"/>
            <p:cNvSpPr/>
            <p:nvPr/>
          </p:nvSpPr>
          <p:spPr>
            <a:xfrm rot="2700000">
              <a:off x="1550644" y="1904662"/>
              <a:ext cx="1511652" cy="1511652"/>
            </a:xfrm>
            <a:prstGeom prst="rect">
              <a:avLst/>
            </a:prstGeom>
            <a:grpFill/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16" name="Titre 1"/>
          <p:cNvSpPr>
            <a:spLocks noGrp="1"/>
          </p:cNvSpPr>
          <p:nvPr>
            <p:ph type="title" hasCustomPrompt="1"/>
          </p:nvPr>
        </p:nvSpPr>
        <p:spPr>
          <a:xfrm>
            <a:off x="911161" y="1449389"/>
            <a:ext cx="6418545" cy="1081237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lnSpc>
                <a:spcPct val="90000"/>
              </a:lnSpc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CA" noProof="1"/>
              <a:t>Divider Slide</a:t>
            </a:r>
            <a:br>
              <a:rPr lang="en-CA" noProof="1"/>
            </a:br>
            <a:r>
              <a:rPr lang="en-CA" noProof="1"/>
              <a:t>Title</a:t>
            </a:r>
          </a:p>
        </p:txBody>
      </p:sp>
      <p:sp>
        <p:nvSpPr>
          <p:cNvPr id="17" name="Espace réservé du texte 10"/>
          <p:cNvSpPr>
            <a:spLocks noGrp="1"/>
          </p:cNvSpPr>
          <p:nvPr>
            <p:ph type="body" sz="quarter" idx="13" hasCustomPrompt="1"/>
          </p:nvPr>
        </p:nvSpPr>
        <p:spPr>
          <a:xfrm>
            <a:off x="911425" y="2649814"/>
            <a:ext cx="6418281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</a:defRPr>
            </a:lvl1pPr>
            <a:lvl2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2pPr>
            <a:lvl3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3pPr>
            <a:lvl4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4pPr>
            <a:lvl5pPr>
              <a:lnSpc>
                <a:spcPts val="1800"/>
              </a:lnSpc>
              <a:defRPr sz="1400" b="0">
                <a:solidFill>
                  <a:srgbClr val="414141"/>
                </a:solidFill>
              </a:defRPr>
            </a:lvl5pPr>
          </a:lstStyle>
          <a:p>
            <a:pPr lvl="0"/>
            <a:r>
              <a:rPr lang="en-CA" noProof="1"/>
              <a:t>Click here to add normal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3B7693D-BBA7-4C2B-B59D-1B49A0A45467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69AA24A-B2E2-4287-B635-3C9A1C84F7DF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1912628-DB76-4FA4-B5BD-4FA56926D053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944C0A6C-00C6-4FA8-BA8F-CC5D5610D299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D2F0414-755F-4946-A34C-47695756743A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7600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ACBB95-3D73-4073-ADAD-00F5F7A0ED86}"/>
              </a:ext>
            </a:extLst>
          </p:cNvPr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5B917F65-BD0F-4751-8B91-BF7B4E7F52B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11424" y="2432985"/>
            <a:ext cx="7502136" cy="2613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noAutofit/>
          </a:bodyPr>
          <a:lstStyle/>
          <a:p>
            <a:pPr>
              <a:lnSpc>
                <a:spcPct val="100000"/>
              </a:lnSpc>
              <a:spcBef>
                <a:spcPts val="900"/>
              </a:spcBef>
            </a:pPr>
            <a:r>
              <a:rPr lang="en-US" sz="2100" dirty="0">
                <a:solidFill>
                  <a:srgbClr val="FFFFFF"/>
                </a:solidFill>
              </a:rPr>
              <a:t>We strive to be the premier engineering solutions partner, committed to delivering complex projects from vision </a:t>
            </a:r>
            <a:br>
              <a:rPr lang="en-US" sz="2100" dirty="0">
                <a:solidFill>
                  <a:srgbClr val="FFFFFF"/>
                </a:solidFill>
              </a:rPr>
            </a:br>
            <a:r>
              <a:rPr lang="en-US" sz="2100" dirty="0">
                <a:solidFill>
                  <a:srgbClr val="FFFFFF"/>
                </a:solidFill>
              </a:rPr>
              <a:t>to reality for a sustainable lifespan. </a:t>
            </a:r>
          </a:p>
        </p:txBody>
      </p:sp>
      <p:sp>
        <p:nvSpPr>
          <p:cNvPr id="17" name="Titre 49">
            <a:extLst>
              <a:ext uri="{FF2B5EF4-FFF2-40B4-BE49-F238E27FC236}">
                <a16:creationId xmlns:a16="http://schemas.microsoft.com/office/drawing/2014/main" id="{0118FAC6-33EC-4ED1-AB4E-CA0E8BAFC700}"/>
              </a:ext>
            </a:extLst>
          </p:cNvPr>
          <p:cNvSpPr txBox="1">
            <a:spLocks/>
          </p:cNvSpPr>
          <p:nvPr userDrawn="1"/>
        </p:nvSpPr>
        <p:spPr>
          <a:xfrm>
            <a:off x="911424" y="1238239"/>
            <a:ext cx="10369152" cy="100815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Our vision</a:t>
            </a:r>
            <a:endParaRPr lang="en-CA" sz="2100" noProof="1">
              <a:solidFill>
                <a:schemeClr val="accent3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B444B15-D2F6-4237-9EAB-78DB18ED165B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9EBE5E53-9C21-4057-88EF-83D2FEB3448B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FE8018AA-B50A-4150-B2BC-2B4D7973CDC3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28A36FF-18BB-401A-AB85-78B9B1A513DA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3D85A25-A39B-4AC3-BCA5-58BDD388502F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5102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ond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ACBB95-3D73-4073-ADAD-00F5F7A0ED86}"/>
              </a:ext>
            </a:extLst>
          </p:cNvPr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8" name="Rectangle 16">
            <a:extLst>
              <a:ext uri="{FF2B5EF4-FFF2-40B4-BE49-F238E27FC236}">
                <a16:creationId xmlns:a16="http://schemas.microsoft.com/office/drawing/2014/main" id="{5B917F65-BD0F-4751-8B91-BF7B4E7F52B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11424" y="2432985"/>
            <a:ext cx="7502136" cy="2613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prstClr val="white"/>
              </a:buClr>
              <a:buSzPct val="25000"/>
              <a:buFont typeface="Arial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Founded in 1911, SNC-Lavalin is a global fully integrated professional services and project management company and a major player in the ownership of infrastructure. From offices around the world, SNC-Lavalin's employees are proud to build what matters. Our teams provide comprehensive end-to-end project solutions – including capital investment, consulting, design, engineering, construction, sustaining capital and operations and maintenance – to clients in oil and gas, nuclear, mining and metallurgy, infrastructure and power.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prstClr val="white"/>
              </a:buClr>
              <a:buSzPct val="25000"/>
              <a:buFont typeface="Arial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On July 3, 2017, SNC-Lavalin acquired Atkins, one of the world’s most respected design, engineering and project management consultancies.</a:t>
            </a:r>
            <a:endParaRPr kumimoji="0" lang="en-CA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9" name="Titre 49">
            <a:extLst>
              <a:ext uri="{FF2B5EF4-FFF2-40B4-BE49-F238E27FC236}">
                <a16:creationId xmlns:a16="http://schemas.microsoft.com/office/drawing/2014/main" id="{0118FAC6-33EC-4ED1-AB4E-CA0E8BAFC700}"/>
              </a:ext>
            </a:extLst>
          </p:cNvPr>
          <p:cNvSpPr txBox="1">
            <a:spLocks/>
          </p:cNvSpPr>
          <p:nvPr userDrawn="1"/>
        </p:nvSpPr>
        <p:spPr>
          <a:xfrm>
            <a:off x="911424" y="1238239"/>
            <a:ext cx="10369152" cy="1008154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A world leader</a:t>
            </a:r>
            <a:r>
              <a:rPr lang="en-CA" sz="2800" noProof="1"/>
              <a:t>s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085863" y="2759978"/>
            <a:ext cx="3867439" cy="3864871"/>
            <a:chOff x="8085863" y="2759978"/>
            <a:chExt cx="3867439" cy="3864871"/>
          </a:xfrm>
        </p:grpSpPr>
        <p:cxnSp>
          <p:nvCxnSpPr>
            <p:cNvPr id="11" name="Straight Connector 10"/>
            <p:cNvCxnSpPr/>
            <p:nvPr userDrawn="1"/>
          </p:nvCxnSpPr>
          <p:spPr>
            <a:xfrm flipH="1">
              <a:off x="8085863" y="2759978"/>
              <a:ext cx="3864869" cy="3864871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 flipH="1">
              <a:off x="8624633" y="3296873"/>
              <a:ext cx="3327972" cy="332797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H="1">
              <a:off x="9175008" y="3850547"/>
              <a:ext cx="2774299" cy="2774302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H="1">
              <a:off x="9707509" y="4379053"/>
              <a:ext cx="2245793" cy="2245796"/>
            </a:xfrm>
            <a:prstGeom prst="line">
              <a:avLst/>
            </a:prstGeom>
            <a:ln w="12700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6884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4">
            <a:extLst>
              <a:ext uri="{FF2B5EF4-FFF2-40B4-BE49-F238E27FC236}">
                <a16:creationId xmlns:a16="http://schemas.microsoft.com/office/drawing/2014/main" id="{B835FBB8-4E81-46E9-8FD5-BFAED8C6B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04949" y="483518"/>
            <a:ext cx="7776864" cy="541925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ts val="2250"/>
              </a:lnSpc>
              <a:spcBef>
                <a:spcPct val="0"/>
              </a:spcBef>
              <a:buNone/>
              <a:defRPr sz="1800" b="0" kern="1200" cap="none" spc="0" baseline="0">
                <a:solidFill>
                  <a:srgbClr val="009CCA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r>
              <a:rPr lang="en-US" i="1" noProof="1">
                <a:solidFill>
                  <a:schemeClr val="accent1"/>
                </a:solidFill>
              </a:rPr>
              <a:t>Our values are the essence of our company’s identity. </a:t>
            </a:r>
            <a:br>
              <a:rPr lang="en-US" i="1" noProof="1">
                <a:solidFill>
                  <a:schemeClr val="accent1"/>
                </a:solidFill>
              </a:rPr>
            </a:br>
            <a:r>
              <a:rPr lang="en-US" i="1" noProof="1">
                <a:solidFill>
                  <a:schemeClr val="accent1"/>
                </a:solidFill>
              </a:rPr>
              <a:t>They represent how we act, speak and behave together, </a:t>
            </a:r>
            <a:br>
              <a:rPr lang="en-US" i="1" noProof="1">
                <a:solidFill>
                  <a:schemeClr val="accent1"/>
                </a:solidFill>
              </a:rPr>
            </a:br>
            <a:r>
              <a:rPr lang="en-US" i="1" noProof="1">
                <a:solidFill>
                  <a:schemeClr val="accent1"/>
                </a:solidFill>
              </a:rPr>
              <a:t>and how we engage with our clients and stakeholders.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23" y="4260045"/>
            <a:ext cx="2685225" cy="2685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 userDrawn="1"/>
        </p:nvSpPr>
        <p:spPr>
          <a:xfrm>
            <a:off x="5214443" y="4098574"/>
            <a:ext cx="1512168" cy="591465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We redefine engineering by thinking boldly, proudly and differently.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23" y="3477429"/>
            <a:ext cx="3725738" cy="269007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 userDrawn="1"/>
        </p:nvSpPr>
        <p:spPr>
          <a:xfrm>
            <a:off x="5214443" y="3383676"/>
            <a:ext cx="1996063" cy="456512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We work together and embrace each other’s unique contribution </a:t>
            </a:r>
            <a:br>
              <a:rPr lang="en-US" sz="1000" i="1" dirty="0">
                <a:solidFill>
                  <a:schemeClr val="tx2"/>
                </a:solidFill>
              </a:rPr>
            </a:br>
            <a:r>
              <a:rPr lang="en-US" sz="1000" i="1" dirty="0">
                <a:solidFill>
                  <a:schemeClr val="tx2"/>
                </a:solidFill>
              </a:rPr>
              <a:t>to deliver amazing results for all.</a:t>
            </a:r>
          </a:p>
        </p:txBody>
      </p:sp>
      <p:sp>
        <p:nvSpPr>
          <p:cNvPr id="12" name="Title 1"/>
          <p:cNvSpPr txBox="1">
            <a:spLocks/>
          </p:cNvSpPr>
          <p:nvPr userDrawn="1"/>
        </p:nvSpPr>
        <p:spPr>
          <a:xfrm>
            <a:off x="5214443" y="1795846"/>
            <a:ext cx="2088231" cy="591465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noProof="1">
                <a:solidFill>
                  <a:schemeClr val="tx2"/>
                </a:solidFill>
              </a:rPr>
              <a:t>We put safety at the heart of everything we do, to safeguard people, assets and the environment.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49" y="1961489"/>
            <a:ext cx="1643458" cy="260179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 userDrawn="1"/>
        </p:nvSpPr>
        <p:spPr>
          <a:xfrm>
            <a:off x="5214443" y="2645698"/>
            <a:ext cx="1656184" cy="479591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kern="1200" cap="none" spc="0" baseline="0">
                <a:solidFill>
                  <a:schemeClr val="accent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00" i="1" dirty="0">
                <a:solidFill>
                  <a:schemeClr val="tx2"/>
                </a:solidFill>
              </a:rPr>
              <a:t>We do the right thing, </a:t>
            </a:r>
            <a:br>
              <a:rPr lang="en-US" sz="1000" i="1" dirty="0">
                <a:solidFill>
                  <a:schemeClr val="tx2"/>
                </a:solidFill>
              </a:rPr>
            </a:br>
            <a:r>
              <a:rPr lang="en-US" sz="1000" i="1" dirty="0">
                <a:solidFill>
                  <a:schemeClr val="tx2"/>
                </a:solidFill>
              </a:rPr>
              <a:t>no matter what, and are accountable for our actions. 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05" y="2750435"/>
            <a:ext cx="2363538" cy="27011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7BF0EF14-5E34-48B6-9088-DB331283988C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DA323FE-A42F-42F0-A456-56D6C4FDFDC8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2764E08-68EE-4A75-AA09-387EDF55C87C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A506B17-BF86-4A42-9446-D32F1D0F456D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37BF69D-A1D3-4C0A-A026-0B09F7348BBA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54224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6105E1-AB9C-4841-8D25-7B6FC75513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noProof="1"/>
              <a:t>Click to add title</a:t>
            </a:r>
            <a:br>
              <a:rPr lang="en-CA" noProof="1"/>
            </a:br>
            <a:r>
              <a:rPr lang="en-CA" noProof="1"/>
              <a:t>(Bullet Points slide)</a:t>
            </a:r>
            <a:endParaRPr lang="en-GB" dirty="0"/>
          </a:p>
        </p:txBody>
      </p:sp>
      <p:sp>
        <p:nvSpPr>
          <p:cNvPr id="11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4" y="1449388"/>
            <a:ext cx="10369153" cy="4176612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 (followed by: </a:t>
            </a:r>
            <a:r>
              <a:rPr lang="en-CA" dirty="0" err="1"/>
              <a:t>Enter+tab</a:t>
            </a:r>
            <a:r>
              <a:rPr lang="en-CA" dirty="0"/>
              <a:t> for normal text and bullet points)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8B50C8E-5828-4B21-A79E-10BD9BB48AA2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0FCB5B6-A4EF-4CF3-A130-25C92D9DDC07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D0558B9-B9CD-4B54-BE0F-D52C66AA92C4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4E09DE0-91E0-4FE2-9A5A-0A35CBBF8A70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DF54D71-7573-486E-85DE-715AFA326158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1364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Tex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911424" y="368301"/>
            <a:ext cx="10369152" cy="92196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CA" noProof="1"/>
              <a:t>Click to add title</a:t>
            </a:r>
            <a:br>
              <a:rPr lang="en-CA" noProof="1"/>
            </a:br>
            <a:r>
              <a:rPr lang="en-CA" noProof="1"/>
              <a:t>(Bullet Points slide)</a:t>
            </a:r>
            <a:endParaRPr lang="en-CA" dirty="0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3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13" name="Espace réservé du contenu 5"/>
          <p:cNvSpPr>
            <a:spLocks noGrp="1"/>
          </p:cNvSpPr>
          <p:nvPr>
            <p:ph sz="quarter" idx="14" hasCustomPrompt="1"/>
          </p:nvPr>
        </p:nvSpPr>
        <p:spPr>
          <a:xfrm>
            <a:off x="6297081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4D7D705-2A77-48D6-945E-C575ACDEF5D6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8F39128-83E0-4EB8-B494-46DEFF0684CE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6FEE9E9-046A-441F-B6CB-E815356331AC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D064E31-8758-4221-BDD6-552475E49D47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FD7C953-8C88-43DA-89BE-CE28BA285042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833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g Vertica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E0A98CB-7821-40CA-BA4A-C72DD2CC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1424" y="368301"/>
            <a:ext cx="4983493" cy="92196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11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3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298545" y="368302"/>
            <a:ext cx="4981575" cy="5256212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A37DF5B-4D97-4B59-8E24-88938134255A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6336490-88C7-40C2-B8F2-DCA785DFBC04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4B6192E-5A2A-436F-89AB-0D342EB3D778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47F366B-5784-45D1-A6DC-E467C888D712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31925ED-FFCA-40D5-BD81-49BB3B4DF876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77315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g 2 Small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C34B79-0D8B-4894-B3F3-49279C5447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1424" y="368301"/>
            <a:ext cx="4976045" cy="92196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6298545" y="368302"/>
            <a:ext cx="4981575" cy="39254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3" name="Espace réservé du contenu 5"/>
          <p:cNvSpPr>
            <a:spLocks noGrp="1"/>
          </p:cNvSpPr>
          <p:nvPr>
            <p:ph sz="quarter" idx="13" hasCustomPrompt="1"/>
          </p:nvPr>
        </p:nvSpPr>
        <p:spPr>
          <a:xfrm>
            <a:off x="911423" y="1449390"/>
            <a:ext cx="4983495" cy="4175124"/>
          </a:xfrm>
          <a:prstGeom prst="rect">
            <a:avLst/>
          </a:prstGeom>
        </p:spPr>
        <p:txBody>
          <a:bodyPr/>
          <a:lstStyle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en-CA" dirty="0"/>
              <a:t>Click here to add subtitle</a:t>
            </a:r>
          </a:p>
          <a:p>
            <a:pPr lvl="1"/>
            <a:r>
              <a:rPr lang="en-CA" dirty="0"/>
              <a:t>Normal text</a:t>
            </a:r>
          </a:p>
          <a:p>
            <a:pPr lvl="2"/>
            <a:r>
              <a:rPr lang="en-CA" dirty="0"/>
              <a:t>Second level</a:t>
            </a:r>
          </a:p>
          <a:p>
            <a:pPr lvl="3"/>
            <a:r>
              <a:rPr lang="en-CA" dirty="0"/>
              <a:t>Third level</a:t>
            </a:r>
          </a:p>
          <a:p>
            <a:pPr lvl="4"/>
            <a:r>
              <a:rPr lang="en-CA" dirty="0"/>
              <a:t>Fourth level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298545" y="4587714"/>
            <a:ext cx="2347200" cy="10368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8932920" y="4587714"/>
            <a:ext cx="2347200" cy="10368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26A33AC-A5C2-4529-A82B-32E13C778FBF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B844018-C304-4AFC-9C37-05ACCC7C77DC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4E500C9-3639-48C9-9718-2F99ABD6EA26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251F07F-9D32-48CC-8134-4A5B5694E600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B5F1BD6-E8C5-4AAD-BCC9-F392D4738172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8521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5D8D320-1F55-4C37-9FF9-E94F82AEA6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quarter" idx="21" hasCustomPrompt="1"/>
          </p:nvPr>
        </p:nvSpPr>
        <p:spPr>
          <a:xfrm>
            <a:off x="911424" y="3978114"/>
            <a:ext cx="4982400" cy="16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pPr>
            <a:r>
              <a:rPr lang="en-CA" dirty="0"/>
              <a:t>Click here to add subtitle</a:t>
            </a:r>
            <a:r>
              <a:rPr lang="en-CA" noProof="0" dirty="0"/>
              <a:t> </a:t>
            </a:r>
          </a:p>
          <a:p>
            <a:pPr lvl="1"/>
            <a:r>
              <a:rPr lang="en-CA" noProof="0" dirty="0"/>
              <a:t>Normal text</a:t>
            </a:r>
          </a:p>
          <a:p>
            <a:pPr lvl="2"/>
            <a:r>
              <a:rPr lang="en-CA" noProof="0" dirty="0"/>
              <a:t>Second level</a:t>
            </a:r>
          </a:p>
          <a:p>
            <a:pPr lvl="3"/>
            <a:r>
              <a:rPr lang="en-CA" noProof="0" dirty="0"/>
              <a:t>Third level</a:t>
            </a:r>
          </a:p>
          <a:p>
            <a:pPr lvl="4"/>
            <a:r>
              <a:rPr lang="en-CA" noProof="0" dirty="0"/>
              <a:t>Fourth level</a:t>
            </a:r>
          </a:p>
        </p:txBody>
      </p:sp>
      <p:sp>
        <p:nvSpPr>
          <p:cNvPr id="13" name="Espace réservé du texte 3"/>
          <p:cNvSpPr>
            <a:spLocks noGrp="1"/>
          </p:cNvSpPr>
          <p:nvPr>
            <p:ph type="body" sz="quarter" idx="22" hasCustomPrompt="1"/>
          </p:nvPr>
        </p:nvSpPr>
        <p:spPr>
          <a:xfrm>
            <a:off x="6298176" y="3978114"/>
            <a:ext cx="4982400" cy="1637391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/>
            </a:pPr>
            <a:r>
              <a:rPr lang="en-CA" dirty="0"/>
              <a:t>Click here to add subtitle</a:t>
            </a:r>
            <a:endParaRPr lang="en-CA" noProof="0" dirty="0"/>
          </a:p>
          <a:p>
            <a:pPr lvl="1"/>
            <a:r>
              <a:rPr lang="en-CA" noProof="0" dirty="0"/>
              <a:t>Normal text</a:t>
            </a:r>
          </a:p>
          <a:p>
            <a:pPr lvl="2"/>
            <a:r>
              <a:rPr lang="en-CA" noProof="0" dirty="0"/>
              <a:t>Second level</a:t>
            </a:r>
          </a:p>
          <a:p>
            <a:pPr lvl="3"/>
            <a:r>
              <a:rPr lang="en-CA" noProof="0" dirty="0"/>
              <a:t>Third level</a:t>
            </a:r>
          </a:p>
          <a:p>
            <a:pPr lvl="4"/>
            <a:r>
              <a:rPr lang="en-CA" noProof="0" dirty="0"/>
              <a:t>Fourth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11423" y="1449390"/>
            <a:ext cx="4981575" cy="22212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299001" y="1449390"/>
            <a:ext cx="4981575" cy="2221200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BC2F68F-6262-4B0F-89F8-14A785D2CDBE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3609F9E-DCFB-4B2E-AD3C-9EFA5208F35F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951C0F7-2C7E-4DF8-B6AA-BB5160704AD6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15EC4BA-BACA-4C38-A501-6619DE3E4CBB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EEF3A56-3C29-471D-9B9D-3FEF4CB621EE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5198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s - Vertical / font size reduc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AF1D84-6EC4-43A6-9DFC-AFFB1B4164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13" name="Espace réservé du texte 4"/>
          <p:cNvSpPr>
            <a:spLocks noGrp="1"/>
          </p:cNvSpPr>
          <p:nvPr>
            <p:ph type="body" sz="quarter" idx="60" hasCustomPrompt="1"/>
          </p:nvPr>
        </p:nvSpPr>
        <p:spPr>
          <a:xfrm>
            <a:off x="912283" y="4925961"/>
            <a:ext cx="3265200" cy="684000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5" name="Espace réservé du texte 4"/>
          <p:cNvSpPr>
            <a:spLocks noGrp="1"/>
          </p:cNvSpPr>
          <p:nvPr>
            <p:ph type="body" sz="quarter" idx="61" hasCustomPrompt="1"/>
          </p:nvPr>
        </p:nvSpPr>
        <p:spPr>
          <a:xfrm>
            <a:off x="4468399" y="4925961"/>
            <a:ext cx="3265200" cy="684000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6" name="Espace réservé du texte 4"/>
          <p:cNvSpPr>
            <a:spLocks noGrp="1"/>
          </p:cNvSpPr>
          <p:nvPr>
            <p:ph type="body" sz="quarter" idx="62" hasCustomPrompt="1"/>
          </p:nvPr>
        </p:nvSpPr>
        <p:spPr>
          <a:xfrm>
            <a:off x="8024515" y="4925961"/>
            <a:ext cx="3265200" cy="684000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11655" y="1449389"/>
            <a:ext cx="3266060" cy="3174659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64"/>
          </p:nvPr>
        </p:nvSpPr>
        <p:spPr>
          <a:xfrm>
            <a:off x="4467655" y="1449389"/>
            <a:ext cx="3266060" cy="3174659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65"/>
          </p:nvPr>
        </p:nvSpPr>
        <p:spPr>
          <a:xfrm>
            <a:off x="8023655" y="1449389"/>
            <a:ext cx="3266060" cy="3174659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66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EC2A322-D700-488B-B5B8-EAD342AB2715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A043678-6298-4002-9410-CB9F45F307B6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2BD5762-CBE2-4B00-8B87-F6457E8E53D2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DD878B1-C197-4B40-83BF-31A17E74E272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6C84CB2-E450-4D04-A301-49B2F4A5E2F3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5688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s - Horizontal / Font size reduc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C59559C-EDBE-4993-83FD-9CC06CF73D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67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1" name="Espace réservé du texte 3"/>
          <p:cNvSpPr>
            <a:spLocks noGrp="1"/>
          </p:cNvSpPr>
          <p:nvPr>
            <p:ph type="body" sz="quarter" idx="32" hasCustomPrompt="1"/>
          </p:nvPr>
        </p:nvSpPr>
        <p:spPr>
          <a:xfrm>
            <a:off x="912553" y="1456865"/>
            <a:ext cx="6823864" cy="11772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2pPr marL="176400" indent="-176400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Clr>
                <a:srgbClr val="00A2DB"/>
              </a:buClr>
              <a:buSzPct val="100000"/>
              <a:buFont typeface="Lucida Grande"/>
              <a:buChar char="›"/>
              <a:defRPr sz="1200"/>
            </a:lvl2pPr>
            <a:lvl3pPr marL="176400" indent="-176400">
              <a:lnSpc>
                <a:spcPts val="1500"/>
              </a:lnSpc>
              <a:buFont typeface="Lucida Grande"/>
              <a:buChar char="›"/>
              <a:defRPr/>
            </a:lvl3pPr>
          </a:lstStyle>
          <a:p>
            <a:pPr lvl="0"/>
            <a:r>
              <a:rPr lang="en-CA" dirty="0"/>
              <a:t>Title </a:t>
            </a:r>
          </a:p>
          <a:p>
            <a:pPr lvl="1"/>
            <a:r>
              <a:rPr lang="en-CA" dirty="0"/>
              <a:t>Detail 1</a:t>
            </a:r>
          </a:p>
          <a:p>
            <a:pPr lvl="1"/>
            <a:r>
              <a:rPr lang="en-CA" dirty="0"/>
              <a:t>Detail 2</a:t>
            </a:r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quarter" idx="53" hasCustomPrompt="1"/>
          </p:nvPr>
        </p:nvSpPr>
        <p:spPr>
          <a:xfrm>
            <a:off x="912553" y="2944006"/>
            <a:ext cx="6823864" cy="11772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2pPr marL="176400" indent="-176400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Clr>
                <a:srgbClr val="00A2DB"/>
              </a:buClr>
              <a:buSzPct val="100000"/>
              <a:buFont typeface="Lucida Grande"/>
              <a:buChar char="›"/>
              <a:defRPr sz="1200"/>
            </a:lvl2pPr>
            <a:lvl3pPr marL="176400" indent="-176400">
              <a:lnSpc>
                <a:spcPts val="1500"/>
              </a:lnSpc>
              <a:buFont typeface="Lucida Grande"/>
              <a:buChar char="›"/>
              <a:defRPr/>
            </a:lvl3pPr>
          </a:lstStyle>
          <a:p>
            <a:pPr lvl="0"/>
            <a:r>
              <a:rPr lang="en-CA" dirty="0"/>
              <a:t>Title </a:t>
            </a:r>
          </a:p>
          <a:p>
            <a:pPr lvl="1"/>
            <a:r>
              <a:rPr lang="en-CA" dirty="0"/>
              <a:t>Detail 1</a:t>
            </a:r>
          </a:p>
          <a:p>
            <a:pPr lvl="1"/>
            <a:r>
              <a:rPr lang="en-CA" dirty="0"/>
              <a:t>Detail 2</a:t>
            </a:r>
          </a:p>
        </p:txBody>
      </p:sp>
      <p:sp>
        <p:nvSpPr>
          <p:cNvPr id="20" name="Espace réservé du texte 3"/>
          <p:cNvSpPr>
            <a:spLocks noGrp="1"/>
          </p:cNvSpPr>
          <p:nvPr>
            <p:ph type="body" sz="quarter" idx="55" hasCustomPrompt="1"/>
          </p:nvPr>
        </p:nvSpPr>
        <p:spPr>
          <a:xfrm>
            <a:off x="912553" y="4431146"/>
            <a:ext cx="6823864" cy="11772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  <a:lvl2pPr marL="176400" indent="-176400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Clr>
                <a:srgbClr val="00A2DB"/>
              </a:buClr>
              <a:buSzPct val="100000"/>
              <a:buFont typeface="Lucida Grande"/>
              <a:buChar char="›"/>
              <a:defRPr sz="1200"/>
            </a:lvl2pPr>
            <a:lvl3pPr marL="176400" indent="-176400">
              <a:lnSpc>
                <a:spcPts val="1500"/>
              </a:lnSpc>
              <a:buFont typeface="Lucida Grande"/>
              <a:buChar char="›"/>
              <a:defRPr/>
            </a:lvl3pPr>
          </a:lstStyle>
          <a:p>
            <a:pPr lvl="0"/>
            <a:r>
              <a:rPr lang="en-CA" dirty="0"/>
              <a:t>Title </a:t>
            </a:r>
          </a:p>
          <a:p>
            <a:pPr lvl="1"/>
            <a:r>
              <a:rPr lang="en-CA" dirty="0"/>
              <a:t>Detail 1</a:t>
            </a:r>
          </a:p>
          <a:p>
            <a:pPr lvl="1"/>
            <a:r>
              <a:rPr lang="en-CA" dirty="0"/>
              <a:t>Detail 2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64"/>
          </p:nvPr>
        </p:nvSpPr>
        <p:spPr>
          <a:xfrm>
            <a:off x="8023655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68"/>
          </p:nvPr>
        </p:nvSpPr>
        <p:spPr>
          <a:xfrm>
            <a:off x="8023655" y="2945383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69"/>
          </p:nvPr>
        </p:nvSpPr>
        <p:spPr>
          <a:xfrm>
            <a:off x="8023655" y="4432523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390B2A4-2A0B-4BAB-9166-4B1A019BDE95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4F1E31B-3DC3-46EF-ACFF-A0B02E48827B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3592B97-83E4-424A-9095-E0E1698BBA28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B8227C3-0335-47A9-B06A-276DCE1EB8DB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7A6919C-9358-4A33-982A-34AD161B76EC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426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hotos / font size reduc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07A8A1-F4BB-40E6-AA65-F321DFB63D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20" name="Espace réservé du texte 4">
            <a:extLst>
              <a:ext uri="{FF2B5EF4-FFF2-40B4-BE49-F238E27FC236}">
                <a16:creationId xmlns:a16="http://schemas.microsoft.com/office/drawing/2014/main" id="{A86EDB06-AED1-41B0-9B08-FBA87DEF31AF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12283" y="2694977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21" name="Espace réservé du texte 4">
            <a:extLst>
              <a:ext uri="{FF2B5EF4-FFF2-40B4-BE49-F238E27FC236}">
                <a16:creationId xmlns:a16="http://schemas.microsoft.com/office/drawing/2014/main" id="{63A27A4B-6B64-4B6D-BE8E-EEF38252EDA7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464678" y="2694977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27" name="Espace réservé du texte 4">
            <a:extLst>
              <a:ext uri="{FF2B5EF4-FFF2-40B4-BE49-F238E27FC236}">
                <a16:creationId xmlns:a16="http://schemas.microsoft.com/office/drawing/2014/main" id="{9A81D136-5B43-46B9-A0F9-B1763CBC0E94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8024515" y="2694977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28" name="Espace réservé du texte 4">
            <a:extLst>
              <a:ext uri="{FF2B5EF4-FFF2-40B4-BE49-F238E27FC236}">
                <a16:creationId xmlns:a16="http://schemas.microsoft.com/office/drawing/2014/main" id="{738725F9-1BD5-4772-8559-79ABE4D931F0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12283" y="4922334"/>
            <a:ext cx="3265200" cy="695324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30" name="Espace réservé du texte 4">
            <a:extLst>
              <a:ext uri="{FF2B5EF4-FFF2-40B4-BE49-F238E27FC236}">
                <a16:creationId xmlns:a16="http://schemas.microsoft.com/office/drawing/2014/main" id="{6F92DE13-EFDA-4B4E-8F35-89617D7664B3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4464678" y="4922334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31" name="Espace réservé du texte 4">
            <a:extLst>
              <a:ext uri="{FF2B5EF4-FFF2-40B4-BE49-F238E27FC236}">
                <a16:creationId xmlns:a16="http://schemas.microsoft.com/office/drawing/2014/main" id="{190AA369-EDCD-4809-83F9-1F297673AB11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8024515" y="4922334"/>
            <a:ext cx="3265200" cy="695325"/>
          </a:xfrm>
          <a:prstGeom prst="rect">
            <a:avLst/>
          </a:prstGeom>
        </p:spPr>
        <p:txBody>
          <a:bodyPr/>
          <a:lstStyle>
            <a:lvl1pPr>
              <a:lnSpc>
                <a:spcPts val="1500"/>
              </a:lnSpc>
              <a:defRPr sz="1500" baseline="0"/>
            </a:lvl1pPr>
            <a:lvl2pPr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defRPr sz="1200" baseline="0"/>
            </a:lvl2pPr>
          </a:lstStyle>
          <a:p>
            <a:pPr lvl="0"/>
            <a:r>
              <a:rPr lang="en-CA" dirty="0"/>
              <a:t>Project name</a:t>
            </a:r>
          </a:p>
          <a:p>
            <a:pPr lvl="1"/>
            <a:r>
              <a:rPr lang="en-CA" dirty="0"/>
              <a:t>Very small descriptive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64"/>
          </p:nvPr>
        </p:nvSpPr>
        <p:spPr>
          <a:xfrm>
            <a:off x="8023655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69"/>
          </p:nvPr>
        </p:nvSpPr>
        <p:spPr>
          <a:xfrm>
            <a:off x="8023655" y="3700977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70"/>
          </p:nvPr>
        </p:nvSpPr>
        <p:spPr>
          <a:xfrm>
            <a:off x="912283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71"/>
          </p:nvPr>
        </p:nvSpPr>
        <p:spPr>
          <a:xfrm>
            <a:off x="912283" y="3700977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72"/>
          </p:nvPr>
        </p:nvSpPr>
        <p:spPr>
          <a:xfrm>
            <a:off x="4463818" y="1449390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73"/>
          </p:nvPr>
        </p:nvSpPr>
        <p:spPr>
          <a:xfrm>
            <a:off x="4463818" y="3700977"/>
            <a:ext cx="3266060" cy="1175823"/>
          </a:xfrm>
          <a:solidFill>
            <a:schemeClr val="tx2">
              <a:lumMod val="40000"/>
              <a:lumOff val="60000"/>
            </a:schemeClr>
          </a:solidFill>
          <a:ln w="25400">
            <a:solidFill>
              <a:schemeClr val="bg1"/>
            </a:solidFill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4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68939AE-DAEF-495A-9E3B-1190B95FFB96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07ACDBA-E469-4DA5-8A37-81233C0C6D32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012F3D37-BDDE-4C82-A147-BD3A074210B7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01639E3-DA87-4744-A96C-E325C9F1CA1A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071E454-D555-4C4A-B525-60A545429DC1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5213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994FCC3-E1F9-4F0A-A89D-648F848F12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6E29D0F-6A65-4E82-93F0-B34BFBC56224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013F2EA9-EFED-4CE7-B3D9-75E24631D2E9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B0DC680-63BA-4F1B-8A34-E68AFA96F8D1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1EAF3A2-064D-48C4-AC08-A66EAEC73C44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488949F-A372-48BE-A837-E198D2546021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3527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B35DDFE-2AE7-4D18-83DE-D02160F1D338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73E9FD2-B41B-45FE-94AA-6E6C98CFDA01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BB119BF-906A-45A1-A6CF-B01C8C858308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6A53916-592E-43F8-828A-FF7037B9A230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CF084E3-9A06-45E7-934B-95B699EBA00F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97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240600" y="152400"/>
            <a:ext cx="11710800" cy="5619750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8D252BFA-8EE0-4CA0-819D-3D70667018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87025" y="3999178"/>
            <a:ext cx="4164375" cy="530367"/>
          </a:xfrm>
        </p:spPr>
        <p:txBody>
          <a:bodyPr rIns="90000" anchor="ctr"/>
          <a:lstStyle>
            <a:lvl1pPr>
              <a:lnSpc>
                <a:spcPct val="90000"/>
              </a:lnSpc>
              <a:spcAft>
                <a:spcPts val="0"/>
              </a:spcAft>
              <a:defRPr sz="1400" b="1">
                <a:solidFill>
                  <a:schemeClr val="bg1"/>
                </a:solidFill>
              </a:defRPr>
            </a:lvl1pPr>
            <a:lvl2pPr>
              <a:lnSpc>
                <a:spcPct val="90000"/>
              </a:lnSpc>
              <a:spcAft>
                <a:spcPts val="0"/>
              </a:spcAft>
              <a:defRPr sz="1400">
                <a:solidFill>
                  <a:schemeClr val="bg1"/>
                </a:solidFill>
              </a:defRPr>
            </a:lvl2pPr>
            <a:lvl3pPr marL="0" indent="0">
              <a:lnSpc>
                <a:spcPct val="90000"/>
              </a:lnSpc>
              <a:buNone/>
              <a:defRPr sz="1100" b="0">
                <a:solidFill>
                  <a:schemeClr val="bg1"/>
                </a:solidFill>
              </a:defRPr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52EEC670-C83A-438E-BB64-00673C4F9C2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87025" y="4639162"/>
            <a:ext cx="4164375" cy="966766"/>
          </a:xfrm>
        </p:spPr>
        <p:txBody>
          <a:bodyPr rIns="90000" anchor="t"/>
          <a:lstStyle>
            <a:lvl1pPr>
              <a:lnSpc>
                <a:spcPct val="90000"/>
              </a:lnSpc>
              <a:spcAft>
                <a:spcPts val="0"/>
              </a:spcAft>
              <a:defRPr sz="1100" b="0">
                <a:solidFill>
                  <a:schemeClr val="bg1"/>
                </a:solidFill>
              </a:defRPr>
            </a:lvl1pPr>
            <a:lvl2pPr>
              <a:lnSpc>
                <a:spcPct val="90000"/>
              </a:lnSpc>
              <a:spcAft>
                <a:spcPts val="0"/>
              </a:spcAft>
              <a:defRPr sz="1100" b="0">
                <a:solidFill>
                  <a:schemeClr val="bg1"/>
                </a:solidFill>
              </a:defRPr>
            </a:lvl2pPr>
            <a:lvl3pPr marL="0" indent="0">
              <a:lnSpc>
                <a:spcPct val="90000"/>
              </a:lnSpc>
              <a:buNone/>
              <a:defRPr sz="1100" b="0">
                <a:solidFill>
                  <a:schemeClr val="bg1"/>
                </a:solidFill>
              </a:defRPr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FF4E45D-4EF1-4AE6-BF1E-2C544570CEBE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DF5BCC0-1BCF-4F3A-B0F4-1FEFE7DCC441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016F504-7322-4DF4-80B5-222363B91697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34EAA85-E475-4C53-B586-683EB6B420B4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B0C6B6F-F118-40CA-922D-82034B0557B5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7575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9115B5EB-A08D-429C-A819-D8702220D77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11424" y="1054042"/>
            <a:ext cx="10368293" cy="344546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here to add subtitle</a:t>
            </a:r>
          </a:p>
        </p:txBody>
      </p:sp>
      <p:sp>
        <p:nvSpPr>
          <p:cNvPr id="15" name="Footer Placeholder 2">
            <a:extLst>
              <a:ext uri="{FF2B5EF4-FFF2-40B4-BE49-F238E27FC236}">
                <a16:creationId xmlns:a16="http://schemas.microsoft.com/office/drawing/2014/main" id="{4A2BA475-3872-4E1B-ACA8-9992970360A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45627" y="6284413"/>
            <a:ext cx="5096093" cy="196795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4210E657-6752-45F0-B0F2-A27FF5440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368301"/>
            <a:ext cx="10369152" cy="647759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endParaRPr lang="en-CA" noProof="0" dirty="0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518ED4E-DBFE-46B2-BF07-9492130ECC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11424" y="1640095"/>
            <a:ext cx="2657275" cy="322665"/>
          </a:xfrm>
        </p:spPr>
        <p:txBody>
          <a:bodyPr anchor="ctr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60556B0B-A937-4069-8E41-E81CBB013A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11423" y="2082768"/>
            <a:ext cx="2657276" cy="3534890"/>
          </a:xfrm>
        </p:spPr>
        <p:txBody>
          <a:bodyPr/>
          <a:lstStyle>
            <a:lvl1pPr>
              <a:lnSpc>
                <a:spcPct val="100000"/>
              </a:lnSpc>
              <a:spcAft>
                <a:spcPts val="0"/>
              </a:spcAft>
              <a:defRPr sz="1100" b="1">
                <a:solidFill>
                  <a:schemeClr val="accent1"/>
                </a:solidFill>
              </a:defRPr>
            </a:lvl1pPr>
            <a:lvl2pPr>
              <a:lnSpc>
                <a:spcPct val="85000"/>
              </a:lnSpc>
              <a:spcAft>
                <a:spcPts val="0"/>
              </a:spcAft>
              <a:defRPr sz="1100">
                <a:solidFill>
                  <a:schemeClr val="accent1"/>
                </a:solidFill>
              </a:defRPr>
            </a:lvl2pPr>
            <a:lvl3pPr marL="108000" indent="-108000">
              <a:lnSpc>
                <a:spcPct val="85000"/>
              </a:lnSpc>
              <a:spcBef>
                <a:spcPts val="300"/>
              </a:spcBef>
              <a:spcAft>
                <a:spcPts val="0"/>
              </a:spcAft>
              <a:defRPr sz="900"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70"/>
          </p:nvPr>
        </p:nvSpPr>
        <p:spPr>
          <a:xfrm>
            <a:off x="3775323" y="1640095"/>
            <a:ext cx="8177328" cy="3984418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7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43B46BA-27F5-4BF5-B07B-315865CC55D1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E9DBA1F-BBB4-48FA-AB0B-43BB1E3BB197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A8298DA-5B50-4B9B-AE5A-163694423F2A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7E34187-20B5-4282-B111-4C4923F637DD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1D74897-03EE-448A-A334-B343570DE309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8259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Espace réservé du pied de page 4">
            <a:extLst>
              <a:ext uri="{FF2B5EF4-FFF2-40B4-BE49-F238E27FC236}">
                <a16:creationId xmlns:a16="http://schemas.microsoft.com/office/drawing/2014/main" id="{4EC7D187-969F-418F-820C-646B06705C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460D1BA9-7005-433F-A648-3DBE7416E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368300"/>
            <a:ext cx="10369152" cy="921968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/>
            </a:lvl1pPr>
          </a:lstStyle>
          <a:p>
            <a:endParaRPr lang="en-CA" noProof="0" dirty="0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856485E-1768-4878-99AE-03CA5AFAFAD2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911423" y="1527966"/>
            <a:ext cx="10369151" cy="319885"/>
          </a:xfrm>
        </p:spPr>
        <p:txBody>
          <a:bodyPr anchor="ctr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90BE4F2E-1D96-4BAC-9EBA-0038AF6EAF5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911423" y="4880611"/>
            <a:ext cx="4966895" cy="737047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100" b="1">
                <a:solidFill>
                  <a:schemeClr val="accent1"/>
                </a:solidFill>
              </a:defRPr>
            </a:lvl1pPr>
            <a:lvl2pPr>
              <a:lnSpc>
                <a:spcPct val="90000"/>
              </a:lnSpc>
              <a:spcAft>
                <a:spcPts val="300"/>
              </a:spcAft>
              <a:defRPr sz="1100">
                <a:solidFill>
                  <a:schemeClr val="accent1"/>
                </a:solidFill>
              </a:defRPr>
            </a:lvl2pPr>
            <a:lvl3pPr marL="108000" indent="-108000">
              <a:lnSpc>
                <a:spcPct val="90000"/>
              </a:lnSpc>
              <a:spcBef>
                <a:spcPts val="300"/>
              </a:spcBef>
              <a:defRPr sz="900" i="0"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4195E2B4-9928-4D28-ACD8-21DCE9E49D5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6303955" y="4881058"/>
            <a:ext cx="4976620" cy="7366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100" b="1">
                <a:solidFill>
                  <a:schemeClr val="accent1"/>
                </a:solidFill>
              </a:defRPr>
            </a:lvl1pPr>
            <a:lvl2pPr>
              <a:lnSpc>
                <a:spcPct val="90000"/>
              </a:lnSpc>
              <a:spcAft>
                <a:spcPts val="300"/>
              </a:spcAft>
              <a:defRPr sz="1100">
                <a:solidFill>
                  <a:schemeClr val="accent1"/>
                </a:solidFill>
              </a:defRPr>
            </a:lvl2pPr>
            <a:lvl3pPr marL="108000" indent="-10800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defRPr sz="900" i="0"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11423" y="1895477"/>
            <a:ext cx="4981575" cy="2822220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299001" y="1895477"/>
            <a:ext cx="4981575" cy="2822220"/>
          </a:xfrm>
          <a:solidFill>
            <a:schemeClr val="tx2">
              <a:lumMod val="40000"/>
              <a:lumOff val="60000"/>
            </a:schemeClr>
          </a:solidFill>
          <a:ln w="25400">
            <a:noFill/>
          </a:ln>
        </p:spPr>
        <p:txBody>
          <a:bodyPr anchor="ctr"/>
          <a:lstStyle>
            <a:lvl1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500"/>
            </a:lvl1pPr>
          </a:lstStyle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37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786931F-0C5B-4B22-BC27-856CF286A2FC}"/>
              </a:ext>
            </a:extLst>
          </p:cNvPr>
          <p:cNvGrpSpPr/>
          <p:nvPr userDrawn="1"/>
        </p:nvGrpSpPr>
        <p:grpSpPr>
          <a:xfrm>
            <a:off x="10068209" y="5892668"/>
            <a:ext cx="1543923" cy="732181"/>
            <a:chOff x="7241120" y="5892668"/>
            <a:chExt cx="1543923" cy="732181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F299DF3-530E-47B8-AD72-577B08CED776}"/>
                </a:ext>
              </a:extLst>
            </p:cNvPr>
            <p:cNvCxnSpPr/>
            <p:nvPr userDrawn="1"/>
          </p:nvCxnSpPr>
          <p:spPr>
            <a:xfrm flipH="1">
              <a:off x="7241120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B3DAD26-005C-4D73-AEC6-37CFC375C921}"/>
                </a:ext>
              </a:extLst>
            </p:cNvPr>
            <p:cNvCxnSpPr/>
            <p:nvPr userDrawn="1"/>
          </p:nvCxnSpPr>
          <p:spPr>
            <a:xfrm flipH="1">
              <a:off x="7512783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966F11A-27C5-4445-9F9B-A3751763D9A3}"/>
                </a:ext>
              </a:extLst>
            </p:cNvPr>
            <p:cNvCxnSpPr/>
            <p:nvPr userDrawn="1"/>
          </p:nvCxnSpPr>
          <p:spPr>
            <a:xfrm flipH="1">
              <a:off x="7777654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858B969-7D95-4CB3-A52A-92197D3168C3}"/>
                </a:ext>
              </a:extLst>
            </p:cNvPr>
            <p:cNvCxnSpPr/>
            <p:nvPr userDrawn="1"/>
          </p:nvCxnSpPr>
          <p:spPr>
            <a:xfrm flipH="1">
              <a:off x="8052862" y="5892668"/>
              <a:ext cx="732181" cy="732181"/>
            </a:xfrm>
            <a:prstGeom prst="line">
              <a:avLst/>
            </a:prstGeom>
            <a:ln w="6350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54250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44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5" Type="http://schemas.openxmlformats.org/officeDocument/2006/relationships/tags" Target="../tags/tag21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40000" y="158240"/>
            <a:ext cx="11712000" cy="5619761"/>
          </a:xfrm>
          <a:prstGeom prst="rect">
            <a:avLst/>
          </a:prstGeom>
          <a:solidFill>
            <a:srgbClr val="F6F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8" name="Espace réservé du titre 1"/>
          <p:cNvSpPr>
            <a:spLocks noGrp="1"/>
          </p:cNvSpPr>
          <p:nvPr>
            <p:ph type="title"/>
          </p:nvPr>
        </p:nvSpPr>
        <p:spPr>
          <a:xfrm>
            <a:off x="911424" y="368301"/>
            <a:ext cx="10369152" cy="921966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CA" noProof="1"/>
              <a:t>Click to edit Master title style</a:t>
            </a:r>
          </a:p>
        </p:txBody>
      </p:sp>
      <p:sp>
        <p:nvSpPr>
          <p:cNvPr id="10" name="Espace réservé du texte 2"/>
          <p:cNvSpPr>
            <a:spLocks noGrp="1"/>
          </p:cNvSpPr>
          <p:nvPr>
            <p:ph type="body" idx="1"/>
          </p:nvPr>
        </p:nvSpPr>
        <p:spPr>
          <a:xfrm>
            <a:off x="911424" y="1457064"/>
            <a:ext cx="10369152" cy="41674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CA" noProof="0" dirty="0"/>
              <a:t>Subtitle </a:t>
            </a:r>
          </a:p>
          <a:p>
            <a:pPr lvl="1"/>
            <a:r>
              <a:rPr lang="en-CA" noProof="0" dirty="0"/>
              <a:t>Normal text</a:t>
            </a:r>
          </a:p>
          <a:p>
            <a:pPr lvl="2"/>
            <a:r>
              <a:rPr lang="en-CA" noProof="0" dirty="0"/>
              <a:t>Second level</a:t>
            </a:r>
          </a:p>
          <a:p>
            <a:pPr lvl="3"/>
            <a:r>
              <a:rPr lang="en-CA" noProof="0" dirty="0"/>
              <a:t>Third level</a:t>
            </a:r>
          </a:p>
          <a:p>
            <a:pPr lvl="4"/>
            <a:r>
              <a:rPr lang="en-CA" noProof="0" dirty="0"/>
              <a:t>Fourth level</a:t>
            </a:r>
          </a:p>
          <a:p>
            <a:pPr lvl="5"/>
            <a:r>
              <a:rPr lang="en-CA" noProof="0" dirty="0"/>
              <a:t>Fifth level</a:t>
            </a:r>
          </a:p>
          <a:p>
            <a:pPr lvl="6"/>
            <a:r>
              <a:rPr lang="en-CA" noProof="0" dirty="0"/>
              <a:t>Sixth level</a:t>
            </a:r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US"/>
              <a:t>Change Footer here: Insert &gt; Header and Footer (delete if none) </a:t>
            </a:r>
            <a:endParaRPr lang="en-CA" dirty="0"/>
          </a:p>
        </p:txBody>
      </p:sp>
      <p:sp>
        <p:nvSpPr>
          <p:cNvPr id="14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1473952" y="6481207"/>
            <a:ext cx="478699" cy="18976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800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pic>
        <p:nvPicPr>
          <p:cNvPr id="13" name="Picture 12" descr="Dark_blue_SNC_atkins_logo.png"/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40" y="5970271"/>
            <a:ext cx="2277483" cy="579569"/>
          </a:xfrm>
          <a:prstGeom prst="rect">
            <a:avLst/>
          </a:prstGeom>
        </p:spPr>
      </p:pic>
    </p:spTree>
    <p:custDataLst>
      <p:tags r:id="rId25"/>
    </p:custDataLst>
    <p:extLst>
      <p:ext uri="{BB962C8B-B14F-4D97-AF65-F5344CB8AC3E}">
        <p14:creationId xmlns:p14="http://schemas.microsoft.com/office/powerpoint/2010/main" val="4287264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2" r:id="rId2"/>
    <p:sldLayoutId id="2147483724" r:id="rId3"/>
    <p:sldLayoutId id="2147483725" r:id="rId4"/>
    <p:sldLayoutId id="2147483726" r:id="rId5"/>
    <p:sldLayoutId id="2147483727" r:id="rId6"/>
    <p:sldLayoutId id="2147483712" r:id="rId7"/>
    <p:sldLayoutId id="2147483798" r:id="rId8"/>
    <p:sldLayoutId id="2147483758" r:id="rId9"/>
    <p:sldLayoutId id="2147483713" r:id="rId10"/>
    <p:sldLayoutId id="2147483790" r:id="rId11"/>
    <p:sldLayoutId id="2147483791" r:id="rId12"/>
    <p:sldLayoutId id="2147483792" r:id="rId13"/>
    <p:sldLayoutId id="2147483775" r:id="rId14"/>
    <p:sldLayoutId id="2147483793" r:id="rId15"/>
    <p:sldLayoutId id="2147483745" r:id="rId16"/>
    <p:sldLayoutId id="2147483746" r:id="rId17"/>
    <p:sldLayoutId id="2147483776" r:id="rId18"/>
    <p:sldLayoutId id="2147483794" r:id="rId19"/>
    <p:sldLayoutId id="2147483774" r:id="rId20"/>
    <p:sldLayoutId id="2147483788" r:id="rId21"/>
    <p:sldLayoutId id="2147483786" r:id="rId22"/>
    <p:sldLayoutId id="2147483787" r:id="rId2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kern="1200" cap="none" spc="0" baseline="0">
          <a:solidFill>
            <a:schemeClr val="accent2"/>
          </a:solidFill>
          <a:latin typeface="Arial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ts val="2200"/>
        </a:lnSpc>
        <a:spcBef>
          <a:spcPts val="600"/>
        </a:spcBef>
        <a:spcAft>
          <a:spcPts val="600"/>
        </a:spcAft>
        <a:buClr>
          <a:schemeClr val="bg1"/>
        </a:buClr>
        <a:buSzPct val="25000"/>
        <a:buFont typeface="Arial"/>
        <a:buNone/>
        <a:defRPr sz="2000" b="0" i="0" kern="1200" cap="none" spc="0" baseline="0">
          <a:solidFill>
            <a:schemeClr val="tx2"/>
          </a:solidFill>
          <a:latin typeface="Arial" pitchFamily="34" charset="0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ts val="1800"/>
        </a:lnSpc>
        <a:spcBef>
          <a:spcPts val="300"/>
        </a:spcBef>
        <a:spcAft>
          <a:spcPts val="600"/>
        </a:spcAft>
        <a:buClr>
          <a:schemeClr val="bg1"/>
        </a:buClr>
        <a:buSzPct val="25000"/>
        <a:buFont typeface="Arial"/>
        <a:buNone/>
        <a:tabLst/>
        <a:defRPr sz="1500" b="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2pPr>
      <a:lvl3pPr marL="176400" indent="-176400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Arial" pitchFamily="34" charset="0"/>
        <a:buChar char="›"/>
        <a:defRPr sz="150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3pPr>
      <a:lvl4pPr marL="344488" indent="-171450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Arial" pitchFamily="34" charset="0"/>
        <a:buChar char="›"/>
        <a:defRPr sz="150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4pPr>
      <a:lvl5pPr marL="517525" indent="-173038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Lucida Grande"/>
        <a:buChar char="›"/>
        <a:defRPr sz="1500" i="1" kern="1200">
          <a:solidFill>
            <a:schemeClr val="tx2"/>
          </a:solidFill>
          <a:latin typeface="Arial" pitchFamily="34" charset="0"/>
          <a:ea typeface="+mn-ea"/>
          <a:cs typeface="+mn-cs"/>
        </a:defRPr>
      </a:lvl5pPr>
      <a:lvl6pPr marL="688975" indent="-171450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Lucida Grande"/>
        <a:buChar char="›"/>
        <a:defRPr sz="1500" i="1" kern="1200" baseline="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6pPr>
      <a:lvl7pPr marL="688975" indent="-171450" algn="l" defTabSz="914400" rtl="0" eaLnBrk="1" latinLnBrk="0" hangingPunct="1">
        <a:lnSpc>
          <a:spcPts val="1500"/>
        </a:lnSpc>
        <a:spcBef>
          <a:spcPts val="150"/>
        </a:spcBef>
        <a:spcAft>
          <a:spcPts val="300"/>
        </a:spcAft>
        <a:buFont typeface="Arial" pitchFamily="34" charset="0"/>
        <a:buChar char="•"/>
        <a:defRPr sz="1200" b="0" kern="1200" baseline="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232" userDrawn="1">
          <p15:clr>
            <a:srgbClr val="F26B43"/>
          </p15:clr>
        </p15:guide>
        <p15:guide id="4" pos="575" userDrawn="1">
          <p15:clr>
            <a:srgbClr val="F26B43"/>
          </p15:clr>
        </p15:guide>
        <p15:guide id="5" pos="7105" userDrawn="1">
          <p15:clr>
            <a:srgbClr val="F26B43"/>
          </p15:clr>
        </p15:guide>
        <p15:guide id="6" orient="horz" pos="3543" userDrawn="1">
          <p15:clr>
            <a:srgbClr val="F26B43"/>
          </p15:clr>
        </p15:guide>
        <p15:guide id="7" orient="horz" pos="913" userDrawn="1">
          <p15:clr>
            <a:srgbClr val="F26B43"/>
          </p15:clr>
        </p15:guide>
        <p15:guide id="8" orient="horz" pos="408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 flipV="1">
            <a:off x="0" y="5778000"/>
            <a:ext cx="12192000" cy="1080000"/>
          </a:xfrm>
          <a:prstGeom prst="rect">
            <a:avLst/>
          </a:prstGeom>
          <a:solidFill>
            <a:srgbClr val="F6F5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800" dirty="0"/>
          </a:p>
        </p:txBody>
      </p:sp>
      <p:sp>
        <p:nvSpPr>
          <p:cNvPr id="10" name="Espace réservé du texte 2"/>
          <p:cNvSpPr>
            <a:spLocks noGrp="1"/>
          </p:cNvSpPr>
          <p:nvPr>
            <p:ph type="body" idx="1"/>
          </p:nvPr>
        </p:nvSpPr>
        <p:spPr>
          <a:xfrm>
            <a:off x="911424" y="1457066"/>
            <a:ext cx="10369152" cy="41674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CA" noProof="0" dirty="0"/>
              <a:t>Subtitle </a:t>
            </a:r>
          </a:p>
          <a:p>
            <a:pPr lvl="1"/>
            <a:r>
              <a:rPr lang="en-CA" noProof="0" dirty="0"/>
              <a:t>Normal text</a:t>
            </a:r>
          </a:p>
          <a:p>
            <a:pPr lvl="2"/>
            <a:r>
              <a:rPr lang="en-CA" noProof="0" dirty="0"/>
              <a:t>Second level</a:t>
            </a:r>
          </a:p>
          <a:p>
            <a:pPr lvl="3"/>
            <a:r>
              <a:rPr lang="en-CA" noProof="0" dirty="0"/>
              <a:t>Third level</a:t>
            </a:r>
          </a:p>
          <a:p>
            <a:pPr lvl="4"/>
            <a:r>
              <a:rPr lang="en-CA" noProof="0" dirty="0"/>
              <a:t>Fourth level</a:t>
            </a:r>
          </a:p>
          <a:p>
            <a:pPr lvl="5"/>
            <a:r>
              <a:rPr lang="en-CA" noProof="0" dirty="0"/>
              <a:t>Fifth level</a:t>
            </a:r>
          </a:p>
          <a:p>
            <a:pPr lvl="6"/>
            <a:r>
              <a:rPr lang="en-CA" noProof="0" dirty="0"/>
              <a:t>Sixth level</a:t>
            </a:r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345627" y="6284412"/>
            <a:ext cx="5096093" cy="196794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aseline="0">
                <a:solidFill>
                  <a:schemeClr val="bg1">
                    <a:lumMod val="50000"/>
                  </a:schemeClr>
                </a:solidFill>
                <a:latin typeface="Arial" pitchFamily="34" charset="0"/>
              </a:defRPr>
            </a:lvl1pPr>
          </a:lstStyle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14" name="Espace réservé du titre 1">
            <a:extLst>
              <a:ext uri="{FF2B5EF4-FFF2-40B4-BE49-F238E27FC236}">
                <a16:creationId xmlns:a16="http://schemas.microsoft.com/office/drawing/2014/main" id="{6116D439-0277-4566-8223-A38768983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368301"/>
            <a:ext cx="10369152" cy="921966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CA" noProof="1"/>
              <a:t>Click to edit Master title style</a:t>
            </a:r>
          </a:p>
        </p:txBody>
      </p:sp>
      <p:sp>
        <p:nvSpPr>
          <p:cNvPr id="17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1473952" y="6481207"/>
            <a:ext cx="478699" cy="18976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800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fld id="{8E9205E6-0D8F-4FE6-AE74-F8DC77F0BF6E}" type="slidenum">
              <a:rPr lang="en-CA" smtClean="0"/>
              <a:pPr/>
              <a:t>‹#›</a:t>
            </a:fld>
            <a:endParaRPr lang="en-CA" dirty="0"/>
          </a:p>
        </p:txBody>
      </p:sp>
      <p:pic>
        <p:nvPicPr>
          <p:cNvPr id="15" name="Picture 14" descr="Dark_blue_SNC_atkins_logo.png"/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40" y="5970271"/>
            <a:ext cx="2277483" cy="579569"/>
          </a:xfrm>
          <a:prstGeom prst="rect">
            <a:avLst/>
          </a:prstGeom>
        </p:spPr>
      </p:pic>
    </p:spTree>
    <p:custDataLst>
      <p:tags r:id="rId25"/>
    </p:custDataLst>
    <p:extLst>
      <p:ext uri="{BB962C8B-B14F-4D97-AF65-F5344CB8AC3E}">
        <p14:creationId xmlns:p14="http://schemas.microsoft.com/office/powerpoint/2010/main" val="225153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97" r:id="rId8"/>
    <p:sldLayoutId id="2147483795" r:id="rId9"/>
    <p:sldLayoutId id="2147483785" r:id="rId10"/>
    <p:sldLayoutId id="2147483730" r:id="rId11"/>
    <p:sldLayoutId id="2147483731" r:id="rId12"/>
    <p:sldLayoutId id="2147483732" r:id="rId13"/>
    <p:sldLayoutId id="2147483733" r:id="rId14"/>
    <p:sldLayoutId id="2147483789" r:id="rId15"/>
    <p:sldLayoutId id="2147483735" r:id="rId16"/>
    <p:sldLayoutId id="2147483736" r:id="rId17"/>
    <p:sldLayoutId id="2147483737" r:id="rId18"/>
    <p:sldLayoutId id="2147483738" r:id="rId19"/>
    <p:sldLayoutId id="2147483739" r:id="rId20"/>
    <p:sldLayoutId id="2147483796" r:id="rId21"/>
    <p:sldLayoutId id="2147483749" r:id="rId22"/>
    <p:sldLayoutId id="2147483734" r:id="rId2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kern="1200" cap="none" spc="0" baseline="0">
          <a:solidFill>
            <a:schemeClr val="accent2"/>
          </a:solidFill>
          <a:latin typeface="Arial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ts val="2200"/>
        </a:lnSpc>
        <a:spcBef>
          <a:spcPts val="600"/>
        </a:spcBef>
        <a:spcAft>
          <a:spcPts val="600"/>
        </a:spcAft>
        <a:buClr>
          <a:schemeClr val="bg1"/>
        </a:buClr>
        <a:buSzPct val="25000"/>
        <a:buFont typeface="Arial"/>
        <a:buNone/>
        <a:defRPr sz="2000" b="0" i="0" kern="1200" cap="none" spc="0" baseline="0">
          <a:solidFill>
            <a:schemeClr val="tx2"/>
          </a:solidFill>
          <a:latin typeface="Arial" pitchFamily="34" charset="0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ts val="1800"/>
        </a:lnSpc>
        <a:spcBef>
          <a:spcPts val="300"/>
        </a:spcBef>
        <a:spcAft>
          <a:spcPts val="600"/>
        </a:spcAft>
        <a:buClr>
          <a:schemeClr val="bg1"/>
        </a:buClr>
        <a:buSzPct val="25000"/>
        <a:buFont typeface="Arial"/>
        <a:buNone/>
        <a:tabLst/>
        <a:defRPr sz="1500" b="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2pPr>
      <a:lvl3pPr marL="176400" indent="-176400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Arial" pitchFamily="34" charset="0"/>
        <a:buChar char="›"/>
        <a:defRPr sz="150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3pPr>
      <a:lvl4pPr marL="344488" indent="-171450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Arial" pitchFamily="34" charset="0"/>
        <a:buChar char="›"/>
        <a:defRPr sz="1500" kern="1200" baseline="0">
          <a:solidFill>
            <a:schemeClr val="tx2"/>
          </a:solidFill>
          <a:latin typeface="Arial" pitchFamily="34" charset="0"/>
          <a:ea typeface="+mn-ea"/>
          <a:cs typeface="+mn-cs"/>
        </a:defRPr>
      </a:lvl4pPr>
      <a:lvl5pPr marL="517525" indent="-173038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Lucida Grande"/>
        <a:buChar char="›"/>
        <a:defRPr sz="1500" i="1" kern="1200">
          <a:solidFill>
            <a:schemeClr val="tx2"/>
          </a:solidFill>
          <a:latin typeface="Arial" pitchFamily="34" charset="0"/>
          <a:ea typeface="+mn-ea"/>
          <a:cs typeface="+mn-cs"/>
        </a:defRPr>
      </a:lvl5pPr>
      <a:lvl6pPr marL="688975" indent="-171450" algn="l" defTabSz="914400" rtl="0" eaLnBrk="1" latinLnBrk="0" hangingPunct="1">
        <a:lnSpc>
          <a:spcPts val="1800"/>
        </a:lnSpc>
        <a:spcBef>
          <a:spcPts val="150"/>
        </a:spcBef>
        <a:spcAft>
          <a:spcPts val="300"/>
        </a:spcAft>
        <a:buClr>
          <a:schemeClr val="accent2"/>
        </a:buClr>
        <a:buFont typeface="Lucida Grande"/>
        <a:buChar char="›"/>
        <a:defRPr sz="1500" i="1" kern="1200" baseline="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6pPr>
      <a:lvl7pPr marL="688975" indent="-171450" algn="l" defTabSz="914400" rtl="0" eaLnBrk="1" latinLnBrk="0" hangingPunct="1">
        <a:lnSpc>
          <a:spcPts val="1500"/>
        </a:lnSpc>
        <a:spcBef>
          <a:spcPts val="150"/>
        </a:spcBef>
        <a:spcAft>
          <a:spcPts val="300"/>
        </a:spcAft>
        <a:buFont typeface="Arial" pitchFamily="34" charset="0"/>
        <a:buChar char="•"/>
        <a:defRPr sz="1200" b="0" kern="1200" baseline="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575" userDrawn="1">
          <p15:clr>
            <a:srgbClr val="F26B43"/>
          </p15:clr>
        </p15:guide>
        <p15:guide id="4" pos="7105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3543" userDrawn="1">
          <p15:clr>
            <a:srgbClr val="F26B43"/>
          </p15:clr>
        </p15:guide>
        <p15:guide id="7" orient="horz" pos="91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4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18.png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diagramData" Target="../diagrams/data2.xml"/><Relationship Id="rId11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microsoft.com/office/2007/relationships/diagramDrawing" Target="../diagrams/drawing2.xml"/><Relationship Id="rId4" Type="http://schemas.openxmlformats.org/officeDocument/2006/relationships/image" Target="../media/image19.png"/><Relationship Id="rId9" Type="http://schemas.openxmlformats.org/officeDocument/2006/relationships/diagramColors" Target="../diagrams/colors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C1BE879-C4D2-4076-A8F6-EC043B301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Making Digital Twins a Reality</a:t>
            </a:r>
            <a:br>
              <a:rPr lang="en-GB" noProof="0" dirty="0"/>
            </a:br>
            <a:r>
              <a:rPr lang="en-GB" noProof="0" dirty="0"/>
              <a:t>Waste Water Case Study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92D4AC2-9549-4C4C-9A1A-849CB36A71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noProof="0" dirty="0"/>
              <a:t>David Ogden</a:t>
            </a:r>
          </a:p>
          <a:p>
            <a:r>
              <a:rPr lang="en-GB" dirty="0"/>
              <a:t>Gemini call June 2022</a:t>
            </a:r>
            <a:endParaRPr lang="en-GB" noProof="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607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5191660-69E4-4E1C-B7F9-39B26656B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Agenda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41A402-2F56-4593-8FAE-820B6C73F8D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lvl="0" indent="-342900">
              <a:lnSpc>
                <a:spcPct val="15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GB" noProof="0" dirty="0"/>
              <a:t>Aim of the project</a:t>
            </a:r>
          </a:p>
          <a:p>
            <a:pPr marL="342900" lvl="0" indent="-342900">
              <a:lnSpc>
                <a:spcPct val="15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GB" dirty="0"/>
              <a:t>Our approach</a:t>
            </a:r>
          </a:p>
          <a:p>
            <a:pPr marL="342900" lvl="0" indent="-342900">
              <a:lnSpc>
                <a:spcPct val="15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GB" noProof="0" dirty="0"/>
              <a:t>Challenges &amp; </a:t>
            </a:r>
            <a:r>
              <a:rPr lang="en-GB" dirty="0"/>
              <a:t>Lessons</a:t>
            </a:r>
          </a:p>
          <a:p>
            <a:pPr marL="342900" indent="-342900">
              <a:lnSpc>
                <a:spcPct val="15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noProof="0" dirty="0"/>
          </a:p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2</a:t>
            </a:fld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BF7B92-960B-41D1-97E1-C012A8A22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576" y="0"/>
            <a:ext cx="10369152" cy="921966"/>
          </a:xfrm>
        </p:spPr>
        <p:txBody>
          <a:bodyPr/>
          <a:lstStyle/>
          <a:p>
            <a:r>
              <a:rPr lang="en-GB" noProof="0" dirty="0"/>
              <a:t>Objective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Change Footer here: Insert &gt; Header and Footer (delete if none) </a:t>
            </a:r>
            <a:endParaRPr kumimoji="0" lang="en-CA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205E6-0D8F-4FE6-AE74-F8DC77F0BF6E}" type="slidenum">
              <a:rPr kumimoji="0" lang="en-CA" sz="800" b="0" i="0" u="none" strike="noStrike" kern="1200" cap="none" spc="0" normalizeH="0" baseline="0" noProof="0" smtClean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CA" sz="800" b="0" i="0" u="none" strike="noStrike" kern="1200" cap="none" spc="0" normalizeH="0" baseline="0" noProof="0" dirty="0">
              <a:ln>
                <a:noFill/>
              </a:ln>
              <a:solidFill>
                <a:srgbClr val="58595B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9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29824C25-BE53-4DA9-BDD2-E887050A92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416" r="20416"/>
          <a:stretch/>
        </p:blipFill>
        <p:spPr>
          <a:xfrm>
            <a:off x="1588665" y="1082780"/>
            <a:ext cx="4438770" cy="4518953"/>
          </a:xfrm>
          <a:prstGeom prst="rect">
            <a:avLst/>
          </a:prstGeom>
          <a:noFill/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162B944E-262D-4D6D-AC91-2BFA957F2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07" y="921966"/>
            <a:ext cx="1714788" cy="1777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1">
            <a:extLst>
              <a:ext uri="{FF2B5EF4-FFF2-40B4-BE49-F238E27FC236}">
                <a16:creationId xmlns:a16="http://schemas.microsoft.com/office/drawing/2014/main" id="{A73EC2F2-70D2-4A0C-BBD8-BB84F1B1B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029289"/>
            <a:ext cx="1778845" cy="184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863EB833-F27F-4B7E-BE3D-E8B4C53C847C}"/>
              </a:ext>
            </a:extLst>
          </p:cNvPr>
          <p:cNvSpPr txBox="1">
            <a:spLocks/>
          </p:cNvSpPr>
          <p:nvPr/>
        </p:nvSpPr>
        <p:spPr>
          <a:xfrm>
            <a:off x="6962813" y="1082780"/>
            <a:ext cx="5229187" cy="347871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defRPr sz="2000" b="0" i="0" kern="1200" cap="none" spc="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0" marR="0" indent="0" algn="l" defTabSz="914400" rtl="0" eaLnBrk="1" fontAlgn="auto" latinLnBrk="0" hangingPunct="1"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 sz="15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176400" indent="-17640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344488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517525" indent="-173038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688975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688975" indent="-171450" algn="l" defTabSz="914400" rtl="0" eaLnBrk="1" latinLnBrk="0" hangingPunct="1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Font typeface="Arial" pitchFamily="34" charset="0"/>
              <a:buChar char="•"/>
              <a:defRPr sz="12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accent1"/>
              </a:buClr>
              <a:buSzPct val="100000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Beckton Sewage Treatment Works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31C7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Largest </a:t>
            </a:r>
            <a:r>
              <a:rPr lang="en-US" sz="1800" dirty="0">
                <a:solidFill>
                  <a:prstClr val="black"/>
                </a:solidFill>
                <a:latin typeface="Arial"/>
              </a:rPr>
              <a:t>Sewage plant in Europe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Over </a:t>
            </a:r>
            <a:r>
              <a:rPr lang="en-US" sz="1800" dirty="0">
                <a:solidFill>
                  <a:srgbClr val="E31C79"/>
                </a:solidFill>
                <a:latin typeface="Arial"/>
              </a:rPr>
              <a:t>250 Acres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Treating the waste of 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srgbClr val="E31C7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&gt; 3.5m customers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Currently undergoing a </a:t>
            </a:r>
            <a:r>
              <a:rPr lang="en-US" sz="1800" dirty="0">
                <a:solidFill>
                  <a:srgbClr val="E31C79"/>
                </a:solidFill>
                <a:latin typeface="Arial"/>
              </a:rPr>
              <a:t>£120m capital investment project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Built in </a:t>
            </a:r>
            <a:r>
              <a:rPr lang="en-US" sz="1800" dirty="0">
                <a:solidFill>
                  <a:srgbClr val="E31C79"/>
                </a:solidFill>
                <a:latin typeface="Arial"/>
              </a:rPr>
              <a:t>1864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744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BF7B92-960B-41D1-97E1-C012A8A22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576" y="0"/>
            <a:ext cx="10369152" cy="921966"/>
          </a:xfrm>
        </p:spPr>
        <p:txBody>
          <a:bodyPr/>
          <a:lstStyle/>
          <a:p>
            <a:r>
              <a:rPr lang="en-GB" noProof="0" dirty="0"/>
              <a:t>Objective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Change Footer here: Insert &gt; Header and Footer (delete if none) </a:t>
            </a:r>
            <a:endParaRPr kumimoji="0" lang="en-CA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205E6-0D8F-4FE6-AE74-F8DC77F0BF6E}" type="slidenum">
              <a:rPr kumimoji="0" lang="en-CA" sz="800" b="0" i="0" u="none" strike="noStrike" kern="1200" cap="none" spc="0" normalizeH="0" baseline="0" noProof="0" smtClean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CA" sz="800" b="0" i="0" u="none" strike="noStrike" kern="1200" cap="none" spc="0" normalizeH="0" baseline="0" noProof="0" dirty="0">
              <a:ln>
                <a:noFill/>
              </a:ln>
              <a:solidFill>
                <a:srgbClr val="58595B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863EB833-F27F-4B7E-BE3D-E8B4C53C847C}"/>
              </a:ext>
            </a:extLst>
          </p:cNvPr>
          <p:cNvSpPr txBox="1">
            <a:spLocks/>
          </p:cNvSpPr>
          <p:nvPr/>
        </p:nvSpPr>
        <p:spPr>
          <a:xfrm>
            <a:off x="6962814" y="1082780"/>
            <a:ext cx="4848246" cy="347871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defRPr sz="2000" b="0" i="0" kern="1200" cap="none" spc="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0" marR="0" indent="0" algn="l" defTabSz="914400" rtl="0" eaLnBrk="1" fontAlgn="auto" latinLnBrk="0" hangingPunct="1"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 sz="15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176400" indent="-17640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344488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517525" indent="-173038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688975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688975" indent="-171450" algn="l" defTabSz="914400" rtl="0" eaLnBrk="1" latinLnBrk="0" hangingPunct="1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Font typeface="Arial" pitchFamily="34" charset="0"/>
              <a:buChar char="•"/>
              <a:defRPr sz="12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accent1"/>
              </a:buClr>
              <a:buSzPct val="100000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Project Brief:</a:t>
            </a:r>
          </a:p>
          <a:p>
            <a:pPr>
              <a:lnSpc>
                <a:spcPct val="100000"/>
              </a:lnSpc>
              <a:buClr>
                <a:schemeClr val="accent1"/>
              </a:buClr>
              <a:buSzPct val="100000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Develop a tool (Digital Twin) that will: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Dynamically inform Thames Waters risk-based investment decisions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Facilitate performance </a:t>
            </a:r>
            <a:r>
              <a:rPr lang="en-US" sz="1800" dirty="0" err="1">
                <a:solidFill>
                  <a:prstClr val="black"/>
                </a:solidFill>
                <a:latin typeface="Arial"/>
              </a:rPr>
              <a:t>optimisation</a:t>
            </a:r>
            <a:r>
              <a:rPr lang="en-US" sz="1800" dirty="0">
                <a:solidFill>
                  <a:prstClr val="black"/>
                </a:solidFill>
                <a:latin typeface="Arial"/>
              </a:rPr>
              <a:t> of the site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Enhance the asset maintenance strategy</a:t>
            </a:r>
            <a:endParaRPr lang="en-US" sz="1800" dirty="0">
              <a:solidFill>
                <a:srgbClr val="E31C79"/>
              </a:solidFill>
              <a:latin typeface="Arial"/>
            </a:endParaRPr>
          </a:p>
        </p:txBody>
      </p:sp>
      <p:pic>
        <p:nvPicPr>
          <p:cNvPr id="12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F36D3AB7-47CE-4FA3-A750-0DDB03865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76" y="876051"/>
            <a:ext cx="4848245" cy="2727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EF192A49-9EAF-4453-8871-82AB95B6C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96" y="1798017"/>
            <a:ext cx="4536703" cy="2565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BD0DA54-750F-4A90-8A8D-F55101B0F4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3665" y="3163937"/>
            <a:ext cx="4280971" cy="24788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342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2070D-B8F7-4D17-AD73-FDC1D66A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approach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4E42E3-3176-4093-B3A7-9D86EF83F6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04D34C-4A46-484F-A180-D4DDBD5E53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5</a:t>
            </a:fld>
            <a:endParaRPr lang="en-CA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BB3D5AD-5DE3-4ABE-85A8-23BBC88EBB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5436064"/>
              </p:ext>
            </p:extLst>
          </p:nvPr>
        </p:nvGraphicFramePr>
        <p:xfrm>
          <a:off x="1407535" y="194372"/>
          <a:ext cx="912562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9737BD93-2DD7-43A4-9EB8-7C63D135D159}"/>
              </a:ext>
            </a:extLst>
          </p:cNvPr>
          <p:cNvSpPr txBox="1">
            <a:spLocks/>
          </p:cNvSpPr>
          <p:nvPr/>
        </p:nvSpPr>
        <p:spPr>
          <a:xfrm>
            <a:off x="3563797" y="4788653"/>
            <a:ext cx="5266275" cy="5059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defRPr sz="2000" b="0" i="0" kern="1200" cap="none" spc="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0" marR="0" indent="0" algn="l" defTabSz="914400" rtl="0" eaLnBrk="1" fontAlgn="auto" latinLnBrk="0" hangingPunct="1"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 sz="15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176400" indent="-17640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344488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517525" indent="-173038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688975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688975" indent="-171450" algn="l" defTabSz="914400" rtl="0" eaLnBrk="1" latinLnBrk="0" hangingPunct="1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Font typeface="Arial" pitchFamily="34" charset="0"/>
              <a:buChar char="•"/>
              <a:defRPr sz="12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accent1"/>
              </a:buClr>
              <a:buSzPct val="100000"/>
            </a:pPr>
            <a:r>
              <a:rPr lang="en-GB" sz="1800" dirty="0"/>
              <a:t>Using Agile delivery principles </a:t>
            </a:r>
            <a:endParaRPr lang="en-GB" b="1" dirty="0"/>
          </a:p>
          <a:p>
            <a:endParaRPr lang="en-GB" dirty="0"/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D48790B7-B0C2-40E1-8EE0-BD3448C7260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1" t="13728" r="9385" b="7538"/>
          <a:stretch/>
        </p:blipFill>
        <p:spPr>
          <a:xfrm>
            <a:off x="1686726" y="4524086"/>
            <a:ext cx="1629015" cy="1175333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061CEBD-1771-4EBE-A70D-F08A06483F5A}"/>
              </a:ext>
            </a:extLst>
          </p:cNvPr>
          <p:cNvSpPr/>
          <p:nvPr/>
        </p:nvSpPr>
        <p:spPr>
          <a:xfrm>
            <a:off x="1206230" y="1196502"/>
            <a:ext cx="9854119" cy="22324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0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71A76-0BCE-4BD0-ACE7-C7563B536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Approach - Discovery outputs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FD6618-6E65-4702-A271-F6BA44E297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E53F5-3E21-49BA-ADB5-7E18AB39333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6</a:t>
            </a:fld>
            <a:endParaRPr lang="en-CA" dirty="0"/>
          </a:p>
        </p:txBody>
      </p:sp>
      <p:sp>
        <p:nvSpPr>
          <p:cNvPr id="16" name="Arrow: Chevron 15">
            <a:extLst>
              <a:ext uri="{FF2B5EF4-FFF2-40B4-BE49-F238E27FC236}">
                <a16:creationId xmlns:a16="http://schemas.microsoft.com/office/drawing/2014/main" id="{44352132-F349-48A4-A92B-D186F7EAE7F9}"/>
              </a:ext>
            </a:extLst>
          </p:cNvPr>
          <p:cNvSpPr/>
          <p:nvPr/>
        </p:nvSpPr>
        <p:spPr>
          <a:xfrm>
            <a:off x="9808939" y="258466"/>
            <a:ext cx="1971233" cy="788493"/>
          </a:xfrm>
          <a:prstGeom prst="chevron">
            <a:avLst/>
          </a:pr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Arrow: Chevron 12">
            <a:extLst>
              <a:ext uri="{FF2B5EF4-FFF2-40B4-BE49-F238E27FC236}">
                <a16:creationId xmlns:a16="http://schemas.microsoft.com/office/drawing/2014/main" id="{3EF71CDE-CA82-4122-B43B-91F38A7EE659}"/>
              </a:ext>
            </a:extLst>
          </p:cNvPr>
          <p:cNvSpPr txBox="1"/>
          <p:nvPr/>
        </p:nvSpPr>
        <p:spPr>
          <a:xfrm>
            <a:off x="10203185" y="296369"/>
            <a:ext cx="1182740" cy="78849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8890" rIns="0" bIns="8890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400" kern="1200" dirty="0"/>
              <a:t>Roadmap, strategy and business case</a:t>
            </a:r>
          </a:p>
        </p:txBody>
      </p:sp>
      <p:sp>
        <p:nvSpPr>
          <p:cNvPr id="18" name="Content Placeholder 5">
            <a:extLst>
              <a:ext uri="{FF2B5EF4-FFF2-40B4-BE49-F238E27FC236}">
                <a16:creationId xmlns:a16="http://schemas.microsoft.com/office/drawing/2014/main" id="{86E0D8B0-1F1C-42F4-9255-8D9F4AA844CF}"/>
              </a:ext>
            </a:extLst>
          </p:cNvPr>
          <p:cNvSpPr txBox="1">
            <a:spLocks/>
          </p:cNvSpPr>
          <p:nvPr/>
        </p:nvSpPr>
        <p:spPr>
          <a:xfrm>
            <a:off x="615220" y="1339595"/>
            <a:ext cx="2912832" cy="2025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defRPr sz="2000" b="0" i="0" kern="1200" cap="none" spc="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0" marR="0" indent="0" algn="l" defTabSz="914400" rtl="0" eaLnBrk="1" fontAlgn="auto" latinLnBrk="0" hangingPunct="1"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 sz="15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176400" indent="-17640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344488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517525" indent="-173038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688975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688975" indent="-171450" algn="l" defTabSz="914400" rtl="0" eaLnBrk="1" latinLnBrk="0" hangingPunct="1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Font typeface="Arial" pitchFamily="34" charset="0"/>
              <a:buChar char="•"/>
              <a:defRPr sz="12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accent1"/>
              </a:buClr>
              <a:buSzPct val="100000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User Story development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srgbClr val="E31C79"/>
                </a:solidFill>
                <a:latin typeface="Arial"/>
              </a:rPr>
              <a:t>4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Personas.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srgbClr val="E31C79"/>
                </a:solidFill>
                <a:latin typeface="Arial"/>
              </a:rPr>
              <a:t>13</a:t>
            </a:r>
            <a:r>
              <a:rPr lang="en-US" sz="1800" dirty="0">
                <a:solidFill>
                  <a:prstClr val="black"/>
                </a:solidFill>
                <a:latin typeface="Arial"/>
              </a:rPr>
              <a:t> key User Stories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9337AD2-0FC7-4395-A03C-D556123497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897"/>
          <a:stretch/>
        </p:blipFill>
        <p:spPr>
          <a:xfrm>
            <a:off x="4274384" y="1497523"/>
            <a:ext cx="7678267" cy="3675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41386AF4-1738-4C62-9657-3FB5ABB076FC}"/>
              </a:ext>
            </a:extLst>
          </p:cNvPr>
          <p:cNvSpPr txBox="1">
            <a:spLocks/>
          </p:cNvSpPr>
          <p:nvPr/>
        </p:nvSpPr>
        <p:spPr>
          <a:xfrm>
            <a:off x="5277831" y="1513006"/>
            <a:ext cx="5516724" cy="3831988"/>
          </a:xfrm>
          <a:prstGeom prst="rect">
            <a:avLst/>
          </a:prstGeom>
          <a:solidFill>
            <a:schemeClr val="bg1"/>
          </a:solidFill>
          <a:ln>
            <a:solidFill>
              <a:srgbClr val="1C2A34"/>
            </a:solidFill>
          </a:ln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defRPr sz="2000" b="0" i="0" kern="1200" cap="none" spc="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0" marR="0" indent="0" algn="l" defTabSz="914400" rtl="0" eaLnBrk="1" fontAlgn="auto" latinLnBrk="0" hangingPunct="1"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 sz="15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176400" indent="-17640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344488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517525" indent="-173038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688975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688975" indent="-171450" algn="l" defTabSz="914400" rtl="0" eaLnBrk="1" latinLnBrk="0" hangingPunct="1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Font typeface="Arial" pitchFamily="34" charset="0"/>
              <a:buChar char="•"/>
              <a:defRPr sz="12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accent1"/>
              </a:buClr>
              <a:buSzPct val="100000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     </a:t>
            </a:r>
            <a:r>
              <a:rPr lang="en-US" sz="1800" b="1" dirty="0">
                <a:solidFill>
                  <a:prstClr val="black"/>
                </a:solidFill>
                <a:latin typeface="Arial"/>
              </a:rPr>
              <a:t>Strategic Benefit Areas</a:t>
            </a:r>
          </a:p>
          <a:p>
            <a:pPr marL="714375" indent="-334963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Health and safety</a:t>
            </a:r>
          </a:p>
          <a:p>
            <a:pPr marL="714375" indent="-334963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Enhanced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environmental performance</a:t>
            </a:r>
          </a:p>
          <a:p>
            <a:pPr marL="714375" indent="-334963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baseline="0" dirty="0">
                <a:solidFill>
                  <a:prstClr val="black"/>
                </a:solidFill>
                <a:latin typeface="Arial"/>
              </a:rPr>
              <a:t>Optimal</a:t>
            </a:r>
            <a:r>
              <a:rPr lang="en-US" sz="1800" dirty="0">
                <a:solidFill>
                  <a:prstClr val="black"/>
                </a:solidFill>
                <a:latin typeface="Arial"/>
              </a:rPr>
              <a:t> Capital investment decision making</a:t>
            </a:r>
          </a:p>
          <a:p>
            <a:pPr marL="714375" indent="-334963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Reduced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Operation costs</a:t>
            </a:r>
          </a:p>
          <a:p>
            <a:pPr marL="714375" indent="-334963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1800" baseline="0" dirty="0">
                <a:solidFill>
                  <a:prstClr val="black"/>
                </a:solidFill>
                <a:latin typeface="Arial"/>
              </a:rPr>
              <a:t>Improved</a:t>
            </a:r>
            <a:r>
              <a:rPr lang="en-US" sz="1800" dirty="0">
                <a:solidFill>
                  <a:prstClr val="black"/>
                </a:solidFill>
                <a:latin typeface="Arial"/>
              </a:rPr>
              <a:t> resilience</a:t>
            </a:r>
          </a:p>
          <a:p>
            <a:pPr marL="714375" indent="-334963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Improved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Stakeholder Engagement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93F1948E-CD9E-4DEB-8F95-D13A9D9E20A1}"/>
              </a:ext>
            </a:extLst>
          </p:cNvPr>
          <p:cNvSpPr txBox="1">
            <a:spLocks/>
          </p:cNvSpPr>
          <p:nvPr/>
        </p:nvSpPr>
        <p:spPr>
          <a:xfrm>
            <a:off x="547186" y="3147579"/>
            <a:ext cx="4326528" cy="2025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defRPr sz="2000" b="0" i="0" kern="1200" cap="none" spc="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0" marR="0" indent="0" algn="l" defTabSz="914400" rtl="0" eaLnBrk="1" fontAlgn="auto" latinLnBrk="0" hangingPunct="1"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 sz="15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176400" indent="-17640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344488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517525" indent="-173038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688975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688975" indent="-171450" algn="l" defTabSz="914400" rtl="0" eaLnBrk="1" latinLnBrk="0" hangingPunct="1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Font typeface="Arial" pitchFamily="34" charset="0"/>
              <a:buChar char="•"/>
              <a:defRPr sz="12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accent1"/>
              </a:buClr>
              <a:buSzPct val="100000"/>
            </a:pPr>
            <a:r>
              <a:rPr lang="en-US" sz="1800" dirty="0">
                <a:solidFill>
                  <a:prstClr val="black"/>
                </a:solidFill>
                <a:latin typeface="Arial"/>
              </a:rPr>
              <a:t>Benefits identified 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31C7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strategic level benefit areas.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Split into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31C7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19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business categories</a:t>
            </a:r>
          </a:p>
          <a:p>
            <a:pPr marL="342900" indent="-342900">
              <a:lnSpc>
                <a:spcPct val="100000"/>
              </a:lnSpc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Quantified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31C7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36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Arial"/>
              </a:rPr>
              <a:t>specific benefits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434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5" grpId="0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23340-BAA5-4816-8025-4FB1F5FD9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912" y="368301"/>
            <a:ext cx="4790204" cy="921966"/>
          </a:xfrm>
        </p:spPr>
        <p:txBody>
          <a:bodyPr/>
          <a:lstStyle/>
          <a:p>
            <a:r>
              <a:rPr lang="en-GB" dirty="0"/>
              <a:t>Approach - Implementation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BA81CB-AFBD-461D-9480-33B7CF7F8F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420410" y="6284412"/>
            <a:ext cx="5096093" cy="196794"/>
          </a:xfrm>
        </p:spPr>
        <p:txBody>
          <a:bodyPr/>
          <a:lstStyle/>
          <a:p>
            <a:r>
              <a:rPr lang="en-GB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808238-2154-4D60-9C9E-24EBCBBCB2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7</a:t>
            </a:fld>
            <a:endParaRPr lang="en-CA" dirty="0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2C4A0F26-A551-4D22-9848-C5739F142917}"/>
              </a:ext>
            </a:extLst>
          </p:cNvPr>
          <p:cNvSpPr/>
          <p:nvPr/>
        </p:nvSpPr>
        <p:spPr>
          <a:xfrm>
            <a:off x="4328569" y="2670531"/>
            <a:ext cx="909951" cy="602892"/>
          </a:xfrm>
          <a:prstGeom prst="rightArrow">
            <a:avLst/>
          </a:prstGeom>
          <a:gradFill rotWithShape="1">
            <a:gsLst>
              <a:gs pos="0">
                <a:srgbClr val="4472C4">
                  <a:satMod val="103000"/>
                  <a:lumMod val="102000"/>
                  <a:tint val="94000"/>
                </a:srgbClr>
              </a:gs>
              <a:gs pos="50000">
                <a:srgbClr val="4472C4">
                  <a:satMod val="110000"/>
                  <a:lumMod val="100000"/>
                  <a:shade val="100000"/>
                </a:srgbClr>
              </a:gs>
              <a:gs pos="100000">
                <a:srgbClr val="4472C4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BC31462-B4ED-4479-A503-220E48D8FEF7}"/>
              </a:ext>
            </a:extLst>
          </p:cNvPr>
          <p:cNvGrpSpPr/>
          <p:nvPr/>
        </p:nvGrpSpPr>
        <p:grpSpPr>
          <a:xfrm>
            <a:off x="349418" y="1320563"/>
            <a:ext cx="3929267" cy="3879755"/>
            <a:chOff x="515444" y="1129604"/>
            <a:chExt cx="5738918" cy="4706991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90C08396-99C1-4256-8349-AF7F6F13E0BB}"/>
                </a:ext>
              </a:extLst>
            </p:cNvPr>
            <p:cNvSpPr/>
            <p:nvPr/>
          </p:nvSpPr>
          <p:spPr>
            <a:xfrm>
              <a:off x="515444" y="1129604"/>
              <a:ext cx="5655273" cy="4706991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52B2A0D5-3C72-4262-BBA7-85D05D9B3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4855" y="1569663"/>
              <a:ext cx="5509507" cy="3049906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EB063B9-3320-49AB-AF68-2535526BD66A}"/>
                </a:ext>
              </a:extLst>
            </p:cNvPr>
            <p:cNvSpPr txBox="1"/>
            <p:nvPr/>
          </p:nvSpPr>
          <p:spPr>
            <a:xfrm>
              <a:off x="1164100" y="4727768"/>
              <a:ext cx="1475964" cy="338554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en-US" sz="1600" b="1" dirty="0">
                  <a:solidFill>
                    <a:srgbClr val="002060"/>
                  </a:solidFill>
                  <a:latin typeface="Calibri" panose="020F0502020204030204"/>
                </a:rPr>
                <a:t>Beckton STW</a:t>
              </a: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D0C855B6-89DC-4F26-97FA-DE2548137579}"/>
                </a:ext>
              </a:extLst>
            </p:cNvPr>
            <p:cNvGrpSpPr/>
            <p:nvPr/>
          </p:nvGrpSpPr>
          <p:grpSpPr>
            <a:xfrm>
              <a:off x="2513534" y="4252926"/>
              <a:ext cx="1816294" cy="1475470"/>
              <a:chOff x="5852086" y="3875649"/>
              <a:chExt cx="2528260" cy="1982714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557E9FF3-179E-4AE7-AD2E-0EB7B85268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52086" y="3875649"/>
                <a:ext cx="2528260" cy="1982714"/>
              </a:xfrm>
              <a:prstGeom prst="rect">
                <a:avLst/>
              </a:prstGeom>
            </p:spPr>
          </p:pic>
          <p:sp>
            <p:nvSpPr>
              <p:cNvPr id="5" name="Rectangle: Rounded Corners 4">
                <a:extLst>
                  <a:ext uri="{FF2B5EF4-FFF2-40B4-BE49-F238E27FC236}">
                    <a16:creationId xmlns:a16="http://schemas.microsoft.com/office/drawing/2014/main" id="{BD3F3480-D0F0-4EA5-96A8-FBBF8D3DE1BE}"/>
                  </a:ext>
                </a:extLst>
              </p:cNvPr>
              <p:cNvSpPr/>
              <p:nvPr/>
            </p:nvSpPr>
            <p:spPr>
              <a:xfrm>
                <a:off x="6028214" y="3978944"/>
                <a:ext cx="2257071" cy="1784365"/>
              </a:xfrm>
              <a:prstGeom prst="roundRect">
                <a:avLst/>
              </a:prstGeom>
              <a:noFill/>
              <a:ln w="28575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52718C8-9630-4E33-B208-E3702AAC236E}"/>
                </a:ext>
              </a:extLst>
            </p:cNvPr>
            <p:cNvSpPr txBox="1"/>
            <p:nvPr/>
          </p:nvSpPr>
          <p:spPr>
            <a:xfrm>
              <a:off x="1236079" y="1207433"/>
              <a:ext cx="4454601" cy="461665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en-US" sz="2400" b="1" dirty="0">
                  <a:solidFill>
                    <a:prstClr val="black"/>
                  </a:solidFill>
                  <a:latin typeface="Calibri" panose="020F0502020204030204"/>
                </a:rPr>
                <a:t>Product Vision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9D11A99-DA29-4576-AD25-EECD0D9C843F}"/>
              </a:ext>
            </a:extLst>
          </p:cNvPr>
          <p:cNvGrpSpPr/>
          <p:nvPr/>
        </p:nvGrpSpPr>
        <p:grpSpPr>
          <a:xfrm>
            <a:off x="5245594" y="483548"/>
            <a:ext cx="3822468" cy="5284334"/>
            <a:chOff x="7761500" y="500260"/>
            <a:chExt cx="4273933" cy="5336335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C5C81F15-EBFE-4C07-BA3A-B74D0A6911C8}"/>
                </a:ext>
              </a:extLst>
            </p:cNvPr>
            <p:cNvSpPr/>
            <p:nvPr/>
          </p:nvSpPr>
          <p:spPr>
            <a:xfrm>
              <a:off x="7761500" y="674164"/>
              <a:ext cx="4055372" cy="5162431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 descr="Graphical user interface, text, application, chat or text message&#10;&#10;Description automatically generated">
              <a:extLst>
                <a:ext uri="{FF2B5EF4-FFF2-40B4-BE49-F238E27FC236}">
                  <a16:creationId xmlns:a16="http://schemas.microsoft.com/office/drawing/2014/main" id="{D175DC60-73F3-4C60-9695-0C990B7F94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274704" y="1697494"/>
              <a:ext cx="2052250" cy="2063780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0AE741C3-A3B7-4A0B-A5C5-22013DAF5FDE}"/>
                </a:ext>
              </a:extLst>
            </p:cNvPr>
            <p:cNvSpPr txBox="1"/>
            <p:nvPr/>
          </p:nvSpPr>
          <p:spPr>
            <a:xfrm>
              <a:off x="7761500" y="4405886"/>
              <a:ext cx="1790436" cy="595904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en-US" sz="1600" b="1" dirty="0">
                  <a:solidFill>
                    <a:srgbClr val="002060"/>
                  </a:solidFill>
                  <a:latin typeface="Calibri" panose="020F0502020204030204"/>
                </a:rPr>
                <a:t>Single Effluent Stream</a:t>
              </a:r>
            </a:p>
          </p:txBody>
        </p:sp>
        <p:graphicFrame>
          <p:nvGraphicFramePr>
            <p:cNvPr id="49" name="Diagram 48">
              <a:extLst>
                <a:ext uri="{FF2B5EF4-FFF2-40B4-BE49-F238E27FC236}">
                  <a16:creationId xmlns:a16="http://schemas.microsoft.com/office/drawing/2014/main" id="{F2DE2FFC-C675-4F30-8E01-E7E315C5E84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9642344"/>
                </p:ext>
              </p:extLst>
            </p:nvPr>
          </p:nvGraphicFramePr>
          <p:xfrm>
            <a:off x="8378907" y="500260"/>
            <a:ext cx="3022350" cy="183796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1270E87-31A0-472F-AFFA-6018AB807072}"/>
                </a:ext>
              </a:extLst>
            </p:cNvPr>
            <p:cNvSpPr txBox="1"/>
            <p:nvPr/>
          </p:nvSpPr>
          <p:spPr>
            <a:xfrm>
              <a:off x="7930951" y="2520271"/>
              <a:ext cx="13698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>
                <a:defRPr/>
              </a:pPr>
              <a:r>
                <a:rPr lang="en-GB" sz="1600" b="1" dirty="0">
                  <a:solidFill>
                    <a:srgbClr val="002060"/>
                  </a:solidFill>
                  <a:latin typeface="Calibri" panose="020F0502020204030204"/>
                </a:rPr>
                <a:t>Operations Manager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D065F34-9AE8-4D03-9539-CA1903EB1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265727" y="1778886"/>
              <a:ext cx="700274" cy="691296"/>
            </a:xfrm>
            <a:prstGeom prst="flowChartConnector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CF59C29-4B6D-4A86-8659-185015D87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379516" y="3929203"/>
              <a:ext cx="2207678" cy="1731307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A03DCE5-7C3C-4131-B444-40F5E543022C}"/>
                </a:ext>
              </a:extLst>
            </p:cNvPr>
            <p:cNvSpPr txBox="1"/>
            <p:nvPr/>
          </p:nvSpPr>
          <p:spPr>
            <a:xfrm>
              <a:off x="8131041" y="887061"/>
              <a:ext cx="3904392" cy="466208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en-US" sz="2400" b="1" dirty="0">
                  <a:solidFill>
                    <a:prstClr val="black"/>
                  </a:solidFill>
                  <a:latin typeface="Calibri" panose="020F0502020204030204"/>
                </a:rPr>
                <a:t>Minimal Viable Product</a:t>
              </a:r>
            </a:p>
          </p:txBody>
        </p:sp>
      </p:grp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8C0A3A75-2151-4978-B590-DDF1D3E993E5}"/>
              </a:ext>
            </a:extLst>
          </p:cNvPr>
          <p:cNvSpPr/>
          <p:nvPr/>
        </p:nvSpPr>
        <p:spPr>
          <a:xfrm>
            <a:off x="9601001" y="1479799"/>
            <a:ext cx="1612105" cy="1278107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ln>
            <a:solidFill>
              <a:srgbClr val="1C2A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3D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model</a:t>
            </a:r>
          </a:p>
        </p:txBody>
      </p:sp>
      <p:sp>
        <p:nvSpPr>
          <p:cNvPr id="27" name="Flowchart: Connector 26">
            <a:extLst>
              <a:ext uri="{FF2B5EF4-FFF2-40B4-BE49-F238E27FC236}">
                <a16:creationId xmlns:a16="http://schemas.microsoft.com/office/drawing/2014/main" id="{09345B08-191B-4240-B8C0-F2E033E73981}"/>
              </a:ext>
            </a:extLst>
          </p:cNvPr>
          <p:cNvSpPr/>
          <p:nvPr/>
        </p:nvSpPr>
        <p:spPr>
          <a:xfrm>
            <a:off x="9601001" y="2455438"/>
            <a:ext cx="1612105" cy="1278107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ln>
            <a:solidFill>
              <a:srgbClr val="1C2A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GB" sz="1200" dirty="0"/>
              <a:t>Performance Dashboard</a:t>
            </a:r>
          </a:p>
        </p:txBody>
      </p:sp>
      <p:sp>
        <p:nvSpPr>
          <p:cNvPr id="28" name="Flowchart: Connector 27">
            <a:extLst>
              <a:ext uri="{FF2B5EF4-FFF2-40B4-BE49-F238E27FC236}">
                <a16:creationId xmlns:a16="http://schemas.microsoft.com/office/drawing/2014/main" id="{760A16A0-FF17-4D8B-8FCA-D9CFC81A304C}"/>
              </a:ext>
            </a:extLst>
          </p:cNvPr>
          <p:cNvSpPr/>
          <p:nvPr/>
        </p:nvSpPr>
        <p:spPr>
          <a:xfrm>
            <a:off x="9581865" y="3492059"/>
            <a:ext cx="1612105" cy="1278107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ln>
            <a:solidFill>
              <a:srgbClr val="003D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GB" sz="1200" dirty="0"/>
              <a:t>Simulation model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097A047-4F25-463B-A048-EC6B94BC85FB}"/>
              </a:ext>
            </a:extLst>
          </p:cNvPr>
          <p:cNvSpPr txBox="1"/>
          <p:nvPr/>
        </p:nvSpPr>
        <p:spPr>
          <a:xfrm>
            <a:off x="9100808" y="958004"/>
            <a:ext cx="26124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latin typeface="Arial"/>
              </a:rPr>
              <a:t>Identify the key capabilities</a:t>
            </a:r>
          </a:p>
        </p:txBody>
      </p:sp>
    </p:spTree>
    <p:extLst>
      <p:ext uri="{BB962C8B-B14F-4D97-AF65-F5344CB8AC3E}">
        <p14:creationId xmlns:p14="http://schemas.microsoft.com/office/powerpoint/2010/main" val="214034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6" grpId="0" animBg="1"/>
      <p:bldP spid="27" grpId="0" animBg="1"/>
      <p:bldP spid="28" grpId="0" animBg="1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A1D62-4D48-4063-AB69-F37EC528A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Simulation model – the engine of the Twin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66C26D-2D96-4897-AB73-89EE4007747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7EB710-C501-44C5-8B50-F1F0A8D96E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8</a:t>
            </a:fld>
            <a:endParaRPr lang="en-CA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4B7B0D-D318-4560-BE06-73B7EA07D08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rgbClr val="4472C4">
                <a:shade val="45000"/>
                <a:satMod val="135000"/>
              </a:srgbClr>
              <a:prstClr val="white"/>
            </a:duotone>
          </a:blip>
          <a:stretch>
            <a:fillRect/>
          </a:stretch>
        </p:blipFill>
        <p:spPr>
          <a:xfrm>
            <a:off x="6030518" y="3409559"/>
            <a:ext cx="5569487" cy="24634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32A3E6-147F-43A7-9F05-5CF25A4B6C1D}"/>
              </a:ext>
            </a:extLst>
          </p:cNvPr>
          <p:cNvSpPr txBox="1"/>
          <p:nvPr/>
        </p:nvSpPr>
        <p:spPr>
          <a:xfrm>
            <a:off x="6807758" y="1169161"/>
            <a:ext cx="5135406" cy="2170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7891" marR="0" lvl="0" indent="-267891" algn="l" defTabSz="8572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88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key engineering models are </a:t>
            </a:r>
            <a:r>
              <a:rPr lang="en-GB" sz="1688" kern="0" dirty="0">
                <a:solidFill>
                  <a:prstClr val="black"/>
                </a:solidFill>
                <a:latin typeface="Calibri" panose="020F0502020204030204"/>
              </a:rPr>
              <a:t>integrated in the cloud to form the engine of the </a:t>
            </a:r>
            <a:r>
              <a:rPr kumimoji="0" lang="en-GB" sz="1688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DT </a:t>
            </a:r>
          </a:p>
          <a:p>
            <a:pPr marL="267891" marR="0" lvl="0" indent="-267891" algn="l" defTabSz="8572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688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67891" marR="0" lvl="0" indent="-267891" algn="l" defTabSz="8572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88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First time this has been attempted and is stretching the capabilities of the existing Engineering models</a:t>
            </a:r>
          </a:p>
          <a:p>
            <a:pPr marL="267891" marR="0" lvl="0" indent="-267891" algn="l" defTabSz="8572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688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67891" marR="0" lvl="0" indent="-267891" algn="l" defTabSz="8572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688" kern="0" dirty="0">
                <a:solidFill>
                  <a:prstClr val="black"/>
                </a:solidFill>
                <a:latin typeface="Calibri" panose="020F0502020204030204"/>
              </a:rPr>
              <a:t>Model interactions are automated using “robots” to do the work</a:t>
            </a:r>
            <a:endParaRPr kumimoji="0" lang="en-GB" sz="1688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93ED44-DE5E-4364-9CCF-8DB2C90727FD}"/>
              </a:ext>
            </a:extLst>
          </p:cNvPr>
          <p:cNvSpPr txBox="1"/>
          <p:nvPr/>
        </p:nvSpPr>
        <p:spPr>
          <a:xfrm>
            <a:off x="471829" y="4905620"/>
            <a:ext cx="4806968" cy="611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7891" marR="0" lvl="0" indent="-267891" algn="l" defTabSz="8572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88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Allows different scenarios to be run to understand impact on site performance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4EF5A2-7B16-4D83-91FD-C9EE7CD5F6D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rgbClr val="4472C4">
                <a:shade val="45000"/>
                <a:satMod val="135000"/>
              </a:srgbClr>
              <a:prstClr val="white"/>
            </a:duotone>
          </a:blip>
          <a:stretch>
            <a:fillRect/>
          </a:stretch>
        </p:blipFill>
        <p:spPr>
          <a:xfrm>
            <a:off x="471829" y="1550128"/>
            <a:ext cx="6134673" cy="3059243"/>
          </a:xfrm>
          <a:prstGeom prst="rect">
            <a:avLst/>
          </a:prstGeom>
        </p:spPr>
      </p:pic>
      <p:pic>
        <p:nvPicPr>
          <p:cNvPr id="10" name="Picture 9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B314D052-E5DB-411B-94BF-C18E662EA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75" y="1152804"/>
            <a:ext cx="7019033" cy="396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Graphical user interface&#10;&#10;Description automatically generated">
            <a:extLst>
              <a:ext uri="{FF2B5EF4-FFF2-40B4-BE49-F238E27FC236}">
                <a16:creationId xmlns:a16="http://schemas.microsoft.com/office/drawing/2014/main" id="{44E27077-85F1-4F7E-9D28-4152F94E0F3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589" y="1687591"/>
            <a:ext cx="7072138" cy="396849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EC5BE2-176C-4ED6-84FD-21EDB6E6C7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5520" y="1997165"/>
            <a:ext cx="7185055" cy="416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98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70BDD-FD91-41CE-B327-5A79DE405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368301"/>
            <a:ext cx="3682091" cy="921966"/>
          </a:xfrm>
        </p:spPr>
        <p:txBody>
          <a:bodyPr/>
          <a:lstStyle/>
          <a:p>
            <a:r>
              <a:rPr lang="en-GB" dirty="0"/>
              <a:t>Challenges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A7FB3-28DF-4DDE-A853-26F6C76A203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Change Footer here: Insert &gt; Header and Footer (delete if none)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A2FD46-DD49-415C-BBB2-3E2CD17E7E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9205E6-0D8F-4FE6-AE74-F8DC77F0BF6E}" type="slidenum">
              <a:rPr lang="en-CA" smtClean="0"/>
              <a:pPr/>
              <a:t>9</a:t>
            </a:fld>
            <a:endParaRPr lang="en-CA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504521-55C7-4D7C-801A-6EC54340DA3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8086" y="1290266"/>
            <a:ext cx="6701853" cy="3887781"/>
          </a:xfrm>
        </p:spPr>
        <p:txBody>
          <a:bodyPr/>
          <a:lstStyle/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Adapting existing digital tools to perform outside of their normal design</a:t>
            </a:r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Missing Information</a:t>
            </a:r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Quality and availability of Operational Data</a:t>
            </a:r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Historical configuration management</a:t>
            </a:r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Digital, data science, domain Engineering and Operations working together.</a:t>
            </a:r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Stakeholder management</a:t>
            </a:r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Benefits realisation</a:t>
            </a:r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400" dirty="0"/>
              <a:t>The real world is often different than the drawings</a:t>
            </a:r>
            <a:endParaRPr lang="en-GB" sz="1600" dirty="0"/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endParaRPr lang="en-GB" sz="1600" dirty="0"/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endParaRPr lang="en-GB" sz="1600" dirty="0"/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endParaRPr lang="en-GB" sz="1600" dirty="0"/>
          </a:p>
          <a:p>
            <a:pPr marL="285750" indent="-285750">
              <a:buClrTx/>
              <a:buSzPct val="100000"/>
              <a:buFont typeface="Wingdings" panose="05000000000000000000" pitchFamily="2" charset="2"/>
              <a:buChar char="Ø"/>
            </a:pPr>
            <a:endParaRPr lang="en-GB" sz="1600" dirty="0"/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305C0588-4C36-4D9E-B165-08D0CB7F1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438" y="3428999"/>
            <a:ext cx="1986563" cy="205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B932CD40-0D23-44CA-8267-EC76C67EC5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6" r="24570"/>
          <a:stretch/>
        </p:blipFill>
        <p:spPr bwMode="auto">
          <a:xfrm>
            <a:off x="5641532" y="3429000"/>
            <a:ext cx="2070742" cy="205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16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70BDD-FD91-41CE-B327-5A79DE405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368301"/>
            <a:ext cx="3682091" cy="921966"/>
          </a:xfrm>
        </p:spPr>
        <p:txBody>
          <a:bodyPr/>
          <a:lstStyle/>
          <a:p>
            <a:r>
              <a:rPr lang="en-GB" dirty="0"/>
              <a:t>Lessons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A7FB3-28DF-4DDE-A853-26F6C76A203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Change Footer here: Insert &gt; Header and Footer (delete if none) </a:t>
            </a:r>
            <a:endParaRPr kumimoji="0" lang="en-CA" sz="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A2FD46-DD49-415C-BBB2-3E2CD17E7E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205E6-0D8F-4FE6-AE74-F8DC77F0BF6E}" type="slidenum">
              <a:rPr kumimoji="0" lang="en-CA" sz="800" b="0" i="0" u="none" strike="noStrike" kern="1200" cap="none" spc="0" normalizeH="0" baseline="0" noProof="0" smtClean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CA" sz="800" b="0" i="0" u="none" strike="noStrike" kern="1200" cap="none" spc="0" normalizeH="0" baseline="0" noProof="0" dirty="0">
              <a:ln>
                <a:noFill/>
              </a:ln>
              <a:solidFill>
                <a:srgbClr val="58595B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33E76602-76E3-45EE-9FAC-4C8C7F7AD8BF}"/>
              </a:ext>
            </a:extLst>
          </p:cNvPr>
          <p:cNvSpPr txBox="1">
            <a:spLocks/>
          </p:cNvSpPr>
          <p:nvPr/>
        </p:nvSpPr>
        <p:spPr>
          <a:xfrm>
            <a:off x="1025138" y="1308866"/>
            <a:ext cx="10122922" cy="385749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defRPr sz="2000" b="0" i="0" kern="1200" cap="none" spc="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1pPr>
            <a:lvl2pPr marL="0" marR="0" indent="0" algn="l" defTabSz="914400" rtl="0" eaLnBrk="1" fontAlgn="auto" latinLnBrk="0" hangingPunct="1">
              <a:lnSpc>
                <a:spcPts val="1800"/>
              </a:lnSpc>
              <a:spcBef>
                <a:spcPts val="300"/>
              </a:spcBef>
              <a:spcAft>
                <a:spcPts val="600"/>
              </a:spcAft>
              <a:buClr>
                <a:schemeClr val="bg1"/>
              </a:buClr>
              <a:buSzPct val="25000"/>
              <a:buFont typeface="Arial"/>
              <a:buNone/>
              <a:tabLst/>
              <a:defRPr sz="15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2pPr>
            <a:lvl3pPr marL="176400" indent="-17640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3pPr>
            <a:lvl4pPr marL="344488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Arial" pitchFamily="34" charset="0"/>
              <a:buChar char="›"/>
              <a:defRPr sz="15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4pPr>
            <a:lvl5pPr marL="517525" indent="-173038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>
                <a:solidFill>
                  <a:schemeClr val="tx2"/>
                </a:solidFill>
                <a:latin typeface="Arial" pitchFamily="34" charset="0"/>
                <a:ea typeface="+mn-ea"/>
                <a:cs typeface="+mn-cs"/>
              </a:defRPr>
            </a:lvl5pPr>
            <a:lvl6pPr marL="688975" indent="-171450" algn="l" defTabSz="914400" rtl="0" eaLnBrk="1" latinLnBrk="0" hangingPunct="1">
              <a:lnSpc>
                <a:spcPts val="1800"/>
              </a:lnSpc>
              <a:spcBef>
                <a:spcPts val="150"/>
              </a:spcBef>
              <a:spcAft>
                <a:spcPts val="300"/>
              </a:spcAft>
              <a:buClr>
                <a:schemeClr val="accent2"/>
              </a:buClr>
              <a:buFont typeface="Lucida Grande"/>
              <a:buChar char="›"/>
              <a:defRPr sz="1500" i="1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688975" indent="-171450" algn="l" defTabSz="914400" rtl="0" eaLnBrk="1" latinLnBrk="0" hangingPunct="1">
              <a:lnSpc>
                <a:spcPts val="1500"/>
              </a:lnSpc>
              <a:spcBef>
                <a:spcPts val="150"/>
              </a:spcBef>
              <a:spcAft>
                <a:spcPts val="300"/>
              </a:spcAft>
              <a:buFont typeface="Arial" pitchFamily="34" charset="0"/>
              <a:buChar char="•"/>
              <a:defRPr sz="1200" b="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Understand the use before you implement</a:t>
            </a:r>
          </a:p>
          <a:p>
            <a:pPr marL="285750" marR="0" lvl="0" indent="-28575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Identify the key capabilities needed</a:t>
            </a:r>
          </a:p>
          <a:p>
            <a:pPr marL="285750" marR="0" lvl="0" indent="-28575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Define a manageable MVP – prove it – then scale it</a:t>
            </a:r>
          </a:p>
          <a:p>
            <a:pPr marL="285750" marR="0" lvl="0" indent="-28575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Identify foundational work and start early</a:t>
            </a:r>
          </a:p>
          <a:p>
            <a:pPr marL="285750" marR="0" lvl="0" indent="-28575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Focus on value and benefits as soon as you can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It’s not an IT project (or a 3D model),  – Users, Engineering, Operational Technology, Information Technology, Data Science, 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Don’t be a slave to the process – Agile will need to flex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You can start now – DT ready</a:t>
            </a:r>
          </a:p>
          <a:p>
            <a:pPr marL="285750" indent="-285750">
              <a:lnSpc>
                <a:spcPct val="120000"/>
              </a:lnSpc>
              <a:buClrTx/>
              <a:buSzPct val="100000"/>
              <a:buFont typeface="Wingdings" panose="05000000000000000000" pitchFamily="2" charset="2"/>
              <a:buChar char="Ø"/>
            </a:pPr>
            <a:r>
              <a:rPr lang="en-GB" sz="1600" b="1" dirty="0"/>
              <a:t>You can place a 150 year old asset into the virtual world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58595B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Pct val="100000"/>
              <a:buFont typeface="Arial"/>
              <a:buNone/>
              <a:tabLst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58595B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200"/>
              </a:lnSpc>
              <a:spcBef>
                <a:spcPts val="600"/>
              </a:spcBef>
              <a:spcAft>
                <a:spcPts val="600"/>
              </a:spcAft>
              <a:buClr>
                <a:prstClr val="white"/>
              </a:buClr>
              <a:buSzPct val="25000"/>
              <a:buFont typeface="Arial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58595B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168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B5D30-C536-42D5-BF79-D4C2D94AC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604945-519F-4B52-934C-082B5CDD226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9205E6-0D8F-4FE6-AE74-F8DC77F0BF6E}" type="slidenum">
              <a:rPr kumimoji="0" lang="en-CA" sz="800" b="0" i="0" u="none" strike="noStrike" kern="1200" cap="none" spc="0" normalizeH="0" baseline="0" noProof="0" smtClean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CA" sz="800" b="0" i="0" u="none" strike="noStrike" kern="1200" cap="none" spc="0" normalizeH="0" baseline="0" noProof="0" dirty="0">
              <a:ln>
                <a:noFill/>
              </a:ln>
              <a:solidFill>
                <a:srgbClr val="58595B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235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THUMBNAIL_REFRESH" val="1"/>
  <p:tag name="ARTICULATE_SLIDE_COUNT" val="6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SNC Lavalin Atkins Grey Template">
  <a:themeElements>
    <a:clrScheme name="SNC PPT">
      <a:dk1>
        <a:sysClr val="windowText" lastClr="000000"/>
      </a:dk1>
      <a:lt1>
        <a:sysClr val="window" lastClr="FFFFFF"/>
      </a:lt1>
      <a:dk2>
        <a:srgbClr val="58595B"/>
      </a:dk2>
      <a:lt2>
        <a:srgbClr val="CBCCCE"/>
      </a:lt2>
      <a:accent1>
        <a:srgbClr val="005A84"/>
      </a:accent1>
      <a:accent2>
        <a:srgbClr val="00A2DB"/>
      </a:accent2>
      <a:accent3>
        <a:srgbClr val="84D5F7"/>
      </a:accent3>
      <a:accent4>
        <a:srgbClr val="D4E1EC"/>
      </a:accent4>
      <a:accent5>
        <a:srgbClr val="00ABA0"/>
      </a:accent5>
      <a:accent6>
        <a:srgbClr val="888A8C"/>
      </a:accent6>
      <a:hlink>
        <a:srgbClr val="000000"/>
      </a:hlink>
      <a:folHlink>
        <a:srgbClr val="000000"/>
      </a:folHlink>
    </a:clrScheme>
    <a:fontScheme name="snclaval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1500" dirty="0" err="1" smtClean="0">
            <a:solidFill>
              <a:schemeClr val="tx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SNC Lavalin Atkins White Template">
  <a:themeElements>
    <a:clrScheme name="SNC PPT">
      <a:dk1>
        <a:sysClr val="windowText" lastClr="000000"/>
      </a:dk1>
      <a:lt1>
        <a:sysClr val="window" lastClr="FFFFFF"/>
      </a:lt1>
      <a:dk2>
        <a:srgbClr val="58595B"/>
      </a:dk2>
      <a:lt2>
        <a:srgbClr val="CBCCCE"/>
      </a:lt2>
      <a:accent1>
        <a:srgbClr val="005A84"/>
      </a:accent1>
      <a:accent2>
        <a:srgbClr val="00A2DB"/>
      </a:accent2>
      <a:accent3>
        <a:srgbClr val="84D5F7"/>
      </a:accent3>
      <a:accent4>
        <a:srgbClr val="D4E1EC"/>
      </a:accent4>
      <a:accent5>
        <a:srgbClr val="00ABA0"/>
      </a:accent5>
      <a:accent6>
        <a:srgbClr val="888A8C"/>
      </a:accent6>
      <a:hlink>
        <a:srgbClr val="000000"/>
      </a:hlink>
      <a:folHlink>
        <a:srgbClr val="000000"/>
      </a:folHlink>
    </a:clrScheme>
    <a:fontScheme name="snclaval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3302</TotalTime>
  <Words>768</Words>
  <Application>Microsoft Office PowerPoint</Application>
  <PresentationFormat>Widescreen</PresentationFormat>
  <Paragraphs>161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Lucida Grande</vt:lpstr>
      <vt:lpstr>Wingdings</vt:lpstr>
      <vt:lpstr>SNC Lavalin Atkins Grey Template</vt:lpstr>
      <vt:lpstr>SNC Lavalin Atkins White Template</vt:lpstr>
      <vt:lpstr>Making Digital Twins a Reality Waste Water Case Study</vt:lpstr>
      <vt:lpstr>Agenda</vt:lpstr>
      <vt:lpstr>Objective</vt:lpstr>
      <vt:lpstr>Objective</vt:lpstr>
      <vt:lpstr>Our approach</vt:lpstr>
      <vt:lpstr>Approach - Discovery outputs</vt:lpstr>
      <vt:lpstr>Approach - Implementation</vt:lpstr>
      <vt:lpstr>Simulation model – the engine of the Twin</vt:lpstr>
      <vt:lpstr>Challenges</vt:lpstr>
      <vt:lpstr>Lessons</vt:lpstr>
      <vt:lpstr>Questions</vt:lpstr>
    </vt:vector>
  </TitlesOfParts>
  <Company>SNC-Lavalin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SNC-Lavalin Atkins 16x9 Template</dc:title>
  <dc:creator>SNC-Lavalin</dc:creator>
  <cp:lastModifiedBy>David Ogden</cp:lastModifiedBy>
  <cp:revision>981</cp:revision>
  <cp:lastPrinted>2022-02-28T12:42:55Z</cp:lastPrinted>
  <dcterms:created xsi:type="dcterms:W3CDTF">2014-07-30T18:59:46Z</dcterms:created>
  <dcterms:modified xsi:type="dcterms:W3CDTF">2022-06-06T22:25:13Z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2BD6E799-E3D8-4F98-976E-786B32E4B636</vt:lpwstr>
  </property>
  <property fmtid="{D5CDD505-2E9C-101B-9397-08002B2CF9AE}" pid="3" name="ArticulatePath">
    <vt:lpwstr>4x3_SNC_PPT_050218</vt:lpwstr>
  </property>
  <property fmtid="{D5CDD505-2E9C-101B-9397-08002B2CF9AE}" pid="4" name="DocRiskLevel">
    <vt:lpwstr/>
  </property>
  <property fmtid="{D5CDD505-2E9C-101B-9397-08002B2CF9AE}" pid="5" name="DocRiskLevelWizardText">
    <vt:lpwstr>Atkins Baseline</vt:lpwstr>
  </property>
  <property fmtid="{D5CDD505-2E9C-101B-9397-08002B2CF9AE}" pid="6" name="DocRiskLevelWizardMarker">
    <vt:lpwstr/>
  </property>
</Properties>
</file>