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5.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6.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7.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8.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9.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10.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11.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12.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81" r:id="rId4"/>
    <p:sldMasterId id="2147483693" r:id="rId5"/>
    <p:sldMasterId id="2147483710" r:id="rId6"/>
    <p:sldMasterId id="2147483722" r:id="rId7"/>
    <p:sldMasterId id="2147483737" r:id="rId8"/>
    <p:sldMasterId id="2147483748" r:id="rId9"/>
    <p:sldMasterId id="2147483759" r:id="rId10"/>
    <p:sldMasterId id="2147483765" r:id="rId11"/>
    <p:sldMasterId id="2147483769" r:id="rId12"/>
    <p:sldMasterId id="2147483780" r:id="rId13"/>
    <p:sldMasterId id="2147483792" r:id="rId14"/>
    <p:sldMasterId id="2147483660" r:id="rId15"/>
    <p:sldMasterId id="2147483956" r:id="rId16"/>
  </p:sldMasterIdLst>
  <p:notesMasterIdLst>
    <p:notesMasterId r:id="rId27"/>
  </p:notesMasterIdLst>
  <p:sldIdLst>
    <p:sldId id="256" r:id="rId17"/>
    <p:sldId id="2146849594" r:id="rId18"/>
    <p:sldId id="2147374983" r:id="rId19"/>
    <p:sldId id="2147374982" r:id="rId20"/>
    <p:sldId id="2147374985" r:id="rId21"/>
    <p:sldId id="2147374984" r:id="rId22"/>
    <p:sldId id="3520" r:id="rId23"/>
    <p:sldId id="298" r:id="rId24"/>
    <p:sldId id="2147374977" r:id="rId25"/>
    <p:sldId id="363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novate UK" id="{27B76722-9225-47E8-B861-A161B1196741}">
          <p14:sldIdLst>
            <p14:sldId id="256"/>
            <p14:sldId id="2146849594"/>
            <p14:sldId id="2147374983"/>
            <p14:sldId id="2147374982"/>
            <p14:sldId id="2147374985"/>
            <p14:sldId id="2147374984"/>
            <p14:sldId id="3520"/>
            <p14:sldId id="298"/>
            <p14:sldId id="2147374977"/>
            <p14:sldId id="3637"/>
          </p14:sldIdLst>
        </p14:section>
      </p14:sectionLst>
    </p:ext>
    <p:ext uri="{EFAFB233-063F-42B5-8137-9DF3F51BA10A}">
      <p15:sldGuideLst xmlns:p15="http://schemas.microsoft.com/office/powerpoint/2012/main">
        <p15:guide id="1" orient="horz" pos="323" userDrawn="1">
          <p15:clr>
            <a:srgbClr val="A4A3A4"/>
          </p15:clr>
        </p15:guide>
        <p15:guide id="2" pos="347" userDrawn="1">
          <p15:clr>
            <a:srgbClr val="A4A3A4"/>
          </p15:clr>
        </p15:guide>
        <p15:guide id="3" orient="horz" pos="3974" userDrawn="1">
          <p15:clr>
            <a:srgbClr val="A4A3A4"/>
          </p15:clr>
        </p15:guide>
        <p15:guide id="4" pos="7355" userDrawn="1">
          <p15:clr>
            <a:srgbClr val="A4A3A4"/>
          </p15:clr>
        </p15:guide>
        <p15:guide id="5" pos="3840" userDrawn="1">
          <p15:clr>
            <a:srgbClr val="A4A3A4"/>
          </p15:clr>
        </p15:guide>
        <p15:guide id="6" orient="horz" pos="935" userDrawn="1">
          <p15:clr>
            <a:srgbClr val="A4A3A4"/>
          </p15:clr>
        </p15:guide>
        <p15:guide id="7" orient="horz" pos="3634" userDrawn="1">
          <p15:clr>
            <a:srgbClr val="A4A3A4"/>
          </p15:clr>
        </p15:guide>
        <p15:guide id="8" pos="869" userDrawn="1">
          <p15:clr>
            <a:srgbClr val="A4A3A4"/>
          </p15:clr>
        </p15:guide>
        <p15:guide id="9" pos="529" userDrawn="1">
          <p15:clr>
            <a:srgbClr val="A4A3A4"/>
          </p15:clr>
        </p15:guide>
        <p15:guide id="10" orient="horz" pos="23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ie Mckee - UKRI INNOVATEUK" initials="KI" lastIdx="2" clrIdx="0">
    <p:extLst>
      <p:ext uri="{19B8F6BF-5375-455C-9EA6-DF929625EA0E}">
        <p15:presenceInfo xmlns:p15="http://schemas.microsoft.com/office/powerpoint/2012/main" userId="S::katie.mckee@innovateuk.ukri.org::4aec8c54-bb07-4668-9878-37a6df4f68f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0906"/>
    <a:srgbClr val="404040"/>
    <a:srgbClr val="16978A"/>
    <a:srgbClr val="2E2C61"/>
    <a:srgbClr val="56545F"/>
    <a:srgbClr val="BE2BBB"/>
    <a:srgbClr val="FD5B59"/>
    <a:srgbClr val="FEFCFE"/>
    <a:srgbClr val="FF9D1B"/>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48E7F4-2FAF-4B21-BF57-DFC147755EF3}" v="30" dt="2024-04-18T20:05:08.6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841"/>
    <p:restoredTop sz="88861" autoAdjust="0"/>
  </p:normalViewPr>
  <p:slideViewPr>
    <p:cSldViewPr snapToGrid="0">
      <p:cViewPr varScale="1">
        <p:scale>
          <a:sx n="77" d="100"/>
          <a:sy n="77" d="100"/>
        </p:scale>
        <p:origin x="1104" y="67"/>
      </p:cViewPr>
      <p:guideLst>
        <p:guide orient="horz" pos="323"/>
        <p:guide pos="347"/>
        <p:guide orient="horz" pos="3974"/>
        <p:guide pos="7355"/>
        <p:guide pos="3840"/>
        <p:guide orient="horz" pos="935"/>
        <p:guide orient="horz" pos="3634"/>
        <p:guide pos="869"/>
        <p:guide pos="529"/>
        <p:guide orient="horz" pos="23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2.xml"/><Relationship Id="rId26" Type="http://schemas.openxmlformats.org/officeDocument/2006/relationships/slide" Target="slides/slide10.xml"/><Relationship Id="rId3" Type="http://schemas.openxmlformats.org/officeDocument/2006/relationships/customXml" Target="../customXml/item3.xml"/><Relationship Id="rId21" Type="http://schemas.openxmlformats.org/officeDocument/2006/relationships/slide" Target="slides/slide5.xml"/><Relationship Id="rId34" Type="http://schemas.microsoft.com/office/2015/10/relationships/revisionInfo" Target="revisionInfo.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1.xml"/><Relationship Id="rId25" Type="http://schemas.openxmlformats.org/officeDocument/2006/relationships/slide" Target="slides/slide9.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 Target="slides/slide4.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8.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7.xml"/><Relationship Id="rId28" Type="http://schemas.openxmlformats.org/officeDocument/2006/relationships/commentAuthors" Target="commentAuthors.xml"/><Relationship Id="rId10" Type="http://schemas.openxmlformats.org/officeDocument/2006/relationships/slideMaster" Target="slideMasters/slideMaster7.xml"/><Relationship Id="rId19" Type="http://schemas.openxmlformats.org/officeDocument/2006/relationships/slide" Target="slides/slide3.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6.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 Hart - Innovate UK UKRI" userId="8a9ced3d-a87e-4152-8869-cb06fe6f918b" providerId="ADAL" clId="{6148E7F4-2FAF-4B21-BF57-DFC147755EF3}"/>
    <pc:docChg chg="undo custSel addSld delSld modSld sldOrd modSection">
      <pc:chgData name="Simon Hart - Innovate UK UKRI" userId="8a9ced3d-a87e-4152-8869-cb06fe6f918b" providerId="ADAL" clId="{6148E7F4-2FAF-4B21-BF57-DFC147755EF3}" dt="2024-04-18T20:05:08.622" v="861"/>
      <pc:docMkLst>
        <pc:docMk/>
      </pc:docMkLst>
      <pc:sldChg chg="addSp modSp mod modNotesTx">
        <pc:chgData name="Simon Hart - Innovate UK UKRI" userId="8a9ced3d-a87e-4152-8869-cb06fe6f918b" providerId="ADAL" clId="{6148E7F4-2FAF-4B21-BF57-DFC147755EF3}" dt="2024-04-18T20:04:14.611" v="825" actId="20577"/>
        <pc:sldMkLst>
          <pc:docMk/>
          <pc:sldMk cId="4222777766" sldId="256"/>
        </pc:sldMkLst>
        <pc:spChg chg="add mod">
          <ac:chgData name="Simon Hart - Innovate UK UKRI" userId="8a9ced3d-a87e-4152-8869-cb06fe6f918b" providerId="ADAL" clId="{6148E7F4-2FAF-4B21-BF57-DFC147755EF3}" dt="2024-04-18T19:51:20.077" v="611" actId="1076"/>
          <ac:spMkLst>
            <pc:docMk/>
            <pc:sldMk cId="4222777766" sldId="256"/>
            <ac:spMk id="2" creationId="{D834B673-D4C3-6C7C-5AA9-F8FB90C96C9F}"/>
          </ac:spMkLst>
        </pc:spChg>
      </pc:sldChg>
      <pc:sldChg chg="addSp delSp modSp mod ord modNotesTx">
        <pc:chgData name="Simon Hart - Innovate UK UKRI" userId="8a9ced3d-a87e-4152-8869-cb06fe6f918b" providerId="ADAL" clId="{6148E7F4-2FAF-4B21-BF57-DFC147755EF3}" dt="2024-04-18T20:04:50.945" v="856" actId="20577"/>
        <pc:sldMkLst>
          <pc:docMk/>
          <pc:sldMk cId="340706658" sldId="298"/>
        </pc:sldMkLst>
        <pc:graphicFrameChg chg="modGraphic">
          <ac:chgData name="Simon Hart - Innovate UK UKRI" userId="8a9ced3d-a87e-4152-8869-cb06fe6f918b" providerId="ADAL" clId="{6148E7F4-2FAF-4B21-BF57-DFC147755EF3}" dt="2024-04-18T19:34:50.317" v="288" actId="113"/>
          <ac:graphicFrameMkLst>
            <pc:docMk/>
            <pc:sldMk cId="340706658" sldId="298"/>
            <ac:graphicFrameMk id="4" creationId="{C76215E8-028B-40BC-92A5-E50FE6258233}"/>
          </ac:graphicFrameMkLst>
        </pc:graphicFrameChg>
        <pc:picChg chg="add del mod">
          <ac:chgData name="Simon Hart - Innovate UK UKRI" userId="8a9ced3d-a87e-4152-8869-cb06fe6f918b" providerId="ADAL" clId="{6148E7F4-2FAF-4B21-BF57-DFC147755EF3}" dt="2024-04-18T19:47:10.266" v="476" actId="21"/>
          <ac:picMkLst>
            <pc:docMk/>
            <pc:sldMk cId="340706658" sldId="298"/>
            <ac:picMk id="3" creationId="{D3B0CC44-1AE4-8493-21DE-1EC13BA92CA4}"/>
          </ac:picMkLst>
        </pc:picChg>
        <pc:picChg chg="add del mod">
          <ac:chgData name="Simon Hart - Innovate UK UKRI" userId="8a9ced3d-a87e-4152-8869-cb06fe6f918b" providerId="ADAL" clId="{6148E7F4-2FAF-4B21-BF57-DFC147755EF3}" dt="2024-04-18T19:56:23.752" v="792" actId="21"/>
          <ac:picMkLst>
            <pc:docMk/>
            <pc:sldMk cId="340706658" sldId="298"/>
            <ac:picMk id="7" creationId="{CC24F391-78D8-85D9-B9AA-A4B651DFA411}"/>
          </ac:picMkLst>
        </pc:picChg>
      </pc:sldChg>
      <pc:sldChg chg="ord modNotesTx">
        <pc:chgData name="Simon Hart - Innovate UK UKRI" userId="8a9ced3d-a87e-4152-8869-cb06fe6f918b" providerId="ADAL" clId="{6148E7F4-2FAF-4B21-BF57-DFC147755EF3}" dt="2024-04-18T20:04:46.253" v="852" actId="20577"/>
        <pc:sldMkLst>
          <pc:docMk/>
          <pc:sldMk cId="2382027052" sldId="3520"/>
        </pc:sldMkLst>
      </pc:sldChg>
      <pc:sldChg chg="modTransition modNotesTx">
        <pc:chgData name="Simon Hart - Innovate UK UKRI" userId="8a9ced3d-a87e-4152-8869-cb06fe6f918b" providerId="ADAL" clId="{6148E7F4-2FAF-4B21-BF57-DFC147755EF3}" dt="2024-04-18T20:05:08.622" v="861"/>
        <pc:sldMkLst>
          <pc:docMk/>
          <pc:sldMk cId="2172028320" sldId="3637"/>
        </pc:sldMkLst>
      </pc:sldChg>
      <pc:sldChg chg="addSp delSp modSp mod modTransition modNotesTx">
        <pc:chgData name="Simon Hart - Innovate UK UKRI" userId="8a9ced3d-a87e-4152-8869-cb06fe6f918b" providerId="ADAL" clId="{6148E7F4-2FAF-4B21-BF57-DFC147755EF3}" dt="2024-04-18T20:04:20.175" v="829" actId="20577"/>
        <pc:sldMkLst>
          <pc:docMk/>
          <pc:sldMk cId="3932502677" sldId="2146849594"/>
        </pc:sldMkLst>
        <pc:spChg chg="add del mod">
          <ac:chgData name="Simon Hart - Innovate UK UKRI" userId="8a9ced3d-a87e-4152-8869-cb06fe6f918b" providerId="ADAL" clId="{6148E7F4-2FAF-4B21-BF57-DFC147755EF3}" dt="2024-04-18T19:38:56.940" v="327" actId="21"/>
          <ac:spMkLst>
            <pc:docMk/>
            <pc:sldMk cId="3932502677" sldId="2146849594"/>
            <ac:spMk id="2" creationId="{978D602F-5D2A-B23F-9853-9DD4F0ABC07D}"/>
          </ac:spMkLst>
        </pc:spChg>
        <pc:spChg chg="add del mod">
          <ac:chgData name="Simon Hart - Innovate UK UKRI" userId="8a9ced3d-a87e-4152-8869-cb06fe6f918b" providerId="ADAL" clId="{6148E7F4-2FAF-4B21-BF57-DFC147755EF3}" dt="2024-04-18T19:39:32.312" v="333" actId="21"/>
          <ac:spMkLst>
            <pc:docMk/>
            <pc:sldMk cId="3932502677" sldId="2146849594"/>
            <ac:spMk id="3" creationId="{B1AC5892-FCEA-0F30-1548-45D6280E22B2}"/>
          </ac:spMkLst>
        </pc:spChg>
        <pc:spChg chg="del">
          <ac:chgData name="Simon Hart - Innovate UK UKRI" userId="8a9ced3d-a87e-4152-8869-cb06fe6f918b" providerId="ADAL" clId="{6148E7F4-2FAF-4B21-BF57-DFC147755EF3}" dt="2024-04-18T19:29:15.615" v="237" actId="21"/>
          <ac:spMkLst>
            <pc:docMk/>
            <pc:sldMk cId="3932502677" sldId="2146849594"/>
            <ac:spMk id="9" creationId="{66E0473E-BB49-B8C6-867A-DAA12777C7EC}"/>
          </ac:spMkLst>
        </pc:spChg>
        <pc:spChg chg="mod">
          <ac:chgData name="Simon Hart - Innovate UK UKRI" userId="8a9ced3d-a87e-4152-8869-cb06fe6f918b" providerId="ADAL" clId="{6148E7F4-2FAF-4B21-BF57-DFC147755EF3}" dt="2024-04-18T19:33:41.091" v="280" actId="20577"/>
          <ac:spMkLst>
            <pc:docMk/>
            <pc:sldMk cId="3932502677" sldId="2146849594"/>
            <ac:spMk id="13" creationId="{7172BBAA-F9E8-42C7-A131-D1D725988BFC}"/>
          </ac:spMkLst>
        </pc:spChg>
      </pc:sldChg>
      <pc:sldChg chg="addSp delSp modSp mod modNotesTx">
        <pc:chgData name="Simon Hart - Innovate UK UKRI" userId="8a9ced3d-a87e-4152-8869-cb06fe6f918b" providerId="ADAL" clId="{6148E7F4-2FAF-4B21-BF57-DFC147755EF3}" dt="2024-04-18T20:04:55.911" v="859" actId="20577"/>
        <pc:sldMkLst>
          <pc:docMk/>
          <pc:sldMk cId="549261012" sldId="2147374977"/>
        </pc:sldMkLst>
        <pc:picChg chg="add mod">
          <ac:chgData name="Simon Hart - Innovate UK UKRI" userId="8a9ced3d-a87e-4152-8869-cb06fe6f918b" providerId="ADAL" clId="{6148E7F4-2FAF-4B21-BF57-DFC147755EF3}" dt="2024-04-18T19:47:56.294" v="480" actId="1076"/>
          <ac:picMkLst>
            <pc:docMk/>
            <pc:sldMk cId="549261012" sldId="2147374977"/>
            <ac:picMk id="3" creationId="{34944945-6388-1930-35BE-CA8B508F95B1}"/>
          </ac:picMkLst>
        </pc:picChg>
        <pc:picChg chg="add del mod">
          <ac:chgData name="Simon Hart - Innovate UK UKRI" userId="8a9ced3d-a87e-4152-8869-cb06fe6f918b" providerId="ADAL" clId="{6148E7F4-2FAF-4B21-BF57-DFC147755EF3}" dt="2024-04-18T19:57:50.437" v="800" actId="478"/>
          <ac:picMkLst>
            <pc:docMk/>
            <pc:sldMk cId="549261012" sldId="2147374977"/>
            <ac:picMk id="4" creationId="{E24BE415-BD35-2784-6435-FC4A908BD34A}"/>
          </ac:picMkLst>
        </pc:picChg>
        <pc:picChg chg="mod">
          <ac:chgData name="Simon Hart - Innovate UK UKRI" userId="8a9ced3d-a87e-4152-8869-cb06fe6f918b" providerId="ADAL" clId="{6148E7F4-2FAF-4B21-BF57-DFC147755EF3}" dt="2024-04-18T19:35:16.269" v="289" actId="1076"/>
          <ac:picMkLst>
            <pc:docMk/>
            <pc:sldMk cId="549261012" sldId="2147374977"/>
            <ac:picMk id="5" creationId="{295FA089-D73C-57FB-7AC3-D68013C31837}"/>
          </ac:picMkLst>
        </pc:picChg>
      </pc:sldChg>
      <pc:sldChg chg="del">
        <pc:chgData name="Simon Hart - Innovate UK UKRI" userId="8a9ced3d-a87e-4152-8869-cb06fe6f918b" providerId="ADAL" clId="{6148E7F4-2FAF-4B21-BF57-DFC147755EF3}" dt="2024-04-18T19:20:09.282" v="82" actId="47"/>
        <pc:sldMkLst>
          <pc:docMk/>
          <pc:sldMk cId="3636315664" sldId="2147374979"/>
        </pc:sldMkLst>
      </pc:sldChg>
      <pc:sldChg chg="del">
        <pc:chgData name="Simon Hart - Innovate UK UKRI" userId="8a9ced3d-a87e-4152-8869-cb06fe6f918b" providerId="ADAL" clId="{6148E7F4-2FAF-4B21-BF57-DFC147755EF3}" dt="2024-04-18T19:20:12.520" v="83" actId="47"/>
        <pc:sldMkLst>
          <pc:docMk/>
          <pc:sldMk cId="1281174734" sldId="2147374980"/>
        </pc:sldMkLst>
      </pc:sldChg>
      <pc:sldChg chg="del">
        <pc:chgData name="Simon Hart - Innovate UK UKRI" userId="8a9ced3d-a87e-4152-8869-cb06fe6f918b" providerId="ADAL" clId="{6148E7F4-2FAF-4B21-BF57-DFC147755EF3}" dt="2024-04-18T19:23:15.129" v="130" actId="47"/>
        <pc:sldMkLst>
          <pc:docMk/>
          <pc:sldMk cId="698840043" sldId="2147374981"/>
        </pc:sldMkLst>
      </pc:sldChg>
      <pc:sldChg chg="addSp delSp modSp mod ord modNotesTx">
        <pc:chgData name="Simon Hart - Innovate UK UKRI" userId="8a9ced3d-a87e-4152-8869-cb06fe6f918b" providerId="ADAL" clId="{6148E7F4-2FAF-4B21-BF57-DFC147755EF3}" dt="2024-04-18T20:04:30.474" v="841" actId="20577"/>
        <pc:sldMkLst>
          <pc:docMk/>
          <pc:sldMk cId="3353670454" sldId="2147374982"/>
        </pc:sldMkLst>
        <pc:spChg chg="add mod">
          <ac:chgData name="Simon Hart - Innovate UK UKRI" userId="8a9ced3d-a87e-4152-8869-cb06fe6f918b" providerId="ADAL" clId="{6148E7F4-2FAF-4B21-BF57-DFC147755EF3}" dt="2024-04-18T19:22:32.459" v="126" actId="20577"/>
          <ac:spMkLst>
            <pc:docMk/>
            <pc:sldMk cId="3353670454" sldId="2147374982"/>
            <ac:spMk id="2" creationId="{E67E8C6B-9385-BC6A-C546-9C20D98649B0}"/>
          </ac:spMkLst>
        </pc:spChg>
        <pc:spChg chg="add del mod">
          <ac:chgData name="Simon Hart - Innovate UK UKRI" userId="8a9ced3d-a87e-4152-8869-cb06fe6f918b" providerId="ADAL" clId="{6148E7F4-2FAF-4B21-BF57-DFC147755EF3}" dt="2024-04-18T19:52:03.324" v="613" actId="478"/>
          <ac:spMkLst>
            <pc:docMk/>
            <pc:sldMk cId="3353670454" sldId="2147374982"/>
            <ac:spMk id="4" creationId="{3F889CD1-2B27-0CA5-9F0D-700F87955CA0}"/>
          </ac:spMkLst>
        </pc:spChg>
        <pc:picChg chg="add del mod">
          <ac:chgData name="Simon Hart - Innovate UK UKRI" userId="8a9ced3d-a87e-4152-8869-cb06fe6f918b" providerId="ADAL" clId="{6148E7F4-2FAF-4B21-BF57-DFC147755EF3}" dt="2024-04-18T19:56:42.902" v="796" actId="21"/>
          <ac:picMkLst>
            <pc:docMk/>
            <pc:sldMk cId="3353670454" sldId="2147374982"/>
            <ac:picMk id="5" creationId="{8DD3801B-7C30-7932-C441-DB2D9ED6BA71}"/>
          </ac:picMkLst>
        </pc:picChg>
        <pc:picChg chg="del mod modCrop">
          <ac:chgData name="Simon Hart - Innovate UK UKRI" userId="8a9ced3d-a87e-4152-8869-cb06fe6f918b" providerId="ADAL" clId="{6148E7F4-2FAF-4B21-BF57-DFC147755EF3}" dt="2024-04-18T19:30:03.321" v="243" actId="21"/>
          <ac:picMkLst>
            <pc:docMk/>
            <pc:sldMk cId="3353670454" sldId="2147374982"/>
            <ac:picMk id="6" creationId="{0B022EBB-0ED9-320B-0B7E-8D872300F778}"/>
          </ac:picMkLst>
        </pc:picChg>
        <pc:picChg chg="mod">
          <ac:chgData name="Simon Hart - Innovate UK UKRI" userId="8a9ced3d-a87e-4152-8869-cb06fe6f918b" providerId="ADAL" clId="{6148E7F4-2FAF-4B21-BF57-DFC147755EF3}" dt="2024-04-18T19:58:28.804" v="809" actId="1076"/>
          <ac:picMkLst>
            <pc:docMk/>
            <pc:sldMk cId="3353670454" sldId="2147374982"/>
            <ac:picMk id="7" creationId="{E2BE76E9-E810-E8A5-57F0-F213006F6F0F}"/>
          </ac:picMkLst>
        </pc:picChg>
        <pc:picChg chg="del mod">
          <ac:chgData name="Simon Hart - Innovate UK UKRI" userId="8a9ced3d-a87e-4152-8869-cb06fe6f918b" providerId="ADAL" clId="{6148E7F4-2FAF-4B21-BF57-DFC147755EF3}" dt="2024-04-18T19:22:25.602" v="113" actId="478"/>
          <ac:picMkLst>
            <pc:docMk/>
            <pc:sldMk cId="3353670454" sldId="2147374982"/>
            <ac:picMk id="8" creationId="{DBCC24E5-16E4-9B07-0EA1-E84DEB6BBA2E}"/>
          </ac:picMkLst>
        </pc:picChg>
        <pc:picChg chg="add del mod">
          <ac:chgData name="Simon Hart - Innovate UK UKRI" userId="8a9ced3d-a87e-4152-8869-cb06fe6f918b" providerId="ADAL" clId="{6148E7F4-2FAF-4B21-BF57-DFC147755EF3}" dt="2024-04-18T19:58:25.694" v="808" actId="478"/>
          <ac:picMkLst>
            <pc:docMk/>
            <pc:sldMk cId="3353670454" sldId="2147374982"/>
            <ac:picMk id="9" creationId="{BE82F291-1636-3E6E-BD4B-C9698DE375D9}"/>
          </ac:picMkLst>
        </pc:picChg>
        <pc:picChg chg="add mod">
          <ac:chgData name="Simon Hart - Innovate UK UKRI" userId="8a9ced3d-a87e-4152-8869-cb06fe6f918b" providerId="ADAL" clId="{6148E7F4-2FAF-4B21-BF57-DFC147755EF3}" dt="2024-04-18T20:03:32.777" v="817" actId="1076"/>
          <ac:picMkLst>
            <pc:docMk/>
            <pc:sldMk cId="3353670454" sldId="2147374982"/>
            <ac:picMk id="11" creationId="{B4CA7BFD-D3A8-E284-193C-C187F698438A}"/>
          </ac:picMkLst>
        </pc:picChg>
        <pc:picChg chg="add mod ord">
          <ac:chgData name="Simon Hart - Innovate UK UKRI" userId="8a9ced3d-a87e-4152-8869-cb06fe6f918b" providerId="ADAL" clId="{6148E7F4-2FAF-4B21-BF57-DFC147755EF3}" dt="2024-04-18T20:03:40.674" v="819" actId="171"/>
          <ac:picMkLst>
            <pc:docMk/>
            <pc:sldMk cId="3353670454" sldId="2147374982"/>
            <ac:picMk id="13" creationId="{E99C68D6-0910-F8D9-0F2D-B11226F9B814}"/>
          </ac:picMkLst>
        </pc:picChg>
      </pc:sldChg>
      <pc:sldChg chg="addSp delSp modSp mod ord modTransition modNotesTx">
        <pc:chgData name="Simon Hart - Innovate UK UKRI" userId="8a9ced3d-a87e-4152-8869-cb06fe6f918b" providerId="ADAL" clId="{6148E7F4-2FAF-4B21-BF57-DFC147755EF3}" dt="2024-04-18T20:04:24.401" v="834" actId="20577"/>
        <pc:sldMkLst>
          <pc:docMk/>
          <pc:sldMk cId="3143652155" sldId="2147374983"/>
        </pc:sldMkLst>
        <pc:spChg chg="add mod">
          <ac:chgData name="Simon Hart - Innovate UK UKRI" userId="8a9ced3d-a87e-4152-8869-cb06fe6f918b" providerId="ADAL" clId="{6148E7F4-2FAF-4B21-BF57-DFC147755EF3}" dt="2024-04-18T19:52:28.106" v="617" actId="1076"/>
          <ac:spMkLst>
            <pc:docMk/>
            <pc:sldMk cId="3143652155" sldId="2147374983"/>
            <ac:spMk id="2" creationId="{51015497-19BA-36DB-383A-8ACA53D4DFDF}"/>
          </ac:spMkLst>
        </pc:spChg>
        <pc:spChg chg="mod">
          <ac:chgData name="Simon Hart - Innovate UK UKRI" userId="8a9ced3d-a87e-4152-8869-cb06fe6f918b" providerId="ADAL" clId="{6148E7F4-2FAF-4B21-BF57-DFC147755EF3}" dt="2024-04-18T19:32:39.518" v="253" actId="20577"/>
          <ac:spMkLst>
            <pc:docMk/>
            <pc:sldMk cId="3143652155" sldId="2147374983"/>
            <ac:spMk id="12" creationId="{EDBC4D67-4F9D-4220-A513-874629387343}"/>
          </ac:spMkLst>
        </pc:spChg>
        <pc:spChg chg="del mod">
          <ac:chgData name="Simon Hart - Innovate UK UKRI" userId="8a9ced3d-a87e-4152-8869-cb06fe6f918b" providerId="ADAL" clId="{6148E7F4-2FAF-4B21-BF57-DFC147755EF3}" dt="2024-04-18T19:39:38.829" v="334" actId="478"/>
          <ac:spMkLst>
            <pc:docMk/>
            <pc:sldMk cId="3143652155" sldId="2147374983"/>
            <ac:spMk id="13" creationId="{7172BBAA-F9E8-42C7-A131-D1D725988BFC}"/>
          </ac:spMkLst>
        </pc:spChg>
        <pc:spChg chg="mod">
          <ac:chgData name="Simon Hart - Innovate UK UKRI" userId="8a9ced3d-a87e-4152-8869-cb06fe6f918b" providerId="ADAL" clId="{6148E7F4-2FAF-4B21-BF57-DFC147755EF3}" dt="2024-04-18T19:52:24.415" v="616" actId="1076"/>
          <ac:spMkLst>
            <pc:docMk/>
            <pc:sldMk cId="3143652155" sldId="2147374983"/>
            <ac:spMk id="14" creationId="{FA62B4D0-E9D3-45E0-AF41-3F32D8199D6E}"/>
          </ac:spMkLst>
        </pc:spChg>
      </pc:sldChg>
      <pc:sldChg chg="modSp mod ord modTransition modNotesTx">
        <pc:chgData name="Simon Hart - Innovate UK UKRI" userId="8a9ced3d-a87e-4152-8869-cb06fe6f918b" providerId="ADAL" clId="{6148E7F4-2FAF-4B21-BF57-DFC147755EF3}" dt="2024-04-18T20:04:42.426" v="849" actId="20577"/>
        <pc:sldMkLst>
          <pc:docMk/>
          <pc:sldMk cId="477477062" sldId="2147374984"/>
        </pc:sldMkLst>
        <pc:spChg chg="mod">
          <ac:chgData name="Simon Hart - Innovate UK UKRI" userId="8a9ced3d-a87e-4152-8869-cb06fe6f918b" providerId="ADAL" clId="{6148E7F4-2FAF-4B21-BF57-DFC147755EF3}" dt="2024-04-18T19:19:29.785" v="2" actId="1076"/>
          <ac:spMkLst>
            <pc:docMk/>
            <pc:sldMk cId="477477062" sldId="2147374984"/>
            <ac:spMk id="6" creationId="{869DAA04-8E7E-394E-8AB9-72AAEA4AE23C}"/>
          </ac:spMkLst>
        </pc:spChg>
      </pc:sldChg>
      <pc:sldChg chg="addSp delSp modSp new mod modNotesTx">
        <pc:chgData name="Simon Hart - Innovate UK UKRI" userId="8a9ced3d-a87e-4152-8869-cb06fe6f918b" providerId="ADAL" clId="{6148E7F4-2FAF-4B21-BF57-DFC147755EF3}" dt="2024-04-18T20:04:36.087" v="845" actId="20577"/>
        <pc:sldMkLst>
          <pc:docMk/>
          <pc:sldMk cId="1085723069" sldId="2147374985"/>
        </pc:sldMkLst>
        <pc:spChg chg="mod">
          <ac:chgData name="Simon Hart - Innovate UK UKRI" userId="8a9ced3d-a87e-4152-8869-cb06fe6f918b" providerId="ADAL" clId="{6148E7F4-2FAF-4B21-BF57-DFC147755EF3}" dt="2024-04-18T19:27:59.536" v="234" actId="20577"/>
          <ac:spMkLst>
            <pc:docMk/>
            <pc:sldMk cId="1085723069" sldId="2147374985"/>
            <ac:spMk id="2" creationId="{AC996471-9534-0EBF-3078-CF288756B51E}"/>
          </ac:spMkLst>
        </pc:spChg>
        <pc:spChg chg="del">
          <ac:chgData name="Simon Hart - Innovate UK UKRI" userId="8a9ced3d-a87e-4152-8869-cb06fe6f918b" providerId="ADAL" clId="{6148E7F4-2FAF-4B21-BF57-DFC147755EF3}" dt="2024-04-18T19:24:22.809" v="147" actId="478"/>
          <ac:spMkLst>
            <pc:docMk/>
            <pc:sldMk cId="1085723069" sldId="2147374985"/>
            <ac:spMk id="3" creationId="{605BF24D-F6B3-50AA-D68B-D8632246A9F3}"/>
          </ac:spMkLst>
        </pc:spChg>
        <pc:spChg chg="del">
          <ac:chgData name="Simon Hart - Innovate UK UKRI" userId="8a9ced3d-a87e-4152-8869-cb06fe6f918b" providerId="ADAL" clId="{6148E7F4-2FAF-4B21-BF57-DFC147755EF3}" dt="2024-04-18T19:26:56.102" v="206" actId="478"/>
          <ac:spMkLst>
            <pc:docMk/>
            <pc:sldMk cId="1085723069" sldId="2147374985"/>
            <ac:spMk id="4" creationId="{B0CD4271-F82C-CD2C-19A3-0E08EF152A93}"/>
          </ac:spMkLst>
        </pc:spChg>
        <pc:spChg chg="add mod">
          <ac:chgData name="Simon Hart - Innovate UK UKRI" userId="8a9ced3d-a87e-4152-8869-cb06fe6f918b" providerId="ADAL" clId="{6148E7F4-2FAF-4B21-BF57-DFC147755EF3}" dt="2024-04-18T19:24:58.247" v="153" actId="1076"/>
          <ac:spMkLst>
            <pc:docMk/>
            <pc:sldMk cId="1085723069" sldId="2147374985"/>
            <ac:spMk id="8" creationId="{33561BF9-AB6C-25A2-8480-DF7F5A084C63}"/>
          </ac:spMkLst>
        </pc:spChg>
        <pc:spChg chg="add del">
          <ac:chgData name="Simon Hart - Innovate UK UKRI" userId="8a9ced3d-a87e-4152-8869-cb06fe6f918b" providerId="ADAL" clId="{6148E7F4-2FAF-4B21-BF57-DFC147755EF3}" dt="2024-04-18T19:27:46.937" v="213" actId="22"/>
          <ac:spMkLst>
            <pc:docMk/>
            <pc:sldMk cId="1085723069" sldId="2147374985"/>
            <ac:spMk id="14" creationId="{D7FCD55E-2935-D5C1-A1C0-02BE2CD026D7}"/>
          </ac:spMkLst>
        </pc:spChg>
        <pc:spChg chg="add mod">
          <ac:chgData name="Simon Hart - Innovate UK UKRI" userId="8a9ced3d-a87e-4152-8869-cb06fe6f918b" providerId="ADAL" clId="{6148E7F4-2FAF-4B21-BF57-DFC147755EF3}" dt="2024-04-18T19:57:14.339" v="797" actId="1076"/>
          <ac:spMkLst>
            <pc:docMk/>
            <pc:sldMk cId="1085723069" sldId="2147374985"/>
            <ac:spMk id="15" creationId="{2ACD37CB-92A9-855C-8213-31614BD32BB0}"/>
          </ac:spMkLst>
        </pc:spChg>
        <pc:picChg chg="add del mod">
          <ac:chgData name="Simon Hart - Innovate UK UKRI" userId="8a9ced3d-a87e-4152-8869-cb06fe6f918b" providerId="ADAL" clId="{6148E7F4-2FAF-4B21-BF57-DFC147755EF3}" dt="2024-04-18T19:26:36.659" v="202" actId="478"/>
          <ac:picMkLst>
            <pc:docMk/>
            <pc:sldMk cId="1085723069" sldId="2147374985"/>
            <ac:picMk id="6" creationId="{1CB68087-E947-11BC-B14C-7F3DD831B623}"/>
          </ac:picMkLst>
        </pc:picChg>
        <pc:picChg chg="add del mod">
          <ac:chgData name="Simon Hart - Innovate UK UKRI" userId="8a9ced3d-a87e-4152-8869-cb06fe6f918b" providerId="ADAL" clId="{6148E7F4-2FAF-4B21-BF57-DFC147755EF3}" dt="2024-04-18T19:27:25.598" v="210" actId="478"/>
          <ac:picMkLst>
            <pc:docMk/>
            <pc:sldMk cId="1085723069" sldId="2147374985"/>
            <ac:picMk id="10" creationId="{52D8EB6B-1FE8-24DD-7A72-B06553912B06}"/>
          </ac:picMkLst>
        </pc:picChg>
        <pc:picChg chg="add mod">
          <ac:chgData name="Simon Hart - Innovate UK UKRI" userId="8a9ced3d-a87e-4152-8869-cb06fe6f918b" providerId="ADAL" clId="{6148E7F4-2FAF-4B21-BF57-DFC147755EF3}" dt="2024-04-18T19:27:30.256" v="211" actId="1076"/>
          <ac:picMkLst>
            <pc:docMk/>
            <pc:sldMk cId="1085723069" sldId="2147374985"/>
            <ac:picMk id="12" creationId="{9A195074-AB3B-6862-BA9D-4C97B93565B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FE9A4A-3203-D544-A0F2-9B4A7A1B021E}" type="datetimeFigureOut">
              <a:rPr lang="en-US" smtClean="0"/>
              <a:t>4/18/2024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F3BA1D-A00F-DB41-84DA-BE26C4853B35}" type="slidenum">
              <a:rPr lang="en-US" smtClean="0"/>
              <a:t>‹#›</a:t>
            </a:fld>
            <a:endParaRPr lang="en-US"/>
          </a:p>
        </p:txBody>
      </p:sp>
    </p:spTree>
    <p:extLst>
      <p:ext uri="{BB962C8B-B14F-4D97-AF65-F5344CB8AC3E}">
        <p14:creationId xmlns:p14="http://schemas.microsoft.com/office/powerpoint/2010/main" val="661868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800" dirty="0">
                <a:effectLst/>
                <a:latin typeface="Aptos" panose="020B0004020202020204" pitchFamily="34" charset="0"/>
                <a:ea typeface="Times New Roman" panose="02020603050405020304" pitchFamily="18" charset="0"/>
                <a:cs typeface="Segoe UI" panose="020B0502040204020203" pitchFamily="34" charset="0"/>
              </a:rPr>
              <a:t>Mel</a:t>
            </a:r>
          </a:p>
          <a:p>
            <a:pPr fontAlgn="base"/>
            <a:endParaRPr lang="en-US" sz="1800" dirty="0">
              <a:effectLst/>
              <a:latin typeface="Aptos" panose="020B0004020202020204" pitchFamily="34" charset="0"/>
              <a:ea typeface="Times New Roman" panose="02020603050405020304" pitchFamily="18" charset="0"/>
              <a:cs typeface="Segoe UI" panose="020B0502040204020203" pitchFamily="34" charset="0"/>
            </a:endParaRPr>
          </a:p>
          <a:p>
            <a:pPr fontAlgn="base"/>
            <a:endParaRPr lang="en-US" sz="1800" dirty="0">
              <a:effectLst/>
              <a:latin typeface="Aptos" panose="020B0004020202020204" pitchFamily="34" charset="0"/>
              <a:ea typeface="Times New Roman" panose="02020603050405020304" pitchFamily="18" charset="0"/>
              <a:cs typeface="Segoe UI" panose="020B0502040204020203" pitchFamily="34" charset="0"/>
            </a:endParaRPr>
          </a:p>
          <a:p>
            <a:pPr fontAlgn="base"/>
            <a:r>
              <a:rPr lang="en-US" sz="1800" dirty="0">
                <a:effectLst/>
                <a:latin typeface="Aptos" panose="020B0004020202020204" pitchFamily="34" charset="0"/>
                <a:ea typeface="Times New Roman" panose="02020603050405020304" pitchFamily="18" charset="0"/>
                <a:cs typeface="Segoe UI" panose="020B0502040204020203" pitchFamily="34" charset="0"/>
              </a:rPr>
              <a:t>To make it easier for you to navigate and find the partner </a:t>
            </a:r>
            <a:r>
              <a:rPr lang="en-GB" sz="1800" dirty="0">
                <a:effectLst/>
                <a:latin typeface="Times New Roman" panose="02020603050405020304" pitchFamily="18" charset="0"/>
                <a:ea typeface="Times New Roman" panose="02020603050405020304" pitchFamily="18" charset="0"/>
              </a:rPr>
              <a:t>you’re looking for, we’ve created 4 colour coded categories based on your sector/horizontal The categories are:</a:t>
            </a:r>
            <a:r>
              <a:rPr lang="en-GB" sz="1800" dirty="0">
                <a:effectLst/>
                <a:latin typeface="Aptos" panose="020B0004020202020204" pitchFamily="34" charset="0"/>
                <a:ea typeface="Times New Roman" panose="02020603050405020304" pitchFamily="18" charset="0"/>
                <a:cs typeface="Segoe UI" panose="020B0502040204020203" pitchFamily="34"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fontAlgn="base">
              <a:buSzPts val="1000"/>
              <a:buFont typeface="Symbol" pitchFamily="2" charset="2"/>
              <a:buChar char=""/>
              <a:tabLst>
                <a:tab pos="457200" algn="l"/>
              </a:tabLst>
            </a:pPr>
            <a:r>
              <a:rPr lang="en-US" sz="1800" dirty="0">
                <a:effectLst/>
                <a:latin typeface="Aptos" panose="020B0004020202020204" pitchFamily="34" charset="0"/>
                <a:ea typeface="Times New Roman" panose="02020603050405020304" pitchFamily="18" charset="0"/>
                <a:cs typeface="Segoe UI" panose="020B0502040204020203" pitchFamily="34" charset="0"/>
              </a:rPr>
              <a:t>Digital Twins</a:t>
            </a:r>
          </a:p>
          <a:p>
            <a:pPr marL="342900" lvl="0" indent="-342900" fontAlgn="base">
              <a:buSzPts val="1000"/>
              <a:buFont typeface="Symbol" pitchFamily="2" charset="2"/>
              <a:buChar char=""/>
              <a:tabLst>
                <a:tab pos="457200" algn="l"/>
              </a:tabLst>
            </a:pPr>
            <a:r>
              <a:rPr lang="en-US" sz="1800" dirty="0">
                <a:effectLst/>
                <a:latin typeface="Aptos" panose="020B0004020202020204" pitchFamily="34" charset="0"/>
                <a:ea typeface="Times New Roman" panose="02020603050405020304" pitchFamily="18" charset="0"/>
                <a:cs typeface="Segoe UI" panose="020B0502040204020203" pitchFamily="34" charset="0"/>
              </a:rPr>
              <a:t>Data interoperability</a:t>
            </a:r>
            <a:r>
              <a:rPr lang="en-GB" sz="1800" dirty="0">
                <a:effectLst/>
                <a:latin typeface="Aptos" panose="020B0004020202020204" pitchFamily="34" charset="0"/>
                <a:ea typeface="Times New Roman" panose="02020603050405020304" pitchFamily="18" charset="0"/>
                <a:cs typeface="Segoe UI" panose="020B0502040204020203" pitchFamily="34" charset="0"/>
              </a:rPr>
              <a:t> </a:t>
            </a:r>
          </a:p>
          <a:p>
            <a:pPr marL="342900" lvl="0" indent="-342900" fontAlgn="base">
              <a:buSzPts val="1000"/>
              <a:buFont typeface="Symbol" pitchFamily="2" charset="2"/>
              <a:buChar char=""/>
              <a:tabLst>
                <a:tab pos="457200" algn="l"/>
              </a:tabLst>
            </a:pPr>
            <a:r>
              <a:rPr lang="en-GB" sz="1800" dirty="0">
                <a:effectLst/>
                <a:latin typeface="Aptos" panose="020B0004020202020204" pitchFamily="34" charset="0"/>
                <a:ea typeface="Times New Roman" panose="02020603050405020304" pitchFamily="18" charset="0"/>
                <a:cs typeface="Segoe UI" panose="020B0502040204020203" pitchFamily="34" charset="0"/>
              </a:rPr>
              <a:t>Cyber Security</a:t>
            </a:r>
            <a:endParaRPr lang="en-GB" sz="1800" dirty="0">
              <a:effectLst/>
              <a:latin typeface="Times New Roman" panose="02020603050405020304" pitchFamily="18" charset="0"/>
              <a:ea typeface="Times New Roman" panose="02020603050405020304" pitchFamily="18" charset="0"/>
            </a:endParaRPr>
          </a:p>
          <a:p>
            <a:pPr marL="342900" lvl="0" indent="-342900" fontAlgn="base">
              <a:buSzPts val="1000"/>
              <a:buFont typeface="Symbol" pitchFamily="2" charset="2"/>
              <a:buChar char=""/>
              <a:tabLst>
                <a:tab pos="457200" algn="l"/>
              </a:tabLst>
            </a:pPr>
            <a:r>
              <a:rPr lang="en-GB" sz="1800" dirty="0">
                <a:effectLst/>
                <a:latin typeface="Times New Roman" panose="02020603050405020304" pitchFamily="18" charset="0"/>
                <a:ea typeface="Times New Roman" panose="02020603050405020304" pitchFamily="18" charset="0"/>
              </a:rPr>
              <a:t>End Users</a:t>
            </a:r>
          </a:p>
          <a:p>
            <a:pPr marL="0" lvl="0" indent="0" fontAlgn="base">
              <a:buSzPts val="1000"/>
              <a:buFont typeface="Symbol" pitchFamily="2" charset="2"/>
              <a:buNone/>
              <a:tabLst>
                <a:tab pos="457200" algn="l"/>
              </a:tabLst>
            </a:pPr>
            <a:endParaRPr lang="en-GB" sz="1800" dirty="0">
              <a:effectLst/>
              <a:latin typeface="Times New Roman" panose="02020603050405020304" pitchFamily="18" charset="0"/>
              <a:ea typeface="Times New Roman" panose="02020603050405020304" pitchFamily="18" charset="0"/>
              <a:cs typeface="Segoe UI" panose="020B0502040204020203" pitchFamily="34" charset="0"/>
            </a:endParaRPr>
          </a:p>
          <a:p>
            <a:pPr marL="0" lvl="0" indent="0" fontAlgn="base">
              <a:buSzPts val="1000"/>
              <a:buFont typeface="Symbol" pitchFamily="2" charset="2"/>
              <a:buNone/>
              <a:tabLst>
                <a:tab pos="457200" algn="l"/>
              </a:tabLst>
            </a:pPr>
            <a:r>
              <a:rPr lang="en-GB" sz="1800" dirty="0">
                <a:effectLst/>
                <a:latin typeface="Times New Roman" panose="02020603050405020304" pitchFamily="18" charset="0"/>
                <a:ea typeface="Times New Roman" panose="02020603050405020304" pitchFamily="18" charset="0"/>
                <a:cs typeface="Segoe UI" panose="020B0502040204020203" pitchFamily="34" charset="0"/>
              </a:rPr>
              <a:t>I’ll paste the link to the mural in the chat shortly</a:t>
            </a:r>
          </a:p>
          <a:p>
            <a:pPr marL="0" lvl="0" indent="0" fontAlgn="base">
              <a:buSzPts val="1000"/>
              <a:buFont typeface="Symbol" pitchFamily="2" charset="2"/>
              <a:buNone/>
              <a:tabLst>
                <a:tab pos="457200" algn="l"/>
              </a:tabLst>
            </a:pPr>
            <a:endParaRPr lang="en-GB" sz="1800" dirty="0">
              <a:effectLst/>
              <a:latin typeface="Times New Roman" panose="02020603050405020304" pitchFamily="18" charset="0"/>
              <a:ea typeface="Times New Roman" panose="02020603050405020304" pitchFamily="18" charset="0"/>
              <a:cs typeface="Segoe UI" panose="020B0502040204020203" pitchFamily="34" charset="0"/>
            </a:endParaRPr>
          </a:p>
          <a:p>
            <a:pPr marL="0" marR="0" lvl="0" indent="0" algn="l" defTabSz="914400" rtl="0" eaLnBrk="1" fontAlgn="base" latinLnBrk="0" hangingPunct="1">
              <a:lnSpc>
                <a:spcPct val="100000"/>
              </a:lnSpc>
              <a:spcBef>
                <a:spcPts val="0"/>
              </a:spcBef>
              <a:spcAft>
                <a:spcPts val="0"/>
              </a:spcAft>
              <a:buClrTx/>
              <a:buSzPts val="1000"/>
              <a:buFont typeface="Symbol" pitchFamily="2" charset="2"/>
              <a:buNone/>
              <a:tabLst>
                <a:tab pos="457200" algn="l"/>
              </a:tabLst>
              <a:defRPr/>
            </a:pPr>
            <a:r>
              <a:rPr lang="en-GB" sz="2800" b="1" dirty="0">
                <a:effectLst/>
                <a:latin typeface="Helvetica" pitchFamily="2" charset="0"/>
              </a:rPr>
              <a:t>https://</a:t>
            </a:r>
            <a:r>
              <a:rPr lang="en-GB" sz="2800" b="1" dirty="0" err="1">
                <a:effectLst/>
                <a:latin typeface="Helvetica" pitchFamily="2" charset="0"/>
              </a:rPr>
              <a:t>app.mural.co</a:t>
            </a:r>
            <a:r>
              <a:rPr lang="en-GB" sz="2800" b="1" dirty="0">
                <a:effectLst/>
                <a:latin typeface="Helvetica" pitchFamily="2" charset="0"/>
              </a:rPr>
              <a:t>/t/ktn5092/m/ktn5092/1712911399827/3394063b82465db52006aee6a249d7b53f9c4729?sender=u13ffcbb9bf8af66c3f8c0979</a:t>
            </a:r>
          </a:p>
          <a:p>
            <a:pPr marL="0" lvl="0" indent="0" fontAlgn="base">
              <a:buSzPts val="1000"/>
              <a:buFont typeface="Symbol" pitchFamily="2" charset="2"/>
              <a:buNone/>
              <a:tabLst>
                <a:tab pos="457200" algn="l"/>
              </a:tabLst>
            </a:pP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834D0A0-E20F-3344-8F75-B4716AC98F05}"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255542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Mel</a:t>
            </a:r>
          </a:p>
          <a:p>
            <a:r>
              <a:rPr lang="en-GB" dirty="0"/>
              <a:t>The future energy grid will involve challenges of scale, complexity, and uncertainty, involving a much greater number of suppliers and variety of energy sources. </a:t>
            </a:r>
            <a:endParaRPr lang="en-US" dirty="0"/>
          </a:p>
          <a:p>
            <a:endParaRPr lang="en-GB" dirty="0"/>
          </a:p>
          <a:p>
            <a:r>
              <a:rPr lang="en-GB" dirty="0"/>
              <a:t>Digital twinning is an approach that can be used to build, monitor, and improve the resilience of systems and critical components.</a:t>
            </a:r>
            <a:endParaRPr lang="en-GB" dirty="0">
              <a:ea typeface="Calibri"/>
              <a:cs typeface="Calibri"/>
            </a:endParaRPr>
          </a:p>
          <a:p>
            <a:endParaRPr lang="en-GB" dirty="0">
              <a:ea typeface="Calibri"/>
              <a:cs typeface="Calibri"/>
            </a:endParaRPr>
          </a:p>
          <a:p>
            <a:r>
              <a:rPr lang="en-GB" dirty="0"/>
              <a:t>A national capability in digital twinning would support the development of improved energy affordability, stability, and security. It would enable the UK to adopt a whole energy systems approach.</a:t>
            </a:r>
            <a:endParaRPr lang="en-US" dirty="0">
              <a:ea typeface="Calibri"/>
              <a:cs typeface="Calibri"/>
            </a:endParaRPr>
          </a:p>
          <a:p>
            <a:endParaRPr lang="en-GB" dirty="0">
              <a:ea typeface="Calibri"/>
              <a:cs typeface="Calibri"/>
            </a:endParaRPr>
          </a:p>
          <a:p>
            <a:r>
              <a:rPr lang="en-GB" dirty="0"/>
              <a:t>It would also provide increased resilience in energy grids, greater understanding and awareness of potential issues and emergent behaviours, improved situational awareness and decision support, and the means to intervene in real time to prevent and mitigate the effects of crises.</a:t>
            </a:r>
            <a:endParaRPr lang="en-GB" dirty="0">
              <a:ea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2</a:t>
            </a:fld>
            <a:endParaRPr lang="en-US"/>
          </a:p>
        </p:txBody>
      </p:sp>
    </p:spTree>
    <p:extLst>
      <p:ext uri="{BB962C8B-B14F-4D97-AF65-F5344CB8AC3E}">
        <p14:creationId xmlns:p14="http://schemas.microsoft.com/office/powerpoint/2010/main" val="4009236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Simon</a:t>
            </a:r>
          </a:p>
        </p:txBody>
      </p:sp>
      <p:sp>
        <p:nvSpPr>
          <p:cNvPr id="4" name="Slide Number Placeholder 3"/>
          <p:cNvSpPr>
            <a:spLocks noGrp="1"/>
          </p:cNvSpPr>
          <p:nvPr>
            <p:ph type="sldNum" sz="quarter" idx="5"/>
          </p:nvPr>
        </p:nvSpPr>
        <p:spPr/>
        <p:txBody>
          <a:bodyPr/>
          <a:lstStyle/>
          <a:p>
            <a:fld id="{C0F3BA1D-A00F-DB41-84DA-BE26C4853B35}" type="slidenum">
              <a:rPr lang="en-US" smtClean="0"/>
              <a:t>3</a:t>
            </a:fld>
            <a:endParaRPr lang="en-US"/>
          </a:p>
        </p:txBody>
      </p:sp>
    </p:spTree>
    <p:extLst>
      <p:ext uri="{BB962C8B-B14F-4D97-AF65-F5344CB8AC3E}">
        <p14:creationId xmlns:p14="http://schemas.microsoft.com/office/powerpoint/2010/main" val="3988063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Simon</a:t>
            </a:r>
          </a:p>
        </p:txBody>
      </p:sp>
      <p:sp>
        <p:nvSpPr>
          <p:cNvPr id="4" name="Slide Number Placeholder 3"/>
          <p:cNvSpPr>
            <a:spLocks noGrp="1"/>
          </p:cNvSpPr>
          <p:nvPr>
            <p:ph type="sldNum" sz="quarter" idx="5"/>
          </p:nvPr>
        </p:nvSpPr>
        <p:spPr/>
        <p:txBody>
          <a:bodyPr/>
          <a:lstStyle/>
          <a:p>
            <a:fld id="{C0F3BA1D-A00F-DB41-84DA-BE26C4853B35}" type="slidenum">
              <a:rPr lang="en-US" smtClean="0"/>
              <a:t>4</a:t>
            </a:fld>
            <a:endParaRPr lang="en-US"/>
          </a:p>
        </p:txBody>
      </p:sp>
    </p:spTree>
    <p:extLst>
      <p:ext uri="{BB962C8B-B14F-4D97-AF65-F5344CB8AC3E}">
        <p14:creationId xmlns:p14="http://schemas.microsoft.com/office/powerpoint/2010/main" val="568357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Mel</a:t>
            </a:r>
          </a:p>
          <a:p>
            <a:r>
              <a:rPr lang="en-GB" dirty="0"/>
              <a:t>Launch event on 15</a:t>
            </a:r>
            <a:r>
              <a:rPr lang="en-GB" baseline="30000" dirty="0"/>
              <a:t>th</a:t>
            </a:r>
            <a:r>
              <a:rPr lang="en-GB" dirty="0"/>
              <a:t> featured NCSC, EPSRC, DAFNI, ENSIGN, DTNET to talk about the competition and how you can get support. </a:t>
            </a:r>
          </a:p>
        </p:txBody>
      </p:sp>
      <p:sp>
        <p:nvSpPr>
          <p:cNvPr id="4" name="Slide Number Placeholder 3"/>
          <p:cNvSpPr>
            <a:spLocks noGrp="1"/>
          </p:cNvSpPr>
          <p:nvPr>
            <p:ph type="sldNum" sz="quarter" idx="5"/>
          </p:nvPr>
        </p:nvSpPr>
        <p:spPr/>
        <p:txBody>
          <a:bodyPr/>
          <a:lstStyle/>
          <a:p>
            <a:fld id="{C0F3BA1D-A00F-DB41-84DA-BE26C4853B35}" type="slidenum">
              <a:rPr lang="en-US" smtClean="0"/>
              <a:t>5</a:t>
            </a:fld>
            <a:endParaRPr lang="en-US"/>
          </a:p>
        </p:txBody>
      </p:sp>
    </p:spTree>
    <p:extLst>
      <p:ext uri="{BB962C8B-B14F-4D97-AF65-F5344CB8AC3E}">
        <p14:creationId xmlns:p14="http://schemas.microsoft.com/office/powerpoint/2010/main" val="724456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00" cap="none" spc="0" normalizeH="0" baseline="0" noProof="0" dirty="0">
                <a:ln>
                  <a:noFill/>
                </a:ln>
                <a:solidFill>
                  <a:srgbClr val="002060"/>
                </a:solidFill>
                <a:effectLst/>
                <a:uLnTx/>
                <a:uFillTx/>
                <a:latin typeface="Arial"/>
                <a:ea typeface="Calibri"/>
                <a:cs typeface="Arial"/>
              </a:rPr>
              <a:t>Mel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00" cap="none" spc="0" normalizeH="0" baseline="0" noProof="0" dirty="0">
                <a:ln>
                  <a:noFill/>
                </a:ln>
                <a:solidFill>
                  <a:srgbClr val="002060"/>
                </a:solidFill>
                <a:effectLst/>
                <a:uLnTx/>
                <a:uFillTx/>
                <a:latin typeface="Arial"/>
                <a:ea typeface="Calibri"/>
                <a:cs typeface="Arial"/>
              </a:rPr>
              <a:t>This competition is supported by a number of existing programmes and partners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0F3BA1D-A00F-DB41-84DA-BE26C4853B3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60500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Mel</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7A7DAD-29AC-4FE4-B12E-464D629EC50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06841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r>
              <a:rPr lang="en-GB" dirty="0"/>
              <a:t>Mel</a:t>
            </a:r>
          </a:p>
          <a:p>
            <a:pPr algn="just"/>
            <a:r>
              <a:rPr lang="en-GB" dirty="0"/>
              <a:t>These are the key dates to bear in mind for this competition.</a:t>
            </a:r>
            <a:r>
              <a:rPr lang="en-GB" baseline="0" dirty="0"/>
              <a:t> It’s important to note that the submission deadline is at 11am on the dot. IFS will automatically close and so at 11:01 applications can’t be submitted. We strongly recommend that you submit your application as early as possible as traffic will be high on deadline day.</a:t>
            </a:r>
            <a:endParaRPr lang="en-GB" dirty="0"/>
          </a:p>
          <a:p>
            <a:pPr algn="just"/>
            <a:endParaRPr lang="en-GB" dirty="0"/>
          </a:p>
          <a:p>
            <a:pPr algn="just"/>
            <a:r>
              <a:rPr lang="en-GB" dirty="0"/>
              <a:t>Please contact customer support </a:t>
            </a:r>
            <a:r>
              <a:rPr lang="en-GB" u="sng" dirty="0"/>
              <a:t>in advance of the deadline </a:t>
            </a:r>
            <a:r>
              <a:rPr lang="en-GB" dirty="0"/>
              <a:t>if</a:t>
            </a:r>
            <a:r>
              <a:rPr lang="en-GB" baseline="0" dirty="0"/>
              <a:t> you experience any difficulties with submitting your application so that we can assist you in good time.</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ECBCCE3-6458-47B0-99EA-4882DA176B7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083002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Mel</a:t>
            </a:r>
          </a:p>
        </p:txBody>
      </p:sp>
      <p:sp>
        <p:nvSpPr>
          <p:cNvPr id="4" name="Slide Number Placeholder 3"/>
          <p:cNvSpPr>
            <a:spLocks noGrp="1"/>
          </p:cNvSpPr>
          <p:nvPr>
            <p:ph type="sldNum" sz="quarter" idx="5"/>
          </p:nvPr>
        </p:nvSpPr>
        <p:spPr/>
        <p:txBody>
          <a:bodyPr/>
          <a:lstStyle/>
          <a:p>
            <a:fld id="{C0F3BA1D-A00F-DB41-84DA-BE26C4853B35}" type="slidenum">
              <a:rPr lang="en-US" smtClean="0"/>
              <a:t>9</a:t>
            </a:fld>
            <a:endParaRPr lang="en-US"/>
          </a:p>
        </p:txBody>
      </p:sp>
    </p:spTree>
    <p:extLst>
      <p:ext uri="{BB962C8B-B14F-4D97-AF65-F5344CB8AC3E}">
        <p14:creationId xmlns:p14="http://schemas.microsoft.com/office/powerpoint/2010/main" val="6783492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0F3BA1D-A00F-DB41-84DA-BE26C4853B3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3121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F052F0FB-3D49-9D4F-97C6-7260B436500D}" type="datetime1">
              <a:rPr lang="en-GB" smtClean="0"/>
              <a:t>18/04/2024</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297973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0F86F1EA-B7E3-5C48-A6D5-62A9AFFDF19F}" type="datetime1">
              <a:rPr lang="en-GB" smtClean="0"/>
              <a:t>18/04/2024</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094899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518669"/>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398394"/>
            <a:ext cx="10515600" cy="1006119"/>
          </a:xfrm>
        </p:spPr>
        <p:txBody>
          <a:bodyPr/>
          <a:lstStyle>
            <a:lvl1pPr marL="0" indent="0">
              <a:lnSpc>
                <a:spcPct val="100000"/>
              </a:lnSpc>
              <a:buNone/>
              <a:defRPr sz="2400" baseline="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FC679CDD-1342-554C-9F1E-7527A20FFCC7}" type="datetime1">
              <a:rPr lang="en-GB" smtClean="0"/>
              <a:t>18/04/2024</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977164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20CBC4D3-8376-3241-A99A-927B6C447CC1}" type="datetime1">
              <a:rPr lang="en-GB" smtClean="0"/>
              <a:t>18/04/2024</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6599261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639F118F-A233-EB44-BFAF-F0706B479C11}" type="datetime1">
              <a:rPr lang="en-GB" smtClean="0"/>
              <a:t>18/04/2024</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939460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CEC25-5F90-3440-9E19-681839FAC16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6BC4AC2-36DD-3F4F-B86B-362D11CDC5D8}"/>
              </a:ext>
            </a:extLst>
          </p:cNvPr>
          <p:cNvSpPr>
            <a:spLocks noGrp="1"/>
          </p:cNvSpPr>
          <p:nvPr>
            <p:ph type="dt" sz="half" idx="10"/>
          </p:nvPr>
        </p:nvSpPr>
        <p:spPr/>
        <p:txBody>
          <a:bodyPr/>
          <a:lstStyle/>
          <a:p>
            <a:fld id="{5A21B0FE-38BE-0447-8D98-F2943C92AB44}" type="datetime1">
              <a:rPr lang="en-GB" smtClean="0"/>
              <a:t>18/04/2024</a:t>
            </a:fld>
            <a:endParaRPr lang="en-US"/>
          </a:p>
        </p:txBody>
      </p:sp>
      <p:sp>
        <p:nvSpPr>
          <p:cNvPr id="4" name="Footer Placeholder 3">
            <a:extLst>
              <a:ext uri="{FF2B5EF4-FFF2-40B4-BE49-F238E27FC236}">
                <a16:creationId xmlns:a16="http://schemas.microsoft.com/office/drawing/2014/main" id="{F8F41334-BDDF-2642-ACBD-97768E503EB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AE166AB-DA97-3A48-9493-CBE7BC234DB2}"/>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6241308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5A395B-9780-D646-802E-99D88446328A}"/>
              </a:ext>
            </a:extLst>
          </p:cNvPr>
          <p:cNvSpPr>
            <a:spLocks noGrp="1"/>
          </p:cNvSpPr>
          <p:nvPr>
            <p:ph type="dt" sz="half" idx="10"/>
          </p:nvPr>
        </p:nvSpPr>
        <p:spPr/>
        <p:txBody>
          <a:bodyPr/>
          <a:lstStyle/>
          <a:p>
            <a:fld id="{23A2B649-4050-9D43-9FAB-AE00A6B2B023}" type="datetime1">
              <a:rPr lang="en-GB" smtClean="0"/>
              <a:t>18/04/2024</a:t>
            </a:fld>
            <a:endParaRPr lang="en-US"/>
          </a:p>
        </p:txBody>
      </p:sp>
      <p:sp>
        <p:nvSpPr>
          <p:cNvPr id="3" name="Footer Placeholder 2">
            <a:extLst>
              <a:ext uri="{FF2B5EF4-FFF2-40B4-BE49-F238E27FC236}">
                <a16:creationId xmlns:a16="http://schemas.microsoft.com/office/drawing/2014/main" id="{4DDAC869-2240-1F4F-95BE-1DD38CB77B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500DF4-390D-A049-9FC1-CD4E7D1AF404}"/>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4107887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FC1C2FB9-5E76-D349-B545-D206C4A205C2}" type="datetime1">
              <a:rPr lang="en-GB" smtClean="0"/>
              <a:t>18/04/2024</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396943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C874C289-3140-A748-997C-454EA764EBF3}" type="datetime1">
              <a:rPr lang="en-GB" smtClean="0"/>
              <a:t>18/04/2024</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234353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7DB4E-3208-3942-818F-5C45E00661D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2E12F27-7C78-8C4D-A651-A634C083C6B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D044B7-3965-9D40-9CFB-B376EE6F385E}"/>
              </a:ext>
            </a:extLst>
          </p:cNvPr>
          <p:cNvSpPr>
            <a:spLocks noGrp="1"/>
          </p:cNvSpPr>
          <p:nvPr>
            <p:ph type="dt" sz="half" idx="10"/>
          </p:nvPr>
        </p:nvSpPr>
        <p:spPr/>
        <p:txBody>
          <a:bodyPr/>
          <a:lstStyle/>
          <a:p>
            <a:fld id="{4D1A9746-2769-AA4F-A9D4-77C805A32FDA}" type="datetime1">
              <a:rPr lang="en-GB" smtClean="0"/>
              <a:t>18/04/2024</a:t>
            </a:fld>
            <a:endParaRPr lang="en-US"/>
          </a:p>
        </p:txBody>
      </p:sp>
      <p:sp>
        <p:nvSpPr>
          <p:cNvPr id="5" name="Footer Placeholder 4">
            <a:extLst>
              <a:ext uri="{FF2B5EF4-FFF2-40B4-BE49-F238E27FC236}">
                <a16:creationId xmlns:a16="http://schemas.microsoft.com/office/drawing/2014/main" id="{F16B57D9-A0EA-2A45-A965-DBA30B49F8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493EE2-3FB8-2341-BC3D-B9BBFB5EE76F}"/>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433474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6D3FB39-29BA-2F42-9438-6405954A7BB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8D7D58E-BAED-2941-B30F-167494BC5C2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171C3A-2239-054D-973E-5EF18FAC0D81}"/>
              </a:ext>
            </a:extLst>
          </p:cNvPr>
          <p:cNvSpPr>
            <a:spLocks noGrp="1"/>
          </p:cNvSpPr>
          <p:nvPr>
            <p:ph type="dt" sz="half" idx="10"/>
          </p:nvPr>
        </p:nvSpPr>
        <p:spPr/>
        <p:txBody>
          <a:bodyPr/>
          <a:lstStyle/>
          <a:p>
            <a:fld id="{E98D291C-43D3-254B-B99C-3DDFF0562873}" type="datetime1">
              <a:rPr lang="en-GB" smtClean="0"/>
              <a:t>18/04/2024</a:t>
            </a:fld>
            <a:endParaRPr lang="en-US"/>
          </a:p>
        </p:txBody>
      </p:sp>
      <p:sp>
        <p:nvSpPr>
          <p:cNvPr id="5" name="Footer Placeholder 4">
            <a:extLst>
              <a:ext uri="{FF2B5EF4-FFF2-40B4-BE49-F238E27FC236}">
                <a16:creationId xmlns:a16="http://schemas.microsoft.com/office/drawing/2014/main" id="{3DADA16F-4ADD-6443-9509-212D1EFF4D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89A274-3B0A-624C-AB37-77810D5A821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8701458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hree Content &amp;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4440795"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7" name="Slide Number Placeholder 6"/>
          <p:cNvSpPr>
            <a:spLocks noGrp="1"/>
          </p:cNvSpPr>
          <p:nvPr>
            <p:ph type="sldNum" sz="quarter" idx="12"/>
          </p:nvPr>
        </p:nvSpPr>
        <p:spPr/>
        <p:txBody>
          <a:bodyPr/>
          <a:lstStyle/>
          <a:p>
            <a:fld id="{9B300B1C-C1E4-8748-BE64-222004E90874}" type="slidenum">
              <a:rPr lang="en-US" smtClean="0"/>
              <a:t>‹#›</a:t>
            </a:fld>
            <a:endParaRPr lang="en-US"/>
          </a:p>
        </p:txBody>
      </p:sp>
      <p:sp>
        <p:nvSpPr>
          <p:cNvPr id="9" name="Content Placeholder 3"/>
          <p:cNvSpPr>
            <a:spLocks noGrp="1"/>
          </p:cNvSpPr>
          <p:nvPr>
            <p:ph sz="half" idx="13" hasCustomPrompt="1"/>
          </p:nvPr>
        </p:nvSpPr>
        <p:spPr>
          <a:xfrm>
            <a:off x="624000"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0" name="Content Placeholder 3"/>
          <p:cNvSpPr>
            <a:spLocks noGrp="1"/>
          </p:cNvSpPr>
          <p:nvPr>
            <p:ph sz="half" idx="14" hasCustomPrompt="1"/>
          </p:nvPr>
        </p:nvSpPr>
        <p:spPr>
          <a:xfrm>
            <a:off x="8291341"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3" name="Content Placeholder 3"/>
          <p:cNvSpPr>
            <a:spLocks noGrp="1"/>
          </p:cNvSpPr>
          <p:nvPr>
            <p:ph sz="half" idx="15"/>
          </p:nvPr>
        </p:nvSpPr>
        <p:spPr>
          <a:xfrm>
            <a:off x="624000" y="1368000"/>
            <a:ext cx="10977752" cy="2368323"/>
          </a:xfrm>
        </p:spPr>
        <p:txBody>
          <a:bodyPr>
            <a:normAutofit/>
          </a:bodyPr>
          <a:lstStyle>
            <a:lvl1pPr marL="0" indent="0">
              <a:buNone/>
              <a:defRPr sz="1800"/>
            </a:lvl1pPr>
          </a:lstStyle>
          <a:p>
            <a:pPr lvl="0"/>
            <a:endParaRPr lang="en-US"/>
          </a:p>
        </p:txBody>
      </p:sp>
    </p:spTree>
    <p:extLst>
      <p:ext uri="{BB962C8B-B14F-4D97-AF65-F5344CB8AC3E}">
        <p14:creationId xmlns:p14="http://schemas.microsoft.com/office/powerpoint/2010/main" val="27884608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26B45F40-C7C6-F045-B75E-904D8FB471A1}" type="datetime1">
              <a:rPr lang="en-GB" smtClean="0"/>
              <a:t>18/04/2024</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9158125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C6B4446F-A064-8347-8955-B342843ABCA3}" type="datetime1">
              <a:rPr lang="en-GB" smtClean="0"/>
              <a:t>18/04/2024</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4167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589463"/>
            <a:ext cx="10515600" cy="1500187"/>
          </a:xfrm>
        </p:spPr>
        <p:txBody>
          <a:bodyPr/>
          <a:lstStyle>
            <a:lvl1pPr marL="0" indent="0">
              <a:lnSpc>
                <a:spcPct val="100000"/>
              </a:lnSpc>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B74F66A0-57D8-6246-B611-175645021EE6}" type="datetime1">
              <a:rPr lang="en-GB" smtClean="0"/>
              <a:t>18/04/2024</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7597487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E83C30D2-A72C-0A4D-BF3F-29B8AF0C7F65}" type="datetime1">
              <a:rPr lang="en-GB" smtClean="0"/>
              <a:t>18/04/2024</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3310787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326CAC6F-1F70-144F-9A97-F8C403AA250D}" type="datetime1">
              <a:rPr lang="en-GB" smtClean="0"/>
              <a:t>18/04/2024</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6302810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CEC25-5F90-3440-9E19-681839FAC16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6BC4AC2-36DD-3F4F-B86B-362D11CDC5D8}"/>
              </a:ext>
            </a:extLst>
          </p:cNvPr>
          <p:cNvSpPr>
            <a:spLocks noGrp="1"/>
          </p:cNvSpPr>
          <p:nvPr>
            <p:ph type="dt" sz="half" idx="10"/>
          </p:nvPr>
        </p:nvSpPr>
        <p:spPr/>
        <p:txBody>
          <a:bodyPr/>
          <a:lstStyle/>
          <a:p>
            <a:fld id="{663126BE-4318-F849-B2F9-703D40231FAD}" type="datetime1">
              <a:rPr lang="en-GB" smtClean="0"/>
              <a:t>18/04/2024</a:t>
            </a:fld>
            <a:endParaRPr lang="en-US"/>
          </a:p>
        </p:txBody>
      </p:sp>
      <p:sp>
        <p:nvSpPr>
          <p:cNvPr id="4" name="Footer Placeholder 3">
            <a:extLst>
              <a:ext uri="{FF2B5EF4-FFF2-40B4-BE49-F238E27FC236}">
                <a16:creationId xmlns:a16="http://schemas.microsoft.com/office/drawing/2014/main" id="{F8F41334-BDDF-2642-ACBD-97768E503EB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AE166AB-DA97-3A48-9493-CBE7BC234DB2}"/>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5913818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5A395B-9780-D646-802E-99D88446328A}"/>
              </a:ext>
            </a:extLst>
          </p:cNvPr>
          <p:cNvSpPr>
            <a:spLocks noGrp="1"/>
          </p:cNvSpPr>
          <p:nvPr>
            <p:ph type="dt" sz="half" idx="10"/>
          </p:nvPr>
        </p:nvSpPr>
        <p:spPr/>
        <p:txBody>
          <a:bodyPr/>
          <a:lstStyle/>
          <a:p>
            <a:fld id="{6EC95DFA-2C04-5441-A58F-BD586E9EC2F7}" type="datetime1">
              <a:rPr lang="en-GB" smtClean="0"/>
              <a:t>18/04/2024</a:t>
            </a:fld>
            <a:endParaRPr lang="en-US"/>
          </a:p>
        </p:txBody>
      </p:sp>
      <p:sp>
        <p:nvSpPr>
          <p:cNvPr id="3" name="Footer Placeholder 2">
            <a:extLst>
              <a:ext uri="{FF2B5EF4-FFF2-40B4-BE49-F238E27FC236}">
                <a16:creationId xmlns:a16="http://schemas.microsoft.com/office/drawing/2014/main" id="{4DDAC869-2240-1F4F-95BE-1DD38CB77B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500DF4-390D-A049-9FC1-CD4E7D1AF404}"/>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5566059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E20A0840-B9EC-5D42-A179-4D9D0896F1F0}" type="datetime1">
              <a:rPr lang="en-GB" smtClean="0"/>
              <a:t>18/04/2024</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3580827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1C616C1E-120C-8047-A8DB-82CDCF0374C4}" type="datetime1">
              <a:rPr lang="en-GB" smtClean="0"/>
              <a:t>18/04/2024</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7409498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7DB4E-3208-3942-818F-5C45E00661D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2E12F27-7C78-8C4D-A651-A634C083C6B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D044B7-3965-9D40-9CFB-B376EE6F385E}"/>
              </a:ext>
            </a:extLst>
          </p:cNvPr>
          <p:cNvSpPr>
            <a:spLocks noGrp="1"/>
          </p:cNvSpPr>
          <p:nvPr>
            <p:ph type="dt" sz="half" idx="10"/>
          </p:nvPr>
        </p:nvSpPr>
        <p:spPr/>
        <p:txBody>
          <a:bodyPr/>
          <a:lstStyle/>
          <a:p>
            <a:fld id="{8BEC3FF5-4FC3-EF41-A108-706961B4F1A5}" type="datetime1">
              <a:rPr lang="en-GB" smtClean="0"/>
              <a:t>18/04/2024</a:t>
            </a:fld>
            <a:endParaRPr lang="en-US"/>
          </a:p>
        </p:txBody>
      </p:sp>
      <p:sp>
        <p:nvSpPr>
          <p:cNvPr id="5" name="Footer Placeholder 4">
            <a:extLst>
              <a:ext uri="{FF2B5EF4-FFF2-40B4-BE49-F238E27FC236}">
                <a16:creationId xmlns:a16="http://schemas.microsoft.com/office/drawing/2014/main" id="{F16B57D9-A0EA-2A45-A965-DBA30B49F8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493EE2-3FB8-2341-BC3D-B9BBFB5EE76F}"/>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41033910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6D3FB39-29BA-2F42-9438-6405954A7BB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8D7D58E-BAED-2941-B30F-167494BC5C2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171C3A-2239-054D-973E-5EF18FAC0D81}"/>
              </a:ext>
            </a:extLst>
          </p:cNvPr>
          <p:cNvSpPr>
            <a:spLocks noGrp="1"/>
          </p:cNvSpPr>
          <p:nvPr>
            <p:ph type="dt" sz="half" idx="10"/>
          </p:nvPr>
        </p:nvSpPr>
        <p:spPr/>
        <p:txBody>
          <a:bodyPr/>
          <a:lstStyle/>
          <a:p>
            <a:fld id="{23A43A12-292D-BE46-A4EF-6DE35E0B5251}" type="datetime1">
              <a:rPr lang="en-GB" smtClean="0"/>
              <a:t>18/04/2024</a:t>
            </a:fld>
            <a:endParaRPr lang="en-US"/>
          </a:p>
        </p:txBody>
      </p:sp>
      <p:sp>
        <p:nvSpPr>
          <p:cNvPr id="5" name="Footer Placeholder 4">
            <a:extLst>
              <a:ext uri="{FF2B5EF4-FFF2-40B4-BE49-F238E27FC236}">
                <a16:creationId xmlns:a16="http://schemas.microsoft.com/office/drawing/2014/main" id="{3DADA16F-4ADD-6443-9509-212D1EFF4D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89A274-3B0A-624C-AB37-77810D5A821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3534504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40759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345323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4471056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2588392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379064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2024051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CEC25-5F90-3440-9E19-681839FAC16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6BC4AC2-36DD-3F4F-B86B-362D11CDC5D8}"/>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4" name="Footer Placeholder 3">
            <a:extLst>
              <a:ext uri="{FF2B5EF4-FFF2-40B4-BE49-F238E27FC236}">
                <a16:creationId xmlns:a16="http://schemas.microsoft.com/office/drawing/2014/main" id="{F8F41334-BDDF-2642-ACBD-97768E503EB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AE166AB-DA97-3A48-9493-CBE7BC234DB2}"/>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4556181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5A395B-9780-D646-802E-99D88446328A}"/>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3" name="Footer Placeholder 2">
            <a:extLst>
              <a:ext uri="{FF2B5EF4-FFF2-40B4-BE49-F238E27FC236}">
                <a16:creationId xmlns:a16="http://schemas.microsoft.com/office/drawing/2014/main" id="{4DDAC869-2240-1F4F-95BE-1DD38CB77B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F500DF4-390D-A049-9FC1-CD4E7D1AF404}"/>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4463292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07184916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0255428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7DB4E-3208-3942-818F-5C45E00661D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2E12F27-7C78-8C4D-A651-A634C083C6B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D044B7-3965-9D40-9CFB-B376EE6F385E}"/>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F16B57D9-A0EA-2A45-A965-DBA30B49F8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493EE2-3FB8-2341-BC3D-B9BBFB5EE76F}"/>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75994177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6D3FB39-29BA-2F42-9438-6405954A7BB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8D7D58E-BAED-2941-B30F-167494BC5C2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171C3A-2239-054D-973E-5EF18FAC0D81}"/>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3DADA16F-4ADD-6443-9509-212D1EFF4D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89A274-3B0A-624C-AB37-77810D5A821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5510612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CEC25-5F90-3440-9E19-681839FAC16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36BC4AC2-36DD-3F4F-B86B-362D11CDC5D8}"/>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4" name="Footer Placeholder 3">
            <a:extLst>
              <a:ext uri="{FF2B5EF4-FFF2-40B4-BE49-F238E27FC236}">
                <a16:creationId xmlns:a16="http://schemas.microsoft.com/office/drawing/2014/main" id="{F8F41334-BDDF-2642-ACBD-97768E503EB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AE166AB-DA97-3A48-9493-CBE7BC234DB2}"/>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2370900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F052F0FB-3D49-9D4F-97C6-7260B436500D}" type="datetime1">
              <a:rPr lang="en-GB" smtClean="0"/>
              <a:t>18/04/2024</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9593157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0F86F1EA-B7E3-5C48-A6D5-62A9AFFDF19F}" type="datetime1">
              <a:rPr lang="en-GB" smtClean="0"/>
              <a:t>18/04/2024</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0676388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51866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398394"/>
            <a:ext cx="10515600" cy="1006119"/>
          </a:xfrm>
        </p:spPr>
        <p:txBody>
          <a:bodyPr/>
          <a:lstStyle>
            <a:lvl1pPr marL="0" indent="0">
              <a:lnSpc>
                <a:spcPct val="100000"/>
              </a:lnSpc>
              <a:buNone/>
              <a:defRPr sz="2400" baseline="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FC679CDD-1342-554C-9F1E-7527A20FFCC7}" type="datetime1">
              <a:rPr lang="en-GB" smtClean="0"/>
              <a:t>18/04/2024</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6335847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20CBC4D3-8376-3241-A99A-927B6C447CC1}" type="datetime1">
              <a:rPr lang="en-GB" smtClean="0"/>
              <a:t>18/04/2024</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46504228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639F118F-A233-EB44-BFAF-F0706B479C11}" type="datetime1">
              <a:rPr lang="en-GB" smtClean="0"/>
              <a:t>18/04/2024</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4916693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FC1C2FB9-5E76-D349-B545-D206C4A205C2}" type="datetime1">
              <a:rPr lang="en-GB" smtClean="0"/>
              <a:t>18/04/2024</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84319993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C874C289-3140-A748-997C-454EA764EBF3}" type="datetime1">
              <a:rPr lang="en-GB" smtClean="0"/>
              <a:t>18/04/2024</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8981520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_Three Content &amp;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4440795"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7" name="Slide Number Placeholder 6"/>
          <p:cNvSpPr>
            <a:spLocks noGrp="1"/>
          </p:cNvSpPr>
          <p:nvPr>
            <p:ph type="sldNum" sz="quarter" idx="12"/>
          </p:nvPr>
        </p:nvSpPr>
        <p:spPr/>
        <p:txBody>
          <a:bodyPr/>
          <a:lstStyle/>
          <a:p>
            <a:fld id="{9B300B1C-C1E4-8748-BE64-222004E90874}" type="slidenum">
              <a:rPr lang="en-US" smtClean="0"/>
              <a:t>‹#›</a:t>
            </a:fld>
            <a:endParaRPr lang="en-US"/>
          </a:p>
        </p:txBody>
      </p:sp>
      <p:sp>
        <p:nvSpPr>
          <p:cNvPr id="9" name="Content Placeholder 3"/>
          <p:cNvSpPr>
            <a:spLocks noGrp="1"/>
          </p:cNvSpPr>
          <p:nvPr>
            <p:ph sz="half" idx="13" hasCustomPrompt="1"/>
          </p:nvPr>
        </p:nvSpPr>
        <p:spPr>
          <a:xfrm>
            <a:off x="624000"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0" name="Content Placeholder 3"/>
          <p:cNvSpPr>
            <a:spLocks noGrp="1"/>
          </p:cNvSpPr>
          <p:nvPr>
            <p:ph sz="half" idx="14" hasCustomPrompt="1"/>
          </p:nvPr>
        </p:nvSpPr>
        <p:spPr>
          <a:xfrm>
            <a:off x="8291341"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3" name="Content Placeholder 3"/>
          <p:cNvSpPr>
            <a:spLocks noGrp="1"/>
          </p:cNvSpPr>
          <p:nvPr>
            <p:ph sz="half" idx="15"/>
          </p:nvPr>
        </p:nvSpPr>
        <p:spPr>
          <a:xfrm>
            <a:off x="624000" y="1368000"/>
            <a:ext cx="10977752" cy="2368323"/>
          </a:xfrm>
        </p:spPr>
        <p:txBody>
          <a:bodyPr>
            <a:normAutofit/>
          </a:bodyPr>
          <a:lstStyle>
            <a:lvl1pPr marL="0" indent="0">
              <a:buNone/>
              <a:defRPr sz="1800"/>
            </a:lvl1pPr>
          </a:lstStyle>
          <a:p>
            <a:pPr lvl="0"/>
            <a:r>
              <a:rPr lang="en-US"/>
              <a:t>Click to edit Master text styles</a:t>
            </a:r>
          </a:p>
        </p:txBody>
      </p:sp>
    </p:spTree>
    <p:extLst>
      <p:ext uri="{BB962C8B-B14F-4D97-AF65-F5344CB8AC3E}">
        <p14:creationId xmlns:p14="http://schemas.microsoft.com/office/powerpoint/2010/main" val="26741264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976532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7" name="Rectangle 6">
            <a:extLst>
              <a:ext uri="{FF2B5EF4-FFF2-40B4-BE49-F238E27FC236}">
                <a16:creationId xmlns:a16="http://schemas.microsoft.com/office/drawing/2014/main" id="{9AB4C1EC-C484-4528-B746-3D8C0243DFFC}"/>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3482552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7" name="Rectangle 6">
            <a:extLst>
              <a:ext uri="{FF2B5EF4-FFF2-40B4-BE49-F238E27FC236}">
                <a16:creationId xmlns:a16="http://schemas.microsoft.com/office/drawing/2014/main" id="{12035C1F-803B-43D1-A122-495106021B73}"/>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26123705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7" name="Rectangle 6">
            <a:extLst>
              <a:ext uri="{FF2B5EF4-FFF2-40B4-BE49-F238E27FC236}">
                <a16:creationId xmlns:a16="http://schemas.microsoft.com/office/drawing/2014/main" id="{BEA6DD2F-67D4-48AC-92FE-527003E1DBB2}"/>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0131291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8" name="Rectangle 7">
            <a:extLst>
              <a:ext uri="{FF2B5EF4-FFF2-40B4-BE49-F238E27FC236}">
                <a16:creationId xmlns:a16="http://schemas.microsoft.com/office/drawing/2014/main" id="{56E692C3-4E3A-4E7B-9754-85B6BFDBBEE4}"/>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274343085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10" name="Rectangle 9">
            <a:extLst>
              <a:ext uri="{FF2B5EF4-FFF2-40B4-BE49-F238E27FC236}">
                <a16:creationId xmlns:a16="http://schemas.microsoft.com/office/drawing/2014/main" id="{F44F9445-B075-4E9B-B37C-3E006B22C080}"/>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517993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buClr>
                <a:schemeClr val="accent1"/>
              </a:buClr>
              <a:defRPr sz="3200"/>
            </a:lvl1pPr>
            <a:lvl2pPr>
              <a:buClr>
                <a:schemeClr val="accent1"/>
              </a:buClr>
              <a:defRPr sz="2800"/>
            </a:lvl2pPr>
            <a:lvl3pPr>
              <a:buClr>
                <a:schemeClr val="accent1"/>
              </a:buClr>
              <a:defRPr sz="2400"/>
            </a:lvl3pPr>
            <a:lvl4pPr>
              <a:buClr>
                <a:schemeClr val="accent1"/>
              </a:buClr>
              <a:defRPr sz="2000"/>
            </a:lvl4pPr>
            <a:lvl5pPr>
              <a:buClr>
                <a:schemeClr val="accent1"/>
              </a:buCl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8" name="Rectangle 7">
            <a:extLst>
              <a:ext uri="{FF2B5EF4-FFF2-40B4-BE49-F238E27FC236}">
                <a16:creationId xmlns:a16="http://schemas.microsoft.com/office/drawing/2014/main" id="{536EF7AD-C4CD-43CE-B5B6-2AFC9572ED74}"/>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7297773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AB13426F-C57B-2740-A0EA-77F92F1BB44E}" type="datetimeFigureOut">
              <a:rPr lang="en-US" smtClean="0"/>
              <a:t>4/18/2024</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
        <p:nvSpPr>
          <p:cNvPr id="8" name="Rectangle 7">
            <a:extLst>
              <a:ext uri="{FF2B5EF4-FFF2-40B4-BE49-F238E27FC236}">
                <a16:creationId xmlns:a16="http://schemas.microsoft.com/office/drawing/2014/main" id="{8098A477-30BD-40A3-826B-6D5BA7C39FA4}"/>
              </a:ext>
            </a:extLst>
          </p:cNvPr>
          <p:cNvSpPr/>
          <p:nvPr/>
        </p:nvSpPr>
        <p:spPr>
          <a:xfrm rot="16200000">
            <a:off x="-3341467" y="3314700"/>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1154999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149456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68108898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967477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Device_Dark" preserve="1" userDrawn="1">
  <p:cSld name="Device_Dark">
    <p:bg>
      <p:bgRef idx="1001">
        <a:schemeClr val="bg1"/>
      </p:bgRef>
    </p:bg>
    <p:spTree>
      <p:nvGrpSpPr>
        <p:cNvPr id="1" name="Shape 10"/>
        <p:cNvGrpSpPr/>
        <p:nvPr/>
      </p:nvGrpSpPr>
      <p:grpSpPr>
        <a:xfrm>
          <a:off x="0" y="0"/>
          <a:ext cx="0" cy="0"/>
          <a:chOff x="0" y="0"/>
          <a:chExt cx="0" cy="0"/>
        </a:xfrm>
      </p:grpSpPr>
      <p:sp>
        <p:nvSpPr>
          <p:cNvPr id="19" name="Title 7">
            <a:extLst>
              <a:ext uri="{FF2B5EF4-FFF2-40B4-BE49-F238E27FC236}">
                <a16:creationId xmlns:a16="http://schemas.microsoft.com/office/drawing/2014/main" id="{350955C3-F03E-3B44-A2C1-75B383DE2876}"/>
              </a:ext>
            </a:extLst>
          </p:cNvPr>
          <p:cNvSpPr>
            <a:spLocks noGrp="1"/>
          </p:cNvSpPr>
          <p:nvPr>
            <p:ph type="title"/>
          </p:nvPr>
        </p:nvSpPr>
        <p:spPr>
          <a:xfrm>
            <a:off x="707136" y="2540000"/>
            <a:ext cx="5481531" cy="889000"/>
          </a:xfrm>
          <a:prstGeom prst="rect">
            <a:avLst/>
          </a:prstGeom>
        </p:spPr>
        <p:txBody>
          <a:bodyPr lIns="0" tIns="0" rIns="0" bIns="0" anchor="b"/>
          <a:lstStyle>
            <a:lvl1pPr>
              <a:defRPr sz="6000" b="1">
                <a:solidFill>
                  <a:schemeClr val="tx2"/>
                </a:solidFill>
              </a:defRPr>
            </a:lvl1pPr>
          </a:lstStyle>
          <a:p>
            <a:endParaRPr lang="en-GB"/>
          </a:p>
        </p:txBody>
      </p:sp>
      <p:sp>
        <p:nvSpPr>
          <p:cNvPr id="23" name="Text Placeholder 9">
            <a:extLst>
              <a:ext uri="{FF2B5EF4-FFF2-40B4-BE49-F238E27FC236}">
                <a16:creationId xmlns:a16="http://schemas.microsoft.com/office/drawing/2014/main" id="{724F6391-AC18-1E45-9330-49F54C6012BD}"/>
              </a:ext>
            </a:extLst>
          </p:cNvPr>
          <p:cNvSpPr>
            <a:spLocks noGrp="1"/>
          </p:cNvSpPr>
          <p:nvPr>
            <p:ph type="body" sz="quarter" idx="12"/>
          </p:nvPr>
        </p:nvSpPr>
        <p:spPr>
          <a:xfrm>
            <a:off x="707135" y="3716866"/>
            <a:ext cx="5481532" cy="970881"/>
          </a:xfrm>
          <a:prstGeom prst="rect">
            <a:avLst/>
          </a:prstGeom>
        </p:spPr>
        <p:txBody>
          <a:bodyPr lIns="0" tIns="0" rIns="0" bIns="0"/>
          <a:lstStyle>
            <a:lvl1pPr marL="0" indent="0">
              <a:buNone/>
              <a:defRPr sz="1600" b="1">
                <a:solidFill>
                  <a:schemeClr val="accent4"/>
                </a:solidFill>
              </a:defRPr>
            </a:lvl1pPr>
          </a:lstStyle>
          <a:p>
            <a:pPr lvl="0"/>
            <a:endParaRPr lang="en-US"/>
          </a:p>
        </p:txBody>
      </p:sp>
      <p:pic>
        <p:nvPicPr>
          <p:cNvPr id="26" name="Google Shape;16;p5">
            <a:extLst>
              <a:ext uri="{FF2B5EF4-FFF2-40B4-BE49-F238E27FC236}">
                <a16:creationId xmlns:a16="http://schemas.microsoft.com/office/drawing/2014/main" id="{7AB25C3C-618B-6B40-8EC1-05202090B305}"/>
              </a:ext>
            </a:extLst>
          </p:cNvPr>
          <p:cNvPicPr preferRelativeResize="0"/>
          <p:nvPr userDrawn="1"/>
        </p:nvPicPr>
        <p:blipFill>
          <a:blip r:embed="rId2" cstate="email">
            <a:extLst>
              <a:ext uri="{28A0092B-C50C-407E-A947-70E740481C1C}">
                <a14:useLocalDpi xmlns:a14="http://schemas.microsoft.com/office/drawing/2010/main"/>
              </a:ext>
            </a:extLst>
          </a:blip>
          <a:srcRect/>
          <a:stretch/>
        </p:blipFill>
        <p:spPr>
          <a:xfrm>
            <a:off x="9073031" y="5712192"/>
            <a:ext cx="2564806" cy="739163"/>
          </a:xfrm>
          <a:prstGeom prst="rect">
            <a:avLst/>
          </a:prstGeom>
          <a:noFill/>
          <a:ln>
            <a:noFill/>
          </a:ln>
        </p:spPr>
      </p:pic>
      <p:sp>
        <p:nvSpPr>
          <p:cNvPr id="24" name="Rectangle 23">
            <a:extLst>
              <a:ext uri="{FF2B5EF4-FFF2-40B4-BE49-F238E27FC236}">
                <a16:creationId xmlns:a16="http://schemas.microsoft.com/office/drawing/2014/main" id="{D76E9C44-D0E5-3A4B-BAF4-36BE0AF178CB}"/>
              </a:ext>
            </a:extLst>
          </p:cNvPr>
          <p:cNvSpPr/>
          <p:nvPr userDrawn="1"/>
        </p:nvSpPr>
        <p:spPr>
          <a:xfrm>
            <a:off x="707136" y="6451355"/>
            <a:ext cx="5481532" cy="4066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Picture Placeholder 19">
            <a:extLst>
              <a:ext uri="{FF2B5EF4-FFF2-40B4-BE49-F238E27FC236}">
                <a16:creationId xmlns:a16="http://schemas.microsoft.com/office/drawing/2014/main" id="{0019566D-9AE6-724D-AD7D-3CA3E77B54A5}"/>
              </a:ext>
            </a:extLst>
          </p:cNvPr>
          <p:cNvSpPr>
            <a:spLocks noGrp="1"/>
          </p:cNvSpPr>
          <p:nvPr>
            <p:ph type="pic" sz="quarter" idx="15"/>
          </p:nvPr>
        </p:nvSpPr>
        <p:spPr>
          <a:xfrm>
            <a:off x="7357199" y="0"/>
            <a:ext cx="4834801" cy="4222750"/>
          </a:xfrm>
          <a:custGeom>
            <a:avLst/>
            <a:gdLst>
              <a:gd name="connsiteX0" fmla="*/ 0 w 4834801"/>
              <a:gd name="connsiteY0" fmla="*/ 0 h 4222750"/>
              <a:gd name="connsiteX1" fmla="*/ 2372079 w 4834801"/>
              <a:gd name="connsiteY1" fmla="*/ 0 h 4222750"/>
              <a:gd name="connsiteX2" fmla="*/ 2372079 w 4834801"/>
              <a:gd name="connsiteY2" fmla="*/ 1398188 h 4222750"/>
              <a:gd name="connsiteX3" fmla="*/ 4834801 w 4834801"/>
              <a:gd name="connsiteY3" fmla="*/ 1398188 h 4222750"/>
              <a:gd name="connsiteX4" fmla="*/ 4834801 w 4834801"/>
              <a:gd name="connsiteY4" fmla="*/ 4222750 h 4222750"/>
              <a:gd name="connsiteX5" fmla="*/ 3100077 w 4834801"/>
              <a:gd name="connsiteY5" fmla="*/ 4222750 h 4222750"/>
              <a:gd name="connsiteX6" fmla="*/ 3100077 w 4834801"/>
              <a:gd name="connsiteY6" fmla="*/ 3599017 h 4222750"/>
              <a:gd name="connsiteX7" fmla="*/ 0 w 4834801"/>
              <a:gd name="connsiteY7" fmla="*/ 3599017 h 4222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801" h="4222750">
                <a:moveTo>
                  <a:pt x="0" y="0"/>
                </a:moveTo>
                <a:lnTo>
                  <a:pt x="2372079" y="0"/>
                </a:lnTo>
                <a:lnTo>
                  <a:pt x="2372079" y="1398188"/>
                </a:lnTo>
                <a:lnTo>
                  <a:pt x="4834801" y="1398188"/>
                </a:lnTo>
                <a:lnTo>
                  <a:pt x="4834801" y="4222750"/>
                </a:lnTo>
                <a:lnTo>
                  <a:pt x="3100077" y="4222750"/>
                </a:lnTo>
                <a:lnTo>
                  <a:pt x="3100077" y="3599017"/>
                </a:lnTo>
                <a:lnTo>
                  <a:pt x="0" y="3599017"/>
                </a:lnTo>
                <a:close/>
              </a:path>
            </a:pathLst>
          </a:custGeom>
          <a:solidFill>
            <a:schemeClr val="accent5"/>
          </a:solidFill>
        </p:spPr>
        <p:txBody>
          <a:bodyPr wrap="square">
            <a:noAutofit/>
          </a:bodyPr>
          <a:lstStyle>
            <a:lvl1pPr>
              <a:defRPr>
                <a:solidFill>
                  <a:schemeClr val="accent5"/>
                </a:solidFill>
              </a:defRPr>
            </a:lvl1pPr>
          </a:lstStyle>
          <a:p>
            <a:endParaRPr lang="en-US"/>
          </a:p>
        </p:txBody>
      </p:sp>
      <p:sp>
        <p:nvSpPr>
          <p:cNvPr id="21" name="Freeform 20">
            <a:extLst>
              <a:ext uri="{FF2B5EF4-FFF2-40B4-BE49-F238E27FC236}">
                <a16:creationId xmlns:a16="http://schemas.microsoft.com/office/drawing/2014/main" id="{C86841ED-F1F2-8A4B-BDAE-799498A486B1}"/>
              </a:ext>
            </a:extLst>
          </p:cNvPr>
          <p:cNvSpPr/>
          <p:nvPr userDrawn="1"/>
        </p:nvSpPr>
        <p:spPr>
          <a:xfrm>
            <a:off x="7357200" y="3599018"/>
            <a:ext cx="3100076" cy="312958"/>
          </a:xfrm>
          <a:custGeom>
            <a:avLst/>
            <a:gdLst>
              <a:gd name="connsiteX0" fmla="*/ 0 w 3196202"/>
              <a:gd name="connsiteY0" fmla="*/ 0 h 312958"/>
              <a:gd name="connsiteX1" fmla="*/ 3196202 w 3196202"/>
              <a:gd name="connsiteY1" fmla="*/ 0 h 312958"/>
              <a:gd name="connsiteX2" fmla="*/ 3196202 w 3196202"/>
              <a:gd name="connsiteY2" fmla="*/ 312958 h 312958"/>
              <a:gd name="connsiteX3" fmla="*/ 0 w 3196202"/>
              <a:gd name="connsiteY3" fmla="*/ 312958 h 312958"/>
            </a:gdLst>
            <a:ahLst/>
            <a:cxnLst>
              <a:cxn ang="0">
                <a:pos x="connsiteX0" y="connsiteY0"/>
              </a:cxn>
              <a:cxn ang="0">
                <a:pos x="connsiteX1" y="connsiteY1"/>
              </a:cxn>
              <a:cxn ang="0">
                <a:pos x="connsiteX2" y="connsiteY2"/>
              </a:cxn>
              <a:cxn ang="0">
                <a:pos x="connsiteX3" y="connsiteY3"/>
              </a:cxn>
            </a:cxnLst>
            <a:rect l="l" t="t" r="r" b="b"/>
            <a:pathLst>
              <a:path w="3196202" h="312958">
                <a:moveTo>
                  <a:pt x="0" y="0"/>
                </a:moveTo>
                <a:lnTo>
                  <a:pt x="3196202" y="0"/>
                </a:lnTo>
                <a:lnTo>
                  <a:pt x="3196202" y="312958"/>
                </a:lnTo>
                <a:lnTo>
                  <a:pt x="0" y="312958"/>
                </a:lnTo>
                <a:close/>
              </a:path>
            </a:pathLst>
          </a:custGeom>
          <a:solidFill>
            <a:schemeClr val="accent4"/>
          </a:solidFill>
          <a:ln w="12708"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5EA2BF03-C6FF-0742-9E8C-AC1A02FD9674}"/>
              </a:ext>
            </a:extLst>
          </p:cNvPr>
          <p:cNvSpPr/>
          <p:nvPr userDrawn="1"/>
        </p:nvSpPr>
        <p:spPr>
          <a:xfrm>
            <a:off x="10456906" y="4451778"/>
            <a:ext cx="1735094" cy="743021"/>
          </a:xfrm>
          <a:custGeom>
            <a:avLst/>
            <a:gdLst>
              <a:gd name="connsiteX0" fmla="*/ 0 w 1788895"/>
              <a:gd name="connsiteY0" fmla="*/ 0 h 743021"/>
              <a:gd name="connsiteX1" fmla="*/ 1788896 w 1788895"/>
              <a:gd name="connsiteY1" fmla="*/ 0 h 743021"/>
              <a:gd name="connsiteX2" fmla="*/ 1788896 w 1788895"/>
              <a:gd name="connsiteY2" fmla="*/ 743022 h 743021"/>
              <a:gd name="connsiteX3" fmla="*/ 0 w 1788895"/>
              <a:gd name="connsiteY3" fmla="*/ 743022 h 743021"/>
            </a:gdLst>
            <a:ahLst/>
            <a:cxnLst>
              <a:cxn ang="0">
                <a:pos x="connsiteX0" y="connsiteY0"/>
              </a:cxn>
              <a:cxn ang="0">
                <a:pos x="connsiteX1" y="connsiteY1"/>
              </a:cxn>
              <a:cxn ang="0">
                <a:pos x="connsiteX2" y="connsiteY2"/>
              </a:cxn>
              <a:cxn ang="0">
                <a:pos x="connsiteX3" y="connsiteY3"/>
              </a:cxn>
            </a:cxnLst>
            <a:rect l="l" t="t" r="r" b="b"/>
            <a:pathLst>
              <a:path w="1788895" h="743021">
                <a:moveTo>
                  <a:pt x="0" y="0"/>
                </a:moveTo>
                <a:lnTo>
                  <a:pt x="1788896" y="0"/>
                </a:lnTo>
                <a:lnTo>
                  <a:pt x="1788896" y="743022"/>
                </a:lnTo>
                <a:lnTo>
                  <a:pt x="0" y="743022"/>
                </a:lnTo>
                <a:close/>
              </a:path>
            </a:pathLst>
          </a:custGeom>
          <a:solidFill>
            <a:schemeClr val="accent4"/>
          </a:solidFill>
          <a:ln w="12708"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88DB1739-0EA6-A54F-AC86-8770348D2DD9}"/>
              </a:ext>
            </a:extLst>
          </p:cNvPr>
          <p:cNvSpPr/>
          <p:nvPr userDrawn="1"/>
        </p:nvSpPr>
        <p:spPr>
          <a:xfrm>
            <a:off x="10456906" y="4223156"/>
            <a:ext cx="1735094" cy="228622"/>
          </a:xfrm>
          <a:custGeom>
            <a:avLst/>
            <a:gdLst>
              <a:gd name="connsiteX0" fmla="*/ 0 w 1788895"/>
              <a:gd name="connsiteY0" fmla="*/ 0 h 228622"/>
              <a:gd name="connsiteX1" fmla="*/ 1788896 w 1788895"/>
              <a:gd name="connsiteY1" fmla="*/ 0 h 228622"/>
              <a:gd name="connsiteX2" fmla="*/ 1788896 w 1788895"/>
              <a:gd name="connsiteY2" fmla="*/ 228622 h 228622"/>
              <a:gd name="connsiteX3" fmla="*/ 0 w 1788895"/>
              <a:gd name="connsiteY3" fmla="*/ 228622 h 228622"/>
            </a:gdLst>
            <a:ahLst/>
            <a:cxnLst>
              <a:cxn ang="0">
                <a:pos x="connsiteX0" y="connsiteY0"/>
              </a:cxn>
              <a:cxn ang="0">
                <a:pos x="connsiteX1" y="connsiteY1"/>
              </a:cxn>
              <a:cxn ang="0">
                <a:pos x="connsiteX2" y="connsiteY2"/>
              </a:cxn>
              <a:cxn ang="0">
                <a:pos x="connsiteX3" y="connsiteY3"/>
              </a:cxn>
            </a:cxnLst>
            <a:rect l="l" t="t" r="r" b="b"/>
            <a:pathLst>
              <a:path w="1788895" h="228622">
                <a:moveTo>
                  <a:pt x="0" y="0"/>
                </a:moveTo>
                <a:lnTo>
                  <a:pt x="1788896" y="0"/>
                </a:lnTo>
                <a:lnTo>
                  <a:pt x="1788896" y="228622"/>
                </a:lnTo>
                <a:lnTo>
                  <a:pt x="0" y="228622"/>
                </a:lnTo>
                <a:close/>
              </a:path>
            </a:pathLst>
          </a:custGeom>
          <a:solidFill>
            <a:schemeClr val="accent3"/>
          </a:solidFill>
          <a:ln w="12708" cap="flat">
            <a:noFill/>
            <a:prstDash val="solid"/>
            <a:miter/>
          </a:ln>
        </p:spPr>
        <p:txBody>
          <a:bodyPr rtlCol="0" anchor="ctr"/>
          <a:lstStyle/>
          <a:p>
            <a:endParaRPr lang="en-US"/>
          </a:p>
        </p:txBody>
      </p:sp>
      <p:sp>
        <p:nvSpPr>
          <p:cNvPr id="27" name="Freeform 26">
            <a:extLst>
              <a:ext uri="{FF2B5EF4-FFF2-40B4-BE49-F238E27FC236}">
                <a16:creationId xmlns:a16="http://schemas.microsoft.com/office/drawing/2014/main" id="{AAAE52D9-93E1-D94E-970B-B682BD2ABF15}"/>
              </a:ext>
            </a:extLst>
          </p:cNvPr>
          <p:cNvSpPr/>
          <p:nvPr userDrawn="1"/>
        </p:nvSpPr>
        <p:spPr>
          <a:xfrm>
            <a:off x="9729278" y="479636"/>
            <a:ext cx="2462722" cy="918552"/>
          </a:xfrm>
          <a:custGeom>
            <a:avLst/>
            <a:gdLst>
              <a:gd name="connsiteX0" fmla="*/ 0 w 2539085"/>
              <a:gd name="connsiteY0" fmla="*/ 0 h 918552"/>
              <a:gd name="connsiteX1" fmla="*/ 2539086 w 2539085"/>
              <a:gd name="connsiteY1" fmla="*/ 0 h 918552"/>
              <a:gd name="connsiteX2" fmla="*/ 2539086 w 2539085"/>
              <a:gd name="connsiteY2" fmla="*/ 918552 h 918552"/>
              <a:gd name="connsiteX3" fmla="*/ 0 w 2539085"/>
              <a:gd name="connsiteY3" fmla="*/ 918552 h 918552"/>
            </a:gdLst>
            <a:ahLst/>
            <a:cxnLst>
              <a:cxn ang="0">
                <a:pos x="connsiteX0" y="connsiteY0"/>
              </a:cxn>
              <a:cxn ang="0">
                <a:pos x="connsiteX1" y="connsiteY1"/>
              </a:cxn>
              <a:cxn ang="0">
                <a:pos x="connsiteX2" y="connsiteY2"/>
              </a:cxn>
              <a:cxn ang="0">
                <a:pos x="connsiteX3" y="connsiteY3"/>
              </a:cxn>
            </a:cxnLst>
            <a:rect l="l" t="t" r="r" b="b"/>
            <a:pathLst>
              <a:path w="2539085" h="918552">
                <a:moveTo>
                  <a:pt x="0" y="0"/>
                </a:moveTo>
                <a:lnTo>
                  <a:pt x="2539086" y="0"/>
                </a:lnTo>
                <a:lnTo>
                  <a:pt x="2539086" y="918552"/>
                </a:lnTo>
                <a:lnTo>
                  <a:pt x="0" y="918552"/>
                </a:lnTo>
                <a:close/>
              </a:path>
            </a:pathLst>
          </a:custGeom>
          <a:solidFill>
            <a:schemeClr val="accent4"/>
          </a:solidFill>
          <a:ln w="12708" cap="flat">
            <a:noFill/>
            <a:prstDash val="solid"/>
            <a:miter/>
          </a:ln>
        </p:spPr>
        <p:txBody>
          <a:bodyPr rtlCol="0" anchor="ctr"/>
          <a:lstStyle/>
          <a:p>
            <a:endParaRPr lang="en-US"/>
          </a:p>
        </p:txBody>
      </p:sp>
    </p:spTree>
    <p:extLst>
      <p:ext uri="{BB962C8B-B14F-4D97-AF65-F5344CB8AC3E}">
        <p14:creationId xmlns:p14="http://schemas.microsoft.com/office/powerpoint/2010/main" val="512344865"/>
      </p:ext>
    </p:extLst>
  </p:cSld>
  <p:clrMapOvr>
    <a:overrideClrMapping bg1="dk1" tx1="lt1" bg2="dk2" tx2="lt2" accent1="accent1" accent2="accent2" accent3="accent3" accent4="accent4" accent5="accent5" accent6="accent6" hlink="hlink" folHlink="folHlink"/>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Device_Dark" preserve="1" userDrawn="1">
  <p:cSld name="1_Device_Dark">
    <p:bg>
      <p:bgRef idx="1001">
        <a:schemeClr val="bg2"/>
      </p:bgRef>
    </p:bg>
    <p:spTree>
      <p:nvGrpSpPr>
        <p:cNvPr id="1" name="Shape 10"/>
        <p:cNvGrpSpPr/>
        <p:nvPr/>
      </p:nvGrpSpPr>
      <p:grpSpPr>
        <a:xfrm>
          <a:off x="0" y="0"/>
          <a:ext cx="0" cy="0"/>
          <a:chOff x="0" y="0"/>
          <a:chExt cx="0" cy="0"/>
        </a:xfrm>
      </p:grpSpPr>
      <p:sp>
        <p:nvSpPr>
          <p:cNvPr id="30" name="Picture Placeholder 29">
            <a:extLst>
              <a:ext uri="{FF2B5EF4-FFF2-40B4-BE49-F238E27FC236}">
                <a16:creationId xmlns:a16="http://schemas.microsoft.com/office/drawing/2014/main" id="{D1843024-877A-D140-A5B6-505BD7597D95}"/>
              </a:ext>
            </a:extLst>
          </p:cNvPr>
          <p:cNvSpPr>
            <a:spLocks noGrp="1"/>
          </p:cNvSpPr>
          <p:nvPr>
            <p:ph type="pic" sz="quarter" idx="15"/>
          </p:nvPr>
        </p:nvSpPr>
        <p:spPr>
          <a:xfrm>
            <a:off x="7357199" y="0"/>
            <a:ext cx="4834801" cy="4222750"/>
          </a:xfrm>
          <a:custGeom>
            <a:avLst/>
            <a:gdLst>
              <a:gd name="connsiteX0" fmla="*/ 0 w 4834801"/>
              <a:gd name="connsiteY0" fmla="*/ 0 h 4222750"/>
              <a:gd name="connsiteX1" fmla="*/ 2372079 w 4834801"/>
              <a:gd name="connsiteY1" fmla="*/ 0 h 4222750"/>
              <a:gd name="connsiteX2" fmla="*/ 2372079 w 4834801"/>
              <a:gd name="connsiteY2" fmla="*/ 1398188 h 4222750"/>
              <a:gd name="connsiteX3" fmla="*/ 4834801 w 4834801"/>
              <a:gd name="connsiteY3" fmla="*/ 1398188 h 4222750"/>
              <a:gd name="connsiteX4" fmla="*/ 4834801 w 4834801"/>
              <a:gd name="connsiteY4" fmla="*/ 4222750 h 4222750"/>
              <a:gd name="connsiteX5" fmla="*/ 3100077 w 4834801"/>
              <a:gd name="connsiteY5" fmla="*/ 4222750 h 4222750"/>
              <a:gd name="connsiteX6" fmla="*/ 3100077 w 4834801"/>
              <a:gd name="connsiteY6" fmla="*/ 3599017 h 4222750"/>
              <a:gd name="connsiteX7" fmla="*/ 0 w 4834801"/>
              <a:gd name="connsiteY7" fmla="*/ 3599017 h 4222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801" h="4222750">
                <a:moveTo>
                  <a:pt x="0" y="0"/>
                </a:moveTo>
                <a:lnTo>
                  <a:pt x="2372079" y="0"/>
                </a:lnTo>
                <a:lnTo>
                  <a:pt x="2372079" y="1398188"/>
                </a:lnTo>
                <a:lnTo>
                  <a:pt x="4834801" y="1398188"/>
                </a:lnTo>
                <a:lnTo>
                  <a:pt x="4834801" y="4222750"/>
                </a:lnTo>
                <a:lnTo>
                  <a:pt x="3100077" y="4222750"/>
                </a:lnTo>
                <a:lnTo>
                  <a:pt x="3100077" y="3599017"/>
                </a:lnTo>
                <a:lnTo>
                  <a:pt x="0" y="3599017"/>
                </a:lnTo>
                <a:close/>
              </a:path>
            </a:pathLst>
          </a:custGeom>
          <a:solidFill>
            <a:schemeClr val="accent6"/>
          </a:solidFill>
        </p:spPr>
        <p:txBody>
          <a:bodyPr wrap="square">
            <a:noAutofit/>
          </a:bodyPr>
          <a:lstStyle>
            <a:lvl1pPr>
              <a:defRPr>
                <a:solidFill>
                  <a:schemeClr val="accent6"/>
                </a:solidFill>
              </a:defRPr>
            </a:lvl1pPr>
          </a:lstStyle>
          <a:p>
            <a:endParaRPr lang="en-US"/>
          </a:p>
        </p:txBody>
      </p:sp>
      <p:pic>
        <p:nvPicPr>
          <p:cNvPr id="26" name="Google Shape;16;p5">
            <a:extLst>
              <a:ext uri="{FF2B5EF4-FFF2-40B4-BE49-F238E27FC236}">
                <a16:creationId xmlns:a16="http://schemas.microsoft.com/office/drawing/2014/main" id="{7AB25C3C-618B-6B40-8EC1-05202090B305}"/>
              </a:ext>
            </a:extLst>
          </p:cNvPr>
          <p:cNvPicPr preferRelativeResize="0"/>
          <p:nvPr userDrawn="1"/>
        </p:nvPicPr>
        <p:blipFill>
          <a:blip r:embed="rId2" cstate="email">
            <a:extLst>
              <a:ext uri="{28A0092B-C50C-407E-A947-70E740481C1C}">
                <a14:useLocalDpi xmlns:a14="http://schemas.microsoft.com/office/drawing/2010/main"/>
              </a:ext>
            </a:extLst>
          </a:blip>
          <a:srcRect/>
          <a:stretch/>
        </p:blipFill>
        <p:spPr>
          <a:xfrm>
            <a:off x="9073031" y="5712192"/>
            <a:ext cx="2564806" cy="739163"/>
          </a:xfrm>
          <a:prstGeom prst="rect">
            <a:avLst/>
          </a:prstGeom>
          <a:noFill/>
          <a:ln>
            <a:noFill/>
          </a:ln>
        </p:spPr>
      </p:pic>
      <p:pic>
        <p:nvPicPr>
          <p:cNvPr id="10" name="Google Shape;16;p5">
            <a:extLst>
              <a:ext uri="{FF2B5EF4-FFF2-40B4-BE49-F238E27FC236}">
                <a16:creationId xmlns:a16="http://schemas.microsoft.com/office/drawing/2014/main" id="{60169556-FD1E-2E4B-9800-1775D532E704}"/>
              </a:ext>
            </a:extLst>
          </p:cNvPr>
          <p:cNvPicPr preferRelativeResize="0"/>
          <p:nvPr userDrawn="1"/>
        </p:nvPicPr>
        <p:blipFill>
          <a:blip r:embed="rId3" cstate="email">
            <a:extLst>
              <a:ext uri="{28A0092B-C50C-407E-A947-70E740481C1C}">
                <a14:useLocalDpi xmlns:a14="http://schemas.microsoft.com/office/drawing/2010/main"/>
              </a:ext>
            </a:extLst>
          </a:blip>
          <a:srcRect/>
          <a:stretch/>
        </p:blipFill>
        <p:spPr>
          <a:xfrm>
            <a:off x="9073031" y="5719022"/>
            <a:ext cx="2564806" cy="725502"/>
          </a:xfrm>
          <a:prstGeom prst="rect">
            <a:avLst/>
          </a:prstGeom>
          <a:noFill/>
          <a:ln>
            <a:noFill/>
          </a:ln>
        </p:spPr>
      </p:pic>
      <p:sp>
        <p:nvSpPr>
          <p:cNvPr id="11" name="Rectangle 10">
            <a:extLst>
              <a:ext uri="{FF2B5EF4-FFF2-40B4-BE49-F238E27FC236}">
                <a16:creationId xmlns:a16="http://schemas.microsoft.com/office/drawing/2014/main" id="{80FA96AD-0E3A-0F40-A25C-4E5B571DACAB}"/>
              </a:ext>
            </a:extLst>
          </p:cNvPr>
          <p:cNvSpPr/>
          <p:nvPr userDrawn="1"/>
        </p:nvSpPr>
        <p:spPr>
          <a:xfrm>
            <a:off x="707136" y="6451355"/>
            <a:ext cx="5481532" cy="4066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31" name="Freeform 30">
            <a:extLst>
              <a:ext uri="{FF2B5EF4-FFF2-40B4-BE49-F238E27FC236}">
                <a16:creationId xmlns:a16="http://schemas.microsoft.com/office/drawing/2014/main" id="{FA9C1545-0E23-A840-9133-486B513A8135}"/>
              </a:ext>
            </a:extLst>
          </p:cNvPr>
          <p:cNvSpPr/>
          <p:nvPr userDrawn="1"/>
        </p:nvSpPr>
        <p:spPr>
          <a:xfrm>
            <a:off x="7357200" y="3599018"/>
            <a:ext cx="3100076" cy="312958"/>
          </a:xfrm>
          <a:custGeom>
            <a:avLst/>
            <a:gdLst>
              <a:gd name="connsiteX0" fmla="*/ 0 w 3196202"/>
              <a:gd name="connsiteY0" fmla="*/ 0 h 312958"/>
              <a:gd name="connsiteX1" fmla="*/ 3196202 w 3196202"/>
              <a:gd name="connsiteY1" fmla="*/ 0 h 312958"/>
              <a:gd name="connsiteX2" fmla="*/ 3196202 w 3196202"/>
              <a:gd name="connsiteY2" fmla="*/ 312958 h 312958"/>
              <a:gd name="connsiteX3" fmla="*/ 0 w 3196202"/>
              <a:gd name="connsiteY3" fmla="*/ 312958 h 312958"/>
            </a:gdLst>
            <a:ahLst/>
            <a:cxnLst>
              <a:cxn ang="0">
                <a:pos x="connsiteX0" y="connsiteY0"/>
              </a:cxn>
              <a:cxn ang="0">
                <a:pos x="connsiteX1" y="connsiteY1"/>
              </a:cxn>
              <a:cxn ang="0">
                <a:pos x="connsiteX2" y="connsiteY2"/>
              </a:cxn>
              <a:cxn ang="0">
                <a:pos x="connsiteX3" y="connsiteY3"/>
              </a:cxn>
            </a:cxnLst>
            <a:rect l="l" t="t" r="r" b="b"/>
            <a:pathLst>
              <a:path w="3196202" h="312958">
                <a:moveTo>
                  <a:pt x="0" y="0"/>
                </a:moveTo>
                <a:lnTo>
                  <a:pt x="3196202" y="0"/>
                </a:lnTo>
                <a:lnTo>
                  <a:pt x="3196202" y="312958"/>
                </a:lnTo>
                <a:lnTo>
                  <a:pt x="0" y="312958"/>
                </a:lnTo>
                <a:close/>
              </a:path>
            </a:pathLst>
          </a:custGeom>
          <a:solidFill>
            <a:schemeClr val="accent5"/>
          </a:solidFill>
          <a:ln w="12708" cap="flat">
            <a:noFill/>
            <a:prstDash val="solid"/>
            <a:miter/>
          </a:ln>
        </p:spPr>
        <p:txBody>
          <a:bodyPr rtlCol="0" anchor="ctr"/>
          <a:lstStyle/>
          <a:p>
            <a:endParaRPr lang="en-US"/>
          </a:p>
        </p:txBody>
      </p:sp>
      <p:sp>
        <p:nvSpPr>
          <p:cNvPr id="32" name="Freeform 31">
            <a:extLst>
              <a:ext uri="{FF2B5EF4-FFF2-40B4-BE49-F238E27FC236}">
                <a16:creationId xmlns:a16="http://schemas.microsoft.com/office/drawing/2014/main" id="{A2A89D60-DEED-1245-B9DE-81A0DE1DC048}"/>
              </a:ext>
            </a:extLst>
          </p:cNvPr>
          <p:cNvSpPr/>
          <p:nvPr userDrawn="1"/>
        </p:nvSpPr>
        <p:spPr>
          <a:xfrm>
            <a:off x="10456906" y="4451778"/>
            <a:ext cx="1735094" cy="743021"/>
          </a:xfrm>
          <a:custGeom>
            <a:avLst/>
            <a:gdLst>
              <a:gd name="connsiteX0" fmla="*/ 0 w 1788895"/>
              <a:gd name="connsiteY0" fmla="*/ 0 h 743021"/>
              <a:gd name="connsiteX1" fmla="*/ 1788896 w 1788895"/>
              <a:gd name="connsiteY1" fmla="*/ 0 h 743021"/>
              <a:gd name="connsiteX2" fmla="*/ 1788896 w 1788895"/>
              <a:gd name="connsiteY2" fmla="*/ 743022 h 743021"/>
              <a:gd name="connsiteX3" fmla="*/ 0 w 1788895"/>
              <a:gd name="connsiteY3" fmla="*/ 743022 h 743021"/>
            </a:gdLst>
            <a:ahLst/>
            <a:cxnLst>
              <a:cxn ang="0">
                <a:pos x="connsiteX0" y="connsiteY0"/>
              </a:cxn>
              <a:cxn ang="0">
                <a:pos x="connsiteX1" y="connsiteY1"/>
              </a:cxn>
              <a:cxn ang="0">
                <a:pos x="connsiteX2" y="connsiteY2"/>
              </a:cxn>
              <a:cxn ang="0">
                <a:pos x="connsiteX3" y="connsiteY3"/>
              </a:cxn>
            </a:cxnLst>
            <a:rect l="l" t="t" r="r" b="b"/>
            <a:pathLst>
              <a:path w="1788895" h="743021">
                <a:moveTo>
                  <a:pt x="0" y="0"/>
                </a:moveTo>
                <a:lnTo>
                  <a:pt x="1788896" y="0"/>
                </a:lnTo>
                <a:lnTo>
                  <a:pt x="1788896" y="743022"/>
                </a:lnTo>
                <a:lnTo>
                  <a:pt x="0" y="743022"/>
                </a:lnTo>
                <a:close/>
              </a:path>
            </a:pathLst>
          </a:custGeom>
          <a:solidFill>
            <a:schemeClr val="accent5"/>
          </a:solidFill>
          <a:ln w="12708" cap="flat">
            <a:noFill/>
            <a:prstDash val="solid"/>
            <a:miter/>
          </a:ln>
        </p:spPr>
        <p:txBody>
          <a:bodyPr rtlCol="0" anchor="ctr"/>
          <a:lstStyle/>
          <a:p>
            <a:endParaRPr lang="en-US"/>
          </a:p>
        </p:txBody>
      </p:sp>
      <p:sp>
        <p:nvSpPr>
          <p:cNvPr id="33" name="Freeform 32">
            <a:extLst>
              <a:ext uri="{FF2B5EF4-FFF2-40B4-BE49-F238E27FC236}">
                <a16:creationId xmlns:a16="http://schemas.microsoft.com/office/drawing/2014/main" id="{B204CBE3-F8B7-4A41-A8AC-F58743E2F5F9}"/>
              </a:ext>
            </a:extLst>
          </p:cNvPr>
          <p:cNvSpPr/>
          <p:nvPr userDrawn="1"/>
        </p:nvSpPr>
        <p:spPr>
          <a:xfrm>
            <a:off x="10456906" y="4223156"/>
            <a:ext cx="1735094" cy="228622"/>
          </a:xfrm>
          <a:custGeom>
            <a:avLst/>
            <a:gdLst>
              <a:gd name="connsiteX0" fmla="*/ 0 w 1788895"/>
              <a:gd name="connsiteY0" fmla="*/ 0 h 228622"/>
              <a:gd name="connsiteX1" fmla="*/ 1788896 w 1788895"/>
              <a:gd name="connsiteY1" fmla="*/ 0 h 228622"/>
              <a:gd name="connsiteX2" fmla="*/ 1788896 w 1788895"/>
              <a:gd name="connsiteY2" fmla="*/ 228622 h 228622"/>
              <a:gd name="connsiteX3" fmla="*/ 0 w 1788895"/>
              <a:gd name="connsiteY3" fmla="*/ 228622 h 228622"/>
            </a:gdLst>
            <a:ahLst/>
            <a:cxnLst>
              <a:cxn ang="0">
                <a:pos x="connsiteX0" y="connsiteY0"/>
              </a:cxn>
              <a:cxn ang="0">
                <a:pos x="connsiteX1" y="connsiteY1"/>
              </a:cxn>
              <a:cxn ang="0">
                <a:pos x="connsiteX2" y="connsiteY2"/>
              </a:cxn>
              <a:cxn ang="0">
                <a:pos x="connsiteX3" y="connsiteY3"/>
              </a:cxn>
            </a:cxnLst>
            <a:rect l="l" t="t" r="r" b="b"/>
            <a:pathLst>
              <a:path w="1788895" h="228622">
                <a:moveTo>
                  <a:pt x="0" y="0"/>
                </a:moveTo>
                <a:lnTo>
                  <a:pt x="1788896" y="0"/>
                </a:lnTo>
                <a:lnTo>
                  <a:pt x="1788896" y="228622"/>
                </a:lnTo>
                <a:lnTo>
                  <a:pt x="0" y="228622"/>
                </a:lnTo>
                <a:close/>
              </a:path>
            </a:pathLst>
          </a:custGeom>
          <a:solidFill>
            <a:schemeClr val="accent3"/>
          </a:solidFill>
          <a:ln w="12708" cap="flat">
            <a:noFill/>
            <a:prstDash val="solid"/>
            <a:miter/>
          </a:ln>
        </p:spPr>
        <p:txBody>
          <a:bodyPr rtlCol="0" anchor="ctr"/>
          <a:lstStyle/>
          <a:p>
            <a:endParaRPr lang="en-US"/>
          </a:p>
        </p:txBody>
      </p:sp>
      <p:sp>
        <p:nvSpPr>
          <p:cNvPr id="34" name="Freeform 33">
            <a:extLst>
              <a:ext uri="{FF2B5EF4-FFF2-40B4-BE49-F238E27FC236}">
                <a16:creationId xmlns:a16="http://schemas.microsoft.com/office/drawing/2014/main" id="{86BADBA2-CF99-784B-A7D7-ADAD100EB539}"/>
              </a:ext>
            </a:extLst>
          </p:cNvPr>
          <p:cNvSpPr/>
          <p:nvPr userDrawn="1"/>
        </p:nvSpPr>
        <p:spPr>
          <a:xfrm>
            <a:off x="9729278" y="479636"/>
            <a:ext cx="2462722" cy="918552"/>
          </a:xfrm>
          <a:custGeom>
            <a:avLst/>
            <a:gdLst>
              <a:gd name="connsiteX0" fmla="*/ 0 w 2539085"/>
              <a:gd name="connsiteY0" fmla="*/ 0 h 918552"/>
              <a:gd name="connsiteX1" fmla="*/ 2539086 w 2539085"/>
              <a:gd name="connsiteY1" fmla="*/ 0 h 918552"/>
              <a:gd name="connsiteX2" fmla="*/ 2539086 w 2539085"/>
              <a:gd name="connsiteY2" fmla="*/ 918552 h 918552"/>
              <a:gd name="connsiteX3" fmla="*/ 0 w 2539085"/>
              <a:gd name="connsiteY3" fmla="*/ 918552 h 918552"/>
            </a:gdLst>
            <a:ahLst/>
            <a:cxnLst>
              <a:cxn ang="0">
                <a:pos x="connsiteX0" y="connsiteY0"/>
              </a:cxn>
              <a:cxn ang="0">
                <a:pos x="connsiteX1" y="connsiteY1"/>
              </a:cxn>
              <a:cxn ang="0">
                <a:pos x="connsiteX2" y="connsiteY2"/>
              </a:cxn>
              <a:cxn ang="0">
                <a:pos x="connsiteX3" y="connsiteY3"/>
              </a:cxn>
            </a:cxnLst>
            <a:rect l="l" t="t" r="r" b="b"/>
            <a:pathLst>
              <a:path w="2539085" h="918552">
                <a:moveTo>
                  <a:pt x="0" y="0"/>
                </a:moveTo>
                <a:lnTo>
                  <a:pt x="2539086" y="0"/>
                </a:lnTo>
                <a:lnTo>
                  <a:pt x="2539086" y="918552"/>
                </a:lnTo>
                <a:lnTo>
                  <a:pt x="0" y="918552"/>
                </a:lnTo>
                <a:close/>
              </a:path>
            </a:pathLst>
          </a:custGeom>
          <a:solidFill>
            <a:schemeClr val="accent5"/>
          </a:solidFill>
          <a:ln w="12708" cap="flat">
            <a:noFill/>
            <a:prstDash val="solid"/>
            <a:miter/>
          </a:ln>
        </p:spPr>
        <p:txBody>
          <a:bodyPr rtlCol="0" anchor="ctr"/>
          <a:lstStyle/>
          <a:p>
            <a:endParaRPr lang="en-US"/>
          </a:p>
        </p:txBody>
      </p:sp>
      <p:sp>
        <p:nvSpPr>
          <p:cNvPr id="35" name="Title 7">
            <a:extLst>
              <a:ext uri="{FF2B5EF4-FFF2-40B4-BE49-F238E27FC236}">
                <a16:creationId xmlns:a16="http://schemas.microsoft.com/office/drawing/2014/main" id="{AAC34107-ED43-9C4D-AEEA-449279636250}"/>
              </a:ext>
            </a:extLst>
          </p:cNvPr>
          <p:cNvSpPr>
            <a:spLocks noGrp="1"/>
          </p:cNvSpPr>
          <p:nvPr>
            <p:ph type="title"/>
          </p:nvPr>
        </p:nvSpPr>
        <p:spPr>
          <a:xfrm>
            <a:off x="707136" y="2540000"/>
            <a:ext cx="5481531" cy="889000"/>
          </a:xfrm>
          <a:prstGeom prst="rect">
            <a:avLst/>
          </a:prstGeom>
        </p:spPr>
        <p:txBody>
          <a:bodyPr lIns="0" tIns="0" rIns="0" bIns="0" anchor="b"/>
          <a:lstStyle>
            <a:lvl1pPr>
              <a:defRPr sz="6000" b="1">
                <a:solidFill>
                  <a:schemeClr val="accent5"/>
                </a:solidFill>
              </a:defRPr>
            </a:lvl1pPr>
          </a:lstStyle>
          <a:p>
            <a:endParaRPr lang="en-GB"/>
          </a:p>
        </p:txBody>
      </p:sp>
      <p:sp>
        <p:nvSpPr>
          <p:cNvPr id="36" name="Text Placeholder 9">
            <a:extLst>
              <a:ext uri="{FF2B5EF4-FFF2-40B4-BE49-F238E27FC236}">
                <a16:creationId xmlns:a16="http://schemas.microsoft.com/office/drawing/2014/main" id="{AC69E01D-3CE6-AF4B-A222-2CA8CCBDE2CA}"/>
              </a:ext>
            </a:extLst>
          </p:cNvPr>
          <p:cNvSpPr>
            <a:spLocks noGrp="1"/>
          </p:cNvSpPr>
          <p:nvPr>
            <p:ph type="body" sz="quarter" idx="12"/>
          </p:nvPr>
        </p:nvSpPr>
        <p:spPr>
          <a:xfrm>
            <a:off x="707135" y="3716866"/>
            <a:ext cx="5481532" cy="970881"/>
          </a:xfrm>
          <a:prstGeom prst="rect">
            <a:avLst/>
          </a:prstGeom>
        </p:spPr>
        <p:txBody>
          <a:bodyPr lIns="0" tIns="0" rIns="0" bIns="0"/>
          <a:lstStyle>
            <a:lvl1pPr marL="0" indent="0">
              <a:buNone/>
              <a:defRPr sz="1600" b="1">
                <a:solidFill>
                  <a:schemeClr val="bg1"/>
                </a:solidFill>
              </a:defRPr>
            </a:lvl1pPr>
          </a:lstStyle>
          <a:p>
            <a:pPr lvl="0"/>
            <a:endParaRPr lang="en-US"/>
          </a:p>
        </p:txBody>
      </p:sp>
    </p:spTree>
    <p:extLst>
      <p:ext uri="{BB962C8B-B14F-4D97-AF65-F5344CB8AC3E}">
        <p14:creationId xmlns:p14="http://schemas.microsoft.com/office/powerpoint/2010/main" val="2023236272"/>
      </p:ext>
    </p:extLst>
  </p:cSld>
  <p:clrMapOvr>
    <a:overrideClrMapping bg1="lt1" tx1="dk1" bg2="lt2" tx2="dk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Device_Dark" preserve="1" userDrawn="1">
  <p:cSld name="Device_Dark">
    <p:bg>
      <p:bgRef idx="1001">
        <a:schemeClr val="bg1"/>
      </p:bgRef>
    </p:bg>
    <p:spTree>
      <p:nvGrpSpPr>
        <p:cNvPr id="1" name="Shape 10"/>
        <p:cNvGrpSpPr/>
        <p:nvPr/>
      </p:nvGrpSpPr>
      <p:grpSpPr>
        <a:xfrm>
          <a:off x="0" y="0"/>
          <a:ext cx="0" cy="0"/>
          <a:chOff x="0" y="0"/>
          <a:chExt cx="0" cy="0"/>
        </a:xfrm>
      </p:grpSpPr>
      <p:pic>
        <p:nvPicPr>
          <p:cNvPr id="7" name="Picture 6">
            <a:extLst>
              <a:ext uri="{FF2B5EF4-FFF2-40B4-BE49-F238E27FC236}">
                <a16:creationId xmlns:a16="http://schemas.microsoft.com/office/drawing/2014/main" id="{CE369CBA-154A-C847-9BBD-265C804D0391}"/>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1" y="1"/>
            <a:ext cx="12192000" cy="6858000"/>
          </a:xfrm>
          <a:prstGeom prst="rect">
            <a:avLst/>
          </a:prstGeom>
        </p:spPr>
      </p:pic>
      <p:sp>
        <p:nvSpPr>
          <p:cNvPr id="19" name="Title 7">
            <a:extLst>
              <a:ext uri="{FF2B5EF4-FFF2-40B4-BE49-F238E27FC236}">
                <a16:creationId xmlns:a16="http://schemas.microsoft.com/office/drawing/2014/main" id="{350955C3-F03E-3B44-A2C1-75B383DE2876}"/>
              </a:ext>
            </a:extLst>
          </p:cNvPr>
          <p:cNvSpPr>
            <a:spLocks noGrp="1"/>
          </p:cNvSpPr>
          <p:nvPr>
            <p:ph type="title"/>
          </p:nvPr>
        </p:nvSpPr>
        <p:spPr>
          <a:xfrm>
            <a:off x="707136" y="591311"/>
            <a:ext cx="5481531" cy="2309687"/>
          </a:xfrm>
          <a:prstGeom prst="rect">
            <a:avLst/>
          </a:prstGeom>
        </p:spPr>
        <p:txBody>
          <a:bodyPr lIns="0" tIns="0" rIns="0" bIns="0" anchor="b"/>
          <a:lstStyle>
            <a:lvl1pPr>
              <a:defRPr sz="4000" b="1">
                <a:solidFill>
                  <a:schemeClr val="tx2"/>
                </a:solidFill>
              </a:defRPr>
            </a:lvl1pPr>
          </a:lstStyle>
          <a:p>
            <a:endParaRPr lang="en-GB"/>
          </a:p>
        </p:txBody>
      </p:sp>
      <p:sp>
        <p:nvSpPr>
          <p:cNvPr id="21" name="Text Placeholder 9">
            <a:extLst>
              <a:ext uri="{FF2B5EF4-FFF2-40B4-BE49-F238E27FC236}">
                <a16:creationId xmlns:a16="http://schemas.microsoft.com/office/drawing/2014/main" id="{E67899FF-19ED-1241-A143-EA6EC08F8748}"/>
              </a:ext>
            </a:extLst>
          </p:cNvPr>
          <p:cNvSpPr>
            <a:spLocks noGrp="1"/>
          </p:cNvSpPr>
          <p:nvPr>
            <p:ph type="body" sz="quarter" idx="11"/>
          </p:nvPr>
        </p:nvSpPr>
        <p:spPr>
          <a:xfrm>
            <a:off x="707135" y="3148604"/>
            <a:ext cx="5481532" cy="347133"/>
          </a:xfrm>
          <a:prstGeom prst="rect">
            <a:avLst/>
          </a:prstGeom>
        </p:spPr>
        <p:txBody>
          <a:bodyPr lIns="0" tIns="0" rIns="0" bIns="0"/>
          <a:lstStyle>
            <a:lvl1pPr marL="0" indent="0">
              <a:buNone/>
              <a:defRPr sz="1600" b="1">
                <a:solidFill>
                  <a:schemeClr val="tx2"/>
                </a:solidFill>
              </a:defRPr>
            </a:lvl1pPr>
          </a:lstStyle>
          <a:p>
            <a:pPr lvl="0"/>
            <a:endParaRPr lang="en-US"/>
          </a:p>
        </p:txBody>
      </p:sp>
      <p:sp>
        <p:nvSpPr>
          <p:cNvPr id="23" name="Text Placeholder 9">
            <a:extLst>
              <a:ext uri="{FF2B5EF4-FFF2-40B4-BE49-F238E27FC236}">
                <a16:creationId xmlns:a16="http://schemas.microsoft.com/office/drawing/2014/main" id="{724F6391-AC18-1E45-9330-49F54C6012BD}"/>
              </a:ext>
            </a:extLst>
          </p:cNvPr>
          <p:cNvSpPr>
            <a:spLocks noGrp="1"/>
          </p:cNvSpPr>
          <p:nvPr>
            <p:ph type="body" sz="quarter" idx="12"/>
          </p:nvPr>
        </p:nvSpPr>
        <p:spPr>
          <a:xfrm>
            <a:off x="707135" y="5132290"/>
            <a:ext cx="5481532" cy="739163"/>
          </a:xfrm>
          <a:prstGeom prst="rect">
            <a:avLst/>
          </a:prstGeom>
        </p:spPr>
        <p:txBody>
          <a:bodyPr lIns="0" tIns="0" rIns="0" bIns="0"/>
          <a:lstStyle>
            <a:lvl1pPr marL="0" indent="0">
              <a:buNone/>
              <a:defRPr sz="1600">
                <a:solidFill>
                  <a:schemeClr val="tx2"/>
                </a:solidFill>
              </a:defRPr>
            </a:lvl1pPr>
          </a:lstStyle>
          <a:p>
            <a:pPr lvl="0"/>
            <a:endParaRPr lang="en-US"/>
          </a:p>
        </p:txBody>
      </p:sp>
      <p:sp>
        <p:nvSpPr>
          <p:cNvPr id="25" name="Google Shape;15;p5">
            <a:extLst>
              <a:ext uri="{FF2B5EF4-FFF2-40B4-BE49-F238E27FC236}">
                <a16:creationId xmlns:a16="http://schemas.microsoft.com/office/drawing/2014/main" id="{E2157F05-E18A-7F4B-8E10-A3FEB1775399}"/>
              </a:ext>
            </a:extLst>
          </p:cNvPr>
          <p:cNvSpPr/>
          <p:nvPr userDrawn="1"/>
        </p:nvSpPr>
        <p:spPr>
          <a:xfrm>
            <a:off x="707135" y="6082023"/>
            <a:ext cx="1413849" cy="369332"/>
          </a:xfrm>
          <a:prstGeom prst="rect">
            <a:avLst/>
          </a:prstGeom>
          <a:noFill/>
          <a:ln>
            <a:noFill/>
          </a:ln>
        </p:spPr>
        <p:txBody>
          <a:bodyPr spcFirstLastPara="1" wrap="none" lIns="0" tIns="0" rIns="0" bIns="0" anchor="t" anchorCtr="0">
            <a:spAutoFit/>
          </a:bodyPr>
          <a:lstStyle/>
          <a:p>
            <a:pPr marL="0" marR="0" lvl="0" indent="0" algn="l" rtl="0">
              <a:lnSpc>
                <a:spcPct val="150000"/>
              </a:lnSpc>
              <a:spcBef>
                <a:spcPts val="0"/>
              </a:spcBef>
              <a:spcAft>
                <a:spcPts val="0"/>
              </a:spcAft>
              <a:buNone/>
            </a:pPr>
            <a:r>
              <a:rPr lang="en-US" sz="1600" b="0" i="0" u="none" strike="noStrike" cap="none" err="1">
                <a:solidFill>
                  <a:schemeClr val="tx2"/>
                </a:solidFill>
                <a:latin typeface="Arial"/>
                <a:ea typeface="Arial"/>
                <a:cs typeface="Arial"/>
                <a:sym typeface="Arial"/>
              </a:rPr>
              <a:t>www.ktn-uk.org</a:t>
            </a:r>
            <a:endParaRPr sz="1600" b="0" i="0" u="none" strike="noStrike" cap="none">
              <a:solidFill>
                <a:schemeClr val="tx2"/>
              </a:solidFill>
              <a:latin typeface="Arial"/>
              <a:ea typeface="Arial"/>
              <a:cs typeface="Arial"/>
              <a:sym typeface="Arial"/>
            </a:endParaRPr>
          </a:p>
        </p:txBody>
      </p:sp>
      <p:pic>
        <p:nvPicPr>
          <p:cNvPr id="26" name="Google Shape;16;p5">
            <a:extLst>
              <a:ext uri="{FF2B5EF4-FFF2-40B4-BE49-F238E27FC236}">
                <a16:creationId xmlns:a16="http://schemas.microsoft.com/office/drawing/2014/main" id="{7AB25C3C-618B-6B40-8EC1-05202090B305}"/>
              </a:ext>
            </a:extLst>
          </p:cNvPr>
          <p:cNvPicPr preferRelativeResize="0"/>
          <p:nvPr userDrawn="1"/>
        </p:nvPicPr>
        <p:blipFill>
          <a:blip r:embed="rId3" cstate="email">
            <a:extLst>
              <a:ext uri="{28A0092B-C50C-407E-A947-70E740481C1C}">
                <a14:useLocalDpi xmlns:a14="http://schemas.microsoft.com/office/drawing/2010/main"/>
              </a:ext>
            </a:extLst>
          </a:blip>
          <a:srcRect/>
          <a:stretch/>
        </p:blipFill>
        <p:spPr>
          <a:xfrm>
            <a:off x="9073031" y="5712192"/>
            <a:ext cx="2564806" cy="739163"/>
          </a:xfrm>
          <a:prstGeom prst="rect">
            <a:avLst/>
          </a:prstGeom>
          <a:noFill/>
          <a:ln>
            <a:noFill/>
          </a:ln>
        </p:spPr>
      </p:pic>
      <p:sp>
        <p:nvSpPr>
          <p:cNvPr id="43" name="Rectangle 42">
            <a:extLst>
              <a:ext uri="{FF2B5EF4-FFF2-40B4-BE49-F238E27FC236}">
                <a16:creationId xmlns:a16="http://schemas.microsoft.com/office/drawing/2014/main" id="{1C43E01E-A5DA-D34B-961C-73ACCAF11FD3}"/>
              </a:ext>
            </a:extLst>
          </p:cNvPr>
          <p:cNvSpPr/>
          <p:nvPr userDrawn="1"/>
        </p:nvSpPr>
        <p:spPr>
          <a:xfrm>
            <a:off x="10359421" y="2527471"/>
            <a:ext cx="1832579" cy="590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0C6DC57C-0194-1E41-84AD-417A6D4C801A}"/>
              </a:ext>
            </a:extLst>
          </p:cNvPr>
          <p:cNvSpPr/>
          <p:nvPr userDrawn="1"/>
        </p:nvSpPr>
        <p:spPr>
          <a:xfrm>
            <a:off x="9183757" y="833377"/>
            <a:ext cx="3008243" cy="16940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85356629"/>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Device_Dark" preserve="1" userDrawn="1">
  <p:cSld name="1_Device_Dark">
    <p:bg>
      <p:bgRef idx="1001">
        <a:schemeClr val="bg2"/>
      </p:bgRef>
    </p:bg>
    <p:spTree>
      <p:nvGrpSpPr>
        <p:cNvPr id="1" name="Shape 10"/>
        <p:cNvGrpSpPr/>
        <p:nvPr/>
      </p:nvGrpSpPr>
      <p:grpSpPr>
        <a:xfrm>
          <a:off x="0" y="0"/>
          <a:ext cx="0" cy="0"/>
          <a:chOff x="0" y="0"/>
          <a:chExt cx="0" cy="0"/>
        </a:xfrm>
      </p:grpSpPr>
      <p:pic>
        <p:nvPicPr>
          <p:cNvPr id="3" name="Picture 2">
            <a:extLst>
              <a:ext uri="{FF2B5EF4-FFF2-40B4-BE49-F238E27FC236}">
                <a16:creationId xmlns:a16="http://schemas.microsoft.com/office/drawing/2014/main" id="{DC178596-9BD3-0C4D-B251-14AD1AF390F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29" name="Google Shape;16;p5">
            <a:extLst>
              <a:ext uri="{FF2B5EF4-FFF2-40B4-BE49-F238E27FC236}">
                <a16:creationId xmlns:a16="http://schemas.microsoft.com/office/drawing/2014/main" id="{BB257E08-AC71-D74C-A5C4-232C8E36B91D}"/>
              </a:ext>
            </a:extLst>
          </p:cNvPr>
          <p:cNvPicPr preferRelativeResize="0"/>
          <p:nvPr userDrawn="1"/>
        </p:nvPicPr>
        <p:blipFill>
          <a:blip r:embed="rId3" cstate="email">
            <a:extLst>
              <a:ext uri="{28A0092B-C50C-407E-A947-70E740481C1C}">
                <a14:useLocalDpi xmlns:a14="http://schemas.microsoft.com/office/drawing/2010/main"/>
              </a:ext>
            </a:extLst>
          </a:blip>
          <a:srcRect/>
          <a:stretch/>
        </p:blipFill>
        <p:spPr>
          <a:xfrm>
            <a:off x="9073031" y="5719022"/>
            <a:ext cx="2564806" cy="725502"/>
          </a:xfrm>
          <a:prstGeom prst="rect">
            <a:avLst/>
          </a:prstGeom>
          <a:noFill/>
          <a:ln>
            <a:noFill/>
          </a:ln>
        </p:spPr>
      </p:pic>
      <p:sp>
        <p:nvSpPr>
          <p:cNvPr id="30" name="Rectangle 29">
            <a:extLst>
              <a:ext uri="{FF2B5EF4-FFF2-40B4-BE49-F238E27FC236}">
                <a16:creationId xmlns:a16="http://schemas.microsoft.com/office/drawing/2014/main" id="{CD5BFCAF-8B75-ED4B-9BA8-AC1CA0891A84}"/>
              </a:ext>
            </a:extLst>
          </p:cNvPr>
          <p:cNvSpPr/>
          <p:nvPr userDrawn="1"/>
        </p:nvSpPr>
        <p:spPr>
          <a:xfrm>
            <a:off x="10359421" y="1210331"/>
            <a:ext cx="1832579" cy="59131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82BD92D5-8291-5A49-B6CB-9678FEB61844}"/>
              </a:ext>
            </a:extLst>
          </p:cNvPr>
          <p:cNvSpPr/>
          <p:nvPr userDrawn="1"/>
        </p:nvSpPr>
        <p:spPr>
          <a:xfrm>
            <a:off x="9183757" y="1801642"/>
            <a:ext cx="3008243" cy="169409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itle 7">
            <a:extLst>
              <a:ext uri="{FF2B5EF4-FFF2-40B4-BE49-F238E27FC236}">
                <a16:creationId xmlns:a16="http://schemas.microsoft.com/office/drawing/2014/main" id="{6EE898B8-85AB-2741-BFF8-DC410A0CF5A5}"/>
              </a:ext>
            </a:extLst>
          </p:cNvPr>
          <p:cNvSpPr>
            <a:spLocks noGrp="1"/>
          </p:cNvSpPr>
          <p:nvPr>
            <p:ph type="title"/>
          </p:nvPr>
        </p:nvSpPr>
        <p:spPr>
          <a:xfrm>
            <a:off x="707136" y="591311"/>
            <a:ext cx="5481531" cy="2309687"/>
          </a:xfrm>
          <a:prstGeom prst="rect">
            <a:avLst/>
          </a:prstGeom>
        </p:spPr>
        <p:txBody>
          <a:bodyPr lIns="0" tIns="0" rIns="0" bIns="0" anchor="b"/>
          <a:lstStyle>
            <a:lvl1pPr>
              <a:defRPr sz="4000" b="1">
                <a:solidFill>
                  <a:schemeClr val="bg2"/>
                </a:solidFill>
              </a:defRPr>
            </a:lvl1pPr>
          </a:lstStyle>
          <a:p>
            <a:endParaRPr lang="en-GB"/>
          </a:p>
        </p:txBody>
      </p:sp>
      <p:sp>
        <p:nvSpPr>
          <p:cNvPr id="17" name="Text Placeholder 9">
            <a:extLst>
              <a:ext uri="{FF2B5EF4-FFF2-40B4-BE49-F238E27FC236}">
                <a16:creationId xmlns:a16="http://schemas.microsoft.com/office/drawing/2014/main" id="{1E4888D8-E69B-BC4F-806C-DB21CB690FDC}"/>
              </a:ext>
            </a:extLst>
          </p:cNvPr>
          <p:cNvSpPr>
            <a:spLocks noGrp="1"/>
          </p:cNvSpPr>
          <p:nvPr>
            <p:ph type="body" sz="quarter" idx="11"/>
          </p:nvPr>
        </p:nvSpPr>
        <p:spPr>
          <a:xfrm>
            <a:off x="707135" y="3148604"/>
            <a:ext cx="5481532" cy="347133"/>
          </a:xfrm>
          <a:prstGeom prst="rect">
            <a:avLst/>
          </a:prstGeom>
        </p:spPr>
        <p:txBody>
          <a:bodyPr lIns="0" tIns="0" rIns="0" bIns="0"/>
          <a:lstStyle>
            <a:lvl1pPr marL="0" indent="0">
              <a:buNone/>
              <a:defRPr sz="1600" b="1">
                <a:solidFill>
                  <a:schemeClr val="bg2"/>
                </a:solidFill>
              </a:defRPr>
            </a:lvl1pPr>
          </a:lstStyle>
          <a:p>
            <a:pPr lvl="0"/>
            <a:endParaRPr lang="en-US"/>
          </a:p>
        </p:txBody>
      </p:sp>
      <p:sp>
        <p:nvSpPr>
          <p:cNvPr id="18" name="Text Placeholder 9">
            <a:extLst>
              <a:ext uri="{FF2B5EF4-FFF2-40B4-BE49-F238E27FC236}">
                <a16:creationId xmlns:a16="http://schemas.microsoft.com/office/drawing/2014/main" id="{707F888F-EB8A-A44D-8E7F-E4F8719DD021}"/>
              </a:ext>
            </a:extLst>
          </p:cNvPr>
          <p:cNvSpPr>
            <a:spLocks noGrp="1"/>
          </p:cNvSpPr>
          <p:nvPr>
            <p:ph type="body" sz="quarter" idx="12"/>
          </p:nvPr>
        </p:nvSpPr>
        <p:spPr>
          <a:xfrm>
            <a:off x="707135" y="5132290"/>
            <a:ext cx="5481532" cy="739163"/>
          </a:xfrm>
          <a:prstGeom prst="rect">
            <a:avLst/>
          </a:prstGeom>
        </p:spPr>
        <p:txBody>
          <a:bodyPr lIns="0" tIns="0" rIns="0" bIns="0"/>
          <a:lstStyle>
            <a:lvl1pPr marL="0" indent="0">
              <a:buNone/>
              <a:defRPr sz="1600">
                <a:solidFill>
                  <a:schemeClr val="bg2"/>
                </a:solidFill>
              </a:defRPr>
            </a:lvl1pPr>
          </a:lstStyle>
          <a:p>
            <a:pPr lvl="0"/>
            <a:endParaRPr lang="en-US"/>
          </a:p>
        </p:txBody>
      </p:sp>
      <p:sp>
        <p:nvSpPr>
          <p:cNvPr id="19" name="Google Shape;15;p5">
            <a:extLst>
              <a:ext uri="{FF2B5EF4-FFF2-40B4-BE49-F238E27FC236}">
                <a16:creationId xmlns:a16="http://schemas.microsoft.com/office/drawing/2014/main" id="{05AF9AD1-0F66-8D47-8E89-A950848EA152}"/>
              </a:ext>
            </a:extLst>
          </p:cNvPr>
          <p:cNvSpPr/>
          <p:nvPr userDrawn="1"/>
        </p:nvSpPr>
        <p:spPr>
          <a:xfrm>
            <a:off x="707135" y="6082023"/>
            <a:ext cx="1413849" cy="369332"/>
          </a:xfrm>
          <a:prstGeom prst="rect">
            <a:avLst/>
          </a:prstGeom>
          <a:noFill/>
          <a:ln>
            <a:noFill/>
          </a:ln>
        </p:spPr>
        <p:txBody>
          <a:bodyPr spcFirstLastPara="1" wrap="none" lIns="0" tIns="0" rIns="0" bIns="0" anchor="t" anchorCtr="0">
            <a:spAutoFit/>
          </a:bodyPr>
          <a:lstStyle/>
          <a:p>
            <a:pPr marL="0" marR="0" lvl="0" indent="0" algn="l" rtl="0">
              <a:lnSpc>
                <a:spcPct val="150000"/>
              </a:lnSpc>
              <a:spcBef>
                <a:spcPts val="0"/>
              </a:spcBef>
              <a:spcAft>
                <a:spcPts val="0"/>
              </a:spcAft>
              <a:buNone/>
            </a:pPr>
            <a:r>
              <a:rPr lang="en-US" sz="1600" b="0" i="0" u="none" strike="noStrike" cap="none" err="1">
                <a:solidFill>
                  <a:schemeClr val="bg2"/>
                </a:solidFill>
                <a:latin typeface="Arial"/>
                <a:ea typeface="Arial"/>
                <a:cs typeface="Arial"/>
                <a:sym typeface="Arial"/>
              </a:rPr>
              <a:t>www.ktn-uk.org</a:t>
            </a:r>
            <a:endParaRPr sz="1600" b="0" i="0" u="none" strike="noStrike" cap="none">
              <a:solidFill>
                <a:schemeClr val="bg2"/>
              </a:solidFill>
              <a:latin typeface="Arial"/>
              <a:ea typeface="Arial"/>
              <a:cs typeface="Arial"/>
              <a:sym typeface="Arial"/>
            </a:endParaRPr>
          </a:p>
        </p:txBody>
      </p:sp>
    </p:spTree>
    <p:extLst>
      <p:ext uri="{BB962C8B-B14F-4D97-AF65-F5344CB8AC3E}">
        <p14:creationId xmlns:p14="http://schemas.microsoft.com/office/powerpoint/2010/main" val="3701900434"/>
      </p:ext>
    </p:extLst>
  </p:cSld>
  <p:clrMapOvr>
    <a:overrideClrMapping bg1="lt1" tx1="dk1" bg2="lt2" tx2="dk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Device_Dark" preserve="1" userDrawn="1">
  <p:cSld name="1_Device_Dark">
    <p:bg>
      <p:bgRef idx="1001">
        <a:schemeClr val="bg2"/>
      </p:bgRef>
    </p:bg>
    <p:spTree>
      <p:nvGrpSpPr>
        <p:cNvPr id="1" name="Shape 10"/>
        <p:cNvGrpSpPr/>
        <p:nvPr/>
      </p:nvGrpSpPr>
      <p:grpSpPr>
        <a:xfrm>
          <a:off x="0" y="0"/>
          <a:ext cx="0" cy="0"/>
          <a:chOff x="0" y="0"/>
          <a:chExt cx="0" cy="0"/>
        </a:xfrm>
      </p:grpSpPr>
      <p:pic>
        <p:nvPicPr>
          <p:cNvPr id="4" name="Picture 3">
            <a:extLst>
              <a:ext uri="{FF2B5EF4-FFF2-40B4-BE49-F238E27FC236}">
                <a16:creationId xmlns:a16="http://schemas.microsoft.com/office/drawing/2014/main" id="{C24C492D-4E6B-5E4E-9651-083BAF23AB89}"/>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1" y="0"/>
            <a:ext cx="12191999" cy="6858000"/>
          </a:xfrm>
          <a:prstGeom prst="rect">
            <a:avLst/>
          </a:prstGeom>
        </p:spPr>
      </p:pic>
      <p:sp>
        <p:nvSpPr>
          <p:cNvPr id="16" name="Title 7">
            <a:extLst>
              <a:ext uri="{FF2B5EF4-FFF2-40B4-BE49-F238E27FC236}">
                <a16:creationId xmlns:a16="http://schemas.microsoft.com/office/drawing/2014/main" id="{6EE898B8-85AB-2741-BFF8-DC410A0CF5A5}"/>
              </a:ext>
            </a:extLst>
          </p:cNvPr>
          <p:cNvSpPr>
            <a:spLocks noGrp="1"/>
          </p:cNvSpPr>
          <p:nvPr>
            <p:ph type="title"/>
          </p:nvPr>
        </p:nvSpPr>
        <p:spPr>
          <a:xfrm>
            <a:off x="707136" y="591311"/>
            <a:ext cx="5481531" cy="2309687"/>
          </a:xfrm>
          <a:prstGeom prst="rect">
            <a:avLst/>
          </a:prstGeom>
        </p:spPr>
        <p:txBody>
          <a:bodyPr lIns="0" tIns="0" rIns="0" bIns="0" anchor="b"/>
          <a:lstStyle>
            <a:lvl1pPr>
              <a:defRPr sz="4000" b="1">
                <a:solidFill>
                  <a:schemeClr val="bg2"/>
                </a:solidFill>
              </a:defRPr>
            </a:lvl1pPr>
          </a:lstStyle>
          <a:p>
            <a:endParaRPr lang="en-GB"/>
          </a:p>
        </p:txBody>
      </p:sp>
      <p:sp>
        <p:nvSpPr>
          <p:cNvPr id="17" name="Text Placeholder 9">
            <a:extLst>
              <a:ext uri="{FF2B5EF4-FFF2-40B4-BE49-F238E27FC236}">
                <a16:creationId xmlns:a16="http://schemas.microsoft.com/office/drawing/2014/main" id="{1E4888D8-E69B-BC4F-806C-DB21CB690FDC}"/>
              </a:ext>
            </a:extLst>
          </p:cNvPr>
          <p:cNvSpPr>
            <a:spLocks noGrp="1"/>
          </p:cNvSpPr>
          <p:nvPr>
            <p:ph type="body" sz="quarter" idx="11"/>
          </p:nvPr>
        </p:nvSpPr>
        <p:spPr>
          <a:xfrm>
            <a:off x="707135" y="3148604"/>
            <a:ext cx="5481532" cy="347133"/>
          </a:xfrm>
          <a:prstGeom prst="rect">
            <a:avLst/>
          </a:prstGeom>
        </p:spPr>
        <p:txBody>
          <a:bodyPr lIns="0" tIns="0" rIns="0" bIns="0"/>
          <a:lstStyle>
            <a:lvl1pPr marL="0" indent="0">
              <a:buNone/>
              <a:defRPr sz="1600" b="1">
                <a:solidFill>
                  <a:schemeClr val="bg2"/>
                </a:solidFill>
              </a:defRPr>
            </a:lvl1pPr>
          </a:lstStyle>
          <a:p>
            <a:pPr lvl="0"/>
            <a:endParaRPr lang="en-US"/>
          </a:p>
        </p:txBody>
      </p:sp>
      <p:sp>
        <p:nvSpPr>
          <p:cNvPr id="18" name="Text Placeholder 9">
            <a:extLst>
              <a:ext uri="{FF2B5EF4-FFF2-40B4-BE49-F238E27FC236}">
                <a16:creationId xmlns:a16="http://schemas.microsoft.com/office/drawing/2014/main" id="{707F888F-EB8A-A44D-8E7F-E4F8719DD021}"/>
              </a:ext>
            </a:extLst>
          </p:cNvPr>
          <p:cNvSpPr>
            <a:spLocks noGrp="1"/>
          </p:cNvSpPr>
          <p:nvPr>
            <p:ph type="body" sz="quarter" idx="12"/>
          </p:nvPr>
        </p:nvSpPr>
        <p:spPr>
          <a:xfrm>
            <a:off x="707135" y="5132290"/>
            <a:ext cx="5481532" cy="739163"/>
          </a:xfrm>
          <a:prstGeom prst="rect">
            <a:avLst/>
          </a:prstGeom>
        </p:spPr>
        <p:txBody>
          <a:bodyPr lIns="0" tIns="0" rIns="0" bIns="0"/>
          <a:lstStyle>
            <a:lvl1pPr marL="0" indent="0">
              <a:buNone/>
              <a:defRPr sz="1600">
                <a:solidFill>
                  <a:schemeClr val="bg2"/>
                </a:solidFill>
              </a:defRPr>
            </a:lvl1pPr>
          </a:lstStyle>
          <a:p>
            <a:pPr lvl="0"/>
            <a:endParaRPr lang="en-US"/>
          </a:p>
        </p:txBody>
      </p:sp>
      <p:sp>
        <p:nvSpPr>
          <p:cNvPr id="19" name="Google Shape;15;p5">
            <a:extLst>
              <a:ext uri="{FF2B5EF4-FFF2-40B4-BE49-F238E27FC236}">
                <a16:creationId xmlns:a16="http://schemas.microsoft.com/office/drawing/2014/main" id="{05AF9AD1-0F66-8D47-8E89-A950848EA152}"/>
              </a:ext>
            </a:extLst>
          </p:cNvPr>
          <p:cNvSpPr/>
          <p:nvPr userDrawn="1"/>
        </p:nvSpPr>
        <p:spPr>
          <a:xfrm>
            <a:off x="707135" y="6082023"/>
            <a:ext cx="1413849" cy="369332"/>
          </a:xfrm>
          <a:prstGeom prst="rect">
            <a:avLst/>
          </a:prstGeom>
          <a:noFill/>
          <a:ln>
            <a:noFill/>
          </a:ln>
        </p:spPr>
        <p:txBody>
          <a:bodyPr spcFirstLastPara="1" wrap="none" lIns="0" tIns="0" rIns="0" bIns="0" anchor="t" anchorCtr="0">
            <a:spAutoFit/>
          </a:bodyPr>
          <a:lstStyle/>
          <a:p>
            <a:pPr marL="0" marR="0" lvl="0" indent="0" algn="l" rtl="0">
              <a:lnSpc>
                <a:spcPct val="150000"/>
              </a:lnSpc>
              <a:spcBef>
                <a:spcPts val="0"/>
              </a:spcBef>
              <a:spcAft>
                <a:spcPts val="0"/>
              </a:spcAft>
              <a:buNone/>
            </a:pPr>
            <a:r>
              <a:rPr lang="en-US" sz="1600" b="0" i="0" u="none" strike="noStrike" cap="none" err="1">
                <a:solidFill>
                  <a:schemeClr val="bg2"/>
                </a:solidFill>
                <a:latin typeface="Arial"/>
                <a:ea typeface="Arial"/>
                <a:cs typeface="Arial"/>
                <a:sym typeface="Arial"/>
              </a:rPr>
              <a:t>www.ktn-uk.org</a:t>
            </a:r>
            <a:endParaRPr sz="1600" b="0" i="0" u="none" strike="noStrike" cap="none">
              <a:solidFill>
                <a:schemeClr val="bg2"/>
              </a:solidFill>
              <a:latin typeface="Arial"/>
              <a:ea typeface="Arial"/>
              <a:cs typeface="Arial"/>
              <a:sym typeface="Arial"/>
            </a:endParaRPr>
          </a:p>
        </p:txBody>
      </p:sp>
      <p:pic>
        <p:nvPicPr>
          <p:cNvPr id="12" name="Google Shape;16;p5">
            <a:extLst>
              <a:ext uri="{FF2B5EF4-FFF2-40B4-BE49-F238E27FC236}">
                <a16:creationId xmlns:a16="http://schemas.microsoft.com/office/drawing/2014/main" id="{2EF53939-B1A1-C241-B653-2EB584A22E09}"/>
              </a:ext>
            </a:extLst>
          </p:cNvPr>
          <p:cNvPicPr preferRelativeResize="0"/>
          <p:nvPr userDrawn="1"/>
        </p:nvPicPr>
        <p:blipFill>
          <a:blip r:embed="rId3" cstate="email">
            <a:extLst>
              <a:ext uri="{28A0092B-C50C-407E-A947-70E740481C1C}">
                <a14:useLocalDpi xmlns:a14="http://schemas.microsoft.com/office/drawing/2010/main"/>
              </a:ext>
            </a:extLst>
          </a:blip>
          <a:srcRect/>
          <a:stretch/>
        </p:blipFill>
        <p:spPr>
          <a:xfrm>
            <a:off x="9073031" y="5712192"/>
            <a:ext cx="2564806" cy="739163"/>
          </a:xfrm>
          <a:prstGeom prst="rect">
            <a:avLst/>
          </a:prstGeom>
          <a:noFill/>
          <a:ln>
            <a:noFill/>
          </a:ln>
        </p:spPr>
      </p:pic>
      <p:sp>
        <p:nvSpPr>
          <p:cNvPr id="13" name="Rectangle 12">
            <a:extLst>
              <a:ext uri="{FF2B5EF4-FFF2-40B4-BE49-F238E27FC236}">
                <a16:creationId xmlns:a16="http://schemas.microsoft.com/office/drawing/2014/main" id="{F677607F-DF9C-B348-9870-13692B78EA8B}"/>
              </a:ext>
            </a:extLst>
          </p:cNvPr>
          <p:cNvSpPr/>
          <p:nvPr userDrawn="1"/>
        </p:nvSpPr>
        <p:spPr>
          <a:xfrm>
            <a:off x="10359421" y="2527471"/>
            <a:ext cx="1832579" cy="590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3C878FF-A8DC-0848-8973-4233C6C0B372}"/>
              </a:ext>
            </a:extLst>
          </p:cNvPr>
          <p:cNvSpPr/>
          <p:nvPr userDrawn="1"/>
        </p:nvSpPr>
        <p:spPr>
          <a:xfrm>
            <a:off x="9183757" y="833377"/>
            <a:ext cx="3008243" cy="1694095"/>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3003129"/>
      </p:ext>
    </p:extLst>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F052F0FB-3D49-9D4F-97C6-7260B436500D}" type="datetime1">
              <a:rPr lang="en-GB" smtClean="0"/>
              <a:t>18/04/2024</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67706227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0F86F1EA-B7E3-5C48-A6D5-62A9AFFDF19F}" type="datetime1">
              <a:rPr lang="en-GB" smtClean="0"/>
              <a:t>18/04/2024</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43032169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51866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398394"/>
            <a:ext cx="10515600" cy="1006119"/>
          </a:xfrm>
        </p:spPr>
        <p:txBody>
          <a:bodyPr/>
          <a:lstStyle>
            <a:lvl1pPr marL="0" indent="0">
              <a:lnSpc>
                <a:spcPct val="100000"/>
              </a:lnSpc>
              <a:buNone/>
              <a:defRPr sz="2400" baseline="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FC679CDD-1342-554C-9F1E-7527A20FFCC7}" type="datetime1">
              <a:rPr lang="en-GB" smtClean="0"/>
              <a:t>18/04/2024</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84062999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20CBC4D3-8376-3241-A99A-927B6C447CC1}" type="datetime1">
              <a:rPr lang="en-GB" smtClean="0"/>
              <a:t>18/04/2024</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90519055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639F118F-A233-EB44-BFAF-F0706B479C11}" type="datetime1">
              <a:rPr lang="en-GB" smtClean="0"/>
              <a:t>18/04/2024</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53655991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FC1C2FB9-5E76-D349-B545-D206C4A205C2}" type="datetime1">
              <a:rPr lang="en-GB" smtClean="0"/>
              <a:t>18/04/2024</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62348340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C874C289-3140-A748-997C-454EA764EBF3}" type="datetime1">
              <a:rPr lang="en-GB" smtClean="0"/>
              <a:t>18/04/2024</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96019468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3_Three Content &amp;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4440795"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7" name="Slide Number Placeholder 6"/>
          <p:cNvSpPr>
            <a:spLocks noGrp="1"/>
          </p:cNvSpPr>
          <p:nvPr>
            <p:ph type="sldNum" sz="quarter" idx="12"/>
          </p:nvPr>
        </p:nvSpPr>
        <p:spPr/>
        <p:txBody>
          <a:bodyPr/>
          <a:lstStyle/>
          <a:p>
            <a:fld id="{9B300B1C-C1E4-8748-BE64-222004E90874}" type="slidenum">
              <a:rPr lang="en-US" smtClean="0"/>
              <a:t>‹#›</a:t>
            </a:fld>
            <a:endParaRPr lang="en-US"/>
          </a:p>
        </p:txBody>
      </p:sp>
      <p:sp>
        <p:nvSpPr>
          <p:cNvPr id="9" name="Content Placeholder 3"/>
          <p:cNvSpPr>
            <a:spLocks noGrp="1"/>
          </p:cNvSpPr>
          <p:nvPr>
            <p:ph sz="half" idx="13" hasCustomPrompt="1"/>
          </p:nvPr>
        </p:nvSpPr>
        <p:spPr>
          <a:xfrm>
            <a:off x="624000"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0" name="Content Placeholder 3"/>
          <p:cNvSpPr>
            <a:spLocks noGrp="1"/>
          </p:cNvSpPr>
          <p:nvPr>
            <p:ph sz="half" idx="14" hasCustomPrompt="1"/>
          </p:nvPr>
        </p:nvSpPr>
        <p:spPr>
          <a:xfrm>
            <a:off x="8291341"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3" name="Content Placeholder 3"/>
          <p:cNvSpPr>
            <a:spLocks noGrp="1"/>
          </p:cNvSpPr>
          <p:nvPr>
            <p:ph sz="half" idx="15"/>
          </p:nvPr>
        </p:nvSpPr>
        <p:spPr>
          <a:xfrm>
            <a:off x="624000" y="1368000"/>
            <a:ext cx="10977752" cy="2368323"/>
          </a:xfrm>
        </p:spPr>
        <p:txBody>
          <a:bodyPr>
            <a:normAutofit/>
          </a:bodyPr>
          <a:lstStyle>
            <a:lvl1pPr marL="0" indent="0">
              <a:buNone/>
              <a:defRPr sz="1800"/>
            </a:lvl1pPr>
          </a:lstStyle>
          <a:p>
            <a:pPr lvl="0"/>
            <a:r>
              <a:rPr lang="en-US"/>
              <a:t>Click to edit Master text styles</a:t>
            </a:r>
          </a:p>
        </p:txBody>
      </p:sp>
    </p:spTree>
    <p:extLst>
      <p:ext uri="{BB962C8B-B14F-4D97-AF65-F5344CB8AC3E}">
        <p14:creationId xmlns:p14="http://schemas.microsoft.com/office/powerpoint/2010/main" val="233110779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257209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240909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7C7098C8-093C-084F-9236-61D6E4A13E76}" type="datetime1">
              <a:rPr lang="en-GB" smtClean="0"/>
              <a:t>18/04/2024</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055120796"/>
      </p:ext>
    </p:extLst>
  </p:cSld>
  <p:clrMapOvr>
    <a:masterClrMapping/>
  </p:clrMapOvr>
  <p:hf sldNum="0" hdr="0" ftr="0" dt="0"/>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7C7098C8-093C-084F-9236-61D6E4A13E76}" type="datetime1">
              <a:rPr lang="en-GB" smtClean="0"/>
              <a:t>18/04/2024</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090464611"/>
      </p:ext>
    </p:extLst>
  </p:cSld>
  <p:clrMapOvr>
    <a:masterClrMapping/>
  </p:clrMapOvr>
  <p:hf sldNum="0" hdr="0" ftr="0" dt="0"/>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51866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398394"/>
            <a:ext cx="10515600" cy="1006119"/>
          </a:xfrm>
        </p:spPr>
        <p:txBody>
          <a:bodyPr/>
          <a:lstStyle>
            <a:lvl1pPr marL="0" indent="0">
              <a:lnSpc>
                <a:spcPct val="100000"/>
              </a:lnSpc>
              <a:buNone/>
              <a:defRPr sz="2400" baseline="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7C7098C8-093C-084F-9236-61D6E4A13E76}" type="datetime1">
              <a:rPr lang="en-GB" smtClean="0"/>
              <a:t>18/04/2024</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469677279"/>
      </p:ext>
    </p:extLst>
  </p:cSld>
  <p:clrMapOvr>
    <a:masterClrMapping/>
  </p:clrMapOvr>
  <p:hf sldNum="0" hdr="0" ftr="0" dt="0"/>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7C7098C8-093C-084F-9236-61D6E4A13E76}" type="datetime1">
              <a:rPr lang="en-GB" smtClean="0"/>
              <a:t>18/04/2024</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4148410704"/>
      </p:ext>
    </p:extLst>
  </p:cSld>
  <p:clrMapOvr>
    <a:masterClrMapping/>
  </p:clrMapOvr>
  <p:hf sldNum="0" hdr="0" ftr="0" dt="0"/>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639F118F-A233-EB44-BFAF-F0706B479C11}" type="datetime1">
              <a:rPr lang="en-GB" smtClean="0"/>
              <a:t>18/04/2024</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3161701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7C7098C8-093C-084F-9236-61D6E4A13E76}" type="datetime1">
              <a:rPr lang="en-GB" smtClean="0"/>
              <a:t>18/04/2024</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485600813"/>
      </p:ext>
    </p:extLst>
  </p:cSld>
  <p:clrMapOvr>
    <a:masterClrMapping/>
  </p:clrMapOvr>
  <p:hf sldNum="0" hdr="0" ftr="0" dt="0"/>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7C7098C8-093C-084F-9236-61D6E4A13E76}" type="datetime1">
              <a:rPr lang="en-GB" smtClean="0"/>
              <a:t>18/04/2024</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723654973"/>
      </p:ext>
    </p:extLst>
  </p:cSld>
  <p:clrMapOvr>
    <a:masterClrMapping/>
  </p:clrMapOvr>
  <p:hf sldNum="0" hdr="0" ftr="0" dt="0"/>
</p:sldLayout>
</file>

<file path=ppt/slideLayouts/slideLayout78.xml><?xml version="1.0" encoding="utf-8"?>
<p:sldLayout xmlns:a="http://schemas.openxmlformats.org/drawingml/2006/main" xmlns:r="http://schemas.openxmlformats.org/officeDocument/2006/relationships" xmlns:p="http://schemas.openxmlformats.org/presentationml/2006/main">
  <p:cSld name="3_Three Content &amp;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4440795"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7" name="Slide Number Placeholder 6"/>
          <p:cNvSpPr>
            <a:spLocks noGrp="1"/>
          </p:cNvSpPr>
          <p:nvPr>
            <p:ph type="sldNum" sz="quarter" idx="12"/>
          </p:nvPr>
        </p:nvSpPr>
        <p:spPr/>
        <p:txBody>
          <a:bodyPr/>
          <a:lstStyle/>
          <a:p>
            <a:fld id="{A1F27428-FED5-8544-B08E-879628B3B8A3}" type="slidenum">
              <a:rPr lang="en-US" smtClean="0"/>
              <a:t>‹#›</a:t>
            </a:fld>
            <a:endParaRPr lang="en-US"/>
          </a:p>
        </p:txBody>
      </p:sp>
      <p:sp>
        <p:nvSpPr>
          <p:cNvPr id="9" name="Content Placeholder 3"/>
          <p:cNvSpPr>
            <a:spLocks noGrp="1"/>
          </p:cNvSpPr>
          <p:nvPr>
            <p:ph sz="half" idx="13" hasCustomPrompt="1"/>
          </p:nvPr>
        </p:nvSpPr>
        <p:spPr>
          <a:xfrm>
            <a:off x="624000"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0" name="Content Placeholder 3"/>
          <p:cNvSpPr>
            <a:spLocks noGrp="1"/>
          </p:cNvSpPr>
          <p:nvPr>
            <p:ph sz="half" idx="14" hasCustomPrompt="1"/>
          </p:nvPr>
        </p:nvSpPr>
        <p:spPr>
          <a:xfrm>
            <a:off x="8291341"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3" name="Content Placeholder 3"/>
          <p:cNvSpPr>
            <a:spLocks noGrp="1"/>
          </p:cNvSpPr>
          <p:nvPr>
            <p:ph sz="half" idx="15"/>
          </p:nvPr>
        </p:nvSpPr>
        <p:spPr>
          <a:xfrm>
            <a:off x="624000" y="1368000"/>
            <a:ext cx="10977752" cy="2368323"/>
          </a:xfrm>
        </p:spPr>
        <p:txBody>
          <a:bodyPr>
            <a:normAutofit/>
          </a:bodyPr>
          <a:lstStyle>
            <a:lvl1pPr marL="0" indent="0">
              <a:buNone/>
              <a:defRPr sz="1800"/>
            </a:lvl1pPr>
          </a:lstStyle>
          <a:p>
            <a:pPr lvl="0"/>
            <a:r>
              <a:rPr lang="en-US"/>
              <a:t>Click to edit Master text styles</a:t>
            </a:r>
          </a:p>
        </p:txBody>
      </p:sp>
    </p:spTree>
    <p:extLst>
      <p:ext uri="{BB962C8B-B14F-4D97-AF65-F5344CB8AC3E}">
        <p14:creationId xmlns:p14="http://schemas.microsoft.com/office/powerpoint/2010/main" val="3744932458"/>
      </p:ext>
    </p:extLst>
  </p:cSld>
  <p:clrMapOvr>
    <a:masterClrMapping/>
  </p:clrMapOvr>
  <p:hf sldNum="0" hdr="0" ftr="0" dt="0"/>
</p:sldLayout>
</file>

<file path=ppt/slideLayouts/slideLayout79.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9362203"/>
      </p:ext>
    </p:extLst>
  </p:cSld>
  <p:clrMapOvr>
    <a:masterClrMapping/>
  </p:clrMapOvr>
  <p:hf sldNum="0" hdr="0" ftr="0" dt="0"/>
</p:sldLayout>
</file>

<file path=ppt/slideLayouts/slideLayout80.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6982059"/>
      </p:ext>
    </p:extLst>
  </p:cSld>
  <p:clrMapOvr>
    <a:masterClrMapping/>
  </p:clrMapOvr>
  <p:hf sldNum="0" hdr="0" ftr="0" dt="0"/>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24B1D-5B0E-E140-A273-2B3CBD8E09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0F6E72-494B-EE41-940A-5363759F9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FA055EE-3429-4747-85D7-E80F416B632A}"/>
              </a:ext>
            </a:extLst>
          </p:cNvPr>
          <p:cNvSpPr>
            <a:spLocks noGrp="1"/>
          </p:cNvSpPr>
          <p:nvPr>
            <p:ph type="dt" sz="half" idx="10"/>
          </p:nvPr>
        </p:nvSpPr>
        <p:spPr/>
        <p:txBody>
          <a:bodyPr/>
          <a:lstStyle/>
          <a:p>
            <a:fld id="{F052F0FB-3D49-9D4F-97C6-7260B436500D}" type="datetime1">
              <a:rPr lang="en-GB" smtClean="0"/>
              <a:t>18/04/2024</a:t>
            </a:fld>
            <a:endParaRPr lang="en-US"/>
          </a:p>
        </p:txBody>
      </p:sp>
      <p:sp>
        <p:nvSpPr>
          <p:cNvPr id="5" name="Footer Placeholder 4">
            <a:extLst>
              <a:ext uri="{FF2B5EF4-FFF2-40B4-BE49-F238E27FC236}">
                <a16:creationId xmlns:a16="http://schemas.microsoft.com/office/drawing/2014/main" id="{816810BD-6E3C-2A44-98CD-199F950EF5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36FB78-E2B9-6443-B2AB-3819D09E9D8A}"/>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26994725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366B3-45DD-AE47-8A7F-22703B0723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B9A7D0-6314-F748-972F-DD19307ECD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ABA09D9-F3C6-AA43-B0C0-C1AFACC55E52}"/>
              </a:ext>
            </a:extLst>
          </p:cNvPr>
          <p:cNvSpPr>
            <a:spLocks noGrp="1"/>
          </p:cNvSpPr>
          <p:nvPr>
            <p:ph type="dt" sz="half" idx="10"/>
          </p:nvPr>
        </p:nvSpPr>
        <p:spPr/>
        <p:txBody>
          <a:bodyPr/>
          <a:lstStyle/>
          <a:p>
            <a:fld id="{0F86F1EA-B7E3-5C48-A6D5-62A9AFFDF19F}" type="datetime1">
              <a:rPr lang="en-GB" smtClean="0"/>
              <a:t>18/04/2024</a:t>
            </a:fld>
            <a:endParaRPr lang="en-US"/>
          </a:p>
        </p:txBody>
      </p:sp>
      <p:sp>
        <p:nvSpPr>
          <p:cNvPr id="5" name="Footer Placeholder 4">
            <a:extLst>
              <a:ext uri="{FF2B5EF4-FFF2-40B4-BE49-F238E27FC236}">
                <a16:creationId xmlns:a16="http://schemas.microsoft.com/office/drawing/2014/main" id="{7C4EE94B-A617-5E4C-A6C4-6D9909BDCD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1440FB-F1D4-854C-97A7-77E67012B897}"/>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177132272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6C4-79A9-0541-8A29-9FD07C150065}"/>
              </a:ext>
            </a:extLst>
          </p:cNvPr>
          <p:cNvSpPr>
            <a:spLocks noGrp="1"/>
          </p:cNvSpPr>
          <p:nvPr>
            <p:ph type="title"/>
          </p:nvPr>
        </p:nvSpPr>
        <p:spPr>
          <a:xfrm>
            <a:off x="831850" y="151866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713EA2-ECE6-AA41-9591-66C02587E2A3}"/>
              </a:ext>
            </a:extLst>
          </p:cNvPr>
          <p:cNvSpPr>
            <a:spLocks noGrp="1"/>
          </p:cNvSpPr>
          <p:nvPr>
            <p:ph type="body" idx="1"/>
          </p:nvPr>
        </p:nvSpPr>
        <p:spPr>
          <a:xfrm>
            <a:off x="831850" y="4398394"/>
            <a:ext cx="10515600" cy="1006119"/>
          </a:xfrm>
        </p:spPr>
        <p:txBody>
          <a:bodyPr/>
          <a:lstStyle>
            <a:lvl1pPr marL="0" indent="0">
              <a:lnSpc>
                <a:spcPct val="100000"/>
              </a:lnSpc>
              <a:buNone/>
              <a:defRPr sz="2400" baseline="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455C20-2252-EC41-82AA-6F63D12B9AE6}"/>
              </a:ext>
            </a:extLst>
          </p:cNvPr>
          <p:cNvSpPr>
            <a:spLocks noGrp="1"/>
          </p:cNvSpPr>
          <p:nvPr>
            <p:ph type="dt" sz="half" idx="10"/>
          </p:nvPr>
        </p:nvSpPr>
        <p:spPr/>
        <p:txBody>
          <a:bodyPr/>
          <a:lstStyle/>
          <a:p>
            <a:fld id="{FC679CDD-1342-554C-9F1E-7527A20FFCC7}" type="datetime1">
              <a:rPr lang="en-GB" smtClean="0"/>
              <a:t>18/04/2024</a:t>
            </a:fld>
            <a:endParaRPr lang="en-US"/>
          </a:p>
        </p:txBody>
      </p:sp>
      <p:sp>
        <p:nvSpPr>
          <p:cNvPr id="5" name="Footer Placeholder 4">
            <a:extLst>
              <a:ext uri="{FF2B5EF4-FFF2-40B4-BE49-F238E27FC236}">
                <a16:creationId xmlns:a16="http://schemas.microsoft.com/office/drawing/2014/main" id="{94829631-0877-204F-BDE8-860D021893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7CEE0D-98FF-BB4B-853C-6692C3AD4B3D}"/>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345780951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3EB1-78A0-504E-9E77-D495AD57B5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4F508F2-78EE-7A47-8A5D-6F90242A49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D7ED035-F7B3-004B-9659-A34DF25D7C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35E0D5-A459-DC42-B607-51C3396F6A53}"/>
              </a:ext>
            </a:extLst>
          </p:cNvPr>
          <p:cNvSpPr>
            <a:spLocks noGrp="1"/>
          </p:cNvSpPr>
          <p:nvPr>
            <p:ph type="dt" sz="half" idx="10"/>
          </p:nvPr>
        </p:nvSpPr>
        <p:spPr/>
        <p:txBody>
          <a:bodyPr/>
          <a:lstStyle/>
          <a:p>
            <a:fld id="{20CBC4D3-8376-3241-A99A-927B6C447CC1}" type="datetime1">
              <a:rPr lang="en-GB" smtClean="0"/>
              <a:t>18/04/2024</a:t>
            </a:fld>
            <a:endParaRPr lang="en-US"/>
          </a:p>
        </p:txBody>
      </p:sp>
      <p:sp>
        <p:nvSpPr>
          <p:cNvPr id="6" name="Footer Placeholder 5">
            <a:extLst>
              <a:ext uri="{FF2B5EF4-FFF2-40B4-BE49-F238E27FC236}">
                <a16:creationId xmlns:a16="http://schemas.microsoft.com/office/drawing/2014/main" id="{52B1E39C-47D9-8B49-AF18-F126DB7373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60C60-A2DB-9042-B2C8-5DD498CEF246}"/>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12433979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17597-8A65-5D48-91B9-6296BF0C566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011A31-A233-EE43-8CEA-A5A1E92D8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F125B4-47DF-1E43-A944-92881DC81D0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7C9C73-8EA0-934E-B04E-E87C76572F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3D45EB-5F0A-1F42-B324-7E8D57ADC4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4EC4AB-2EBA-7047-A9B5-AC6045A528B6}"/>
              </a:ext>
            </a:extLst>
          </p:cNvPr>
          <p:cNvSpPr>
            <a:spLocks noGrp="1"/>
          </p:cNvSpPr>
          <p:nvPr>
            <p:ph type="dt" sz="half" idx="10"/>
          </p:nvPr>
        </p:nvSpPr>
        <p:spPr/>
        <p:txBody>
          <a:bodyPr/>
          <a:lstStyle/>
          <a:p>
            <a:fld id="{639F118F-A233-EB44-BFAF-F0706B479C11}" type="datetime1">
              <a:rPr lang="en-GB" smtClean="0"/>
              <a:t>18/04/2024</a:t>
            </a:fld>
            <a:endParaRPr lang="en-US"/>
          </a:p>
        </p:txBody>
      </p:sp>
      <p:sp>
        <p:nvSpPr>
          <p:cNvPr id="8" name="Footer Placeholder 7">
            <a:extLst>
              <a:ext uri="{FF2B5EF4-FFF2-40B4-BE49-F238E27FC236}">
                <a16:creationId xmlns:a16="http://schemas.microsoft.com/office/drawing/2014/main" id="{661F4608-83CE-AA47-8413-CA2690BC0EA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C3A2C2E-1A95-A94B-9B21-CE6CC5EC6495}"/>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64586947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30434-FE9A-984C-8827-8A6A2B8923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FEDFF3E-E98E-1044-9368-202B430B6A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D0CB937-C1A0-6B40-9A83-C921DC9CD6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7FD0FD-B0D0-EA40-8A0B-A50152A442F8}"/>
              </a:ext>
            </a:extLst>
          </p:cNvPr>
          <p:cNvSpPr>
            <a:spLocks noGrp="1"/>
          </p:cNvSpPr>
          <p:nvPr>
            <p:ph type="dt" sz="half" idx="10"/>
          </p:nvPr>
        </p:nvSpPr>
        <p:spPr/>
        <p:txBody>
          <a:bodyPr/>
          <a:lstStyle/>
          <a:p>
            <a:fld id="{FC1C2FB9-5E76-D349-B545-D206C4A205C2}" type="datetime1">
              <a:rPr lang="en-GB" smtClean="0"/>
              <a:t>18/04/2024</a:t>
            </a:fld>
            <a:endParaRPr lang="en-US"/>
          </a:p>
        </p:txBody>
      </p:sp>
      <p:sp>
        <p:nvSpPr>
          <p:cNvPr id="6" name="Footer Placeholder 5">
            <a:extLst>
              <a:ext uri="{FF2B5EF4-FFF2-40B4-BE49-F238E27FC236}">
                <a16:creationId xmlns:a16="http://schemas.microsoft.com/office/drawing/2014/main" id="{FDC93C4A-B984-2B4C-9A75-F8A30115BD7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432133-8FEE-D74C-A61F-1DE4F5BD3FDB}"/>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401526439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ED351-B6E8-3D4B-8D40-CDA874F34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51DAD1-65E4-164A-B1FA-0F88B3C6D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FA5BB7-6B2A-4E4A-991E-3885FF200D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384D25-6268-D740-AD8D-E967A6D7B08C}"/>
              </a:ext>
            </a:extLst>
          </p:cNvPr>
          <p:cNvSpPr>
            <a:spLocks noGrp="1"/>
          </p:cNvSpPr>
          <p:nvPr>
            <p:ph type="dt" sz="half" idx="10"/>
          </p:nvPr>
        </p:nvSpPr>
        <p:spPr/>
        <p:txBody>
          <a:bodyPr/>
          <a:lstStyle/>
          <a:p>
            <a:fld id="{C874C289-3140-A748-997C-454EA764EBF3}" type="datetime1">
              <a:rPr lang="en-GB" smtClean="0"/>
              <a:t>18/04/2024</a:t>
            </a:fld>
            <a:endParaRPr lang="en-US"/>
          </a:p>
        </p:txBody>
      </p:sp>
      <p:sp>
        <p:nvSpPr>
          <p:cNvPr id="6" name="Footer Placeholder 5">
            <a:extLst>
              <a:ext uri="{FF2B5EF4-FFF2-40B4-BE49-F238E27FC236}">
                <a16:creationId xmlns:a16="http://schemas.microsoft.com/office/drawing/2014/main" id="{16F4F8D7-D392-3C47-A98B-76265E339E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E9D9-D984-9A4D-A327-D28DF7A6B209}"/>
              </a:ext>
            </a:extLst>
          </p:cNvPr>
          <p:cNvSpPr>
            <a:spLocks noGrp="1"/>
          </p:cNvSpPr>
          <p:nvPr>
            <p:ph type="sldNum" sz="quarter" idx="12"/>
          </p:nvPr>
        </p:nvSpPr>
        <p:spPr/>
        <p:txBody>
          <a:bodyPr/>
          <a:lstStyle/>
          <a:p>
            <a:fld id="{A1F27428-FED5-8544-B08E-879628B3B8A3}" type="slidenum">
              <a:rPr lang="en-US" smtClean="0"/>
              <a:t>‹#›</a:t>
            </a:fld>
            <a:endParaRPr lang="en-US"/>
          </a:p>
        </p:txBody>
      </p:sp>
    </p:spTree>
    <p:extLst>
      <p:ext uri="{BB962C8B-B14F-4D97-AF65-F5344CB8AC3E}">
        <p14:creationId xmlns:p14="http://schemas.microsoft.com/office/powerpoint/2010/main" val="282291335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3_Three Content &amp;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hasCustomPrompt="1"/>
          </p:nvPr>
        </p:nvSpPr>
        <p:spPr>
          <a:xfrm>
            <a:off x="4440795"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7" name="Slide Number Placeholder 6"/>
          <p:cNvSpPr>
            <a:spLocks noGrp="1"/>
          </p:cNvSpPr>
          <p:nvPr>
            <p:ph type="sldNum" sz="quarter" idx="12"/>
          </p:nvPr>
        </p:nvSpPr>
        <p:spPr/>
        <p:txBody>
          <a:bodyPr/>
          <a:lstStyle/>
          <a:p>
            <a:fld id="{9B300B1C-C1E4-8748-BE64-222004E90874}" type="slidenum">
              <a:rPr lang="en-US" smtClean="0"/>
              <a:t>‹#›</a:t>
            </a:fld>
            <a:endParaRPr lang="en-US"/>
          </a:p>
        </p:txBody>
      </p:sp>
      <p:sp>
        <p:nvSpPr>
          <p:cNvPr id="9" name="Content Placeholder 3"/>
          <p:cNvSpPr>
            <a:spLocks noGrp="1"/>
          </p:cNvSpPr>
          <p:nvPr>
            <p:ph sz="half" idx="13" hasCustomPrompt="1"/>
          </p:nvPr>
        </p:nvSpPr>
        <p:spPr>
          <a:xfrm>
            <a:off x="624000"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0" name="Content Placeholder 3"/>
          <p:cNvSpPr>
            <a:spLocks noGrp="1"/>
          </p:cNvSpPr>
          <p:nvPr>
            <p:ph sz="half" idx="14" hasCustomPrompt="1"/>
          </p:nvPr>
        </p:nvSpPr>
        <p:spPr>
          <a:xfrm>
            <a:off x="8291341" y="3905882"/>
            <a:ext cx="3310411" cy="2119471"/>
          </a:xfrm>
        </p:spPr>
        <p:txBody>
          <a:bodyPr>
            <a:normAutofit/>
          </a:bodyPr>
          <a:lstStyle>
            <a:lvl1pPr marL="0" indent="0">
              <a:buNone/>
              <a:defRPr sz="1400"/>
            </a:lvl1pPr>
          </a:lstStyle>
          <a:p>
            <a:pPr lvl="0"/>
            <a:r>
              <a:rPr lang="en-US"/>
              <a:t>Lorem ipsum dolor sit </a:t>
            </a:r>
            <a:r>
              <a:rPr lang="en-US" err="1"/>
              <a:t>amet</a:t>
            </a:r>
            <a:r>
              <a:rPr lang="en-US"/>
              <a:t>, </a:t>
            </a:r>
            <a:r>
              <a:rPr lang="en-US" err="1"/>
              <a:t>eu</a:t>
            </a:r>
            <a:r>
              <a:rPr lang="en-US"/>
              <a:t> option </a:t>
            </a:r>
            <a:r>
              <a:rPr lang="en-US" err="1"/>
              <a:t>sapientem</a:t>
            </a:r>
            <a:r>
              <a:rPr lang="en-US"/>
              <a:t> vim. Cum choro </a:t>
            </a:r>
            <a:r>
              <a:rPr lang="en-US" err="1"/>
              <a:t>persequeris</a:t>
            </a:r>
            <a:r>
              <a:rPr lang="en-US"/>
              <a:t> an. Quo </a:t>
            </a:r>
            <a:r>
              <a:rPr lang="en-US" err="1"/>
              <a:t>purto</a:t>
            </a:r>
            <a:r>
              <a:rPr lang="en-US"/>
              <a:t> </a:t>
            </a:r>
            <a:r>
              <a:rPr lang="en-US" err="1"/>
              <a:t>putant</a:t>
            </a:r>
            <a:r>
              <a:rPr lang="en-US"/>
              <a:t> no, </a:t>
            </a:r>
            <a:r>
              <a:rPr lang="en-US" err="1"/>
              <a:t>omnesque</a:t>
            </a:r>
            <a:r>
              <a:rPr lang="en-US"/>
              <a:t> </a:t>
            </a:r>
            <a:r>
              <a:rPr lang="en-US" err="1"/>
              <a:t>accusamus</a:t>
            </a:r>
            <a:r>
              <a:rPr lang="en-US"/>
              <a:t> in mea. Cu duo </a:t>
            </a:r>
            <a:r>
              <a:rPr lang="en-US" err="1"/>
              <a:t>nobis</a:t>
            </a:r>
            <a:r>
              <a:rPr lang="en-US"/>
              <a:t> </a:t>
            </a:r>
            <a:r>
              <a:rPr lang="en-US" err="1"/>
              <a:t>indoctum</a:t>
            </a:r>
            <a:r>
              <a:rPr lang="en-US"/>
              <a:t> postulant.</a:t>
            </a:r>
          </a:p>
        </p:txBody>
      </p:sp>
      <p:sp>
        <p:nvSpPr>
          <p:cNvPr id="13" name="Content Placeholder 3"/>
          <p:cNvSpPr>
            <a:spLocks noGrp="1"/>
          </p:cNvSpPr>
          <p:nvPr>
            <p:ph sz="half" idx="15"/>
          </p:nvPr>
        </p:nvSpPr>
        <p:spPr>
          <a:xfrm>
            <a:off x="624000" y="1368000"/>
            <a:ext cx="10977752" cy="2368323"/>
          </a:xfrm>
        </p:spPr>
        <p:txBody>
          <a:bodyPr>
            <a:normAutofit/>
          </a:bodyPr>
          <a:lstStyle>
            <a:lvl1pPr marL="0" indent="0">
              <a:buNone/>
              <a:defRPr sz="1800"/>
            </a:lvl1pPr>
          </a:lstStyle>
          <a:p>
            <a:pPr lvl="0"/>
            <a:r>
              <a:rPr lang="en-US"/>
              <a:t>Click to edit Master text styles</a:t>
            </a:r>
          </a:p>
        </p:txBody>
      </p:sp>
    </p:spTree>
    <p:extLst>
      <p:ext uri="{BB962C8B-B14F-4D97-AF65-F5344CB8AC3E}">
        <p14:creationId xmlns:p14="http://schemas.microsoft.com/office/powerpoint/2010/main" val="141504194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73481510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169109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446600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00AF0-3A16-EE2C-5C2C-FD46F755913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3DAC72C-3029-9C42-605B-BA0B9CF555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BE070F2-9FB2-CD02-0DFC-726BAE1B99D6}"/>
              </a:ext>
            </a:extLst>
          </p:cNvPr>
          <p:cNvSpPr>
            <a:spLocks noGrp="1"/>
          </p:cNvSpPr>
          <p:nvPr>
            <p:ph type="dt" sz="half" idx="10"/>
          </p:nvPr>
        </p:nvSpPr>
        <p:spPr/>
        <p:txBody>
          <a:bodyPr/>
          <a:lstStyle/>
          <a:p>
            <a:fld id="{023A401D-ED0A-F841-A791-DACEDFEA3FC2}" type="datetimeFigureOut">
              <a:rPr lang="en-US" smtClean="0"/>
              <a:t>4/18/2024</a:t>
            </a:fld>
            <a:endParaRPr lang="en-US"/>
          </a:p>
        </p:txBody>
      </p:sp>
      <p:sp>
        <p:nvSpPr>
          <p:cNvPr id="5" name="Footer Placeholder 4">
            <a:extLst>
              <a:ext uri="{FF2B5EF4-FFF2-40B4-BE49-F238E27FC236}">
                <a16:creationId xmlns:a16="http://schemas.microsoft.com/office/drawing/2014/main" id="{5D34BD40-025A-B898-621C-992B25E7F9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CECA34-7336-C5FE-C8FD-FCF458260348}"/>
              </a:ext>
            </a:extLst>
          </p:cNvPr>
          <p:cNvSpPr>
            <a:spLocks noGrp="1"/>
          </p:cNvSpPr>
          <p:nvPr>
            <p:ph type="sldNum" sz="quarter" idx="12"/>
          </p:nvPr>
        </p:nvSpPr>
        <p:spPr/>
        <p:txBody>
          <a:bodyPr/>
          <a:lstStyle/>
          <a:p>
            <a:fld id="{CA27A38C-3DFF-CD4C-922D-C0130D7D7426}" type="slidenum">
              <a:rPr lang="en-US" smtClean="0"/>
              <a:t>‹#›</a:t>
            </a:fld>
            <a:endParaRPr lang="en-US"/>
          </a:p>
        </p:txBody>
      </p:sp>
    </p:spTree>
    <p:extLst>
      <p:ext uri="{BB962C8B-B14F-4D97-AF65-F5344CB8AC3E}">
        <p14:creationId xmlns:p14="http://schemas.microsoft.com/office/powerpoint/2010/main" val="300119324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FE802-E38D-B77B-5E9F-AE4EE58BAAB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1DEB583-1AF7-DE18-7CCC-65723D9E845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4D60D06-E479-09EF-2455-D5147400D40E}"/>
              </a:ext>
            </a:extLst>
          </p:cNvPr>
          <p:cNvSpPr>
            <a:spLocks noGrp="1"/>
          </p:cNvSpPr>
          <p:nvPr>
            <p:ph type="dt" sz="half" idx="10"/>
          </p:nvPr>
        </p:nvSpPr>
        <p:spPr/>
        <p:txBody>
          <a:bodyPr/>
          <a:lstStyle/>
          <a:p>
            <a:fld id="{023A401D-ED0A-F841-A791-DACEDFEA3FC2}" type="datetimeFigureOut">
              <a:rPr lang="en-US" smtClean="0"/>
              <a:t>4/18/2024</a:t>
            </a:fld>
            <a:endParaRPr lang="en-US"/>
          </a:p>
        </p:txBody>
      </p:sp>
      <p:sp>
        <p:nvSpPr>
          <p:cNvPr id="5" name="Footer Placeholder 4">
            <a:extLst>
              <a:ext uri="{FF2B5EF4-FFF2-40B4-BE49-F238E27FC236}">
                <a16:creationId xmlns:a16="http://schemas.microsoft.com/office/drawing/2014/main" id="{4F450D33-973C-0065-3FA2-90D358B554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5A3F17-4FFC-A6C0-79CB-ACEB1625CD1F}"/>
              </a:ext>
            </a:extLst>
          </p:cNvPr>
          <p:cNvSpPr>
            <a:spLocks noGrp="1"/>
          </p:cNvSpPr>
          <p:nvPr>
            <p:ph type="sldNum" sz="quarter" idx="12"/>
          </p:nvPr>
        </p:nvSpPr>
        <p:spPr/>
        <p:txBody>
          <a:bodyPr/>
          <a:lstStyle/>
          <a:p>
            <a:fld id="{CA27A38C-3DFF-CD4C-922D-C0130D7D7426}" type="slidenum">
              <a:rPr lang="en-US" smtClean="0"/>
              <a:t>‹#›</a:t>
            </a:fld>
            <a:endParaRPr lang="en-US"/>
          </a:p>
        </p:txBody>
      </p:sp>
    </p:spTree>
    <p:extLst>
      <p:ext uri="{BB962C8B-B14F-4D97-AF65-F5344CB8AC3E}">
        <p14:creationId xmlns:p14="http://schemas.microsoft.com/office/powerpoint/2010/main" val="300205582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9B4FE-0714-8E31-9B01-40D78264E3B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3C07C19-BC9D-7553-C766-89795FC13C3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C5C378-6BB0-B16E-0D27-28C4D96F47F9}"/>
              </a:ext>
            </a:extLst>
          </p:cNvPr>
          <p:cNvSpPr>
            <a:spLocks noGrp="1"/>
          </p:cNvSpPr>
          <p:nvPr>
            <p:ph type="dt" sz="half" idx="10"/>
          </p:nvPr>
        </p:nvSpPr>
        <p:spPr/>
        <p:txBody>
          <a:bodyPr/>
          <a:lstStyle/>
          <a:p>
            <a:fld id="{023A401D-ED0A-F841-A791-DACEDFEA3FC2}" type="datetimeFigureOut">
              <a:rPr lang="en-US" smtClean="0"/>
              <a:t>4/18/2024</a:t>
            </a:fld>
            <a:endParaRPr lang="en-US"/>
          </a:p>
        </p:txBody>
      </p:sp>
      <p:sp>
        <p:nvSpPr>
          <p:cNvPr id="5" name="Footer Placeholder 4">
            <a:extLst>
              <a:ext uri="{FF2B5EF4-FFF2-40B4-BE49-F238E27FC236}">
                <a16:creationId xmlns:a16="http://schemas.microsoft.com/office/drawing/2014/main" id="{EDFF042A-BFF9-942D-9EE1-5C222A9B87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7D02C9-7436-68E2-133B-634FD0D7F6C8}"/>
              </a:ext>
            </a:extLst>
          </p:cNvPr>
          <p:cNvSpPr>
            <a:spLocks noGrp="1"/>
          </p:cNvSpPr>
          <p:nvPr>
            <p:ph type="sldNum" sz="quarter" idx="12"/>
          </p:nvPr>
        </p:nvSpPr>
        <p:spPr/>
        <p:txBody>
          <a:bodyPr/>
          <a:lstStyle/>
          <a:p>
            <a:fld id="{CA27A38C-3DFF-CD4C-922D-C0130D7D7426}" type="slidenum">
              <a:rPr lang="en-US" smtClean="0"/>
              <a:t>‹#›</a:t>
            </a:fld>
            <a:endParaRPr lang="en-US"/>
          </a:p>
        </p:txBody>
      </p:sp>
    </p:spTree>
    <p:extLst>
      <p:ext uri="{BB962C8B-B14F-4D97-AF65-F5344CB8AC3E}">
        <p14:creationId xmlns:p14="http://schemas.microsoft.com/office/powerpoint/2010/main" val="318758853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D2E2B-210F-8979-3644-41B93BFF5B8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52B33A2-26BE-4CE7-0BE3-2685976ADE3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86F0938-4FA8-4D25-B1A9-939435B8D51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1E07A11-11A5-8B69-6F06-BA6719045F2D}"/>
              </a:ext>
            </a:extLst>
          </p:cNvPr>
          <p:cNvSpPr>
            <a:spLocks noGrp="1"/>
          </p:cNvSpPr>
          <p:nvPr>
            <p:ph type="dt" sz="half" idx="10"/>
          </p:nvPr>
        </p:nvSpPr>
        <p:spPr/>
        <p:txBody>
          <a:bodyPr/>
          <a:lstStyle/>
          <a:p>
            <a:fld id="{023A401D-ED0A-F841-A791-DACEDFEA3FC2}" type="datetimeFigureOut">
              <a:rPr lang="en-US" smtClean="0"/>
              <a:t>4/18/2024</a:t>
            </a:fld>
            <a:endParaRPr lang="en-US"/>
          </a:p>
        </p:txBody>
      </p:sp>
      <p:sp>
        <p:nvSpPr>
          <p:cNvPr id="6" name="Footer Placeholder 5">
            <a:extLst>
              <a:ext uri="{FF2B5EF4-FFF2-40B4-BE49-F238E27FC236}">
                <a16:creationId xmlns:a16="http://schemas.microsoft.com/office/drawing/2014/main" id="{7B598CD4-4368-60F9-A16A-4FB56AB4AC4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A9241C-414A-BD9F-A093-54530607E39E}"/>
              </a:ext>
            </a:extLst>
          </p:cNvPr>
          <p:cNvSpPr>
            <a:spLocks noGrp="1"/>
          </p:cNvSpPr>
          <p:nvPr>
            <p:ph type="sldNum" sz="quarter" idx="12"/>
          </p:nvPr>
        </p:nvSpPr>
        <p:spPr/>
        <p:txBody>
          <a:bodyPr/>
          <a:lstStyle/>
          <a:p>
            <a:fld id="{CA27A38C-3DFF-CD4C-922D-C0130D7D7426}" type="slidenum">
              <a:rPr lang="en-US" smtClean="0"/>
              <a:t>‹#›</a:t>
            </a:fld>
            <a:endParaRPr lang="en-US"/>
          </a:p>
        </p:txBody>
      </p:sp>
    </p:spTree>
    <p:extLst>
      <p:ext uri="{BB962C8B-B14F-4D97-AF65-F5344CB8AC3E}">
        <p14:creationId xmlns:p14="http://schemas.microsoft.com/office/powerpoint/2010/main" val="406196641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C4896-2CA5-FB1C-EB3E-381779B2942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E1FC8D9-F33F-FC93-52CC-89897764AC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305FF6F-FC9C-14F3-BF48-31E90B1C9DA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88C3464-092A-FA41-070C-452B866FED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5261DCB-1E2B-51BE-FD25-81D62FFACF4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88BF6B0-0D43-819A-984B-4BEB13CFABE9}"/>
              </a:ext>
            </a:extLst>
          </p:cNvPr>
          <p:cNvSpPr>
            <a:spLocks noGrp="1"/>
          </p:cNvSpPr>
          <p:nvPr>
            <p:ph type="dt" sz="half" idx="10"/>
          </p:nvPr>
        </p:nvSpPr>
        <p:spPr/>
        <p:txBody>
          <a:bodyPr/>
          <a:lstStyle/>
          <a:p>
            <a:fld id="{023A401D-ED0A-F841-A791-DACEDFEA3FC2}" type="datetimeFigureOut">
              <a:rPr lang="en-US" smtClean="0"/>
              <a:t>4/18/2024</a:t>
            </a:fld>
            <a:endParaRPr lang="en-US"/>
          </a:p>
        </p:txBody>
      </p:sp>
      <p:sp>
        <p:nvSpPr>
          <p:cNvPr id="8" name="Footer Placeholder 7">
            <a:extLst>
              <a:ext uri="{FF2B5EF4-FFF2-40B4-BE49-F238E27FC236}">
                <a16:creationId xmlns:a16="http://schemas.microsoft.com/office/drawing/2014/main" id="{EC05745C-659A-EF4C-DECF-D3E6D667FA3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ED55DB6-C934-5964-29DC-240095211CB4}"/>
              </a:ext>
            </a:extLst>
          </p:cNvPr>
          <p:cNvSpPr>
            <a:spLocks noGrp="1"/>
          </p:cNvSpPr>
          <p:nvPr>
            <p:ph type="sldNum" sz="quarter" idx="12"/>
          </p:nvPr>
        </p:nvSpPr>
        <p:spPr/>
        <p:txBody>
          <a:bodyPr/>
          <a:lstStyle/>
          <a:p>
            <a:fld id="{CA27A38C-3DFF-CD4C-922D-C0130D7D7426}" type="slidenum">
              <a:rPr lang="en-US" smtClean="0"/>
              <a:t>‹#›</a:t>
            </a:fld>
            <a:endParaRPr lang="en-US"/>
          </a:p>
        </p:txBody>
      </p:sp>
    </p:spTree>
    <p:extLst>
      <p:ext uri="{BB962C8B-B14F-4D97-AF65-F5344CB8AC3E}">
        <p14:creationId xmlns:p14="http://schemas.microsoft.com/office/powerpoint/2010/main" val="384463092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8E655-35D3-4DFA-EDD3-93B2C650367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6FE2F57-4F73-0A3F-732D-FE2C3E4EF8F0}"/>
              </a:ext>
            </a:extLst>
          </p:cNvPr>
          <p:cNvSpPr>
            <a:spLocks noGrp="1"/>
          </p:cNvSpPr>
          <p:nvPr>
            <p:ph type="dt" sz="half" idx="10"/>
          </p:nvPr>
        </p:nvSpPr>
        <p:spPr/>
        <p:txBody>
          <a:bodyPr/>
          <a:lstStyle/>
          <a:p>
            <a:fld id="{023A401D-ED0A-F841-A791-DACEDFEA3FC2}" type="datetimeFigureOut">
              <a:rPr lang="en-US" smtClean="0"/>
              <a:t>4/18/2024</a:t>
            </a:fld>
            <a:endParaRPr lang="en-US"/>
          </a:p>
        </p:txBody>
      </p:sp>
      <p:sp>
        <p:nvSpPr>
          <p:cNvPr id="4" name="Footer Placeholder 3">
            <a:extLst>
              <a:ext uri="{FF2B5EF4-FFF2-40B4-BE49-F238E27FC236}">
                <a16:creationId xmlns:a16="http://schemas.microsoft.com/office/drawing/2014/main" id="{D34FC61F-27EB-E9A3-D71A-AAD8840D2B1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CA7919-7F45-E81C-13EF-D94F4F61C8AB}"/>
              </a:ext>
            </a:extLst>
          </p:cNvPr>
          <p:cNvSpPr>
            <a:spLocks noGrp="1"/>
          </p:cNvSpPr>
          <p:nvPr>
            <p:ph type="sldNum" sz="quarter" idx="12"/>
          </p:nvPr>
        </p:nvSpPr>
        <p:spPr/>
        <p:txBody>
          <a:bodyPr/>
          <a:lstStyle/>
          <a:p>
            <a:fld id="{CA27A38C-3DFF-CD4C-922D-C0130D7D7426}" type="slidenum">
              <a:rPr lang="en-US" smtClean="0"/>
              <a:t>‹#›</a:t>
            </a:fld>
            <a:endParaRPr lang="en-US"/>
          </a:p>
        </p:txBody>
      </p:sp>
    </p:spTree>
    <p:extLst>
      <p:ext uri="{BB962C8B-B14F-4D97-AF65-F5344CB8AC3E}">
        <p14:creationId xmlns:p14="http://schemas.microsoft.com/office/powerpoint/2010/main" val="143600516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3A15CD-103E-23EB-D5EF-089A8B525D1F}"/>
              </a:ext>
            </a:extLst>
          </p:cNvPr>
          <p:cNvSpPr>
            <a:spLocks noGrp="1"/>
          </p:cNvSpPr>
          <p:nvPr>
            <p:ph type="dt" sz="half" idx="10"/>
          </p:nvPr>
        </p:nvSpPr>
        <p:spPr/>
        <p:txBody>
          <a:bodyPr/>
          <a:lstStyle/>
          <a:p>
            <a:fld id="{023A401D-ED0A-F841-A791-DACEDFEA3FC2}" type="datetimeFigureOut">
              <a:rPr lang="en-US" smtClean="0"/>
              <a:t>4/18/2024</a:t>
            </a:fld>
            <a:endParaRPr lang="en-US"/>
          </a:p>
        </p:txBody>
      </p:sp>
      <p:sp>
        <p:nvSpPr>
          <p:cNvPr id="3" name="Footer Placeholder 2">
            <a:extLst>
              <a:ext uri="{FF2B5EF4-FFF2-40B4-BE49-F238E27FC236}">
                <a16:creationId xmlns:a16="http://schemas.microsoft.com/office/drawing/2014/main" id="{7CDD298C-713E-86FA-F6AC-B2DDF5D759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5DC456C-504B-B277-B96D-C383EC417146}"/>
              </a:ext>
            </a:extLst>
          </p:cNvPr>
          <p:cNvSpPr>
            <a:spLocks noGrp="1"/>
          </p:cNvSpPr>
          <p:nvPr>
            <p:ph type="sldNum" sz="quarter" idx="12"/>
          </p:nvPr>
        </p:nvSpPr>
        <p:spPr/>
        <p:txBody>
          <a:bodyPr/>
          <a:lstStyle/>
          <a:p>
            <a:fld id="{CA27A38C-3DFF-CD4C-922D-C0130D7D7426}" type="slidenum">
              <a:rPr lang="en-US" smtClean="0"/>
              <a:t>‹#›</a:t>
            </a:fld>
            <a:endParaRPr lang="en-US"/>
          </a:p>
        </p:txBody>
      </p:sp>
    </p:spTree>
    <p:extLst>
      <p:ext uri="{BB962C8B-B14F-4D97-AF65-F5344CB8AC3E}">
        <p14:creationId xmlns:p14="http://schemas.microsoft.com/office/powerpoint/2010/main" val="32855870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07910-E6FC-0707-D709-D28C3EDA801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344B26A-C971-B52F-CCDF-8BB1A9A82A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320BCC5-0488-19B4-FCA4-110B48C48C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F58F50A-6A6A-7331-D9EA-4FF56B15C4D5}"/>
              </a:ext>
            </a:extLst>
          </p:cNvPr>
          <p:cNvSpPr>
            <a:spLocks noGrp="1"/>
          </p:cNvSpPr>
          <p:nvPr>
            <p:ph type="dt" sz="half" idx="10"/>
          </p:nvPr>
        </p:nvSpPr>
        <p:spPr/>
        <p:txBody>
          <a:bodyPr/>
          <a:lstStyle/>
          <a:p>
            <a:fld id="{023A401D-ED0A-F841-A791-DACEDFEA3FC2}" type="datetimeFigureOut">
              <a:rPr lang="en-US" smtClean="0"/>
              <a:t>4/18/2024</a:t>
            </a:fld>
            <a:endParaRPr lang="en-US"/>
          </a:p>
        </p:txBody>
      </p:sp>
      <p:sp>
        <p:nvSpPr>
          <p:cNvPr id="6" name="Footer Placeholder 5">
            <a:extLst>
              <a:ext uri="{FF2B5EF4-FFF2-40B4-BE49-F238E27FC236}">
                <a16:creationId xmlns:a16="http://schemas.microsoft.com/office/drawing/2014/main" id="{92C09F4F-3377-5532-CFA3-2EAC443636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AE07A4-1CCA-0A11-9045-57B02B77461F}"/>
              </a:ext>
            </a:extLst>
          </p:cNvPr>
          <p:cNvSpPr>
            <a:spLocks noGrp="1"/>
          </p:cNvSpPr>
          <p:nvPr>
            <p:ph type="sldNum" sz="quarter" idx="12"/>
          </p:nvPr>
        </p:nvSpPr>
        <p:spPr/>
        <p:txBody>
          <a:bodyPr/>
          <a:lstStyle/>
          <a:p>
            <a:fld id="{CA27A38C-3DFF-CD4C-922D-C0130D7D7426}" type="slidenum">
              <a:rPr lang="en-US" smtClean="0"/>
              <a:t>‹#›</a:t>
            </a:fld>
            <a:endParaRPr lang="en-US"/>
          </a:p>
        </p:txBody>
      </p:sp>
    </p:spTree>
    <p:extLst>
      <p:ext uri="{BB962C8B-B14F-4D97-AF65-F5344CB8AC3E}">
        <p14:creationId xmlns:p14="http://schemas.microsoft.com/office/powerpoint/2010/main" val="321184399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A2163-20F1-A8FC-D3E2-3B281D3E5BE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C0B2EFE-A9AD-2BBE-3D57-F9A4A2754B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F1031BA-5E44-1415-EBA8-48B3BDC54D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E39BA98-569F-A5D1-B861-7F058EC11439}"/>
              </a:ext>
            </a:extLst>
          </p:cNvPr>
          <p:cNvSpPr>
            <a:spLocks noGrp="1"/>
          </p:cNvSpPr>
          <p:nvPr>
            <p:ph type="dt" sz="half" idx="10"/>
          </p:nvPr>
        </p:nvSpPr>
        <p:spPr/>
        <p:txBody>
          <a:bodyPr/>
          <a:lstStyle/>
          <a:p>
            <a:fld id="{023A401D-ED0A-F841-A791-DACEDFEA3FC2}" type="datetimeFigureOut">
              <a:rPr lang="en-US" smtClean="0"/>
              <a:t>4/18/2024</a:t>
            </a:fld>
            <a:endParaRPr lang="en-US"/>
          </a:p>
        </p:txBody>
      </p:sp>
      <p:sp>
        <p:nvSpPr>
          <p:cNvPr id="6" name="Footer Placeholder 5">
            <a:extLst>
              <a:ext uri="{FF2B5EF4-FFF2-40B4-BE49-F238E27FC236}">
                <a16:creationId xmlns:a16="http://schemas.microsoft.com/office/drawing/2014/main" id="{F5F9FEE2-62B7-07D1-E79C-2AC2746061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2356E2-B84B-E2FA-6390-3A20F850D45F}"/>
              </a:ext>
            </a:extLst>
          </p:cNvPr>
          <p:cNvSpPr>
            <a:spLocks noGrp="1"/>
          </p:cNvSpPr>
          <p:nvPr>
            <p:ph type="sldNum" sz="quarter" idx="12"/>
          </p:nvPr>
        </p:nvSpPr>
        <p:spPr/>
        <p:txBody>
          <a:bodyPr/>
          <a:lstStyle/>
          <a:p>
            <a:fld id="{CA27A38C-3DFF-CD4C-922D-C0130D7D7426}" type="slidenum">
              <a:rPr lang="en-US" smtClean="0"/>
              <a:t>‹#›</a:t>
            </a:fld>
            <a:endParaRPr lang="en-US"/>
          </a:p>
        </p:txBody>
      </p:sp>
    </p:spTree>
    <p:extLst>
      <p:ext uri="{BB962C8B-B14F-4D97-AF65-F5344CB8AC3E}">
        <p14:creationId xmlns:p14="http://schemas.microsoft.com/office/powerpoint/2010/main" val="237676269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1B849-10FF-4F7C-50C9-6F47109F9A6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73A3117-A2F3-7F96-8AD3-1B65182E308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62D1258-2E6A-2DFB-0C23-224B26FCF6B7}"/>
              </a:ext>
            </a:extLst>
          </p:cNvPr>
          <p:cNvSpPr>
            <a:spLocks noGrp="1"/>
          </p:cNvSpPr>
          <p:nvPr>
            <p:ph type="dt" sz="half" idx="10"/>
          </p:nvPr>
        </p:nvSpPr>
        <p:spPr/>
        <p:txBody>
          <a:bodyPr/>
          <a:lstStyle/>
          <a:p>
            <a:fld id="{023A401D-ED0A-F841-A791-DACEDFEA3FC2}" type="datetimeFigureOut">
              <a:rPr lang="en-US" smtClean="0"/>
              <a:t>4/18/2024</a:t>
            </a:fld>
            <a:endParaRPr lang="en-US"/>
          </a:p>
        </p:txBody>
      </p:sp>
      <p:sp>
        <p:nvSpPr>
          <p:cNvPr id="5" name="Footer Placeholder 4">
            <a:extLst>
              <a:ext uri="{FF2B5EF4-FFF2-40B4-BE49-F238E27FC236}">
                <a16:creationId xmlns:a16="http://schemas.microsoft.com/office/drawing/2014/main" id="{ADC4747A-C2CF-9BBD-F063-E76CF14461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E6671A-5F42-7989-7978-A3115ECBBBB0}"/>
              </a:ext>
            </a:extLst>
          </p:cNvPr>
          <p:cNvSpPr>
            <a:spLocks noGrp="1"/>
          </p:cNvSpPr>
          <p:nvPr>
            <p:ph type="sldNum" sz="quarter" idx="12"/>
          </p:nvPr>
        </p:nvSpPr>
        <p:spPr/>
        <p:txBody>
          <a:bodyPr/>
          <a:lstStyle/>
          <a:p>
            <a:fld id="{CA27A38C-3DFF-CD4C-922D-C0130D7D7426}" type="slidenum">
              <a:rPr lang="en-US" smtClean="0"/>
              <a:t>‹#›</a:t>
            </a:fld>
            <a:endParaRPr lang="en-US"/>
          </a:p>
        </p:txBody>
      </p:sp>
    </p:spTree>
    <p:extLst>
      <p:ext uri="{BB962C8B-B14F-4D97-AF65-F5344CB8AC3E}">
        <p14:creationId xmlns:p14="http://schemas.microsoft.com/office/powerpoint/2010/main" val="4259193700"/>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0789EE-E678-114B-CBCF-29722D95524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F907165-BBB3-02E8-3109-C8DCC08C4AF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7C7D93E-A56C-727A-A0AE-C02A7721C1C0}"/>
              </a:ext>
            </a:extLst>
          </p:cNvPr>
          <p:cNvSpPr>
            <a:spLocks noGrp="1"/>
          </p:cNvSpPr>
          <p:nvPr>
            <p:ph type="dt" sz="half" idx="10"/>
          </p:nvPr>
        </p:nvSpPr>
        <p:spPr/>
        <p:txBody>
          <a:bodyPr/>
          <a:lstStyle/>
          <a:p>
            <a:fld id="{023A401D-ED0A-F841-A791-DACEDFEA3FC2}" type="datetimeFigureOut">
              <a:rPr lang="en-US" smtClean="0"/>
              <a:t>4/18/2024</a:t>
            </a:fld>
            <a:endParaRPr lang="en-US"/>
          </a:p>
        </p:txBody>
      </p:sp>
      <p:sp>
        <p:nvSpPr>
          <p:cNvPr id="5" name="Footer Placeholder 4">
            <a:extLst>
              <a:ext uri="{FF2B5EF4-FFF2-40B4-BE49-F238E27FC236}">
                <a16:creationId xmlns:a16="http://schemas.microsoft.com/office/drawing/2014/main" id="{1A9506FA-98A1-6213-62D7-4630F6BFD2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E9AB68-F800-1EF5-12D4-4E90DE4D6237}"/>
              </a:ext>
            </a:extLst>
          </p:cNvPr>
          <p:cNvSpPr>
            <a:spLocks noGrp="1"/>
          </p:cNvSpPr>
          <p:nvPr>
            <p:ph type="sldNum" sz="quarter" idx="12"/>
          </p:nvPr>
        </p:nvSpPr>
        <p:spPr/>
        <p:txBody>
          <a:bodyPr/>
          <a:lstStyle/>
          <a:p>
            <a:fld id="{CA27A38C-3DFF-CD4C-922D-C0130D7D7426}" type="slidenum">
              <a:rPr lang="en-US" smtClean="0"/>
              <a:t>‹#›</a:t>
            </a:fld>
            <a:endParaRPr lang="en-US"/>
          </a:p>
        </p:txBody>
      </p:sp>
    </p:spTree>
    <p:extLst>
      <p:ext uri="{BB962C8B-B14F-4D97-AF65-F5344CB8AC3E}">
        <p14:creationId xmlns:p14="http://schemas.microsoft.com/office/powerpoint/2010/main" val="249512863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7693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1.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image" Target="../media/image2.png"/><Relationship Id="rId5" Type="http://schemas.openxmlformats.org/officeDocument/2006/relationships/slideLayout" Target="../slideLayouts/slideLayout41.xml"/><Relationship Id="rId10" Type="http://schemas.openxmlformats.org/officeDocument/2006/relationships/theme" Target="../theme/theme5.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image" Target="../media/image2.png"/><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theme" Target="../theme/theme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57.xml"/><Relationship Id="rId1" Type="http://schemas.openxmlformats.org/officeDocument/2006/relationships/slideLayout" Target="../slideLayouts/slideLayout56.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60.xml"/><Relationship Id="rId2" Type="http://schemas.openxmlformats.org/officeDocument/2006/relationships/slideLayout" Target="../slideLayouts/slideLayout59.xml"/><Relationship Id="rId1" Type="http://schemas.openxmlformats.org/officeDocument/2006/relationships/slideLayout" Target="../slideLayouts/slideLayout58.xml"/><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image" Target="../media/image2.png"/><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theme" Target="../theme/theme9.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image" Target="../media/image8.png"/><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image" Target="../media/image2.png"/><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theme" Target="../theme/theme10.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88.xml"/><Relationship Id="rId3" Type="http://schemas.openxmlformats.org/officeDocument/2006/relationships/slideLayout" Target="../slideLayouts/slideLayout83.xml"/><Relationship Id="rId7" Type="http://schemas.openxmlformats.org/officeDocument/2006/relationships/slideLayout" Target="../slideLayouts/slideLayout87.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5" Type="http://schemas.openxmlformats.org/officeDocument/2006/relationships/slideLayout" Target="../slideLayouts/slideLayout85.xml"/><Relationship Id="rId10" Type="http://schemas.openxmlformats.org/officeDocument/2006/relationships/theme" Target="../theme/theme11.xml"/><Relationship Id="rId4" Type="http://schemas.openxmlformats.org/officeDocument/2006/relationships/slideLayout" Target="../slideLayouts/slideLayout84.xml"/><Relationship Id="rId9" Type="http://schemas.openxmlformats.org/officeDocument/2006/relationships/slideLayout" Target="../slideLayouts/slideLayout89.xml"/></Relationships>
</file>

<file path=ppt/slideMasters/_rels/slideMaster12.xml.rels><?xml version="1.0" encoding="UTF-8" standalone="yes"?>
<Relationships xmlns="http://schemas.openxmlformats.org/package/2006/relationships"><Relationship Id="rId3" Type="http://schemas.openxmlformats.org/officeDocument/2006/relationships/theme" Target="../theme/theme12.xml"/><Relationship Id="rId2" Type="http://schemas.openxmlformats.org/officeDocument/2006/relationships/slideLayout" Target="../slideLayouts/slideLayout91.xml"/><Relationship Id="rId1" Type="http://schemas.openxmlformats.org/officeDocument/2006/relationships/slideLayout" Target="../slideLayouts/slideLayout90.xml"/><Relationship Id="rId4" Type="http://schemas.openxmlformats.org/officeDocument/2006/relationships/image" Target="../media/image2.pn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theme" Target="../theme/theme13.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7098C8-093C-084F-9236-61D6E4A13E76}" type="datetime1">
              <a:rPr lang="en-GB" smtClean="0"/>
              <a:t>18/04/2024</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pic>
        <p:nvPicPr>
          <p:cNvPr id="8" name="Picture 7">
            <a:extLst>
              <a:ext uri="{FF2B5EF4-FFF2-40B4-BE49-F238E27FC236}">
                <a16:creationId xmlns:a16="http://schemas.microsoft.com/office/drawing/2014/main" id="{D7F1BE3C-7602-7141-9336-8E04855BE29F}"/>
              </a:ext>
            </a:extLst>
          </p:cNvPr>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515940" y="5802309"/>
            <a:ext cx="1682753" cy="539751"/>
          </a:xfrm>
          <a:prstGeom prst="rect">
            <a:avLst/>
          </a:prstGeom>
        </p:spPr>
      </p:pic>
    </p:spTree>
    <p:extLst>
      <p:ext uri="{BB962C8B-B14F-4D97-AF65-F5344CB8AC3E}">
        <p14:creationId xmlns:p14="http://schemas.microsoft.com/office/powerpoint/2010/main" val="3416649280"/>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708" r:id="rId12"/>
  </p:sldLayoutIdLst>
  <p:hf sldNum="0" hdr="0" ftr="0" dt="0"/>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699191-D9A0-F44F-9238-B2BA5AD40538}" type="datetime1">
              <a:rPr lang="en-GB" smtClean="0"/>
              <a:t>18/04/2024</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spTree>
    <p:extLst>
      <p:ext uri="{BB962C8B-B14F-4D97-AF65-F5344CB8AC3E}">
        <p14:creationId xmlns:p14="http://schemas.microsoft.com/office/powerpoint/2010/main" val="265809383"/>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36" r:id="rId12"/>
  </p:sldLayoutIdLst>
  <p:hf sldNum="0" hdr="0" ftr="0" dt="0"/>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pic>
        <p:nvPicPr>
          <p:cNvPr id="7" name="Picture 6">
            <a:extLst>
              <a:ext uri="{FF2B5EF4-FFF2-40B4-BE49-F238E27FC236}">
                <a16:creationId xmlns:a16="http://schemas.microsoft.com/office/drawing/2014/main" id="{22284EC1-544F-AD4C-AD14-B7AF8FEF0C3A}"/>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515940" y="5802309"/>
            <a:ext cx="1682753" cy="539751"/>
          </a:xfrm>
          <a:prstGeom prst="rect">
            <a:avLst/>
          </a:prstGeom>
        </p:spPr>
      </p:pic>
    </p:spTree>
    <p:extLst>
      <p:ext uri="{BB962C8B-B14F-4D97-AF65-F5344CB8AC3E}">
        <p14:creationId xmlns:p14="http://schemas.microsoft.com/office/powerpoint/2010/main" val="1741747306"/>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tx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tx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tx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pic>
        <p:nvPicPr>
          <p:cNvPr id="7" name="Picture 6">
            <a:extLst>
              <a:ext uri="{FF2B5EF4-FFF2-40B4-BE49-F238E27FC236}">
                <a16:creationId xmlns:a16="http://schemas.microsoft.com/office/drawing/2014/main" id="{22284EC1-544F-AD4C-AD14-B7AF8FEF0C3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15942" y="5802311"/>
            <a:ext cx="1682753" cy="539751"/>
          </a:xfrm>
          <a:prstGeom prst="rect">
            <a:avLst/>
          </a:prstGeom>
        </p:spPr>
      </p:pic>
    </p:spTree>
    <p:extLst>
      <p:ext uri="{BB962C8B-B14F-4D97-AF65-F5344CB8AC3E}">
        <p14:creationId xmlns:p14="http://schemas.microsoft.com/office/powerpoint/2010/main" val="3314989655"/>
      </p:ext>
    </p:extLst>
  </p:cSld>
  <p:clrMap bg1="lt1" tx1="dk1" bg2="lt2" tx2="dk2" accent1="accent1" accent2="accent2" accent3="accent3" accent4="accent4" accent5="accent5" accent6="accent6" hlink="hlink" folHlink="folHlink"/>
  <p:sldLayoutIdLst>
    <p:sldLayoutId id="2147483723" r:id="rId1"/>
  </p:sldLayoutIdLst>
  <p:txStyles>
    <p:titleStyle>
      <a:lvl1pPr algn="l" defTabSz="685783" rtl="0" eaLnBrk="1" latinLnBrk="0" hangingPunct="1">
        <a:lnSpc>
          <a:spcPct val="90000"/>
        </a:lnSpc>
        <a:spcBef>
          <a:spcPct val="0"/>
        </a:spcBef>
        <a:buNone/>
        <a:defRPr sz="3300" b="1" kern="1200">
          <a:solidFill>
            <a:schemeClr val="tx1"/>
          </a:solidFill>
          <a:latin typeface="Arial" panose="020B0604020202020204" pitchFamily="34" charset="0"/>
          <a:ea typeface="+mj-ea"/>
          <a:cs typeface="Arial" panose="020B0604020202020204" pitchFamily="34" charset="0"/>
        </a:defRPr>
      </a:lvl1pPr>
    </p:titleStyle>
    <p:bodyStyle>
      <a:lvl1pPr marL="171446" indent="-171446" algn="l" defTabSz="685783" rtl="0" eaLnBrk="1" latinLnBrk="0" hangingPunct="1">
        <a:lnSpc>
          <a:spcPct val="90000"/>
        </a:lnSpc>
        <a:spcBef>
          <a:spcPts val="751"/>
        </a:spcBef>
        <a:buClr>
          <a:schemeClr val="tx1"/>
        </a:buClr>
        <a:buFont typeface="Wingdings" pitchFamily="2" charset="2"/>
        <a:buChar char="§"/>
        <a:defRPr sz="2100" kern="1200">
          <a:solidFill>
            <a:schemeClr val="accent4"/>
          </a:solidFill>
          <a:latin typeface="Arial" panose="020B0604020202020204" pitchFamily="34" charset="0"/>
          <a:ea typeface="+mn-ea"/>
          <a:cs typeface="Arial" panose="020B0604020202020204" pitchFamily="34" charset="0"/>
        </a:defRPr>
      </a:lvl1pPr>
      <a:lvl2pPr marL="514338" indent="-171446" algn="l" defTabSz="685783" rtl="0" eaLnBrk="1" latinLnBrk="0" hangingPunct="1">
        <a:lnSpc>
          <a:spcPct val="90000"/>
        </a:lnSpc>
        <a:spcBef>
          <a:spcPts val="375"/>
        </a:spcBef>
        <a:buClr>
          <a:schemeClr val="tx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2pPr>
      <a:lvl3pPr marL="857229" indent="-171446" algn="l" defTabSz="685783" rtl="0" eaLnBrk="1" latinLnBrk="0" hangingPunct="1">
        <a:lnSpc>
          <a:spcPct val="90000"/>
        </a:lnSpc>
        <a:spcBef>
          <a:spcPts val="375"/>
        </a:spcBef>
        <a:buClr>
          <a:schemeClr val="tx1"/>
        </a:buClr>
        <a:buFont typeface="Wingdings" pitchFamily="2" charset="2"/>
        <a:buChar char="§"/>
        <a:defRPr sz="1500" kern="1200">
          <a:solidFill>
            <a:schemeClr val="accent4"/>
          </a:solidFill>
          <a:latin typeface="Arial" panose="020B0604020202020204" pitchFamily="34" charset="0"/>
          <a:ea typeface="+mn-ea"/>
          <a:cs typeface="Arial" panose="020B0604020202020204" pitchFamily="34" charset="0"/>
        </a:defRPr>
      </a:lvl3pPr>
      <a:lvl4pPr marL="1200121" indent="-171446" algn="l" defTabSz="685783" rtl="0" eaLnBrk="1" latinLnBrk="0" hangingPunct="1">
        <a:lnSpc>
          <a:spcPct val="90000"/>
        </a:lnSpc>
        <a:spcBef>
          <a:spcPts val="375"/>
        </a:spcBef>
        <a:buClr>
          <a:schemeClr val="tx1"/>
        </a:buClr>
        <a:buFont typeface="Wingdings" pitchFamily="2" charset="2"/>
        <a:buChar char="§"/>
        <a:defRPr sz="1351" kern="1200">
          <a:solidFill>
            <a:schemeClr val="accent4"/>
          </a:solidFill>
          <a:latin typeface="Arial" panose="020B0604020202020204" pitchFamily="34" charset="0"/>
          <a:ea typeface="+mn-ea"/>
          <a:cs typeface="Arial" panose="020B0604020202020204" pitchFamily="34" charset="0"/>
        </a:defRPr>
      </a:lvl4pPr>
      <a:lvl5pPr marL="1543012" indent="-171446" algn="l" defTabSz="685783" rtl="0" eaLnBrk="1" latinLnBrk="0" hangingPunct="1">
        <a:lnSpc>
          <a:spcPct val="90000"/>
        </a:lnSpc>
        <a:spcBef>
          <a:spcPts val="375"/>
        </a:spcBef>
        <a:buClr>
          <a:schemeClr val="tx1"/>
        </a:buClr>
        <a:buFont typeface="Wingdings" pitchFamily="2" charset="2"/>
        <a:buChar char="§"/>
        <a:defRPr sz="1351" kern="1200">
          <a:solidFill>
            <a:schemeClr val="accent4"/>
          </a:solidFill>
          <a:latin typeface="Arial" panose="020B0604020202020204" pitchFamily="34" charset="0"/>
          <a:ea typeface="+mn-ea"/>
          <a:cs typeface="Arial" panose="020B0604020202020204" pitchFamily="34" charset="0"/>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7098C8-093C-084F-9236-61D6E4A13E76}" type="datetime1">
              <a:rPr lang="en-GB" smtClean="0"/>
              <a:t>18/04/2024</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pic>
        <p:nvPicPr>
          <p:cNvPr id="9" name="Picture 2" descr="Shape&#10;&#10;Description automatically generated">
            <a:extLst>
              <a:ext uri="{FF2B5EF4-FFF2-40B4-BE49-F238E27FC236}">
                <a16:creationId xmlns:a16="http://schemas.microsoft.com/office/drawing/2014/main" id="{E1F4B9D3-DDBD-4FC9-8310-767BE3D92F02}"/>
              </a:ext>
            </a:extLst>
          </p:cNvPr>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10003141" y="347519"/>
            <a:ext cx="1960258" cy="630958"/>
          </a:xfrm>
          <a:prstGeom prst="rect">
            <a:avLst/>
          </a:prstGeom>
          <a:noFill/>
          <a:effectLst/>
        </p:spPr>
      </p:pic>
    </p:spTree>
    <p:extLst>
      <p:ext uri="{BB962C8B-B14F-4D97-AF65-F5344CB8AC3E}">
        <p14:creationId xmlns:p14="http://schemas.microsoft.com/office/powerpoint/2010/main" val="2319354809"/>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Lst>
  <p:hf sldNum="0" hdr="0" ftr="0" dt="0"/>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accent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accent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sp>
        <p:nvSpPr>
          <p:cNvPr id="8" name="Rectangle 7">
            <a:extLst>
              <a:ext uri="{FF2B5EF4-FFF2-40B4-BE49-F238E27FC236}">
                <a16:creationId xmlns:a16="http://schemas.microsoft.com/office/drawing/2014/main" id="{4146A114-B205-4D61-B4FC-B5E9DFFE1245}"/>
              </a:ext>
            </a:extLst>
          </p:cNvPr>
          <p:cNvSpPr/>
          <p:nvPr/>
        </p:nvSpPr>
        <p:spPr>
          <a:xfrm rot="16200000">
            <a:off x="-3327467" y="3327467"/>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10" name="Picture 2" descr="Shape&#10;&#10;Description automatically generated">
            <a:extLst>
              <a:ext uri="{FF2B5EF4-FFF2-40B4-BE49-F238E27FC236}">
                <a16:creationId xmlns:a16="http://schemas.microsoft.com/office/drawing/2014/main" id="{40B76994-7603-4230-9A54-FAF6E2866CB7}"/>
              </a:ext>
            </a:extLst>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579758" y="5998442"/>
            <a:ext cx="1960258" cy="630958"/>
          </a:xfrm>
          <a:prstGeom prst="rect">
            <a:avLst/>
          </a:prstGeom>
          <a:noFill/>
          <a:effectLst/>
        </p:spPr>
      </p:pic>
    </p:spTree>
    <p:extLst>
      <p:ext uri="{BB962C8B-B14F-4D97-AF65-F5344CB8AC3E}">
        <p14:creationId xmlns:p14="http://schemas.microsoft.com/office/powerpoint/2010/main" val="266307628"/>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accent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accent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Shape 9"/>
        <p:cNvGrpSpPr/>
        <p:nvPr/>
      </p:nvGrpSpPr>
      <p:grpSpPr>
        <a:xfrm>
          <a:off x="0" y="0"/>
          <a:ext cx="0" cy="0"/>
          <a:chOff x="0" y="0"/>
          <a:chExt cx="0" cy="0"/>
        </a:xfrm>
      </p:grpSpPr>
    </p:spTree>
    <p:extLst>
      <p:ext uri="{BB962C8B-B14F-4D97-AF65-F5344CB8AC3E}">
        <p14:creationId xmlns:p14="http://schemas.microsoft.com/office/powerpoint/2010/main" val="892149863"/>
      </p:ext>
    </p:extLst>
  </p:cSld>
  <p:clrMap bg1="lt1" tx1="dk1" bg2="lt2" tx2="dk2" accent1="accent1" accent2="accent2" accent3="accent3" accent4="accent4" accent5="accent5" accent6="accent6" hlink="hlink" folHlink="folHlink"/>
  <p:sldLayoutIdLst>
    <p:sldLayoutId id="2147483760" r:id="rId1"/>
    <p:sldLayoutId id="2147483761"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Shape 9"/>
        <p:cNvGrpSpPr/>
        <p:nvPr/>
      </p:nvGrpSpPr>
      <p:grpSpPr>
        <a:xfrm>
          <a:off x="0" y="0"/>
          <a:ext cx="0" cy="0"/>
          <a:chOff x="0" y="0"/>
          <a:chExt cx="0" cy="0"/>
        </a:xfrm>
      </p:grpSpPr>
    </p:spTree>
    <p:extLst>
      <p:ext uri="{BB962C8B-B14F-4D97-AF65-F5344CB8AC3E}">
        <p14:creationId xmlns:p14="http://schemas.microsoft.com/office/powerpoint/2010/main" val="1027588555"/>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7098C8-093C-084F-9236-61D6E4A13E76}" type="datetime1">
              <a:rPr lang="en-GB" smtClean="0"/>
              <a:t>18/04/2024</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pic>
        <p:nvPicPr>
          <p:cNvPr id="9" name="Picture 2" descr="Shape&#10;&#10;Description automatically generated">
            <a:extLst>
              <a:ext uri="{FF2B5EF4-FFF2-40B4-BE49-F238E27FC236}">
                <a16:creationId xmlns:a16="http://schemas.microsoft.com/office/drawing/2014/main" id="{E1F4B9D3-DDBD-4FC9-8310-767BE3D92F02}"/>
              </a:ext>
            </a:extLst>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10003141" y="347519"/>
            <a:ext cx="1960258" cy="630958"/>
          </a:xfrm>
          <a:prstGeom prst="rect">
            <a:avLst/>
          </a:prstGeom>
          <a:noFill/>
          <a:effectLst/>
        </p:spPr>
      </p:pic>
    </p:spTree>
    <p:extLst>
      <p:ext uri="{BB962C8B-B14F-4D97-AF65-F5344CB8AC3E}">
        <p14:creationId xmlns:p14="http://schemas.microsoft.com/office/powerpoint/2010/main" val="3483095727"/>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Lst>
  <p:hf sldNum="0" hdr="0" ftr="0" dt="0"/>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accent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accent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7098C8-093C-084F-9236-61D6E4A13E76}" type="datetime1">
              <a:rPr lang="en-GB" smtClean="0"/>
              <a:t>18/04/2024</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pic>
        <p:nvPicPr>
          <p:cNvPr id="9" name="Picture 2" descr="Shape&#10;&#10;Description automatically generated">
            <a:extLst>
              <a:ext uri="{FF2B5EF4-FFF2-40B4-BE49-F238E27FC236}">
                <a16:creationId xmlns:a16="http://schemas.microsoft.com/office/drawing/2014/main" id="{E1F4B9D3-DDBD-4FC9-8310-767BE3D92F02}"/>
              </a:ext>
            </a:extLst>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10003141" y="347519"/>
            <a:ext cx="1960258" cy="630958"/>
          </a:xfrm>
          <a:prstGeom prst="rect">
            <a:avLst/>
          </a:prstGeom>
          <a:noFill/>
          <a:effectLst/>
        </p:spPr>
      </p:pic>
      <p:sp>
        <p:nvSpPr>
          <p:cNvPr id="10" name="Rectangle 9">
            <a:extLst>
              <a:ext uri="{FF2B5EF4-FFF2-40B4-BE49-F238E27FC236}">
                <a16:creationId xmlns:a16="http://schemas.microsoft.com/office/drawing/2014/main" id="{DE88B73A-4A98-4387-BC98-A4A3A8D74FC3}"/>
              </a:ext>
            </a:extLst>
          </p:cNvPr>
          <p:cNvSpPr/>
          <p:nvPr/>
        </p:nvSpPr>
        <p:spPr>
          <a:xfrm rot="16200000">
            <a:off x="-3327467" y="3327467"/>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11" name="Picture 10">
            <a:extLst>
              <a:ext uri="{FF2B5EF4-FFF2-40B4-BE49-F238E27FC236}">
                <a16:creationId xmlns:a16="http://schemas.microsoft.com/office/drawing/2014/main" id="{6B4DAFDE-D37A-4696-8622-421F2F41E1D3}"/>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515941" y="5802310"/>
            <a:ext cx="1682753" cy="539751"/>
          </a:xfrm>
          <a:prstGeom prst="rect">
            <a:avLst/>
          </a:prstGeom>
        </p:spPr>
      </p:pic>
    </p:spTree>
    <p:extLst>
      <p:ext uri="{BB962C8B-B14F-4D97-AF65-F5344CB8AC3E}">
        <p14:creationId xmlns:p14="http://schemas.microsoft.com/office/powerpoint/2010/main" val="1157658072"/>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Lst>
  <p:hf sldNum="0" hdr="0" ftr="0" dt="0"/>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accent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accent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rgbClr val="F8F5F4"/>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7098C8-093C-084F-9236-61D6E4A13E76}" type="datetime1">
              <a:rPr lang="en-GB" smtClean="0"/>
              <a:t>18/04/2024</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spTree>
    <p:extLst>
      <p:ext uri="{BB962C8B-B14F-4D97-AF65-F5344CB8AC3E}">
        <p14:creationId xmlns:p14="http://schemas.microsoft.com/office/powerpoint/2010/main" val="2308931266"/>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Lst>
  <p:hf sldNum="0" hdr="0" ftr="0" dt="0"/>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accent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accent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C0744D-6DC8-704C-B870-A53B9A0D8D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7C6620-124B-3F4E-9BE1-8EDED693E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30E18B-CE68-B34E-96A5-879ACEB931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13426F-C57B-2740-A0EA-77F92F1BB44E}" type="datetimeFigureOut">
              <a:rPr lang="en-US" smtClean="0"/>
              <a:t>4/18/2024</a:t>
            </a:fld>
            <a:endParaRPr lang="en-US"/>
          </a:p>
        </p:txBody>
      </p:sp>
      <p:sp>
        <p:nvSpPr>
          <p:cNvPr id="5" name="Footer Placeholder 4">
            <a:extLst>
              <a:ext uri="{FF2B5EF4-FFF2-40B4-BE49-F238E27FC236}">
                <a16:creationId xmlns:a16="http://schemas.microsoft.com/office/drawing/2014/main" id="{2B7B827D-4759-8241-97EF-F3AC15C7AC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26F7701-9873-CD42-A544-2D228FF44E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F27428-FED5-8544-B08E-879628B3B8A3}" type="slidenum">
              <a:rPr lang="en-US" smtClean="0"/>
              <a:t>‹#›</a:t>
            </a:fld>
            <a:endParaRPr lang="en-US"/>
          </a:p>
        </p:txBody>
      </p:sp>
      <p:sp>
        <p:nvSpPr>
          <p:cNvPr id="8" name="Rectangle 7">
            <a:extLst>
              <a:ext uri="{FF2B5EF4-FFF2-40B4-BE49-F238E27FC236}">
                <a16:creationId xmlns:a16="http://schemas.microsoft.com/office/drawing/2014/main" id="{4146A114-B205-4D61-B4FC-B5E9DFFE1245}"/>
              </a:ext>
            </a:extLst>
          </p:cNvPr>
          <p:cNvSpPr/>
          <p:nvPr/>
        </p:nvSpPr>
        <p:spPr>
          <a:xfrm rot="16200000">
            <a:off x="-3327467" y="3327467"/>
            <a:ext cx="6883534"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10" name="Picture 2" descr="Shape&#10;&#10;Description automatically generated">
            <a:extLst>
              <a:ext uri="{FF2B5EF4-FFF2-40B4-BE49-F238E27FC236}">
                <a16:creationId xmlns:a16="http://schemas.microsoft.com/office/drawing/2014/main" id="{40B76994-7603-4230-9A54-FAF6E2866CB7}"/>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9758" y="5998442"/>
            <a:ext cx="1960258" cy="630958"/>
          </a:xfrm>
          <a:prstGeom prst="rect">
            <a:avLst/>
          </a:prstGeom>
          <a:noFill/>
          <a:effectLst/>
        </p:spPr>
      </p:pic>
    </p:spTree>
    <p:extLst>
      <p:ext uri="{BB962C8B-B14F-4D97-AF65-F5344CB8AC3E}">
        <p14:creationId xmlns:p14="http://schemas.microsoft.com/office/powerpoint/2010/main" val="3552915851"/>
      </p:ext>
    </p:extLst>
  </p:cSld>
  <p:clrMap bg1="lt1" tx1="dk1" bg2="lt2" tx2="dk2" accent1="accent1" accent2="accent2" accent3="accent3" accent4="accent4" accent5="accent5" accent6="accent6" hlink="hlink" folHlink="folHlink"/>
  <p:sldLayoutIdLst>
    <p:sldLayoutId id="2147483668" r:id="rId1"/>
    <p:sldLayoutId id="2147483955" r:id="rId2"/>
  </p:sldLayoutIdLst>
  <p:txStyles>
    <p:title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chemeClr val="accent1"/>
        </a:buClr>
        <a:buFont typeface="Wingdings" pitchFamily="2" charset="2"/>
        <a:buChar char="§"/>
        <a:defRPr sz="2800" kern="1200">
          <a:solidFill>
            <a:schemeClr val="accent4"/>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chemeClr val="accent1"/>
        </a:buClr>
        <a:buFont typeface="Wingdings" pitchFamily="2" charset="2"/>
        <a:buChar char="§"/>
        <a:defRPr sz="2400" kern="1200">
          <a:solidFill>
            <a:schemeClr val="accent4"/>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chemeClr val="accent1"/>
        </a:buClr>
        <a:buFont typeface="Wingdings" pitchFamily="2" charset="2"/>
        <a:buChar char="§"/>
        <a:defRPr sz="2000" kern="1200">
          <a:solidFill>
            <a:schemeClr val="accent4"/>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chemeClr val="accent1"/>
        </a:buClr>
        <a:buFont typeface="Wingdings" pitchFamily="2" charset="2"/>
        <a:buChar char="§"/>
        <a:defRPr sz="1800" kern="1200">
          <a:solidFill>
            <a:schemeClr val="accent4"/>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FC8D37-C430-ACDC-5D44-4E4E769414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7DE072C-E024-DAE0-235E-9AEAA952D4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07ED081-F495-F93A-5335-C55FFEAC29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23A401D-ED0A-F841-A791-DACEDFEA3FC2}" type="datetimeFigureOut">
              <a:rPr lang="en-US" smtClean="0"/>
              <a:t>4/18/2024</a:t>
            </a:fld>
            <a:endParaRPr lang="en-US"/>
          </a:p>
        </p:txBody>
      </p:sp>
      <p:sp>
        <p:nvSpPr>
          <p:cNvPr id="5" name="Footer Placeholder 4">
            <a:extLst>
              <a:ext uri="{FF2B5EF4-FFF2-40B4-BE49-F238E27FC236}">
                <a16:creationId xmlns:a16="http://schemas.microsoft.com/office/drawing/2014/main" id="{2502A5A1-5500-CDF8-499B-7F6232FA87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5D7B93F8-658B-F1D7-5416-DB0EFDB4C5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A27A38C-3DFF-CD4C-922D-C0130D7D7426}" type="slidenum">
              <a:rPr lang="en-US" smtClean="0"/>
              <a:t>‹#›</a:t>
            </a:fld>
            <a:endParaRPr lang="en-US"/>
          </a:p>
        </p:txBody>
      </p:sp>
    </p:spTree>
    <p:extLst>
      <p:ext uri="{BB962C8B-B14F-4D97-AF65-F5344CB8AC3E}">
        <p14:creationId xmlns:p14="http://schemas.microsoft.com/office/powerpoint/2010/main" val="2441808269"/>
      </p:ext>
    </p:extLst>
  </p:cSld>
  <p:clrMap bg1="lt1" tx1="dk1" bg2="lt2" tx2="dk2" accent1="accent1" accent2="accent2" accent3="accent3" accent4="accent4" accent5="accent5" accent6="accent6" hlink="hlink" folHlink="folHlink"/>
  <p:sldLayoutIdLst>
    <p:sldLayoutId id="2147483957" r:id="rId1"/>
    <p:sldLayoutId id="2147483958" r:id="rId2"/>
    <p:sldLayoutId id="2147483959" r:id="rId3"/>
    <p:sldLayoutId id="2147483960" r:id="rId4"/>
    <p:sldLayoutId id="2147483961" r:id="rId5"/>
    <p:sldLayoutId id="2147483962" r:id="rId6"/>
    <p:sldLayoutId id="2147483963" r:id="rId7"/>
    <p:sldLayoutId id="2147483964" r:id="rId8"/>
    <p:sldLayoutId id="2147483965" r:id="rId9"/>
    <p:sldLayoutId id="2147483966" r:id="rId10"/>
    <p:sldLayoutId id="2147483967" r:id="rId11"/>
    <p:sldLayoutId id="214748396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92.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49.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49.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49.xml"/><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49.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50.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1.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47.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5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ty at night with lights&#10;&#10;Description automatically generated">
            <a:extLst>
              <a:ext uri="{FF2B5EF4-FFF2-40B4-BE49-F238E27FC236}">
                <a16:creationId xmlns:a16="http://schemas.microsoft.com/office/drawing/2014/main" id="{C63350AE-35B7-1280-AD61-67435BF2548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40" y="0"/>
            <a:ext cx="12360245" cy="6857999"/>
          </a:xfrm>
          <a:prstGeom prst="rect">
            <a:avLst/>
          </a:prstGeom>
        </p:spPr>
      </p:pic>
      <p:sp>
        <p:nvSpPr>
          <p:cNvPr id="5" name="Title 7">
            <a:extLst>
              <a:ext uri="{FF2B5EF4-FFF2-40B4-BE49-F238E27FC236}">
                <a16:creationId xmlns:a16="http://schemas.microsoft.com/office/drawing/2014/main" id="{17DB0E4A-B111-280E-9B36-C51DCC8F94D4}"/>
              </a:ext>
            </a:extLst>
          </p:cNvPr>
          <p:cNvSpPr txBox="1">
            <a:spLocks/>
          </p:cNvSpPr>
          <p:nvPr/>
        </p:nvSpPr>
        <p:spPr>
          <a:xfrm>
            <a:off x="707135" y="2155371"/>
            <a:ext cx="8308377" cy="745627"/>
          </a:xfrm>
          <a:prstGeom prst="rect">
            <a:avLst/>
          </a:prstGeom>
          <a:solidFill>
            <a:srgbClr val="404040">
              <a:alpha val="40000"/>
            </a:srgbClr>
          </a:solidFill>
        </p:spPr>
        <p:txBody>
          <a:bodyPr vert="horz" lIns="0" tIns="0" rIns="0" bIns="0" rtlCol="0" anchor="b">
            <a:normAutofit/>
          </a:bodyPr>
          <a:lstStyle>
            <a:lvl1pPr algn="ctr" defTabSz="914400" rtl="0" eaLnBrk="1" latinLnBrk="0" hangingPunct="1">
              <a:lnSpc>
                <a:spcPct val="90000"/>
              </a:lnSpc>
              <a:spcBef>
                <a:spcPct val="0"/>
              </a:spcBef>
              <a:buNone/>
              <a:defRPr sz="4000" b="1" kern="1200">
                <a:solidFill>
                  <a:schemeClr val="bg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5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Digital Twin Energy Grids</a:t>
            </a:r>
          </a:p>
        </p:txBody>
      </p:sp>
      <p:sp>
        <p:nvSpPr>
          <p:cNvPr id="6" name="Rectangle 5">
            <a:extLst>
              <a:ext uri="{FF2B5EF4-FFF2-40B4-BE49-F238E27FC236}">
                <a16:creationId xmlns:a16="http://schemas.microsoft.com/office/drawing/2014/main" id="{CA08E617-33F2-8F4D-E4F4-AB62CEB49254}"/>
              </a:ext>
            </a:extLst>
          </p:cNvPr>
          <p:cNvSpPr/>
          <p:nvPr/>
        </p:nvSpPr>
        <p:spPr>
          <a:xfrm>
            <a:off x="9183757" y="1801642"/>
            <a:ext cx="3008243" cy="169409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Rectangle 6">
            <a:extLst>
              <a:ext uri="{FF2B5EF4-FFF2-40B4-BE49-F238E27FC236}">
                <a16:creationId xmlns:a16="http://schemas.microsoft.com/office/drawing/2014/main" id="{D87BDB33-3E67-208D-A29F-CE954BEA1FAF}"/>
              </a:ext>
            </a:extLst>
          </p:cNvPr>
          <p:cNvSpPr/>
          <p:nvPr/>
        </p:nvSpPr>
        <p:spPr>
          <a:xfrm>
            <a:off x="10359421" y="1210331"/>
            <a:ext cx="1832579" cy="59131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Title 7">
            <a:extLst>
              <a:ext uri="{FF2B5EF4-FFF2-40B4-BE49-F238E27FC236}">
                <a16:creationId xmlns:a16="http://schemas.microsoft.com/office/drawing/2014/main" id="{9DC5445F-EEFA-DB4F-8414-8D773C7D52EB}"/>
              </a:ext>
            </a:extLst>
          </p:cNvPr>
          <p:cNvSpPr txBox="1">
            <a:spLocks/>
          </p:cNvSpPr>
          <p:nvPr/>
        </p:nvSpPr>
        <p:spPr>
          <a:xfrm>
            <a:off x="707135" y="3242805"/>
            <a:ext cx="7236714" cy="372388"/>
          </a:xfrm>
          <a:prstGeom prst="rect">
            <a:avLst/>
          </a:prstGeom>
          <a:solidFill>
            <a:srgbClr val="404040">
              <a:alpha val="40000"/>
            </a:srgbClr>
          </a:solidFill>
        </p:spPr>
        <p:txBody>
          <a:bodyPr vert="horz" lIns="0" tIns="0" rIns="0" bIns="0" rtlCol="0" anchor="b">
            <a:normAutofit fontScale="77500" lnSpcReduction="20000"/>
          </a:bodyPr>
          <a:lstStyle>
            <a:lvl1pPr algn="ctr" defTabSz="914400" rtl="0" eaLnBrk="1" latinLnBrk="0" hangingPunct="1">
              <a:lnSpc>
                <a:spcPct val="90000"/>
              </a:lnSpc>
              <a:spcBef>
                <a:spcPct val="0"/>
              </a:spcBef>
              <a:buNone/>
              <a:defRPr sz="4000" b="1" kern="1200">
                <a:solidFill>
                  <a:schemeClr val="bg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A £1.2m competition from </a:t>
            </a:r>
            <a:r>
              <a:rPr lang="en-GB" dirty="0">
                <a:solidFill>
                  <a:prstClr val="white"/>
                </a:solidFill>
                <a:latin typeface="Arial" panose="020B0604020202020204" pitchFamily="34" charset="0"/>
                <a:cs typeface="Arial" panose="020B0604020202020204" pitchFamily="34" charset="0"/>
              </a:rPr>
              <a:t>Innovate UK</a:t>
            </a:r>
            <a:endParaRPr kumimoji="0" lang="en-GB" sz="40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2" name="Rectangle 9">
            <a:extLst>
              <a:ext uri="{FF2B5EF4-FFF2-40B4-BE49-F238E27FC236}">
                <a16:creationId xmlns:a16="http://schemas.microsoft.com/office/drawing/2014/main" id="{D834B673-D4C3-6C7C-5AA9-F8FB90C96C9F}"/>
              </a:ext>
            </a:extLst>
          </p:cNvPr>
          <p:cNvSpPr>
            <a:spLocks noChangeArrowheads="1"/>
          </p:cNvSpPr>
          <p:nvPr/>
        </p:nvSpPr>
        <p:spPr bwMode="auto">
          <a:xfrm>
            <a:off x="707135" y="4067094"/>
            <a:ext cx="7558928" cy="1415772"/>
          </a:xfrm>
          <a:prstGeom prst="rect">
            <a:avLst/>
          </a:prstGeom>
          <a:solidFill>
            <a:srgbClr val="0D0906"/>
          </a:solidFill>
          <a:ln>
            <a:noFill/>
          </a:ln>
        </p:spPr>
        <p:txBody>
          <a:bodyPr wrap="square" lIns="0" tIns="0" rIns="0" bIns="0" anchor="t">
            <a:spAutoFit/>
          </a:bodyPr>
          <a:lstStyle>
            <a:lvl1pPr defTabSz="685800">
              <a:lnSpc>
                <a:spcPct val="90000"/>
              </a:lnSpc>
              <a:spcBef>
                <a:spcPts val="750"/>
              </a:spcBef>
              <a:buFont typeface=".AppleSystemUIFont"/>
              <a:buChar char="-"/>
              <a:defRPr sz="1500">
                <a:solidFill>
                  <a:schemeClr val="tx1"/>
                </a:solidFill>
                <a:latin typeface="Calibri" panose="020F0502020204030204" pitchFamily="34" charset="0"/>
              </a:defRPr>
            </a:lvl1pPr>
            <a:lvl2pPr marL="514350" indent="-171450" defTabSz="685800">
              <a:lnSpc>
                <a:spcPct val="90000"/>
              </a:lnSpc>
              <a:spcBef>
                <a:spcPts val="375"/>
              </a:spcBef>
              <a:buFont typeface=".AppleSystemUIFont"/>
              <a:buChar char="-"/>
              <a:defRPr sz="1500">
                <a:solidFill>
                  <a:schemeClr val="tx1"/>
                </a:solidFill>
                <a:latin typeface="Calibri" panose="020F0502020204030204" pitchFamily="34" charset="0"/>
              </a:defRPr>
            </a:lvl2pPr>
            <a:lvl3pPr marL="857250" indent="-171450" defTabSz="685800">
              <a:lnSpc>
                <a:spcPct val="90000"/>
              </a:lnSpc>
              <a:spcBef>
                <a:spcPts val="375"/>
              </a:spcBef>
              <a:buFont typeface=".AppleSystemUIFont"/>
              <a:buChar char="-"/>
              <a:defRPr sz="1300">
                <a:solidFill>
                  <a:schemeClr val="tx1"/>
                </a:solidFill>
                <a:latin typeface="Calibri" panose="020F0502020204030204" pitchFamily="34" charset="0"/>
              </a:defRPr>
            </a:lvl3pPr>
            <a:lvl4pPr marL="1200150" indent="-171450" defTabSz="685800">
              <a:lnSpc>
                <a:spcPct val="90000"/>
              </a:lnSpc>
              <a:spcBef>
                <a:spcPts val="375"/>
              </a:spcBef>
              <a:buFont typeface=".AppleSystemUIFont"/>
              <a:buChar char="-"/>
              <a:defRPr sz="1200">
                <a:solidFill>
                  <a:schemeClr val="tx1"/>
                </a:solidFill>
                <a:latin typeface="Calibri" panose="020F0502020204030204" pitchFamily="34" charset="0"/>
              </a:defRPr>
            </a:lvl4pPr>
            <a:lvl5pPr marL="1543050" indent="-171450" defTabSz="685800">
              <a:lnSpc>
                <a:spcPct val="90000"/>
              </a:lnSpc>
              <a:spcBef>
                <a:spcPts val="375"/>
              </a:spcBef>
              <a:buFont typeface=".AppleSystemUIFont"/>
              <a:buChar char="-"/>
              <a:defRPr sz="12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9pPr>
          </a:lstStyle>
          <a:p>
            <a:pPr defTabSz="914400">
              <a:buNone/>
              <a:defRPr/>
            </a:pPr>
            <a:r>
              <a:rPr lang="en-GB" sz="2000" b="1" dirty="0">
                <a:solidFill>
                  <a:srgbClr val="FFFFFF"/>
                </a:solidFill>
                <a:latin typeface="Arial"/>
                <a:ea typeface="Calibri"/>
                <a:cs typeface="Arial"/>
              </a:rPr>
              <a:t>Mel Cassley</a:t>
            </a:r>
            <a:r>
              <a:rPr lang="en-GB" sz="2000" dirty="0">
                <a:solidFill>
                  <a:srgbClr val="FFFFFF"/>
                </a:solidFill>
                <a:latin typeface="Arial"/>
                <a:ea typeface="Calibri"/>
                <a:cs typeface="Arial"/>
              </a:rPr>
              <a:t>, Knowledge Transfer Manager, Intelligent Systems</a:t>
            </a:r>
          </a:p>
          <a:p>
            <a:pPr defTabSz="914400">
              <a:buNone/>
              <a:defRPr/>
            </a:pPr>
            <a:r>
              <a:rPr lang="en-GB" sz="2000" b="1" dirty="0">
                <a:solidFill>
                  <a:srgbClr val="FFFFFF"/>
                </a:solidFill>
                <a:latin typeface="Arial"/>
                <a:ea typeface="Calibri" panose="020F0502020204030204" pitchFamily="34" charset="0"/>
                <a:cs typeface="Arial"/>
              </a:rPr>
              <a:t>Simon Hart</a:t>
            </a:r>
            <a:r>
              <a:rPr lang="en-GB" sz="2000" dirty="0">
                <a:solidFill>
                  <a:srgbClr val="FFFFFF"/>
                </a:solidFill>
                <a:latin typeface="Arial"/>
                <a:ea typeface="Calibri" panose="020F0502020204030204" pitchFamily="34" charset="0"/>
                <a:cs typeface="Arial"/>
              </a:rPr>
              <a:t>, Head of </a:t>
            </a:r>
            <a:r>
              <a:rPr lang="en-GB" sz="2000" dirty="0" err="1">
                <a:solidFill>
                  <a:srgbClr val="FFFFFF"/>
                </a:solidFill>
                <a:latin typeface="Arial"/>
                <a:ea typeface="Calibri" panose="020F0502020204030204" pitchFamily="34" charset="0"/>
                <a:cs typeface="Arial"/>
              </a:rPr>
              <a:t>Cyberphysical</a:t>
            </a:r>
            <a:r>
              <a:rPr lang="en-GB" sz="2000" dirty="0">
                <a:solidFill>
                  <a:srgbClr val="FFFFFF"/>
                </a:solidFill>
                <a:latin typeface="Arial"/>
                <a:ea typeface="Calibri" panose="020F0502020204030204" pitchFamily="34" charset="0"/>
                <a:cs typeface="Arial"/>
              </a:rPr>
              <a:t> and Digital Twins</a:t>
            </a:r>
          </a:p>
          <a:p>
            <a:pPr defTabSz="914400">
              <a:buNone/>
              <a:defRPr/>
            </a:pPr>
            <a:r>
              <a:rPr lang="en-GB" sz="2000" dirty="0">
                <a:solidFill>
                  <a:srgbClr val="FFFFFF"/>
                </a:solidFill>
                <a:latin typeface="Arial"/>
                <a:ea typeface="Calibri" panose="020F0502020204030204" pitchFamily="34" charset="0"/>
                <a:cs typeface="Arial"/>
              </a:rPr>
              <a:t>Innovate UK </a:t>
            </a:r>
          </a:p>
          <a:p>
            <a:pPr defTabSz="914400">
              <a:buNone/>
              <a:defRPr/>
            </a:pPr>
            <a:r>
              <a:rPr lang="en-GB" sz="2000" dirty="0">
                <a:solidFill>
                  <a:srgbClr val="FFFFFF"/>
                </a:solidFill>
                <a:latin typeface="Arial"/>
                <a:ea typeface="Calibri" panose="020F0502020204030204" pitchFamily="34" charset="0"/>
                <a:cs typeface="Arial"/>
              </a:rPr>
              <a:t>23</a:t>
            </a:r>
            <a:r>
              <a:rPr lang="en-GB" sz="2000" baseline="30000" dirty="0">
                <a:solidFill>
                  <a:srgbClr val="FFFFFF"/>
                </a:solidFill>
                <a:latin typeface="Arial"/>
                <a:ea typeface="Calibri" panose="020F0502020204030204" pitchFamily="34" charset="0"/>
                <a:cs typeface="Arial"/>
              </a:rPr>
              <a:t>rd</a:t>
            </a:r>
            <a:r>
              <a:rPr lang="en-GB" sz="2000" dirty="0">
                <a:solidFill>
                  <a:srgbClr val="FFFFFF"/>
                </a:solidFill>
                <a:latin typeface="Arial"/>
                <a:ea typeface="Calibri" panose="020F0502020204030204" pitchFamily="34" charset="0"/>
                <a:cs typeface="Arial"/>
              </a:rPr>
              <a:t> April 2024</a:t>
            </a:r>
            <a:endParaRPr lang="en-US" dirty="0">
              <a:solidFill>
                <a:srgbClr val="2E2C61"/>
              </a:solidFill>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227777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train is coming down the mountain&#10;&#10;Description automatically generated">
            <a:extLst>
              <a:ext uri="{FF2B5EF4-FFF2-40B4-BE49-F238E27FC236}">
                <a16:creationId xmlns:a16="http://schemas.microsoft.com/office/drawing/2014/main" id="{A4A56E0C-8611-9448-963E-5BCDCF1B7B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Rectangle 13">
            <a:extLst>
              <a:ext uri="{FF2B5EF4-FFF2-40B4-BE49-F238E27FC236}">
                <a16:creationId xmlns:a16="http://schemas.microsoft.com/office/drawing/2014/main" id="{FA62B4D0-E9D3-45E0-AF41-3F32D8199D6E}"/>
              </a:ext>
            </a:extLst>
          </p:cNvPr>
          <p:cNvSpPr/>
          <p:nvPr/>
        </p:nvSpPr>
        <p:spPr>
          <a:xfrm>
            <a:off x="149290" y="-15314"/>
            <a:ext cx="7283116" cy="4597588"/>
          </a:xfrm>
          <a:prstGeom prst="rect">
            <a:avLst/>
          </a:prstGeom>
          <a:gradFill flip="none" rotWithShape="1">
            <a:gsLst>
              <a:gs pos="62000">
                <a:srgbClr val="000000">
                  <a:alpha val="79000"/>
                </a:srgbClr>
              </a:gs>
              <a:gs pos="100000">
                <a:srgbClr val="0000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554F3E76-9179-014D-A3DA-99FF1AA76AAE}"/>
              </a:ext>
            </a:extLst>
          </p:cNvPr>
          <p:cNvSpPr/>
          <p:nvPr/>
        </p:nvSpPr>
        <p:spPr>
          <a:xfrm rot="16200000">
            <a:off x="8648699" y="3314701"/>
            <a:ext cx="6858001"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9C447C0-99D1-2F4C-9437-044456A527D8}"/>
              </a:ext>
            </a:extLst>
          </p:cNvPr>
          <p:cNvSpPr/>
          <p:nvPr/>
        </p:nvSpPr>
        <p:spPr>
          <a:xfrm>
            <a:off x="6499000" y="6629401"/>
            <a:ext cx="5664378" cy="2285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close up of a sign&#10;&#10;Description automatically generated">
            <a:extLst>
              <a:ext uri="{FF2B5EF4-FFF2-40B4-BE49-F238E27FC236}">
                <a16:creationId xmlns:a16="http://schemas.microsoft.com/office/drawing/2014/main" id="{BADCF87D-B0D0-CE48-BA62-3EAD066B0F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1773" y="5807534"/>
            <a:ext cx="1666352" cy="534490"/>
          </a:xfrm>
          <a:prstGeom prst="rect">
            <a:avLst/>
          </a:prstGeom>
        </p:spPr>
      </p:pic>
      <p:sp>
        <p:nvSpPr>
          <p:cNvPr id="12" name="Title 1">
            <a:extLst>
              <a:ext uri="{FF2B5EF4-FFF2-40B4-BE49-F238E27FC236}">
                <a16:creationId xmlns:a16="http://schemas.microsoft.com/office/drawing/2014/main" id="{EDBC4D67-4F9D-4220-A513-874629387343}"/>
              </a:ext>
            </a:extLst>
          </p:cNvPr>
          <p:cNvSpPr txBox="1">
            <a:spLocks noChangeArrowheads="1"/>
          </p:cNvSpPr>
          <p:nvPr/>
        </p:nvSpPr>
        <p:spPr bwMode="auto">
          <a:xfrm>
            <a:off x="521773" y="515976"/>
            <a:ext cx="8017933" cy="986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lvl1pPr defTabSz="685800">
              <a:lnSpc>
                <a:spcPct val="90000"/>
              </a:lnSpc>
              <a:spcBef>
                <a:spcPts val="750"/>
              </a:spcBef>
              <a:buFont typeface=".AppleSystemUIFont"/>
              <a:buChar char="-"/>
              <a:defRPr sz="1500">
                <a:solidFill>
                  <a:schemeClr val="tx1"/>
                </a:solidFill>
                <a:latin typeface="Calibri" panose="020F0502020204030204" pitchFamily="34" charset="0"/>
              </a:defRPr>
            </a:lvl1pPr>
            <a:lvl2pPr marL="514350" indent="-171450" defTabSz="685800">
              <a:lnSpc>
                <a:spcPct val="90000"/>
              </a:lnSpc>
              <a:spcBef>
                <a:spcPts val="375"/>
              </a:spcBef>
              <a:buFont typeface=".AppleSystemUIFont"/>
              <a:buChar char="-"/>
              <a:defRPr sz="1500">
                <a:solidFill>
                  <a:schemeClr val="tx1"/>
                </a:solidFill>
                <a:latin typeface="Calibri" panose="020F0502020204030204" pitchFamily="34" charset="0"/>
              </a:defRPr>
            </a:lvl2pPr>
            <a:lvl3pPr marL="857250" indent="-171450" defTabSz="685800">
              <a:lnSpc>
                <a:spcPct val="90000"/>
              </a:lnSpc>
              <a:spcBef>
                <a:spcPts val="375"/>
              </a:spcBef>
              <a:buFont typeface=".AppleSystemUIFont"/>
              <a:buChar char="-"/>
              <a:defRPr sz="1300">
                <a:solidFill>
                  <a:schemeClr val="tx1"/>
                </a:solidFill>
                <a:latin typeface="Calibri" panose="020F0502020204030204" pitchFamily="34" charset="0"/>
              </a:defRPr>
            </a:lvl3pPr>
            <a:lvl4pPr marL="1200150" indent="-171450" defTabSz="685800">
              <a:lnSpc>
                <a:spcPct val="90000"/>
              </a:lnSpc>
              <a:spcBef>
                <a:spcPts val="375"/>
              </a:spcBef>
              <a:buFont typeface=".AppleSystemUIFont"/>
              <a:buChar char="-"/>
              <a:defRPr sz="1200">
                <a:solidFill>
                  <a:schemeClr val="tx1"/>
                </a:solidFill>
                <a:latin typeface="Calibri" panose="020F0502020204030204" pitchFamily="34" charset="0"/>
              </a:defRPr>
            </a:lvl4pPr>
            <a:lvl5pPr marL="1543050" indent="-171450" defTabSz="685800">
              <a:lnSpc>
                <a:spcPct val="90000"/>
              </a:lnSpc>
              <a:spcBef>
                <a:spcPts val="375"/>
              </a:spcBef>
              <a:buFont typeface=".AppleSystemUIFont"/>
              <a:buChar char="-"/>
              <a:defRPr sz="12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9pPr>
          </a:lstStyle>
          <a:p>
            <a:pPr defTabSz="914377">
              <a:spcBef>
                <a:spcPct val="0"/>
              </a:spcBef>
              <a:spcAft>
                <a:spcPct val="0"/>
              </a:spcAft>
              <a:buNone/>
              <a:defRPr/>
            </a:pPr>
            <a:r>
              <a:rPr lang="en-GB" altLang="en-US" sz="4300" b="1" dirty="0">
                <a:solidFill>
                  <a:srgbClr val="FEFFFF"/>
                </a:solidFill>
                <a:latin typeface="Arial"/>
                <a:ea typeface="MS PGothic"/>
                <a:cs typeface="Arial"/>
              </a:rPr>
              <a:t>Challenges</a:t>
            </a:r>
            <a:endParaRPr lang="en-US" dirty="0"/>
          </a:p>
        </p:txBody>
      </p:sp>
      <p:sp>
        <p:nvSpPr>
          <p:cNvPr id="13" name="Rectangle 9">
            <a:extLst>
              <a:ext uri="{FF2B5EF4-FFF2-40B4-BE49-F238E27FC236}">
                <a16:creationId xmlns:a16="http://schemas.microsoft.com/office/drawing/2014/main" id="{7172BBAA-F9E8-42C7-A131-D1D725988BFC}"/>
              </a:ext>
            </a:extLst>
          </p:cNvPr>
          <p:cNvSpPr>
            <a:spLocks noChangeArrowheads="1"/>
          </p:cNvSpPr>
          <p:nvPr/>
        </p:nvSpPr>
        <p:spPr bwMode="auto">
          <a:xfrm>
            <a:off x="521773" y="1604205"/>
            <a:ext cx="7283116" cy="2626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spAutoFit/>
          </a:bodyPr>
          <a:lstStyle>
            <a:lvl1pPr defTabSz="685800">
              <a:lnSpc>
                <a:spcPct val="90000"/>
              </a:lnSpc>
              <a:spcBef>
                <a:spcPts val="750"/>
              </a:spcBef>
              <a:buFont typeface=".AppleSystemUIFont"/>
              <a:buChar char="-"/>
              <a:defRPr sz="1500">
                <a:solidFill>
                  <a:schemeClr val="tx1"/>
                </a:solidFill>
                <a:latin typeface="Calibri" panose="020F0502020204030204" pitchFamily="34" charset="0"/>
              </a:defRPr>
            </a:lvl1pPr>
            <a:lvl2pPr marL="514350" indent="-171450" defTabSz="685800">
              <a:lnSpc>
                <a:spcPct val="90000"/>
              </a:lnSpc>
              <a:spcBef>
                <a:spcPts val="375"/>
              </a:spcBef>
              <a:buFont typeface=".AppleSystemUIFont"/>
              <a:buChar char="-"/>
              <a:defRPr sz="1500">
                <a:solidFill>
                  <a:schemeClr val="tx1"/>
                </a:solidFill>
                <a:latin typeface="Calibri" panose="020F0502020204030204" pitchFamily="34" charset="0"/>
              </a:defRPr>
            </a:lvl2pPr>
            <a:lvl3pPr marL="857250" indent="-171450" defTabSz="685800">
              <a:lnSpc>
                <a:spcPct val="90000"/>
              </a:lnSpc>
              <a:spcBef>
                <a:spcPts val="375"/>
              </a:spcBef>
              <a:buFont typeface=".AppleSystemUIFont"/>
              <a:buChar char="-"/>
              <a:defRPr sz="1300">
                <a:solidFill>
                  <a:schemeClr val="tx1"/>
                </a:solidFill>
                <a:latin typeface="Calibri" panose="020F0502020204030204" pitchFamily="34" charset="0"/>
              </a:defRPr>
            </a:lvl3pPr>
            <a:lvl4pPr marL="1200150" indent="-171450" defTabSz="685800">
              <a:lnSpc>
                <a:spcPct val="90000"/>
              </a:lnSpc>
              <a:spcBef>
                <a:spcPts val="375"/>
              </a:spcBef>
              <a:buFont typeface=".AppleSystemUIFont"/>
              <a:buChar char="-"/>
              <a:defRPr sz="1200">
                <a:solidFill>
                  <a:schemeClr val="tx1"/>
                </a:solidFill>
                <a:latin typeface="Calibri" panose="020F0502020204030204" pitchFamily="34" charset="0"/>
              </a:defRPr>
            </a:lvl4pPr>
            <a:lvl5pPr marL="1543050" indent="-171450" defTabSz="685800">
              <a:lnSpc>
                <a:spcPct val="90000"/>
              </a:lnSpc>
              <a:spcBef>
                <a:spcPts val="375"/>
              </a:spcBef>
              <a:buFont typeface=".AppleSystemUIFont"/>
              <a:buChar char="-"/>
              <a:defRPr sz="12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9pPr>
          </a:lstStyle>
          <a:p>
            <a:pPr defTabSz="914400">
              <a:buNone/>
              <a:defRPr/>
            </a:pPr>
            <a:r>
              <a:rPr lang="en-GB" sz="2000" dirty="0">
                <a:solidFill>
                  <a:srgbClr val="FFFFFF"/>
                </a:solidFill>
                <a:latin typeface="Arial"/>
                <a:ea typeface="Calibri"/>
                <a:cs typeface="Arial"/>
              </a:rPr>
              <a:t>The UK energy sector is rapidly changing as energy generation, transmission and storage decarbonise. </a:t>
            </a:r>
            <a:endParaRPr lang="en-US" dirty="0">
              <a:solidFill>
                <a:srgbClr val="2E2C61"/>
              </a:solidFill>
              <a:ea typeface="Calibri" panose="020F0502020204030204" pitchFamily="34" charset="0"/>
              <a:cs typeface="Calibri" panose="020F0502020204030204" pitchFamily="34" charset="0"/>
            </a:endParaRPr>
          </a:p>
          <a:p>
            <a:pPr defTabSz="914400">
              <a:buNone/>
              <a:defRPr/>
            </a:pPr>
            <a:endParaRPr lang="en-GB" sz="2000" dirty="0">
              <a:solidFill>
                <a:srgbClr val="FFFFFF"/>
              </a:solidFill>
              <a:latin typeface="Arial"/>
              <a:ea typeface="Calibri"/>
              <a:cs typeface="Arial"/>
            </a:endParaRPr>
          </a:p>
          <a:p>
            <a:pPr defTabSz="914400">
              <a:buNone/>
              <a:defRPr/>
            </a:pPr>
            <a:r>
              <a:rPr lang="en-GB" sz="2000" dirty="0">
                <a:solidFill>
                  <a:srgbClr val="FFFFFF"/>
                </a:solidFill>
                <a:latin typeface="Arial"/>
                <a:ea typeface="Calibri"/>
                <a:cs typeface="Arial"/>
              </a:rPr>
              <a:t>At the same time, demand for electricity is increasing for heat, transportation, and the compute power of AI. </a:t>
            </a:r>
            <a:endParaRPr lang="en-US" dirty="0">
              <a:solidFill>
                <a:srgbClr val="2E2C61"/>
              </a:solidFill>
              <a:ea typeface="Calibri"/>
              <a:cs typeface="Calibri"/>
            </a:endParaRPr>
          </a:p>
          <a:p>
            <a:pPr defTabSz="914400">
              <a:buNone/>
              <a:defRPr/>
            </a:pPr>
            <a:endParaRPr lang="en-GB" sz="2000" dirty="0">
              <a:solidFill>
                <a:srgbClr val="FFFFFF"/>
              </a:solidFill>
              <a:latin typeface="Arial"/>
              <a:ea typeface="Calibri"/>
              <a:cs typeface="Arial"/>
            </a:endParaRPr>
          </a:p>
          <a:p>
            <a:pPr defTabSz="914400">
              <a:buNone/>
              <a:defRPr/>
            </a:pPr>
            <a:r>
              <a:rPr lang="en-GB" sz="2000" dirty="0">
                <a:solidFill>
                  <a:srgbClr val="FFFFFF"/>
                </a:solidFill>
                <a:latin typeface="Arial"/>
                <a:ea typeface="Calibri"/>
                <a:cs typeface="Arial"/>
              </a:rPr>
              <a:t>Digital Twins offer a potential solutions but what is needed to make them work?</a:t>
            </a:r>
            <a:endParaRPr lang="en-GB" sz="2400" dirty="0">
              <a:solidFill>
                <a:srgbClr val="FFFFFF"/>
              </a:solidFill>
              <a:latin typeface="Calibri"/>
              <a:cs typeface="Calibri"/>
            </a:endParaRPr>
          </a:p>
        </p:txBody>
      </p:sp>
    </p:spTree>
    <p:extLst>
      <p:ext uri="{BB962C8B-B14F-4D97-AF65-F5344CB8AC3E}">
        <p14:creationId xmlns:p14="http://schemas.microsoft.com/office/powerpoint/2010/main" val="3932502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train is coming down the mountain&#10;&#10;Description automatically generated">
            <a:extLst>
              <a:ext uri="{FF2B5EF4-FFF2-40B4-BE49-F238E27FC236}">
                <a16:creationId xmlns:a16="http://schemas.microsoft.com/office/drawing/2014/main" id="{A4A56E0C-8611-9448-963E-5BCDCF1B7B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22" y="29236"/>
            <a:ext cx="12192000" cy="6858000"/>
          </a:xfrm>
          <a:prstGeom prst="rect">
            <a:avLst/>
          </a:prstGeom>
        </p:spPr>
      </p:pic>
      <p:sp>
        <p:nvSpPr>
          <p:cNvPr id="14" name="Rectangle 13">
            <a:extLst>
              <a:ext uri="{FF2B5EF4-FFF2-40B4-BE49-F238E27FC236}">
                <a16:creationId xmlns:a16="http://schemas.microsoft.com/office/drawing/2014/main" id="{FA62B4D0-E9D3-45E0-AF41-3F32D8199D6E}"/>
              </a:ext>
            </a:extLst>
          </p:cNvPr>
          <p:cNvSpPr/>
          <p:nvPr/>
        </p:nvSpPr>
        <p:spPr>
          <a:xfrm>
            <a:off x="88955" y="6961"/>
            <a:ext cx="4844741" cy="6902550"/>
          </a:xfrm>
          <a:prstGeom prst="rect">
            <a:avLst/>
          </a:prstGeom>
          <a:gradFill flip="none" rotWithShape="1">
            <a:gsLst>
              <a:gs pos="62000">
                <a:srgbClr val="000000">
                  <a:alpha val="79000"/>
                </a:srgbClr>
              </a:gs>
              <a:gs pos="100000">
                <a:srgbClr val="000000">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554F3E76-9179-014D-A3DA-99FF1AA76AAE}"/>
              </a:ext>
            </a:extLst>
          </p:cNvPr>
          <p:cNvSpPr/>
          <p:nvPr/>
        </p:nvSpPr>
        <p:spPr>
          <a:xfrm rot="16200000">
            <a:off x="8648699" y="3314701"/>
            <a:ext cx="6858001" cy="228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9C447C0-99D1-2F4C-9437-044456A527D8}"/>
              </a:ext>
            </a:extLst>
          </p:cNvPr>
          <p:cNvSpPr/>
          <p:nvPr/>
        </p:nvSpPr>
        <p:spPr>
          <a:xfrm>
            <a:off x="6499000" y="6629401"/>
            <a:ext cx="5664378" cy="2285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close up of a sign&#10;&#10;Description automatically generated">
            <a:extLst>
              <a:ext uri="{FF2B5EF4-FFF2-40B4-BE49-F238E27FC236}">
                <a16:creationId xmlns:a16="http://schemas.microsoft.com/office/drawing/2014/main" id="{BADCF87D-B0D0-CE48-BA62-3EAD066B0FD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1773" y="5807534"/>
            <a:ext cx="1666352" cy="534490"/>
          </a:xfrm>
          <a:prstGeom prst="rect">
            <a:avLst/>
          </a:prstGeom>
        </p:spPr>
      </p:pic>
      <p:sp>
        <p:nvSpPr>
          <p:cNvPr id="12" name="Title 1">
            <a:extLst>
              <a:ext uri="{FF2B5EF4-FFF2-40B4-BE49-F238E27FC236}">
                <a16:creationId xmlns:a16="http://schemas.microsoft.com/office/drawing/2014/main" id="{EDBC4D67-4F9D-4220-A513-874629387343}"/>
              </a:ext>
            </a:extLst>
          </p:cNvPr>
          <p:cNvSpPr txBox="1">
            <a:spLocks noChangeArrowheads="1"/>
          </p:cNvSpPr>
          <p:nvPr/>
        </p:nvSpPr>
        <p:spPr bwMode="auto">
          <a:xfrm>
            <a:off x="521773" y="515976"/>
            <a:ext cx="8017933" cy="986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lvl1pPr defTabSz="685800">
              <a:lnSpc>
                <a:spcPct val="90000"/>
              </a:lnSpc>
              <a:spcBef>
                <a:spcPts val="750"/>
              </a:spcBef>
              <a:buFont typeface=".AppleSystemUIFont"/>
              <a:buChar char="-"/>
              <a:defRPr sz="1500">
                <a:solidFill>
                  <a:schemeClr val="tx1"/>
                </a:solidFill>
                <a:latin typeface="Calibri" panose="020F0502020204030204" pitchFamily="34" charset="0"/>
              </a:defRPr>
            </a:lvl1pPr>
            <a:lvl2pPr marL="514350" indent="-171450" defTabSz="685800">
              <a:lnSpc>
                <a:spcPct val="90000"/>
              </a:lnSpc>
              <a:spcBef>
                <a:spcPts val="375"/>
              </a:spcBef>
              <a:buFont typeface=".AppleSystemUIFont"/>
              <a:buChar char="-"/>
              <a:defRPr sz="1500">
                <a:solidFill>
                  <a:schemeClr val="tx1"/>
                </a:solidFill>
                <a:latin typeface="Calibri" panose="020F0502020204030204" pitchFamily="34" charset="0"/>
              </a:defRPr>
            </a:lvl2pPr>
            <a:lvl3pPr marL="857250" indent="-171450" defTabSz="685800">
              <a:lnSpc>
                <a:spcPct val="90000"/>
              </a:lnSpc>
              <a:spcBef>
                <a:spcPts val="375"/>
              </a:spcBef>
              <a:buFont typeface=".AppleSystemUIFont"/>
              <a:buChar char="-"/>
              <a:defRPr sz="1300">
                <a:solidFill>
                  <a:schemeClr val="tx1"/>
                </a:solidFill>
                <a:latin typeface="Calibri" panose="020F0502020204030204" pitchFamily="34" charset="0"/>
              </a:defRPr>
            </a:lvl3pPr>
            <a:lvl4pPr marL="1200150" indent="-171450" defTabSz="685800">
              <a:lnSpc>
                <a:spcPct val="90000"/>
              </a:lnSpc>
              <a:spcBef>
                <a:spcPts val="375"/>
              </a:spcBef>
              <a:buFont typeface=".AppleSystemUIFont"/>
              <a:buChar char="-"/>
              <a:defRPr sz="1200">
                <a:solidFill>
                  <a:schemeClr val="tx1"/>
                </a:solidFill>
                <a:latin typeface="Calibri" panose="020F0502020204030204" pitchFamily="34" charset="0"/>
              </a:defRPr>
            </a:lvl4pPr>
            <a:lvl5pPr marL="1543050" indent="-171450" defTabSz="685800">
              <a:lnSpc>
                <a:spcPct val="90000"/>
              </a:lnSpc>
              <a:spcBef>
                <a:spcPts val="375"/>
              </a:spcBef>
              <a:buFont typeface=".AppleSystemUIFont"/>
              <a:buChar char="-"/>
              <a:defRPr sz="12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9pPr>
          </a:lstStyle>
          <a:p>
            <a:pPr defTabSz="914377">
              <a:spcBef>
                <a:spcPct val="0"/>
              </a:spcBef>
              <a:spcAft>
                <a:spcPct val="0"/>
              </a:spcAft>
              <a:buNone/>
              <a:defRPr/>
            </a:pPr>
            <a:r>
              <a:rPr lang="en-GB" altLang="en-US" sz="4300" b="1" dirty="0">
                <a:solidFill>
                  <a:srgbClr val="FEFFFF"/>
                </a:solidFill>
                <a:latin typeface="Arial"/>
                <a:ea typeface="MS PGothic"/>
                <a:cs typeface="Arial"/>
              </a:rPr>
              <a:t>Digital Twins in Energy</a:t>
            </a:r>
            <a:endParaRPr lang="en-US" dirty="0"/>
          </a:p>
        </p:txBody>
      </p:sp>
      <p:sp>
        <p:nvSpPr>
          <p:cNvPr id="4" name="TextBox 3">
            <a:extLst>
              <a:ext uri="{FF2B5EF4-FFF2-40B4-BE49-F238E27FC236}">
                <a16:creationId xmlns:a16="http://schemas.microsoft.com/office/drawing/2014/main" id="{8B9652D5-56F2-E5A0-65CA-780335B396C3}"/>
              </a:ext>
            </a:extLst>
          </p:cNvPr>
          <p:cNvSpPr txBox="1"/>
          <p:nvPr/>
        </p:nvSpPr>
        <p:spPr>
          <a:xfrm>
            <a:off x="5611818" y="5473914"/>
            <a:ext cx="6201115" cy="1015663"/>
          </a:xfrm>
          <a:prstGeom prst="rect">
            <a:avLst/>
          </a:prstGeom>
          <a:solidFill>
            <a:srgbClr val="0D0906"/>
          </a:solidFill>
        </p:spPr>
        <p:txBody>
          <a:bodyPr wrap="square">
            <a:spAutoFit/>
          </a:bodyPr>
          <a:lstStyle/>
          <a:p>
            <a:r>
              <a:rPr lang="en-GB" sz="2000" dirty="0">
                <a:solidFill>
                  <a:schemeClr val="bg1"/>
                </a:solidFill>
              </a:rPr>
              <a:t>The aim of this competition is to improve the cyber resilience of the UK’s energy networks by enabling the development of digital twins.</a:t>
            </a:r>
          </a:p>
        </p:txBody>
      </p:sp>
      <p:pic>
        <p:nvPicPr>
          <p:cNvPr id="7" name="Picture 6">
            <a:extLst>
              <a:ext uri="{FF2B5EF4-FFF2-40B4-BE49-F238E27FC236}">
                <a16:creationId xmlns:a16="http://schemas.microsoft.com/office/drawing/2014/main" id="{F6796194-E945-E75F-AED1-1E326875C9F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478714" y="645903"/>
            <a:ext cx="3044337" cy="2029558"/>
          </a:xfrm>
          <a:prstGeom prst="rect">
            <a:avLst/>
          </a:prstGeom>
        </p:spPr>
      </p:pic>
      <p:pic>
        <p:nvPicPr>
          <p:cNvPr id="5" name="Picture 2">
            <a:extLst>
              <a:ext uri="{FF2B5EF4-FFF2-40B4-BE49-F238E27FC236}">
                <a16:creationId xmlns:a16="http://schemas.microsoft.com/office/drawing/2014/main" id="{CD33A3F7-74F0-8CD5-8795-4C86D5F86057}"/>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858674" y="2304123"/>
            <a:ext cx="5664377" cy="297601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9">
            <a:extLst>
              <a:ext uri="{FF2B5EF4-FFF2-40B4-BE49-F238E27FC236}">
                <a16:creationId xmlns:a16="http://schemas.microsoft.com/office/drawing/2014/main" id="{51015497-19BA-36DB-383A-8ACA53D4DFDF}"/>
              </a:ext>
            </a:extLst>
          </p:cNvPr>
          <p:cNvSpPr>
            <a:spLocks noChangeArrowheads="1"/>
          </p:cNvSpPr>
          <p:nvPr/>
        </p:nvSpPr>
        <p:spPr bwMode="auto">
          <a:xfrm>
            <a:off x="388564" y="1720736"/>
            <a:ext cx="3913234" cy="3929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spAutoFit/>
          </a:bodyPr>
          <a:lstStyle>
            <a:lvl1pPr defTabSz="685800">
              <a:lnSpc>
                <a:spcPct val="90000"/>
              </a:lnSpc>
              <a:spcBef>
                <a:spcPts val="750"/>
              </a:spcBef>
              <a:buFont typeface=".AppleSystemUIFont"/>
              <a:buChar char="-"/>
              <a:defRPr sz="1500">
                <a:solidFill>
                  <a:schemeClr val="tx1"/>
                </a:solidFill>
                <a:latin typeface="Calibri" panose="020F0502020204030204" pitchFamily="34" charset="0"/>
              </a:defRPr>
            </a:lvl1pPr>
            <a:lvl2pPr marL="514350" indent="-171450" defTabSz="685800">
              <a:lnSpc>
                <a:spcPct val="90000"/>
              </a:lnSpc>
              <a:spcBef>
                <a:spcPts val="375"/>
              </a:spcBef>
              <a:buFont typeface=".AppleSystemUIFont"/>
              <a:buChar char="-"/>
              <a:defRPr sz="1500">
                <a:solidFill>
                  <a:schemeClr val="tx1"/>
                </a:solidFill>
                <a:latin typeface="Calibri" panose="020F0502020204030204" pitchFamily="34" charset="0"/>
              </a:defRPr>
            </a:lvl2pPr>
            <a:lvl3pPr marL="857250" indent="-171450" defTabSz="685800">
              <a:lnSpc>
                <a:spcPct val="90000"/>
              </a:lnSpc>
              <a:spcBef>
                <a:spcPts val="375"/>
              </a:spcBef>
              <a:buFont typeface=".AppleSystemUIFont"/>
              <a:buChar char="-"/>
              <a:defRPr sz="1300">
                <a:solidFill>
                  <a:schemeClr val="tx1"/>
                </a:solidFill>
                <a:latin typeface="Calibri" panose="020F0502020204030204" pitchFamily="34" charset="0"/>
              </a:defRPr>
            </a:lvl3pPr>
            <a:lvl4pPr marL="1200150" indent="-171450" defTabSz="685800">
              <a:lnSpc>
                <a:spcPct val="90000"/>
              </a:lnSpc>
              <a:spcBef>
                <a:spcPts val="375"/>
              </a:spcBef>
              <a:buFont typeface=".AppleSystemUIFont"/>
              <a:buChar char="-"/>
              <a:defRPr sz="1200">
                <a:solidFill>
                  <a:schemeClr val="tx1"/>
                </a:solidFill>
                <a:latin typeface="Calibri" panose="020F0502020204030204" pitchFamily="34" charset="0"/>
              </a:defRPr>
            </a:lvl4pPr>
            <a:lvl5pPr marL="1543050" indent="-171450" defTabSz="685800">
              <a:lnSpc>
                <a:spcPct val="90000"/>
              </a:lnSpc>
              <a:spcBef>
                <a:spcPts val="375"/>
              </a:spcBef>
              <a:buFont typeface=".AppleSystemUIFont"/>
              <a:buChar char="-"/>
              <a:defRPr sz="12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ppleSystemUIFont"/>
              <a:buChar char="-"/>
              <a:defRPr sz="1200">
                <a:solidFill>
                  <a:schemeClr val="tx1"/>
                </a:solidFill>
                <a:latin typeface="Calibri" panose="020F0502020204030204" pitchFamily="34" charset="0"/>
              </a:defRPr>
            </a:lvl9pPr>
          </a:lstStyle>
          <a:p>
            <a:pPr algn="r" defTabSz="914400">
              <a:buNone/>
              <a:defRPr/>
            </a:pPr>
            <a:r>
              <a:rPr lang="en-GB" sz="1200" dirty="0">
                <a:solidFill>
                  <a:srgbClr val="FFFFFF"/>
                </a:solidFill>
                <a:latin typeface="Courier Std" panose="02070409020205020404" pitchFamily="49" charset="0"/>
                <a:ea typeface="Calibri"/>
                <a:cs typeface="Arial"/>
              </a:rPr>
              <a:t>Real-time demand forecasting</a:t>
            </a:r>
          </a:p>
          <a:p>
            <a:pPr algn="r" defTabSz="914400">
              <a:buNone/>
              <a:defRPr/>
            </a:pPr>
            <a:r>
              <a:rPr lang="en-GB" sz="1200" dirty="0">
                <a:solidFill>
                  <a:srgbClr val="FFFFFF"/>
                </a:solidFill>
                <a:latin typeface="Courier Std" panose="02070409020205020404" pitchFamily="49" charset="0"/>
                <a:ea typeface="Calibri"/>
                <a:cs typeface="Arial"/>
              </a:rPr>
              <a:t>IoT, OT and Control Systems</a:t>
            </a:r>
          </a:p>
          <a:p>
            <a:pPr algn="r" defTabSz="914400">
              <a:buNone/>
              <a:defRPr/>
            </a:pPr>
            <a:r>
              <a:rPr lang="en-GB" sz="1200" dirty="0">
                <a:solidFill>
                  <a:srgbClr val="FFFFFF"/>
                </a:solidFill>
                <a:latin typeface="Courier Std" panose="02070409020205020404" pitchFamily="49" charset="0"/>
                <a:ea typeface="Calibri"/>
                <a:cs typeface="Arial"/>
              </a:rPr>
              <a:t>Modelling the stability of energy networks</a:t>
            </a:r>
          </a:p>
          <a:p>
            <a:pPr algn="r" defTabSz="914400">
              <a:buNone/>
              <a:defRPr/>
            </a:pPr>
            <a:r>
              <a:rPr lang="en-GB" sz="1200" dirty="0">
                <a:solidFill>
                  <a:srgbClr val="FFFFFF"/>
                </a:solidFill>
                <a:latin typeface="Courier Std" panose="02070409020205020404" pitchFamily="49" charset="0"/>
                <a:ea typeface="Calibri"/>
                <a:cs typeface="Arial"/>
              </a:rPr>
              <a:t>Predictive maintenance</a:t>
            </a:r>
          </a:p>
          <a:p>
            <a:pPr algn="r" defTabSz="914400">
              <a:buNone/>
              <a:defRPr/>
            </a:pPr>
            <a:r>
              <a:rPr lang="en-GB" sz="1200" dirty="0">
                <a:solidFill>
                  <a:srgbClr val="FFFFFF"/>
                </a:solidFill>
                <a:latin typeface="Courier Std" panose="02070409020205020404" pitchFamily="49" charset="0"/>
                <a:ea typeface="Calibri"/>
                <a:cs typeface="Arial"/>
              </a:rPr>
              <a:t>Climate impact analysis</a:t>
            </a:r>
          </a:p>
          <a:p>
            <a:pPr algn="r" defTabSz="914400">
              <a:buNone/>
              <a:defRPr/>
            </a:pPr>
            <a:r>
              <a:rPr lang="en-GB" sz="1200" dirty="0">
                <a:solidFill>
                  <a:srgbClr val="FFFFFF"/>
                </a:solidFill>
                <a:latin typeface="Courier Std" panose="02070409020205020404" pitchFamily="49" charset="0"/>
                <a:ea typeface="Calibri"/>
                <a:cs typeface="Arial"/>
              </a:rPr>
              <a:t>Cascade effects modelling</a:t>
            </a:r>
          </a:p>
          <a:p>
            <a:pPr algn="r" defTabSz="914400">
              <a:buNone/>
              <a:defRPr/>
            </a:pPr>
            <a:r>
              <a:rPr lang="en-GB" sz="1200" dirty="0">
                <a:solidFill>
                  <a:srgbClr val="FFFFFF"/>
                </a:solidFill>
                <a:latin typeface="Courier Std" panose="02070409020205020404" pitchFamily="49" charset="0"/>
                <a:ea typeface="Calibri"/>
                <a:cs typeface="Arial"/>
              </a:rPr>
              <a:t>Energy Smart Appliance controls</a:t>
            </a:r>
          </a:p>
          <a:p>
            <a:pPr algn="r" defTabSz="914400">
              <a:buNone/>
              <a:defRPr/>
            </a:pPr>
            <a:r>
              <a:rPr lang="en-GB" sz="1200" dirty="0">
                <a:solidFill>
                  <a:srgbClr val="FFFFFF"/>
                </a:solidFill>
                <a:latin typeface="Courier Std" panose="02070409020205020404" pitchFamily="49" charset="0"/>
                <a:ea typeface="Calibri"/>
                <a:cs typeface="Arial"/>
              </a:rPr>
              <a:t>Demand response and dynamic pricing</a:t>
            </a:r>
          </a:p>
          <a:p>
            <a:pPr algn="r" defTabSz="914400">
              <a:buNone/>
              <a:defRPr/>
            </a:pPr>
            <a:r>
              <a:rPr lang="en-GB" sz="1200" dirty="0">
                <a:solidFill>
                  <a:srgbClr val="FFFFFF"/>
                </a:solidFill>
                <a:latin typeface="Courier Std" panose="02070409020205020404" pitchFamily="49" charset="0"/>
                <a:ea typeface="Calibri"/>
                <a:cs typeface="Arial"/>
              </a:rPr>
              <a:t>Hostile threat prediction and mitigation</a:t>
            </a:r>
          </a:p>
          <a:p>
            <a:pPr algn="r" defTabSz="914400">
              <a:buNone/>
              <a:defRPr/>
            </a:pPr>
            <a:r>
              <a:rPr lang="en-GB" sz="1200" dirty="0">
                <a:solidFill>
                  <a:srgbClr val="FFFFFF"/>
                </a:solidFill>
                <a:latin typeface="Courier Std" panose="02070409020205020404" pitchFamily="49" charset="0"/>
                <a:ea typeface="Calibri"/>
                <a:cs typeface="Arial"/>
              </a:rPr>
              <a:t>Sandboxing and prototyping</a:t>
            </a:r>
          </a:p>
          <a:p>
            <a:pPr algn="r" defTabSz="914400">
              <a:buNone/>
              <a:defRPr/>
            </a:pPr>
            <a:r>
              <a:rPr lang="en-GB" sz="1200" dirty="0">
                <a:solidFill>
                  <a:srgbClr val="FFFFFF"/>
                </a:solidFill>
                <a:latin typeface="Courier Std" panose="02070409020205020404" pitchFamily="49" charset="0"/>
                <a:ea typeface="Calibri"/>
                <a:cs typeface="Arial"/>
              </a:rPr>
              <a:t>Dispatch and grid inertia modelling</a:t>
            </a:r>
          </a:p>
          <a:p>
            <a:pPr algn="r" defTabSz="914400">
              <a:buNone/>
              <a:defRPr/>
            </a:pPr>
            <a:r>
              <a:rPr lang="en-GB" sz="1200" dirty="0">
                <a:solidFill>
                  <a:srgbClr val="FFFFFF"/>
                </a:solidFill>
                <a:latin typeface="Courier Std" panose="02070409020205020404" pitchFamily="49" charset="0"/>
                <a:ea typeface="Calibri"/>
                <a:cs typeface="Arial"/>
              </a:rPr>
              <a:t>Grid frequency and phasor analysis</a:t>
            </a:r>
          </a:p>
          <a:p>
            <a:pPr algn="r" defTabSz="914400">
              <a:buNone/>
              <a:defRPr/>
            </a:pPr>
            <a:r>
              <a:rPr lang="en-GB" sz="1200" dirty="0">
                <a:solidFill>
                  <a:srgbClr val="FFFFFF"/>
                </a:solidFill>
                <a:latin typeface="Courier Std" panose="02070409020205020404" pitchFamily="49" charset="0"/>
                <a:ea typeface="Calibri"/>
                <a:cs typeface="Arial"/>
              </a:rPr>
              <a:t>Human behavioural impacts</a:t>
            </a:r>
            <a:endParaRPr lang="en-GB" sz="1200" dirty="0">
              <a:solidFill>
                <a:srgbClr val="FFFFFF"/>
              </a:solidFill>
              <a:latin typeface="Courier Std" panose="02070409020205020404" pitchFamily="49" charset="0"/>
              <a:cs typeface="Arial"/>
            </a:endParaRPr>
          </a:p>
          <a:p>
            <a:pPr algn="r" defTabSz="914400">
              <a:buNone/>
              <a:defRPr/>
            </a:pPr>
            <a:r>
              <a:rPr lang="en-GB" sz="1200" dirty="0">
                <a:solidFill>
                  <a:srgbClr val="FFFFFF"/>
                </a:solidFill>
                <a:latin typeface="Courier Std" panose="02070409020205020404" pitchFamily="49" charset="0"/>
                <a:cs typeface="Arial"/>
              </a:rPr>
              <a:t>Energy storage optimisation</a:t>
            </a:r>
          </a:p>
          <a:p>
            <a:pPr algn="r" defTabSz="914400">
              <a:buNone/>
              <a:defRPr/>
            </a:pPr>
            <a:r>
              <a:rPr lang="en-GB" sz="1200" dirty="0">
                <a:solidFill>
                  <a:srgbClr val="FFFFFF"/>
                </a:solidFill>
                <a:latin typeface="Courier Std" panose="02070409020205020404" pitchFamily="49" charset="0"/>
                <a:cs typeface="Arial"/>
              </a:rPr>
              <a:t>AI testbeds</a:t>
            </a:r>
          </a:p>
        </p:txBody>
      </p:sp>
    </p:spTree>
    <p:extLst>
      <p:ext uri="{BB962C8B-B14F-4D97-AF65-F5344CB8AC3E}">
        <p14:creationId xmlns:p14="http://schemas.microsoft.com/office/powerpoint/2010/main" val="3143652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2BE76E9-E810-E8A5-57F0-F213006F6F0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43006" y="1619131"/>
            <a:ext cx="5572654" cy="3171530"/>
          </a:xfrm>
          <a:prstGeom prst="rect">
            <a:avLst/>
          </a:prstGeom>
        </p:spPr>
      </p:pic>
      <p:sp>
        <p:nvSpPr>
          <p:cNvPr id="2" name="Title 1">
            <a:extLst>
              <a:ext uri="{FF2B5EF4-FFF2-40B4-BE49-F238E27FC236}">
                <a16:creationId xmlns:a16="http://schemas.microsoft.com/office/drawing/2014/main" id="{E67E8C6B-9385-BC6A-C546-9C20D98649B0}"/>
              </a:ext>
            </a:extLst>
          </p:cNvPr>
          <p:cNvSpPr>
            <a:spLocks noGrp="1"/>
          </p:cNvSpPr>
          <p:nvPr>
            <p:ph type="title"/>
          </p:nvPr>
        </p:nvSpPr>
        <p:spPr>
          <a:xfrm>
            <a:off x="443006" y="168480"/>
            <a:ext cx="10515600" cy="1325563"/>
          </a:xfrm>
        </p:spPr>
        <p:txBody>
          <a:bodyPr/>
          <a:lstStyle/>
          <a:p>
            <a:r>
              <a:rPr lang="en-GB" dirty="0"/>
              <a:t>Competition Themes</a:t>
            </a:r>
          </a:p>
        </p:txBody>
      </p:sp>
      <p:pic>
        <p:nvPicPr>
          <p:cNvPr id="13" name="Picture 12">
            <a:extLst>
              <a:ext uri="{FF2B5EF4-FFF2-40B4-BE49-F238E27FC236}">
                <a16:creationId xmlns:a16="http://schemas.microsoft.com/office/drawing/2014/main" id="{E99C68D6-0910-F8D9-0F2D-B11226F9B814}"/>
              </a:ext>
            </a:extLst>
          </p:cNvPr>
          <p:cNvPicPr>
            <a:picLocks noChangeAspect="1"/>
          </p:cNvPicPr>
          <p:nvPr/>
        </p:nvPicPr>
        <p:blipFill>
          <a:blip r:embed="rId4"/>
          <a:stretch>
            <a:fillRect/>
          </a:stretch>
        </p:blipFill>
        <p:spPr>
          <a:xfrm>
            <a:off x="6947661" y="4025348"/>
            <a:ext cx="3841980" cy="2464904"/>
          </a:xfrm>
          <a:prstGeom prst="rect">
            <a:avLst/>
          </a:prstGeom>
        </p:spPr>
      </p:pic>
      <p:pic>
        <p:nvPicPr>
          <p:cNvPr id="11" name="Picture 10">
            <a:extLst>
              <a:ext uri="{FF2B5EF4-FFF2-40B4-BE49-F238E27FC236}">
                <a16:creationId xmlns:a16="http://schemas.microsoft.com/office/drawing/2014/main" id="{B4CA7BFD-D3A8-E284-193C-C187F698438A}"/>
              </a:ext>
            </a:extLst>
          </p:cNvPr>
          <p:cNvPicPr>
            <a:picLocks noChangeAspect="1"/>
          </p:cNvPicPr>
          <p:nvPr/>
        </p:nvPicPr>
        <p:blipFill>
          <a:blip r:embed="rId5"/>
          <a:stretch>
            <a:fillRect/>
          </a:stretch>
        </p:blipFill>
        <p:spPr>
          <a:xfrm>
            <a:off x="7804965" y="1245014"/>
            <a:ext cx="3944029" cy="3069121"/>
          </a:xfrm>
          <a:prstGeom prst="rect">
            <a:avLst/>
          </a:prstGeom>
        </p:spPr>
      </p:pic>
    </p:spTree>
    <p:extLst>
      <p:ext uri="{BB962C8B-B14F-4D97-AF65-F5344CB8AC3E}">
        <p14:creationId xmlns:p14="http://schemas.microsoft.com/office/powerpoint/2010/main" val="3353670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96471-9534-0EBF-3078-CF288756B51E}"/>
              </a:ext>
            </a:extLst>
          </p:cNvPr>
          <p:cNvSpPr>
            <a:spLocks noGrp="1"/>
          </p:cNvSpPr>
          <p:nvPr>
            <p:ph type="title"/>
          </p:nvPr>
        </p:nvSpPr>
        <p:spPr>
          <a:xfrm>
            <a:off x="484238" y="32620"/>
            <a:ext cx="10515600" cy="1325563"/>
          </a:xfrm>
        </p:spPr>
        <p:txBody>
          <a:bodyPr/>
          <a:lstStyle/>
          <a:p>
            <a:r>
              <a:rPr lang="en-GB" dirty="0"/>
              <a:t>15</a:t>
            </a:r>
            <a:r>
              <a:rPr lang="en-GB" baseline="30000" dirty="0"/>
              <a:t>th</a:t>
            </a:r>
            <a:r>
              <a:rPr lang="en-GB" dirty="0"/>
              <a:t> April Launch Event </a:t>
            </a:r>
          </a:p>
        </p:txBody>
      </p:sp>
      <p:sp>
        <p:nvSpPr>
          <p:cNvPr id="8" name="TextBox 7">
            <a:extLst>
              <a:ext uri="{FF2B5EF4-FFF2-40B4-BE49-F238E27FC236}">
                <a16:creationId xmlns:a16="http://schemas.microsoft.com/office/drawing/2014/main" id="{33561BF9-AB6C-25A2-8480-DF7F5A084C63}"/>
              </a:ext>
            </a:extLst>
          </p:cNvPr>
          <p:cNvSpPr txBox="1"/>
          <p:nvPr/>
        </p:nvSpPr>
        <p:spPr>
          <a:xfrm>
            <a:off x="5712542" y="6300276"/>
            <a:ext cx="6100916" cy="369332"/>
          </a:xfrm>
          <a:prstGeom prst="rect">
            <a:avLst/>
          </a:prstGeom>
          <a:noFill/>
        </p:spPr>
        <p:txBody>
          <a:bodyPr wrap="square">
            <a:spAutoFit/>
          </a:bodyPr>
          <a:lstStyle/>
          <a:p>
            <a:r>
              <a:rPr lang="en-GB" dirty="0"/>
              <a:t>https://iuk.ktn-uk.org/events/digital-twin-energy-grids/</a:t>
            </a:r>
          </a:p>
        </p:txBody>
      </p:sp>
      <p:pic>
        <p:nvPicPr>
          <p:cNvPr id="12" name="Picture 11">
            <a:extLst>
              <a:ext uri="{FF2B5EF4-FFF2-40B4-BE49-F238E27FC236}">
                <a16:creationId xmlns:a16="http://schemas.microsoft.com/office/drawing/2014/main" id="{9A195074-AB3B-6862-BA9D-4C97B93565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4238" y="1453715"/>
            <a:ext cx="6141274" cy="3950570"/>
          </a:xfrm>
          <a:prstGeom prst="rect">
            <a:avLst/>
          </a:prstGeom>
        </p:spPr>
      </p:pic>
      <p:sp>
        <p:nvSpPr>
          <p:cNvPr id="15" name="TextBox 14">
            <a:extLst>
              <a:ext uri="{FF2B5EF4-FFF2-40B4-BE49-F238E27FC236}">
                <a16:creationId xmlns:a16="http://schemas.microsoft.com/office/drawing/2014/main" id="{2ACD37CB-92A9-855C-8213-31614BD32BB0}"/>
              </a:ext>
            </a:extLst>
          </p:cNvPr>
          <p:cNvSpPr txBox="1"/>
          <p:nvPr/>
        </p:nvSpPr>
        <p:spPr>
          <a:xfrm>
            <a:off x="6808490" y="1635203"/>
            <a:ext cx="3412064" cy="1938992"/>
          </a:xfrm>
          <a:prstGeom prst="rect">
            <a:avLst/>
          </a:prstGeom>
          <a:solidFill>
            <a:srgbClr val="0D0906"/>
          </a:solidFill>
        </p:spPr>
        <p:txBody>
          <a:bodyPr wrap="square">
            <a:spAutoFit/>
          </a:bodyPr>
          <a:lstStyle/>
          <a:p>
            <a:r>
              <a:rPr lang="en-GB" sz="2000" dirty="0">
                <a:solidFill>
                  <a:schemeClr val="bg1"/>
                </a:solidFill>
              </a:rPr>
              <a:t>“The aim of this competition is to improve the cyber resilience of the UK’s energy networks by enabling the development of digital twins.”</a:t>
            </a:r>
          </a:p>
        </p:txBody>
      </p:sp>
    </p:spTree>
    <p:extLst>
      <p:ext uri="{BB962C8B-B14F-4D97-AF65-F5344CB8AC3E}">
        <p14:creationId xmlns:p14="http://schemas.microsoft.com/office/powerpoint/2010/main" val="1085723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6634A3-8ACC-B50D-067B-4CCA9B71C10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123" y="0"/>
            <a:ext cx="12360245" cy="6857999"/>
          </a:xfrm>
          <a:prstGeom prst="rect">
            <a:avLst/>
          </a:prstGeom>
        </p:spPr>
      </p:pic>
      <p:sp>
        <p:nvSpPr>
          <p:cNvPr id="6" name="Title 5">
            <a:extLst>
              <a:ext uri="{FF2B5EF4-FFF2-40B4-BE49-F238E27FC236}">
                <a16:creationId xmlns:a16="http://schemas.microsoft.com/office/drawing/2014/main" id="{869DAA04-8E7E-394E-8AB9-72AAEA4AE23C}"/>
              </a:ext>
            </a:extLst>
          </p:cNvPr>
          <p:cNvSpPr>
            <a:spLocks noGrp="1"/>
          </p:cNvSpPr>
          <p:nvPr>
            <p:ph type="title"/>
          </p:nvPr>
        </p:nvSpPr>
        <p:spPr>
          <a:xfrm>
            <a:off x="430942" y="442897"/>
            <a:ext cx="11330114" cy="1055527"/>
          </a:xfrm>
        </p:spPr>
        <p:txBody>
          <a:bodyPr>
            <a:normAutofit/>
          </a:bodyPr>
          <a:lstStyle/>
          <a:p>
            <a:r>
              <a:rPr lang="en-GB" sz="4000" spc="-113" dirty="0">
                <a:solidFill>
                  <a:schemeClr val="bg1"/>
                </a:solidFill>
                <a:latin typeface="Arial"/>
                <a:ea typeface="+mn-ea"/>
                <a:cs typeface="Arial"/>
              </a:rPr>
              <a:t>Project Partners</a:t>
            </a:r>
            <a:endParaRPr lang="en-US" sz="3500" dirty="0">
              <a:solidFill>
                <a:schemeClr val="bg1"/>
              </a:solidFill>
            </a:endParaRPr>
          </a:p>
        </p:txBody>
      </p:sp>
      <p:sp>
        <p:nvSpPr>
          <p:cNvPr id="27" name="Rectangle 26">
            <a:extLst>
              <a:ext uri="{FF2B5EF4-FFF2-40B4-BE49-F238E27FC236}">
                <a16:creationId xmlns:a16="http://schemas.microsoft.com/office/drawing/2014/main" id="{9274DD26-797A-8B48-B085-C8EB84BF8382}"/>
              </a:ext>
            </a:extLst>
          </p:cNvPr>
          <p:cNvSpPr/>
          <p:nvPr/>
        </p:nvSpPr>
        <p:spPr>
          <a:xfrm rot="16200000">
            <a:off x="8648699" y="3314701"/>
            <a:ext cx="6858001" cy="228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2" name="Parallelogram 11">
            <a:extLst>
              <a:ext uri="{FF2B5EF4-FFF2-40B4-BE49-F238E27FC236}">
                <a16:creationId xmlns:a16="http://schemas.microsoft.com/office/drawing/2014/main" id="{A4611AEC-EF82-4C6A-92EB-905177397C74}"/>
              </a:ext>
            </a:extLst>
          </p:cNvPr>
          <p:cNvSpPr/>
          <p:nvPr/>
        </p:nvSpPr>
        <p:spPr>
          <a:xfrm flipH="1">
            <a:off x="6723529" y="6295886"/>
            <a:ext cx="5439849" cy="562114"/>
          </a:xfrm>
          <a:prstGeom prst="parallelogram">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GB" sz="1800" b="0" i="0" u="none" strike="noStrike" kern="1200" cap="none" spc="0" normalizeH="0" baseline="0" noProof="0">
              <a:ln>
                <a:noFill/>
              </a:ln>
              <a:solidFill>
                <a:srgbClr val="16978A"/>
              </a:solidFill>
              <a:effectLst/>
              <a:uLnTx/>
              <a:uFillTx/>
              <a:latin typeface="Arial" panose="020B0604020202020204"/>
              <a:ea typeface="+mn-ea"/>
              <a:cs typeface="+mn-cs"/>
            </a:endParaRPr>
          </a:p>
        </p:txBody>
      </p:sp>
      <p:pic>
        <p:nvPicPr>
          <p:cNvPr id="4" name="Picture 2" descr="Shape&#10;&#10;Description automatically generated">
            <a:extLst>
              <a:ext uri="{FF2B5EF4-FFF2-40B4-BE49-F238E27FC236}">
                <a16:creationId xmlns:a16="http://schemas.microsoft.com/office/drawing/2014/main" id="{433CF320-925D-8D86-718F-30D43711A291}"/>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9758" y="5998442"/>
            <a:ext cx="1960258" cy="630958"/>
          </a:xfrm>
          <a:prstGeom prst="rect">
            <a:avLst/>
          </a:prstGeom>
          <a:noFill/>
          <a:effectLst/>
        </p:spPr>
      </p:pic>
      <p:sp>
        <p:nvSpPr>
          <p:cNvPr id="2" name="Title 1">
            <a:extLst>
              <a:ext uri="{FF2B5EF4-FFF2-40B4-BE49-F238E27FC236}">
                <a16:creationId xmlns:a16="http://schemas.microsoft.com/office/drawing/2014/main" id="{6347C37D-84B7-DDA9-E026-03411EE95B2D}"/>
              </a:ext>
            </a:extLst>
          </p:cNvPr>
          <p:cNvSpPr txBox="1">
            <a:spLocks/>
          </p:cNvSpPr>
          <p:nvPr/>
        </p:nvSpPr>
        <p:spPr>
          <a:xfrm>
            <a:off x="619097" y="2272778"/>
            <a:ext cx="4850980" cy="949103"/>
          </a:xfrm>
          <a:prstGeom prst="rect">
            <a:avLst/>
          </a:prstGeom>
          <a:solidFill>
            <a:srgbClr val="0D0906"/>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b="1" kern="1200">
                <a:solidFill>
                  <a:schemeClr val="tx1"/>
                </a:solidFill>
                <a:latin typeface="Arial" panose="020B0604020202020204" pitchFamily="34" charset="0"/>
                <a:ea typeface="+mj-ea"/>
                <a:cs typeface="Arial" panose="020B0604020202020204" pitchFamily="34" charset="0"/>
              </a:defRPr>
            </a:lvl1pPr>
          </a:lstStyle>
          <a:p>
            <a:r>
              <a:rPr lang="en-GB" altLang="en-US" sz="2000" dirty="0">
                <a:solidFill>
                  <a:schemeClr val="bg1"/>
                </a:solidFill>
                <a:latin typeface="+mj-lt"/>
                <a:cs typeface="+mj-cs"/>
              </a:rPr>
              <a:t>ENSIGN – Energy System Digital Twin</a:t>
            </a:r>
            <a:endParaRPr lang="en-GB" altLang="en-US" sz="2000" dirty="0">
              <a:solidFill>
                <a:schemeClr val="bg1"/>
              </a:solidFill>
            </a:endParaRPr>
          </a:p>
        </p:txBody>
      </p:sp>
      <p:pic>
        <p:nvPicPr>
          <p:cNvPr id="9" name="Picture 8" descr="A grey rectangular sign with white text&#10;&#10;Description automatically generated">
            <a:extLst>
              <a:ext uri="{FF2B5EF4-FFF2-40B4-BE49-F238E27FC236}">
                <a16:creationId xmlns:a16="http://schemas.microsoft.com/office/drawing/2014/main" id="{5F6609CD-0EE4-8E7C-7E06-3432B186318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99423" y="1759974"/>
            <a:ext cx="3237860" cy="1461910"/>
          </a:xfrm>
          <a:prstGeom prst="rect">
            <a:avLst/>
          </a:prstGeom>
        </p:spPr>
      </p:pic>
      <p:pic>
        <p:nvPicPr>
          <p:cNvPr id="10" name="Picture 9">
            <a:extLst>
              <a:ext uri="{FF2B5EF4-FFF2-40B4-BE49-F238E27FC236}">
                <a16:creationId xmlns:a16="http://schemas.microsoft.com/office/drawing/2014/main" id="{7CE95702-A191-43F8-16C5-3EC3363CEE86}"/>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6905101" y="3707792"/>
            <a:ext cx="3209280" cy="1190538"/>
          </a:xfrm>
          <a:prstGeom prst="rect">
            <a:avLst/>
          </a:prstGeom>
        </p:spPr>
      </p:pic>
      <p:pic>
        <p:nvPicPr>
          <p:cNvPr id="7" name="Picture 6">
            <a:extLst>
              <a:ext uri="{FF2B5EF4-FFF2-40B4-BE49-F238E27FC236}">
                <a16:creationId xmlns:a16="http://schemas.microsoft.com/office/drawing/2014/main" id="{643BF8E7-F9A0-C942-064A-B190C37C896B}"/>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680220" y="3221884"/>
            <a:ext cx="4789857" cy="1053098"/>
          </a:xfrm>
          <a:prstGeom prst="rect">
            <a:avLst/>
          </a:prstGeom>
        </p:spPr>
      </p:pic>
    </p:spTree>
    <p:extLst>
      <p:ext uri="{BB962C8B-B14F-4D97-AF65-F5344CB8AC3E}">
        <p14:creationId xmlns:p14="http://schemas.microsoft.com/office/powerpoint/2010/main" val="477477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ED313D0-125C-4C25-946E-7774A7C25910}"/>
              </a:ext>
            </a:extLst>
          </p:cNvPr>
          <p:cNvSpPr txBox="1">
            <a:spLocks/>
          </p:cNvSpPr>
          <p:nvPr/>
        </p:nvSpPr>
        <p:spPr>
          <a:xfrm>
            <a:off x="452583" y="246197"/>
            <a:ext cx="11194471" cy="581740"/>
          </a:xfrm>
          <a:prstGeom prst="rect">
            <a:avLst/>
          </a:prstGeom>
        </p:spPr>
        <p:txBody>
          <a:bodyPr vert="horz" lIns="121920" tIns="60960" rIns="121920" bIns="60960" rtlCol="0" anchor="ctr">
            <a:noAutofit/>
          </a:bodyPr>
          <a:lstStyle>
            <a:lvl1pPr algn="ctr" defTabSz="914400" rtl="0" eaLnBrk="1" latinLnBrk="0" hangingPunct="1">
              <a:lnSpc>
                <a:spcPct val="90000"/>
              </a:lnSpc>
              <a:spcBef>
                <a:spcPct val="0"/>
              </a:spcBef>
              <a:buNone/>
              <a:defRPr sz="3000" b="0" i="0" kern="1200">
                <a:solidFill>
                  <a:srgbClr val="5F2167"/>
                </a:solidFill>
                <a:latin typeface="Rockwell Nova Light" charset="0"/>
                <a:ea typeface="Rockwell Nova Light" charset="0"/>
                <a:cs typeface="Rockwell Nova Light" charset="0"/>
              </a:defRPr>
            </a:lvl1pPr>
          </a:lstStyle>
          <a:p>
            <a:pPr algn="l" defTabSz="914377">
              <a:defRPr/>
            </a:pPr>
            <a:r>
              <a:rPr lang="en-US" sz="4267" b="1">
                <a:solidFill>
                  <a:schemeClr val="tx2"/>
                </a:solidFill>
                <a:latin typeface="Arial" panose="020B0604020202020204" pitchFamily="34" charset="0"/>
                <a:cs typeface="Arial" panose="020B0604020202020204" pitchFamily="34" charset="0"/>
              </a:rPr>
              <a:t>Eligibility Criteria</a:t>
            </a:r>
            <a:endParaRPr lang="en-US" sz="4267" b="1">
              <a:solidFill>
                <a:srgbClr val="FF0000"/>
              </a:solidFill>
              <a:latin typeface="Arial" panose="020B0604020202020204" pitchFamily="34" charset="0"/>
              <a:cs typeface="Arial" panose="020B0604020202020204" pitchFamily="34" charset="0"/>
            </a:endParaRPr>
          </a:p>
        </p:txBody>
      </p:sp>
      <p:graphicFrame>
        <p:nvGraphicFramePr>
          <p:cNvPr id="5" name="Content Placeholder 4">
            <a:extLst>
              <a:ext uri="{FF2B5EF4-FFF2-40B4-BE49-F238E27FC236}">
                <a16:creationId xmlns:a16="http://schemas.microsoft.com/office/drawing/2014/main" id="{6FF3CC45-8F54-4DB5-99B9-4373ED5E0DC2}"/>
              </a:ext>
            </a:extLst>
          </p:cNvPr>
          <p:cNvGraphicFramePr>
            <a:graphicFrameLocks/>
          </p:cNvGraphicFramePr>
          <p:nvPr>
            <p:extLst>
              <p:ext uri="{D42A27DB-BD31-4B8C-83A1-F6EECF244321}">
                <p14:modId xmlns:p14="http://schemas.microsoft.com/office/powerpoint/2010/main" val="3437235539"/>
              </p:ext>
            </p:extLst>
          </p:nvPr>
        </p:nvGraphicFramePr>
        <p:xfrm>
          <a:off x="595197" y="1025242"/>
          <a:ext cx="10676067" cy="4673593"/>
        </p:xfrm>
        <a:graphic>
          <a:graphicData uri="http://schemas.openxmlformats.org/drawingml/2006/table">
            <a:tbl>
              <a:tblPr>
                <a:tableStyleId>{69CF1AB2-1976-4502-BF36-3FF5EA218861}</a:tableStyleId>
              </a:tblPr>
              <a:tblGrid>
                <a:gridCol w="3173244">
                  <a:extLst>
                    <a:ext uri="{9D8B030D-6E8A-4147-A177-3AD203B41FA5}">
                      <a16:colId xmlns:a16="http://schemas.microsoft.com/office/drawing/2014/main" val="20000"/>
                    </a:ext>
                  </a:extLst>
                </a:gridCol>
                <a:gridCol w="7502823">
                  <a:extLst>
                    <a:ext uri="{9D8B030D-6E8A-4147-A177-3AD203B41FA5}">
                      <a16:colId xmlns:a16="http://schemas.microsoft.com/office/drawing/2014/main" val="20001"/>
                    </a:ext>
                  </a:extLst>
                </a:gridCol>
              </a:tblGrid>
              <a:tr h="499001">
                <a:tc>
                  <a:txBody>
                    <a:bodyPr/>
                    <a:lstStyle/>
                    <a:p>
                      <a:pPr marL="0" marR="0" lvl="0" indent="0" algn="r" defTabSz="455613" rtl="0" eaLnBrk="1" fontAlgn="base" latinLnBrk="0" hangingPunct="1">
                        <a:lnSpc>
                          <a:spcPct val="100000"/>
                        </a:lnSpc>
                        <a:spcBef>
                          <a:spcPts val="600"/>
                        </a:spcBef>
                        <a:spcAft>
                          <a:spcPct val="0"/>
                        </a:spcAft>
                        <a:buClrTx/>
                        <a:buSzTx/>
                        <a:buFontTx/>
                        <a:buNone/>
                        <a:tabLst/>
                      </a:pPr>
                      <a:r>
                        <a:rPr kumimoji="0" lang="en-GB" sz="1500" b="1" i="0" u="none" strike="noStrike" cap="none" normalizeH="0" baseline="0">
                          <a:ln>
                            <a:noFill/>
                          </a:ln>
                          <a:solidFill>
                            <a:schemeClr val="tx1"/>
                          </a:solidFill>
                          <a:effectLst/>
                          <a:latin typeface="+mn-lt"/>
                          <a:cs typeface="Arial" panose="020B0604020202020204" pitchFamily="34" charset="0"/>
                        </a:rPr>
                        <a:t>Total Competition Grant: </a:t>
                      </a:r>
                    </a:p>
                  </a:txBody>
                  <a:tcPr marT="45713" marB="45713" anchor="ctr" horzOverflow="overflow"/>
                </a:tc>
                <a:tc>
                  <a:txBody>
                    <a:bodyPr/>
                    <a:lstStyle/>
                    <a:p>
                      <a:pPr algn="l" rtl="0" fontAlgn="base">
                        <a:buFont typeface="Arial" panose="020B0604020202020204" pitchFamily="34" charset="0"/>
                        <a:buNone/>
                      </a:pPr>
                      <a:r>
                        <a:rPr lang="en-GB" sz="1500" b="0" i="0">
                          <a:solidFill>
                            <a:schemeClr val="tx1"/>
                          </a:solidFill>
                          <a:effectLst/>
                          <a:latin typeface="+mn-lt"/>
                        </a:rPr>
                        <a:t>£1.2 million</a:t>
                      </a:r>
                    </a:p>
                  </a:txBody>
                  <a:tcPr marT="45713" marB="45713" anchor="ctr" horzOverflow="overflow"/>
                </a:tc>
                <a:extLst>
                  <a:ext uri="{0D108BD9-81ED-4DB2-BD59-A6C34878D82A}">
                    <a16:rowId xmlns:a16="http://schemas.microsoft.com/office/drawing/2014/main" val="416147667"/>
                  </a:ext>
                </a:extLst>
              </a:tr>
              <a:tr h="499001">
                <a:tc>
                  <a:txBody>
                    <a:bodyPr/>
                    <a:lstStyle/>
                    <a:p>
                      <a:pPr marL="0" marR="0" lvl="0" indent="0" algn="r" defTabSz="455613" rtl="0" eaLnBrk="1" fontAlgn="base" latinLnBrk="0" hangingPunct="1">
                        <a:lnSpc>
                          <a:spcPct val="100000"/>
                        </a:lnSpc>
                        <a:spcBef>
                          <a:spcPts val="600"/>
                        </a:spcBef>
                        <a:spcAft>
                          <a:spcPct val="0"/>
                        </a:spcAft>
                        <a:buClrTx/>
                        <a:buSzTx/>
                        <a:buFontTx/>
                        <a:buNone/>
                        <a:tabLst/>
                      </a:pPr>
                      <a:r>
                        <a:rPr kumimoji="0" lang="en-GB" sz="1500" b="1" i="0" u="none" strike="noStrike" cap="none" normalizeH="0" baseline="0">
                          <a:ln>
                            <a:noFill/>
                          </a:ln>
                          <a:solidFill>
                            <a:schemeClr val="tx1"/>
                          </a:solidFill>
                          <a:effectLst/>
                          <a:latin typeface="+mn-lt"/>
                          <a:cs typeface="Arial" panose="020B0604020202020204" pitchFamily="34" charset="0"/>
                        </a:rPr>
                        <a:t>Open to: </a:t>
                      </a:r>
                    </a:p>
                  </a:txBody>
                  <a:tcPr marT="45713" marB="45713" anchor="ctr" horzOverflow="overflow"/>
                </a:tc>
                <a:tc>
                  <a:txBody>
                    <a:bodyPr/>
                    <a:lstStyle/>
                    <a:p>
                      <a:pPr marL="0" indent="0" algn="l" rtl="0" fontAlgn="base">
                        <a:buFont typeface="Arial" panose="020B0604020202020204" pitchFamily="34" charset="0"/>
                        <a:buNone/>
                      </a:pPr>
                      <a:r>
                        <a:rPr lang="en-GB" sz="1500" b="0" i="0" kern="1200">
                          <a:solidFill>
                            <a:schemeClr val="tx1"/>
                          </a:solidFill>
                          <a:effectLst/>
                          <a:latin typeface="+mn-lt"/>
                          <a:ea typeface="+mn-ea"/>
                          <a:cs typeface="+mn-cs"/>
                        </a:rPr>
                        <a:t>Collaborations only</a:t>
                      </a:r>
                    </a:p>
                  </a:txBody>
                  <a:tcPr marT="45713" marB="45713" anchor="ctr" horzOverflow="overflow"/>
                </a:tc>
                <a:extLst>
                  <a:ext uri="{0D108BD9-81ED-4DB2-BD59-A6C34878D82A}">
                    <a16:rowId xmlns:a16="http://schemas.microsoft.com/office/drawing/2014/main" val="1858922664"/>
                  </a:ext>
                </a:extLst>
              </a:tr>
              <a:tr h="1561437">
                <a:tc>
                  <a:txBody>
                    <a:bodyPr/>
                    <a:lstStyle/>
                    <a:p>
                      <a:pPr marL="0" marR="0" lvl="0" indent="0" algn="r" defTabSz="455613" rtl="0" eaLnBrk="1" fontAlgn="base" latinLnBrk="0" hangingPunct="1">
                        <a:lnSpc>
                          <a:spcPct val="100000"/>
                        </a:lnSpc>
                        <a:spcBef>
                          <a:spcPts val="600"/>
                        </a:spcBef>
                        <a:spcAft>
                          <a:spcPct val="0"/>
                        </a:spcAft>
                        <a:buClrTx/>
                        <a:buSzTx/>
                        <a:buFontTx/>
                        <a:buNone/>
                        <a:tabLst/>
                      </a:pPr>
                      <a:r>
                        <a:rPr kumimoji="0" lang="en-GB" sz="1500" b="1" u="none" strike="noStrike" cap="none" normalizeH="0" baseline="0">
                          <a:ln>
                            <a:noFill/>
                          </a:ln>
                          <a:solidFill>
                            <a:schemeClr val="tx1"/>
                          </a:solidFill>
                          <a:effectLst/>
                          <a:latin typeface="+mn-lt"/>
                        </a:rPr>
                        <a:t>Project must: </a:t>
                      </a:r>
                      <a:endParaRPr kumimoji="0" lang="en-GB" sz="1500" b="1" i="0" u="none" strike="noStrike" cap="none" normalizeH="0" baseline="0">
                        <a:ln>
                          <a:noFill/>
                        </a:ln>
                        <a:solidFill>
                          <a:schemeClr val="tx1"/>
                        </a:solidFill>
                        <a:effectLst/>
                        <a:latin typeface="+mn-lt"/>
                        <a:cs typeface="Arial" panose="020B0604020202020204" pitchFamily="34" charset="0"/>
                      </a:endParaRPr>
                    </a:p>
                  </a:txBody>
                  <a:tcPr marT="45713" marB="45713" anchor="ctr" horzOverflow="overflow"/>
                </a:tc>
                <a:tc>
                  <a:txBody>
                    <a:bodyPr/>
                    <a:lstStyle/>
                    <a:p>
                      <a:pPr marL="180975" marR="0" lvl="0" indent="-180975" algn="l" defTabSz="455613" rtl="0" eaLnBrk="1" fontAlgn="base" latinLnBrk="0" hangingPunct="1">
                        <a:lnSpc>
                          <a:spcPct val="100000"/>
                        </a:lnSpc>
                        <a:spcBef>
                          <a:spcPts val="0"/>
                        </a:spcBef>
                        <a:spcAft>
                          <a:spcPts val="600"/>
                        </a:spcAft>
                        <a:buClrTx/>
                        <a:buSzTx/>
                        <a:buFont typeface="Arial" panose="020B0604020202020204" pitchFamily="34" charset="0"/>
                        <a:buChar char="•"/>
                        <a:tabLst/>
                        <a:defRPr/>
                      </a:pPr>
                      <a:r>
                        <a:rPr lang="en-GB" sz="1500" b="0" i="0" kern="1200" dirty="0">
                          <a:solidFill>
                            <a:schemeClr val="tx1"/>
                          </a:solidFill>
                          <a:effectLst/>
                          <a:latin typeface="+mn-lt"/>
                          <a:ea typeface="+mn-ea"/>
                          <a:cs typeface="+mn-cs"/>
                        </a:rPr>
                        <a:t>start by 1 October 2024</a:t>
                      </a:r>
                    </a:p>
                    <a:p>
                      <a:pPr marL="180975" marR="0" lvl="0" indent="-180975" algn="l" defTabSz="455613" rtl="0" eaLnBrk="1" fontAlgn="base" latinLnBrk="0" hangingPunct="1">
                        <a:lnSpc>
                          <a:spcPct val="100000"/>
                        </a:lnSpc>
                        <a:spcBef>
                          <a:spcPts val="0"/>
                        </a:spcBef>
                        <a:spcAft>
                          <a:spcPts val="600"/>
                        </a:spcAft>
                        <a:buClrTx/>
                        <a:buSzTx/>
                        <a:buFont typeface="Arial" panose="020B0604020202020204" pitchFamily="34" charset="0"/>
                        <a:buChar char="•"/>
                        <a:tabLst/>
                        <a:defRPr/>
                      </a:pPr>
                      <a:r>
                        <a:rPr lang="en-GB" sz="1500" b="0" i="0" kern="1200" dirty="0">
                          <a:solidFill>
                            <a:schemeClr val="tx1"/>
                          </a:solidFill>
                          <a:effectLst/>
                          <a:latin typeface="+mn-lt"/>
                          <a:ea typeface="+mn-ea"/>
                          <a:cs typeface="+mn-cs"/>
                        </a:rPr>
                        <a:t>end by 30 September 2025</a:t>
                      </a:r>
                    </a:p>
                    <a:p>
                      <a:pPr marL="180975" marR="0" lvl="0" indent="-180975" algn="l" defTabSz="455613" rtl="0" eaLnBrk="1" fontAlgn="base" latinLnBrk="0" hangingPunct="1">
                        <a:lnSpc>
                          <a:spcPct val="100000"/>
                        </a:lnSpc>
                        <a:spcBef>
                          <a:spcPts val="0"/>
                        </a:spcBef>
                        <a:spcAft>
                          <a:spcPts val="600"/>
                        </a:spcAft>
                        <a:buClrTx/>
                        <a:buSzTx/>
                        <a:buFont typeface="Arial" panose="020B0604020202020204" pitchFamily="34" charset="0"/>
                        <a:buChar char="•"/>
                        <a:tabLst/>
                        <a:defRPr/>
                      </a:pPr>
                      <a:r>
                        <a:rPr lang="en-GB" sz="1500" b="0" i="0" kern="1200" dirty="0">
                          <a:solidFill>
                            <a:schemeClr val="tx1"/>
                          </a:solidFill>
                          <a:effectLst/>
                          <a:latin typeface="+mn-lt"/>
                          <a:ea typeface="+mn-ea"/>
                          <a:cs typeface="+mn-cs"/>
                        </a:rPr>
                        <a:t>include at least one grant claiming SME </a:t>
                      </a:r>
                    </a:p>
                    <a:p>
                      <a:pPr marL="179388" indent="-179388" algn="l" rtl="0" fontAlgn="base">
                        <a:lnSpc>
                          <a:spcPct val="100000"/>
                        </a:lnSpc>
                        <a:spcBef>
                          <a:spcPts val="0"/>
                        </a:spcBef>
                        <a:spcAft>
                          <a:spcPts val="600"/>
                        </a:spcAft>
                        <a:buFont typeface="Arial" panose="020B0604020202020204" pitchFamily="34" charset="0"/>
                        <a:buChar char="•"/>
                      </a:pPr>
                      <a:r>
                        <a:rPr lang="en-GB" sz="1500" b="0" i="0" kern="1200" dirty="0">
                          <a:solidFill>
                            <a:schemeClr val="tx1"/>
                          </a:solidFill>
                          <a:effectLst/>
                          <a:latin typeface="+mn-lt"/>
                          <a:ea typeface="+mn-ea"/>
                          <a:cs typeface="+mn-cs"/>
                        </a:rPr>
                        <a:t>carry out all of its project work </a:t>
                      </a:r>
                      <a:r>
                        <a:rPr lang="en-GB" sz="1500" b="0" i="0" dirty="0">
                          <a:solidFill>
                            <a:schemeClr val="tx1"/>
                          </a:solidFill>
                          <a:effectLst/>
                          <a:latin typeface="+mn-lt"/>
                        </a:rPr>
                        <a:t>in the UK </a:t>
                      </a:r>
                    </a:p>
                    <a:p>
                      <a:pPr marL="179388" indent="-179388" algn="l" rtl="0" fontAlgn="base">
                        <a:lnSpc>
                          <a:spcPct val="100000"/>
                        </a:lnSpc>
                        <a:spcBef>
                          <a:spcPts val="0"/>
                        </a:spcBef>
                        <a:spcAft>
                          <a:spcPts val="600"/>
                        </a:spcAft>
                        <a:buFont typeface="Arial" panose="020B0604020202020204" pitchFamily="34" charset="0"/>
                        <a:buChar char="•"/>
                      </a:pPr>
                      <a:r>
                        <a:rPr lang="en-GB" sz="1500" b="0" i="0" dirty="0">
                          <a:solidFill>
                            <a:schemeClr val="tx1"/>
                          </a:solidFill>
                          <a:effectLst/>
                          <a:latin typeface="+mn-lt"/>
                        </a:rPr>
                        <a:t>intend to exploit the results from or in</a:t>
                      </a:r>
                      <a:r>
                        <a:rPr lang="en-GB" sz="1500" b="0" i="0" strike="noStrike" baseline="0" dirty="0">
                          <a:solidFill>
                            <a:schemeClr val="tx1"/>
                          </a:solidFill>
                          <a:effectLst/>
                          <a:latin typeface="+mn-lt"/>
                        </a:rPr>
                        <a:t> UK</a:t>
                      </a:r>
                      <a:endParaRPr lang="en-GB" sz="1500" b="0" i="0" strike="noStrike" dirty="0">
                        <a:solidFill>
                          <a:schemeClr val="tx1"/>
                        </a:solidFill>
                        <a:effectLst/>
                        <a:latin typeface="+mn-lt"/>
                      </a:endParaRPr>
                    </a:p>
                  </a:txBody>
                  <a:tcPr marT="45713" marB="45713" anchor="ctr" horzOverflow="overflow"/>
                </a:tc>
                <a:extLst>
                  <a:ext uri="{0D108BD9-81ED-4DB2-BD59-A6C34878D82A}">
                    <a16:rowId xmlns:a16="http://schemas.microsoft.com/office/drawing/2014/main" val="10002"/>
                  </a:ext>
                </a:extLst>
              </a:tr>
              <a:tr h="544395">
                <a:tc>
                  <a:txBody>
                    <a:bodyPr/>
                    <a:lstStyle/>
                    <a:p>
                      <a:pPr marL="0" marR="0" lvl="0" indent="0" algn="r" defTabSz="455613" rtl="0" eaLnBrk="1" fontAlgn="base" latinLnBrk="0" hangingPunct="1">
                        <a:lnSpc>
                          <a:spcPct val="100000"/>
                        </a:lnSpc>
                        <a:spcBef>
                          <a:spcPts val="600"/>
                        </a:spcBef>
                        <a:spcAft>
                          <a:spcPct val="0"/>
                        </a:spcAft>
                        <a:buClrTx/>
                        <a:buSzTx/>
                        <a:buFontTx/>
                        <a:buNone/>
                        <a:tabLst/>
                      </a:pPr>
                      <a:r>
                        <a:rPr kumimoji="0" lang="en-GB" sz="1500" b="1" u="none" strike="noStrike" cap="none" normalizeH="0" baseline="0">
                          <a:ln>
                            <a:noFill/>
                          </a:ln>
                          <a:solidFill>
                            <a:schemeClr val="tx1"/>
                          </a:solidFill>
                          <a:effectLst/>
                          <a:latin typeface="+mn-lt"/>
                        </a:rPr>
                        <a:t>Total Grant Funding Request:</a:t>
                      </a:r>
                      <a:endParaRPr kumimoji="0" lang="en-GB" sz="1500" b="1" i="0" u="none" strike="noStrike" cap="none" normalizeH="0" baseline="0">
                        <a:ln>
                          <a:noFill/>
                        </a:ln>
                        <a:solidFill>
                          <a:schemeClr val="tx1"/>
                        </a:solidFill>
                        <a:effectLst/>
                        <a:latin typeface="+mn-lt"/>
                        <a:cs typeface="Arial" panose="020B0604020202020204" pitchFamily="34" charset="0"/>
                      </a:endParaRPr>
                    </a:p>
                  </a:txBody>
                  <a:tcPr marT="45713" marB="45713" anchor="ctr" horzOverflow="overflow"/>
                </a:tc>
                <a:tc>
                  <a:txBody>
                    <a:bodyPr/>
                    <a:lstStyle/>
                    <a:p>
                      <a:pPr marL="0" marR="0" lvl="0" indent="0" algn="l" defTabSz="455613" rtl="0" eaLnBrk="1" fontAlgn="base" latinLnBrk="0" hangingPunct="1">
                        <a:lnSpc>
                          <a:spcPct val="100000"/>
                        </a:lnSpc>
                        <a:spcBef>
                          <a:spcPts val="600"/>
                        </a:spcBef>
                        <a:spcAft>
                          <a:spcPct val="0"/>
                        </a:spcAft>
                        <a:buClrTx/>
                        <a:buSzTx/>
                        <a:buFont typeface="Arial" panose="020B0604020202020204" pitchFamily="34" charset="0"/>
                        <a:buNone/>
                        <a:tabLst/>
                      </a:pPr>
                      <a:r>
                        <a:rPr kumimoji="0" lang="en-GB" sz="1500" u="none" strike="noStrike" cap="none" normalizeH="0" baseline="0" dirty="0">
                          <a:ln>
                            <a:noFill/>
                          </a:ln>
                          <a:solidFill>
                            <a:schemeClr val="tx1"/>
                          </a:solidFill>
                          <a:effectLst/>
                          <a:latin typeface="+mn-lt"/>
                          <a:cs typeface="Arial" panose="020B0604020202020204" pitchFamily="34" charset="0"/>
                        </a:rPr>
                        <a:t>between £100,000 and £300,000</a:t>
                      </a:r>
                    </a:p>
                  </a:txBody>
                  <a:tcPr marT="45713" marB="45713" anchor="ctr" horzOverflow="overflow"/>
                </a:tc>
                <a:extLst>
                  <a:ext uri="{0D108BD9-81ED-4DB2-BD59-A6C34878D82A}">
                    <a16:rowId xmlns:a16="http://schemas.microsoft.com/office/drawing/2014/main" val="3233135794"/>
                  </a:ext>
                </a:extLst>
              </a:tr>
              <a:tr h="569263">
                <a:tc>
                  <a:txBody>
                    <a:bodyPr/>
                    <a:lstStyle/>
                    <a:p>
                      <a:pPr marL="0" marR="0" lvl="0" indent="0" algn="r" defTabSz="455613" rtl="0" eaLnBrk="1" fontAlgn="base" latinLnBrk="0" hangingPunct="1">
                        <a:lnSpc>
                          <a:spcPct val="100000"/>
                        </a:lnSpc>
                        <a:spcBef>
                          <a:spcPts val="600"/>
                        </a:spcBef>
                        <a:spcAft>
                          <a:spcPct val="0"/>
                        </a:spcAft>
                        <a:buClrTx/>
                        <a:buSzTx/>
                        <a:buFontTx/>
                        <a:buNone/>
                        <a:tabLst/>
                      </a:pPr>
                      <a:r>
                        <a:rPr kumimoji="0" lang="en-GB" sz="1500" b="1" u="none" strike="noStrike" cap="none" normalizeH="0" baseline="0">
                          <a:ln>
                            <a:noFill/>
                          </a:ln>
                          <a:solidFill>
                            <a:schemeClr val="tx1"/>
                          </a:solidFill>
                          <a:effectLst/>
                          <a:latin typeface="+mn-lt"/>
                        </a:rPr>
                        <a:t>Project Length:</a:t>
                      </a:r>
                      <a:endParaRPr kumimoji="0" lang="en-GB" sz="1500" b="1" i="0" u="none" strike="noStrike" cap="none" normalizeH="0" baseline="0">
                        <a:ln>
                          <a:noFill/>
                        </a:ln>
                        <a:solidFill>
                          <a:schemeClr val="tx1"/>
                        </a:solidFill>
                        <a:effectLst/>
                        <a:latin typeface="+mn-lt"/>
                        <a:cs typeface="Arial" panose="020B0604020202020204" pitchFamily="34" charset="0"/>
                      </a:endParaRPr>
                    </a:p>
                  </a:txBody>
                  <a:tcPr marT="45713" marB="45713" anchor="ctr" horzOverflow="overflow"/>
                </a:tc>
                <a:tc>
                  <a:txBody>
                    <a:bodyPr/>
                    <a:lstStyle/>
                    <a:p>
                      <a:pPr marL="0" marR="0" lvl="0" indent="0" algn="l" defTabSz="455613" rtl="0" eaLnBrk="1" fontAlgn="base" latinLnBrk="0" hangingPunct="1">
                        <a:lnSpc>
                          <a:spcPct val="100000"/>
                        </a:lnSpc>
                        <a:spcBef>
                          <a:spcPts val="600"/>
                        </a:spcBef>
                        <a:spcAft>
                          <a:spcPct val="0"/>
                        </a:spcAft>
                        <a:buClrTx/>
                        <a:buSzTx/>
                        <a:buFont typeface="Arial" panose="020B0604020202020204" pitchFamily="34" charset="0"/>
                        <a:buNone/>
                        <a:tabLst/>
                      </a:pPr>
                      <a:r>
                        <a:rPr lang="en-GB" sz="1500" b="0" i="0" kern="1200">
                          <a:solidFill>
                            <a:schemeClr val="tx1"/>
                          </a:solidFill>
                          <a:effectLst/>
                          <a:latin typeface="+mn-lt"/>
                          <a:ea typeface="+mn-ea"/>
                          <a:cs typeface="+mn-cs"/>
                        </a:rPr>
                        <a:t>between 6 and 12 months</a:t>
                      </a:r>
                    </a:p>
                  </a:txBody>
                  <a:tcPr marT="45713" marB="45713" anchor="ctr" horzOverflow="overflow"/>
                </a:tc>
                <a:extLst>
                  <a:ext uri="{0D108BD9-81ED-4DB2-BD59-A6C34878D82A}">
                    <a16:rowId xmlns:a16="http://schemas.microsoft.com/office/drawing/2014/main" val="10008"/>
                  </a:ext>
                </a:extLst>
              </a:tr>
              <a:tr h="501495">
                <a:tc>
                  <a:txBody>
                    <a:bodyPr/>
                    <a:lstStyle/>
                    <a:p>
                      <a:pPr marL="0" marR="0" lvl="0" indent="0" algn="r" defTabSz="455613" rtl="0" eaLnBrk="1" fontAlgn="base" latinLnBrk="0" hangingPunct="1">
                        <a:lnSpc>
                          <a:spcPct val="100000"/>
                        </a:lnSpc>
                        <a:spcBef>
                          <a:spcPts val="600"/>
                        </a:spcBef>
                        <a:spcAft>
                          <a:spcPct val="0"/>
                        </a:spcAft>
                        <a:buClrTx/>
                        <a:buSzTx/>
                        <a:buFontTx/>
                        <a:buNone/>
                        <a:tabLst/>
                      </a:pPr>
                      <a:r>
                        <a:rPr kumimoji="0" lang="en-GB" sz="1500" b="1" i="0" u="none" strike="noStrike" cap="none" normalizeH="0" baseline="0">
                          <a:ln>
                            <a:noFill/>
                          </a:ln>
                          <a:solidFill>
                            <a:schemeClr val="tx1"/>
                          </a:solidFill>
                          <a:effectLst/>
                          <a:latin typeface="+mn-lt"/>
                          <a:cs typeface="Arial" panose="020B0604020202020204" pitchFamily="34" charset="0"/>
                        </a:rPr>
                        <a:t>Lead Organisation:</a:t>
                      </a:r>
                    </a:p>
                  </a:txBody>
                  <a:tcPr marT="45713" marB="45713" anchor="ctr" horzOverflow="overflow"/>
                </a:tc>
                <a:tc>
                  <a:txBody>
                    <a:bodyPr/>
                    <a:lstStyle/>
                    <a:p>
                      <a:pPr marL="0" indent="0" algn="l" rtl="0" eaLnBrk="1" fontAlgn="base" latinLnBrk="0" hangingPunct="1">
                        <a:lnSpc>
                          <a:spcPct val="100000"/>
                        </a:lnSpc>
                        <a:spcBef>
                          <a:spcPts val="0"/>
                        </a:spcBef>
                        <a:spcAft>
                          <a:spcPts val="0"/>
                        </a:spcAft>
                        <a:buFont typeface="Arial" panose="020B0604020202020204" pitchFamily="34" charset="0"/>
                        <a:buNone/>
                      </a:pPr>
                      <a:r>
                        <a:rPr lang="en-GB" sz="1500" b="0" i="0" kern="1200">
                          <a:solidFill>
                            <a:schemeClr val="tx1"/>
                          </a:solidFill>
                          <a:effectLst/>
                          <a:latin typeface="+mn-lt"/>
                          <a:ea typeface="+mn-ea"/>
                          <a:cs typeface="+mn-cs"/>
                        </a:rPr>
                        <a:t>UK business of any size</a:t>
                      </a:r>
                    </a:p>
                  </a:txBody>
                  <a:tcPr marT="45713" marB="45713" anchor="ctr" horzOverflow="overflow"/>
                </a:tc>
                <a:extLst>
                  <a:ext uri="{0D108BD9-81ED-4DB2-BD59-A6C34878D82A}">
                    <a16:rowId xmlns:a16="http://schemas.microsoft.com/office/drawing/2014/main" val="3789832090"/>
                  </a:ext>
                </a:extLst>
              </a:tr>
              <a:tr h="499001">
                <a:tc>
                  <a:txBody>
                    <a:bodyPr/>
                    <a:lstStyle/>
                    <a:p>
                      <a:pPr marL="0" marR="0" lvl="0" indent="0" algn="r" defTabSz="455613" rtl="0" eaLnBrk="1" fontAlgn="base" latinLnBrk="0" hangingPunct="1">
                        <a:lnSpc>
                          <a:spcPct val="100000"/>
                        </a:lnSpc>
                        <a:spcBef>
                          <a:spcPts val="600"/>
                        </a:spcBef>
                        <a:spcAft>
                          <a:spcPct val="0"/>
                        </a:spcAft>
                        <a:buClrTx/>
                        <a:buSzTx/>
                        <a:buFontTx/>
                        <a:buNone/>
                        <a:tabLst/>
                      </a:pPr>
                      <a:r>
                        <a:rPr kumimoji="0" lang="en-GB" sz="1500" b="1" i="0" u="none" strike="noStrike" cap="none" normalizeH="0" baseline="0">
                          <a:ln>
                            <a:noFill/>
                          </a:ln>
                          <a:solidFill>
                            <a:schemeClr val="tx1"/>
                          </a:solidFill>
                          <a:effectLst/>
                          <a:latin typeface="+mn-lt"/>
                          <a:cs typeface="Arial" panose="020B0604020202020204" pitchFamily="34" charset="0"/>
                        </a:rPr>
                        <a:t>Subcontractors:</a:t>
                      </a:r>
                    </a:p>
                  </a:txBody>
                  <a:tcPr marT="45713" marB="45713" anchor="ctr" horzOverflow="overflow"/>
                </a:tc>
                <a:tc>
                  <a:txBody>
                    <a:bodyPr/>
                    <a:lstStyle/>
                    <a:p>
                      <a:pPr marL="0" marR="0" lvl="0" indent="0" algn="l" defTabSz="685800" rtl="0" eaLnBrk="1" fontAlgn="base" latinLnBrk="0" hangingPunct="1">
                        <a:lnSpc>
                          <a:spcPct val="100000"/>
                        </a:lnSpc>
                        <a:spcBef>
                          <a:spcPts val="0"/>
                        </a:spcBef>
                        <a:spcAft>
                          <a:spcPts val="0"/>
                        </a:spcAft>
                        <a:buClrTx/>
                        <a:buSzTx/>
                        <a:buFont typeface="Arial" panose="020B0604020202020204" pitchFamily="34" charset="0"/>
                        <a:buNone/>
                        <a:tabLst/>
                        <a:defRPr/>
                      </a:pPr>
                      <a:r>
                        <a:rPr lang="en-GB" sz="1500" b="0" i="0" kern="1200" dirty="0">
                          <a:solidFill>
                            <a:schemeClr val="tx1"/>
                          </a:solidFill>
                          <a:effectLst/>
                          <a:latin typeface="+mn-lt"/>
                          <a:ea typeface="+mn-ea"/>
                          <a:cs typeface="+mn-cs"/>
                        </a:rPr>
                        <a:t>Allowed</a:t>
                      </a:r>
                    </a:p>
                  </a:txBody>
                  <a:tcPr marT="45713" marB="45713" anchor="ctr" horzOverflow="overflow"/>
                </a:tc>
                <a:extLst>
                  <a:ext uri="{0D108BD9-81ED-4DB2-BD59-A6C34878D82A}">
                    <a16:rowId xmlns:a16="http://schemas.microsoft.com/office/drawing/2014/main" val="78839145"/>
                  </a:ext>
                </a:extLst>
              </a:tr>
            </a:tbl>
          </a:graphicData>
        </a:graphic>
      </p:graphicFrame>
    </p:spTree>
    <p:extLst>
      <p:ext uri="{BB962C8B-B14F-4D97-AF65-F5344CB8AC3E}">
        <p14:creationId xmlns:p14="http://schemas.microsoft.com/office/powerpoint/2010/main" val="2382027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3EFA3EE-E2E1-4D0B-AC61-697BDC21A15C}"/>
              </a:ext>
            </a:extLst>
          </p:cNvPr>
          <p:cNvSpPr txBox="1">
            <a:spLocks/>
          </p:cNvSpPr>
          <p:nvPr/>
        </p:nvSpPr>
        <p:spPr>
          <a:xfrm>
            <a:off x="688849" y="524414"/>
            <a:ext cx="11276106" cy="513788"/>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000" b="0" i="0" kern="1200">
                <a:solidFill>
                  <a:srgbClr val="5F2167"/>
                </a:solidFill>
                <a:latin typeface="Rockwell Nova Light" charset="0"/>
                <a:ea typeface="Rockwell Nova Light" charset="0"/>
                <a:cs typeface="Rockwell Nova Light" charset="0"/>
              </a:defRPr>
            </a:lvl1pPr>
          </a:lstStyle>
          <a:p>
            <a:pPr algn="l"/>
            <a:r>
              <a:rPr lang="en-US" sz="3200" b="1">
                <a:solidFill>
                  <a:srgbClr val="2E2D62"/>
                </a:solidFill>
                <a:latin typeface="Arial" panose="020B0604020202020204" pitchFamily="34" charset="0"/>
                <a:cs typeface="Arial" panose="020B0604020202020204" pitchFamily="34" charset="0"/>
              </a:rPr>
              <a:t>Key Dates </a:t>
            </a:r>
          </a:p>
        </p:txBody>
      </p:sp>
      <p:graphicFrame>
        <p:nvGraphicFramePr>
          <p:cNvPr id="4" name="Table 9">
            <a:extLst>
              <a:ext uri="{FF2B5EF4-FFF2-40B4-BE49-F238E27FC236}">
                <a16:creationId xmlns:a16="http://schemas.microsoft.com/office/drawing/2014/main" id="{C76215E8-028B-40BC-92A5-E50FE6258233}"/>
              </a:ext>
            </a:extLst>
          </p:cNvPr>
          <p:cNvGraphicFramePr>
            <a:graphicFrameLocks/>
          </p:cNvGraphicFramePr>
          <p:nvPr>
            <p:extLst>
              <p:ext uri="{D42A27DB-BD31-4B8C-83A1-F6EECF244321}">
                <p14:modId xmlns:p14="http://schemas.microsoft.com/office/powerpoint/2010/main" val="72386276"/>
              </p:ext>
            </p:extLst>
          </p:nvPr>
        </p:nvGraphicFramePr>
        <p:xfrm>
          <a:off x="880974" y="1471128"/>
          <a:ext cx="10644276" cy="2626156"/>
        </p:xfrm>
        <a:graphic>
          <a:graphicData uri="http://schemas.openxmlformats.org/drawingml/2006/table">
            <a:tbl>
              <a:tblPr firstRow="1" bandRow="1">
                <a:tableStyleId>{5C22544A-7EE6-4342-B048-85BDC9FD1C3A}</a:tableStyleId>
              </a:tblPr>
              <a:tblGrid>
                <a:gridCol w="6119901">
                  <a:extLst>
                    <a:ext uri="{9D8B030D-6E8A-4147-A177-3AD203B41FA5}">
                      <a16:colId xmlns:a16="http://schemas.microsoft.com/office/drawing/2014/main" val="286993808"/>
                    </a:ext>
                  </a:extLst>
                </a:gridCol>
                <a:gridCol w="4524375">
                  <a:extLst>
                    <a:ext uri="{9D8B030D-6E8A-4147-A177-3AD203B41FA5}">
                      <a16:colId xmlns:a16="http://schemas.microsoft.com/office/drawing/2014/main" val="2291044220"/>
                    </a:ext>
                  </a:extLst>
                </a:gridCol>
              </a:tblGrid>
              <a:tr h="560452">
                <a:tc>
                  <a:txBody>
                    <a:bodyPr/>
                    <a:lstStyle/>
                    <a:p>
                      <a:r>
                        <a:rPr lang="en-GB"/>
                        <a:t>Timeline</a:t>
                      </a:r>
                    </a:p>
                  </a:txBody>
                  <a:tcPr/>
                </a:tc>
                <a:tc>
                  <a:txBody>
                    <a:bodyPr/>
                    <a:lstStyle/>
                    <a:p>
                      <a:pPr algn="l" fontAlgn="ctr">
                        <a:lnSpc>
                          <a:spcPct val="100000"/>
                        </a:lnSpc>
                        <a:spcBef>
                          <a:spcPts val="0"/>
                        </a:spcBef>
                        <a:spcAft>
                          <a:spcPts val="0"/>
                        </a:spcAft>
                      </a:pPr>
                      <a:r>
                        <a:rPr lang="en-GB" sz="1800" u="none" strike="noStrike">
                          <a:solidFill>
                            <a:schemeClr val="bg1"/>
                          </a:solidFill>
                          <a:effectLst/>
                        </a:rPr>
                        <a:t>Dates</a:t>
                      </a:r>
                      <a:endParaRPr lang="en-GB" sz="1800" b="0" i="0" u="none" strike="noStrike">
                        <a:solidFill>
                          <a:schemeClr val="bg1"/>
                        </a:solidFill>
                        <a:effectLst/>
                        <a:latin typeface="Arial" panose="020B0604020202020204" pitchFamily="34" charset="0"/>
                      </a:endParaRPr>
                    </a:p>
                  </a:txBody>
                  <a:tcPr marL="73882" marR="73882" marT="36941" marB="36941" anchor="ctr"/>
                </a:tc>
                <a:extLst>
                  <a:ext uri="{0D108BD9-81ED-4DB2-BD59-A6C34878D82A}">
                    <a16:rowId xmlns:a16="http://schemas.microsoft.com/office/drawing/2014/main" val="1211601711"/>
                  </a:ext>
                </a:extLst>
              </a:tr>
              <a:tr h="525409">
                <a:tc>
                  <a:txBody>
                    <a:bodyPr/>
                    <a:lstStyle/>
                    <a:p>
                      <a:pPr>
                        <a:spcBef>
                          <a:spcPts val="0"/>
                        </a:spcBef>
                        <a:spcAft>
                          <a:spcPts val="0"/>
                        </a:spcAft>
                      </a:pPr>
                      <a:r>
                        <a:rPr lang="en-GB" sz="1800" u="none" dirty="0">
                          <a:solidFill>
                            <a:srgbClr val="000000"/>
                          </a:solidFill>
                          <a:latin typeface="Arial" panose="020B0604020202020204" pitchFamily="34" charset="0"/>
                          <a:cs typeface="Arial" panose="020B0604020202020204" pitchFamily="34" charset="0"/>
                        </a:rPr>
                        <a:t>Competition Opens</a:t>
                      </a:r>
                    </a:p>
                  </a:txBody>
                  <a:tcPr marL="101764" marR="101764" marT="34285" marB="34285"/>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800" b="0" u="none" dirty="0">
                          <a:solidFill>
                            <a:srgbClr val="000000"/>
                          </a:solidFill>
                          <a:latin typeface="Arial" panose="020B0604020202020204" pitchFamily="34" charset="0"/>
                          <a:cs typeface="Arial" panose="020B0604020202020204" pitchFamily="34" charset="0"/>
                        </a:rPr>
                        <a:t>22 April 2024 </a:t>
                      </a:r>
                      <a:endParaRPr lang="en-GB" sz="1800" b="0" i="0" u="none" dirty="0">
                        <a:solidFill>
                          <a:srgbClr val="000000"/>
                        </a:solidFill>
                        <a:latin typeface="+mn-lt"/>
                      </a:endParaRPr>
                    </a:p>
                  </a:txBody>
                  <a:tcPr marL="101764" marR="101764" marT="34285" marB="34285"/>
                </a:tc>
                <a:extLst>
                  <a:ext uri="{0D108BD9-81ED-4DB2-BD59-A6C34878D82A}">
                    <a16:rowId xmlns:a16="http://schemas.microsoft.com/office/drawing/2014/main" val="1894478046"/>
                  </a:ext>
                </a:extLst>
              </a:tr>
              <a:tr h="525409">
                <a:tc>
                  <a:txBody>
                    <a:bodyPr/>
                    <a:lstStyle/>
                    <a:p>
                      <a:pPr>
                        <a:spcBef>
                          <a:spcPts val="0"/>
                        </a:spcBef>
                        <a:spcAft>
                          <a:spcPts val="0"/>
                        </a:spcAft>
                      </a:pPr>
                      <a:r>
                        <a:rPr lang="en-GB" sz="1800" b="1" u="none" dirty="0">
                          <a:solidFill>
                            <a:srgbClr val="000000"/>
                          </a:solidFill>
                          <a:latin typeface="Arial" panose="020B0604020202020204" pitchFamily="34" charset="0"/>
                          <a:cs typeface="Arial" panose="020B0604020202020204" pitchFamily="34" charset="0"/>
                        </a:rPr>
                        <a:t>Briefing Event</a:t>
                      </a:r>
                    </a:p>
                  </a:txBody>
                  <a:tcPr marL="101764" marR="101764" marT="34285" marB="34285"/>
                </a:tc>
                <a:tc>
                  <a:txBody>
                    <a:bodyPr/>
                    <a:lstStyle/>
                    <a:p>
                      <a:pPr>
                        <a:spcBef>
                          <a:spcPts val="0"/>
                        </a:spcBef>
                        <a:spcAft>
                          <a:spcPts val="0"/>
                        </a:spcAft>
                      </a:pPr>
                      <a:r>
                        <a:rPr lang="en-GB" sz="1800" b="1" u="none" dirty="0">
                          <a:solidFill>
                            <a:srgbClr val="000000"/>
                          </a:solidFill>
                          <a:latin typeface="Arial" panose="020B0604020202020204" pitchFamily="34" charset="0"/>
                          <a:cs typeface="Arial" panose="020B0604020202020204" pitchFamily="34" charset="0"/>
                        </a:rPr>
                        <a:t>25 April 2024</a:t>
                      </a:r>
                      <a:endParaRPr lang="en-GB" sz="1800" b="1" i="0" u="none" dirty="0">
                        <a:solidFill>
                          <a:srgbClr val="000000"/>
                        </a:solidFill>
                        <a:latin typeface="+mn-lt"/>
                      </a:endParaRPr>
                    </a:p>
                  </a:txBody>
                  <a:tcPr marL="101764" marR="101764" marT="34285" marB="34285"/>
                </a:tc>
                <a:extLst>
                  <a:ext uri="{0D108BD9-81ED-4DB2-BD59-A6C34878D82A}">
                    <a16:rowId xmlns:a16="http://schemas.microsoft.com/office/drawing/2014/main" val="966905997"/>
                  </a:ext>
                </a:extLst>
              </a:tr>
              <a:tr h="489477">
                <a:tc>
                  <a:txBody>
                    <a:bodyPr/>
                    <a:lstStyle/>
                    <a:p>
                      <a:r>
                        <a:rPr lang="en-GB" sz="1800">
                          <a:solidFill>
                            <a:srgbClr val="000000"/>
                          </a:solidFill>
                          <a:latin typeface="Arial" panose="020B0604020202020204" pitchFamily="34" charset="0"/>
                          <a:cs typeface="Arial" panose="020B0604020202020204" pitchFamily="34" charset="0"/>
                        </a:rPr>
                        <a:t>Submission Deadline</a:t>
                      </a:r>
                      <a:endParaRPr lang="en-GB" sz="1800" b="1">
                        <a:solidFill>
                          <a:srgbClr val="000000"/>
                        </a:solidFill>
                        <a:latin typeface="Arial" panose="020B0604020202020204" pitchFamily="34" charset="0"/>
                        <a:cs typeface="Arial" panose="020B0604020202020204" pitchFamily="34" charset="0"/>
                      </a:endParaRPr>
                    </a:p>
                  </a:txBody>
                  <a:tcPr marL="101764" marR="101764" marT="34285" marB="342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u="none">
                          <a:solidFill>
                            <a:srgbClr val="000000"/>
                          </a:solidFill>
                          <a:latin typeface="Arial" panose="020B0604020202020204" pitchFamily="34" charset="0"/>
                          <a:cs typeface="Arial" panose="020B0604020202020204" pitchFamily="34" charset="0"/>
                        </a:rPr>
                        <a:t>24 May 2024</a:t>
                      </a:r>
                      <a:r>
                        <a:rPr kumimoji="0" lang="en-GB" sz="1800" b="0" i="0" u="none" strike="noStrike" kern="1200" cap="none" spc="0" normalizeH="0" baseline="0">
                          <a:ln>
                            <a:noFill/>
                          </a:ln>
                          <a:solidFill>
                            <a:srgbClr val="000000"/>
                          </a:solidFill>
                          <a:effectLst/>
                          <a:uLnTx/>
                          <a:uFillTx/>
                          <a:latin typeface="+mn-lt"/>
                          <a:ea typeface="+mn-ea"/>
                          <a:cs typeface="+mn-cs"/>
                        </a:rPr>
                        <a:t> at </a:t>
                      </a:r>
                      <a:r>
                        <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11:00</a:t>
                      </a:r>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a:txBody>
                  <a:tcPr marL="101764" marR="101764" marT="34285" marB="34285"/>
                </a:tc>
                <a:extLst>
                  <a:ext uri="{0D108BD9-81ED-4DB2-BD59-A6C34878D82A}">
                    <a16:rowId xmlns:a16="http://schemas.microsoft.com/office/drawing/2014/main" val="2647546899"/>
                  </a:ext>
                </a:extLst>
              </a:tr>
              <a:tr h="525409">
                <a:tc>
                  <a:txBody>
                    <a:bodyPr/>
                    <a:lstStyle/>
                    <a:p>
                      <a:r>
                        <a:rPr lang="en-GB" sz="1800">
                          <a:solidFill>
                            <a:srgbClr val="000000"/>
                          </a:solidFill>
                          <a:latin typeface="Arial" panose="020B0604020202020204" pitchFamily="34" charset="0"/>
                          <a:cs typeface="Arial" panose="020B0604020202020204" pitchFamily="34" charset="0"/>
                        </a:rPr>
                        <a:t>Applicants</a:t>
                      </a:r>
                      <a:r>
                        <a:rPr lang="en-GB" sz="1800" baseline="0">
                          <a:solidFill>
                            <a:srgbClr val="000000"/>
                          </a:solidFill>
                          <a:latin typeface="Arial" panose="020B0604020202020204" pitchFamily="34" charset="0"/>
                          <a:cs typeface="Arial" panose="020B0604020202020204" pitchFamily="34" charset="0"/>
                        </a:rPr>
                        <a:t> informed</a:t>
                      </a:r>
                      <a:endParaRPr lang="en-GB" sz="1800">
                        <a:solidFill>
                          <a:srgbClr val="000000"/>
                        </a:solidFill>
                        <a:latin typeface="Arial" panose="020B0604020202020204" pitchFamily="34" charset="0"/>
                        <a:cs typeface="Arial" panose="020B0604020202020204" pitchFamily="34" charset="0"/>
                      </a:endParaRPr>
                    </a:p>
                  </a:txBody>
                  <a:tcPr marL="101764" marR="101764" marT="34285" marB="342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28</a:t>
                      </a:r>
                      <a:r>
                        <a:rPr kumimoji="0" lang="en-GB" sz="1800" b="0" i="0" u="none" strike="noStrike" kern="1200" cap="none" spc="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June 2024</a:t>
                      </a:r>
                      <a:endParaRPr kumimoji="0" lang="en-GB" sz="1800" b="0" i="0" u="none" strike="noStrike" kern="1200" cap="none" spc="0" normalizeH="0" baseline="0" noProof="0" dirty="0">
                        <a:ln>
                          <a:noFill/>
                        </a:ln>
                        <a:solidFill>
                          <a:srgbClr val="000000"/>
                        </a:solidFill>
                        <a:effectLst/>
                        <a:uLnTx/>
                        <a:uFillTx/>
                        <a:latin typeface="Calibri" panose="020F0502020204030204"/>
                        <a:ea typeface="+mn-ea"/>
                        <a:cs typeface="+mn-cs"/>
                      </a:endParaRPr>
                    </a:p>
                  </a:txBody>
                  <a:tcPr marL="101764" marR="101764" marT="34285" marB="34285"/>
                </a:tc>
                <a:extLst>
                  <a:ext uri="{0D108BD9-81ED-4DB2-BD59-A6C34878D82A}">
                    <a16:rowId xmlns:a16="http://schemas.microsoft.com/office/drawing/2014/main" val="4164825283"/>
                  </a:ext>
                </a:extLst>
              </a:tr>
            </a:tbl>
          </a:graphicData>
        </a:graphic>
      </p:graphicFrame>
    </p:spTree>
    <p:extLst>
      <p:ext uri="{BB962C8B-B14F-4D97-AF65-F5344CB8AC3E}">
        <p14:creationId xmlns:p14="http://schemas.microsoft.com/office/powerpoint/2010/main" val="340706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237C8-AE85-69A9-FD59-7804CC5CCC82}"/>
              </a:ext>
            </a:extLst>
          </p:cNvPr>
          <p:cNvSpPr>
            <a:spLocks noGrp="1"/>
          </p:cNvSpPr>
          <p:nvPr>
            <p:ph type="title"/>
          </p:nvPr>
        </p:nvSpPr>
        <p:spPr/>
        <p:txBody>
          <a:bodyPr>
            <a:normAutofit/>
          </a:bodyPr>
          <a:lstStyle/>
          <a:p>
            <a:r>
              <a:rPr lang="en-GB" sz="4800" dirty="0"/>
              <a:t>How to apply</a:t>
            </a:r>
          </a:p>
        </p:txBody>
      </p:sp>
      <p:pic>
        <p:nvPicPr>
          <p:cNvPr id="5" name="Picture 4" descr="A qr code on a white background&#10;&#10;Description automatically generated">
            <a:extLst>
              <a:ext uri="{FF2B5EF4-FFF2-40B4-BE49-F238E27FC236}">
                <a16:creationId xmlns:a16="http://schemas.microsoft.com/office/drawing/2014/main" id="{295FA089-D73C-57FB-7AC3-D68013C3183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78674" y="1910938"/>
            <a:ext cx="2867891" cy="2856016"/>
          </a:xfrm>
          <a:prstGeom prst="rect">
            <a:avLst/>
          </a:prstGeom>
        </p:spPr>
      </p:pic>
      <p:pic>
        <p:nvPicPr>
          <p:cNvPr id="3" name="Picture 2">
            <a:extLst>
              <a:ext uri="{FF2B5EF4-FFF2-40B4-BE49-F238E27FC236}">
                <a16:creationId xmlns:a16="http://schemas.microsoft.com/office/drawing/2014/main" id="{34944945-6388-1930-35BE-CA8B508F95B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283370" y="1980512"/>
            <a:ext cx="6967059" cy="2336121"/>
          </a:xfrm>
          <a:prstGeom prst="rect">
            <a:avLst/>
          </a:prstGeom>
        </p:spPr>
      </p:pic>
    </p:spTree>
    <p:extLst>
      <p:ext uri="{BB962C8B-B14F-4D97-AF65-F5344CB8AC3E}">
        <p14:creationId xmlns:p14="http://schemas.microsoft.com/office/powerpoint/2010/main" val="549261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B3D1A3E7-53D1-4F1A-AE53-A1160AAD7F8C}"/>
              </a:ext>
            </a:extLst>
          </p:cNvPr>
          <p:cNvSpPr/>
          <p:nvPr/>
        </p:nvSpPr>
        <p:spPr>
          <a:xfrm rot="16200000">
            <a:off x="2581733" y="2826616"/>
            <a:ext cx="1612116" cy="647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Rectangle 1">
            <a:extLst>
              <a:ext uri="{FF2B5EF4-FFF2-40B4-BE49-F238E27FC236}">
                <a16:creationId xmlns:a16="http://schemas.microsoft.com/office/drawing/2014/main" id="{8FD8254B-6397-45DF-8F64-A1B5B28DC94F}"/>
              </a:ext>
            </a:extLst>
          </p:cNvPr>
          <p:cNvSpPr/>
          <p:nvPr/>
        </p:nvSpPr>
        <p:spPr>
          <a:xfrm>
            <a:off x="10166684" y="0"/>
            <a:ext cx="2025316" cy="6858000"/>
          </a:xfrm>
          <a:prstGeom prst="rect">
            <a:avLst/>
          </a:prstGeom>
          <a:solidFill>
            <a:srgbClr val="8A1A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4" name="Rectangle 13">
            <a:extLst>
              <a:ext uri="{FF2B5EF4-FFF2-40B4-BE49-F238E27FC236}">
                <a16:creationId xmlns:a16="http://schemas.microsoft.com/office/drawing/2014/main" id="{70C8BCE3-7BF5-244B-ABC5-1CC57CE8ADDB}"/>
              </a:ext>
            </a:extLst>
          </p:cNvPr>
          <p:cNvSpPr/>
          <p:nvPr/>
        </p:nvSpPr>
        <p:spPr>
          <a:xfrm>
            <a:off x="1018805" y="5544551"/>
            <a:ext cx="1888713"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@InnovateUK</a:t>
            </a:r>
          </a:p>
        </p:txBody>
      </p:sp>
      <p:sp>
        <p:nvSpPr>
          <p:cNvPr id="16" name="Rectangle 15">
            <a:extLst>
              <a:ext uri="{FF2B5EF4-FFF2-40B4-BE49-F238E27FC236}">
                <a16:creationId xmlns:a16="http://schemas.microsoft.com/office/drawing/2014/main" id="{BAC3E187-FC47-6646-A5A3-38BEA5BF97F3}"/>
              </a:ext>
            </a:extLst>
          </p:cNvPr>
          <p:cNvSpPr/>
          <p:nvPr/>
        </p:nvSpPr>
        <p:spPr>
          <a:xfrm>
            <a:off x="1018805" y="6243027"/>
            <a:ext cx="2801861"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Innovate UK</a:t>
            </a:r>
          </a:p>
        </p:txBody>
      </p:sp>
      <p:pic>
        <p:nvPicPr>
          <p:cNvPr id="18" name="Picture 17">
            <a:extLst>
              <a:ext uri="{FF2B5EF4-FFF2-40B4-BE49-F238E27FC236}">
                <a16:creationId xmlns:a16="http://schemas.microsoft.com/office/drawing/2014/main" id="{7F25C28B-6C92-F94C-81EC-CBF349C8486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0774" y="5508805"/>
            <a:ext cx="444002" cy="437275"/>
          </a:xfrm>
          <a:prstGeom prst="rect">
            <a:avLst/>
          </a:prstGeom>
        </p:spPr>
      </p:pic>
      <p:pic>
        <p:nvPicPr>
          <p:cNvPr id="10" name="Picture 9">
            <a:extLst>
              <a:ext uri="{FF2B5EF4-FFF2-40B4-BE49-F238E27FC236}">
                <a16:creationId xmlns:a16="http://schemas.microsoft.com/office/drawing/2014/main" id="{DE3B253F-9105-E440-B2D4-8E0F9E938F1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8322" y="213445"/>
            <a:ext cx="2232742" cy="716162"/>
          </a:xfrm>
          <a:prstGeom prst="rect">
            <a:avLst/>
          </a:prstGeom>
        </p:spPr>
      </p:pic>
      <p:pic>
        <p:nvPicPr>
          <p:cNvPr id="17" name="Picture 16">
            <a:extLst>
              <a:ext uri="{FF2B5EF4-FFF2-40B4-BE49-F238E27FC236}">
                <a16:creationId xmlns:a16="http://schemas.microsoft.com/office/drawing/2014/main" id="{81113088-3ED1-2D41-9DCB-1D69811DBCA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60774" y="6204340"/>
            <a:ext cx="440215" cy="440215"/>
          </a:xfrm>
          <a:prstGeom prst="rect">
            <a:avLst/>
          </a:prstGeom>
        </p:spPr>
      </p:pic>
      <p:sp>
        <p:nvSpPr>
          <p:cNvPr id="12" name="Rectangle 11">
            <a:extLst>
              <a:ext uri="{FF2B5EF4-FFF2-40B4-BE49-F238E27FC236}">
                <a16:creationId xmlns:a16="http://schemas.microsoft.com/office/drawing/2014/main" id="{2BF90D89-5C57-C94B-98BB-AF6503ECE235}"/>
              </a:ext>
            </a:extLst>
          </p:cNvPr>
          <p:cNvSpPr/>
          <p:nvPr/>
        </p:nvSpPr>
        <p:spPr>
          <a:xfrm>
            <a:off x="3818613" y="5543133"/>
            <a:ext cx="1738351"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Innovate UK</a:t>
            </a:r>
          </a:p>
        </p:txBody>
      </p:sp>
      <p:pic>
        <p:nvPicPr>
          <p:cNvPr id="13" name="Picture 12">
            <a:extLst>
              <a:ext uri="{FF2B5EF4-FFF2-40B4-BE49-F238E27FC236}">
                <a16:creationId xmlns:a16="http://schemas.microsoft.com/office/drawing/2014/main" id="{59B353B9-07B1-9849-9182-489F734375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374799" y="5504446"/>
            <a:ext cx="440215" cy="440215"/>
          </a:xfrm>
          <a:prstGeom prst="rect">
            <a:avLst/>
          </a:prstGeom>
        </p:spPr>
      </p:pic>
      <p:pic>
        <p:nvPicPr>
          <p:cNvPr id="2050" name="Picture 2" descr="Icon&#10;&#10;Description automatically generated">
            <a:extLst>
              <a:ext uri="{FF2B5EF4-FFF2-40B4-BE49-F238E27FC236}">
                <a16:creationId xmlns:a16="http://schemas.microsoft.com/office/drawing/2014/main" id="{E3F246A8-EE6D-4C20-A708-D2D9B8AC3031}"/>
              </a:ext>
            </a:extLst>
          </p:cNvPr>
          <p:cNvPicPr>
            <a:picLocks noChangeAspect="1" noChangeArrowheads="1"/>
          </p:cNvPicPr>
          <p:nvPr/>
        </p:nvPicPr>
        <p:blipFill>
          <a:blip r:embed="rId7" cstate="email">
            <a:extLst>
              <a:ext uri="{BEBA8EAE-BF5A-486C-A8C5-ECC9F3942E4B}">
                <a14:imgProps xmlns:a14="http://schemas.microsoft.com/office/drawing/2010/main">
                  <a14:imgLayer r:embed="rId8">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3374799" y="6205355"/>
            <a:ext cx="439200" cy="439200"/>
          </a:xfrm>
          <a:prstGeom prst="rect">
            <a:avLst/>
          </a:prstGeom>
          <a:noFill/>
        </p:spPr>
      </p:pic>
      <p:sp>
        <p:nvSpPr>
          <p:cNvPr id="11" name="Rectangle 10">
            <a:extLst>
              <a:ext uri="{FF2B5EF4-FFF2-40B4-BE49-F238E27FC236}">
                <a16:creationId xmlns:a16="http://schemas.microsoft.com/office/drawing/2014/main" id="{6233FB61-812B-441E-9CC1-1AC0F5AF0C07}"/>
              </a:ext>
            </a:extLst>
          </p:cNvPr>
          <p:cNvSpPr/>
          <p:nvPr/>
        </p:nvSpPr>
        <p:spPr>
          <a:xfrm>
            <a:off x="3818613" y="6203937"/>
            <a:ext cx="2375863"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@weareinnovateuk</a:t>
            </a:r>
          </a:p>
        </p:txBody>
      </p:sp>
      <p:sp>
        <p:nvSpPr>
          <p:cNvPr id="15" name="TextBox 14">
            <a:extLst>
              <a:ext uri="{FF2B5EF4-FFF2-40B4-BE49-F238E27FC236}">
                <a16:creationId xmlns:a16="http://schemas.microsoft.com/office/drawing/2014/main" id="{9D7CAA2B-534B-40C5-9906-83E8AB8134F8}"/>
              </a:ext>
            </a:extLst>
          </p:cNvPr>
          <p:cNvSpPr txBox="1"/>
          <p:nvPr/>
        </p:nvSpPr>
        <p:spPr>
          <a:xfrm>
            <a:off x="560774" y="2076035"/>
            <a:ext cx="8181782" cy="186204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500" b="1" i="0" u="none" strike="noStrike" kern="1200" cap="none" spc="0" normalizeH="0" baseline="0" noProof="0">
                <a:ln>
                  <a:noFill/>
                </a:ln>
                <a:solidFill>
                  <a:srgbClr val="BE2BBB"/>
                </a:solidFill>
                <a:effectLst/>
                <a:uLnTx/>
                <a:uFillTx/>
                <a:latin typeface="Arial" panose="020B0604020202020204"/>
                <a:ea typeface="+mn-ea"/>
                <a:cs typeface="+mn-cs"/>
              </a:rPr>
              <a:t>Thank You</a:t>
            </a:r>
          </a:p>
        </p:txBody>
      </p:sp>
      <p:sp>
        <p:nvSpPr>
          <p:cNvPr id="24" name="Rectangle 23">
            <a:extLst>
              <a:ext uri="{FF2B5EF4-FFF2-40B4-BE49-F238E27FC236}">
                <a16:creationId xmlns:a16="http://schemas.microsoft.com/office/drawing/2014/main" id="{7D368993-91A3-47C5-983C-3CB1A5D6D3FC}"/>
              </a:ext>
            </a:extLst>
          </p:cNvPr>
          <p:cNvSpPr/>
          <p:nvPr/>
        </p:nvSpPr>
        <p:spPr>
          <a:xfrm rot="16200000">
            <a:off x="-3341467" y="3314700"/>
            <a:ext cx="6883534" cy="228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2172028320"/>
      </p:ext>
    </p:extLst>
  </p:cSld>
  <p:clrMapOvr>
    <a:masterClrMapping/>
  </p:clrMapOvr>
</p:sld>
</file>

<file path=ppt/theme/theme1.xml><?xml version="1.0" encoding="utf-8"?>
<a:theme xmlns:a="http://schemas.openxmlformats.org/drawingml/2006/main" name="Font and logo maste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ont master without logo">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Font and logo maste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Font and logo maste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6_Font and logo maste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3_Font and logo maste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ChapterSlides_WithImage">
  <a:themeElements>
    <a:clrScheme name="UKRI Innovate UK 1">
      <a:dk1>
        <a:srgbClr val="590061"/>
      </a:dk1>
      <a:lt1>
        <a:srgbClr val="FE5A5A"/>
      </a:lt1>
      <a:dk2>
        <a:srgbClr val="000000"/>
      </a:dk2>
      <a:lt2>
        <a:srgbClr val="FDFFFE"/>
      </a:lt2>
      <a:accent1>
        <a:srgbClr val="B1B2B0"/>
      </a:accent1>
      <a:accent2>
        <a:srgbClr val="FD5B59"/>
      </a:accent2>
      <a:accent3>
        <a:srgbClr val="FF81FF"/>
      </a:accent3>
      <a:accent4>
        <a:srgbClr val="BE29B9"/>
      </a:accent4>
      <a:accent5>
        <a:srgbClr val="89189B"/>
      </a:accent5>
      <a:accent6>
        <a:srgbClr val="5A0062"/>
      </a:accent6>
      <a:hlink>
        <a:srgbClr val="FE5A59"/>
      </a:hlink>
      <a:folHlink>
        <a:srgbClr val="5A016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Title Slides - Abstract Option">
  <a:themeElements>
    <a:clrScheme name="UKRI Innovate UK 1">
      <a:dk1>
        <a:srgbClr val="590061"/>
      </a:dk1>
      <a:lt1>
        <a:srgbClr val="FE5A5A"/>
      </a:lt1>
      <a:dk2>
        <a:srgbClr val="000000"/>
      </a:dk2>
      <a:lt2>
        <a:srgbClr val="FDFFFE"/>
      </a:lt2>
      <a:accent1>
        <a:srgbClr val="B1B2B0"/>
      </a:accent1>
      <a:accent2>
        <a:srgbClr val="FD5B59"/>
      </a:accent2>
      <a:accent3>
        <a:srgbClr val="FF81FF"/>
      </a:accent3>
      <a:accent4>
        <a:srgbClr val="BE29B9"/>
      </a:accent4>
      <a:accent5>
        <a:srgbClr val="89189B"/>
      </a:accent5>
      <a:accent6>
        <a:srgbClr val="5A0062"/>
      </a:accent6>
      <a:hlink>
        <a:srgbClr val="FE5A59"/>
      </a:hlink>
      <a:folHlink>
        <a:srgbClr val="5A016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Logo Upper-Right | no Side Ba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Logo Upper-Right | with Side Ba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No Logo | No Side Ba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Logo Lower-Left | with Side Bar">
  <a:themeElements>
    <a:clrScheme name="Innovate UK theme">
      <a:dk1>
        <a:srgbClr val="2E2C61"/>
      </a:dk1>
      <a:lt1>
        <a:srgbClr val="FFFFFF"/>
      </a:lt1>
      <a:dk2>
        <a:srgbClr val="2E2C61"/>
      </a:dk2>
      <a:lt2>
        <a:srgbClr val="FFFFFF"/>
      </a:lt2>
      <a:accent1>
        <a:srgbClr val="BE2BBB"/>
      </a:accent1>
      <a:accent2>
        <a:srgbClr val="8A1A9B"/>
      </a:accent2>
      <a:accent3>
        <a:srgbClr val="67C04D"/>
      </a:accent3>
      <a:accent4>
        <a:srgbClr val="616161"/>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ate_x0020_Added xmlns="e2de4f89-ff38-4a8b-abf3-30b2728c50c0">2022-02-14T08:00:00+00:00</Date_x0020_Added>
    <Owner xmlns="e2de4f89-ff38-4a8b-abf3-30b2728c50c0">
      <UserInfo>
        <DisplayName>i:0#.f|membership|richard.roberts@iuk.ukri.org</DisplayName>
        <AccountId>539</AccountId>
        <AccountType/>
      </UserInfo>
    </Owner>
    <Description0 xmlns="e2de4f89-ff38-4a8b-abf3-30b2728c50c0">A smörgåsbord of ready-to-use slides. Updated in June 21. **DOWNLOAD COPY BEFORE EDITING**</Description0>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872DD09E27C284EAFAB9EC57206A16E" ma:contentTypeVersion="1" ma:contentTypeDescription="Create a new document." ma:contentTypeScope="" ma:versionID="89f07bfdb032bec06779eeaf404eed43">
  <xsd:schema xmlns:xsd="http://www.w3.org/2001/XMLSchema" xmlns:xs="http://www.w3.org/2001/XMLSchema" xmlns:p="http://schemas.microsoft.com/office/2006/metadata/properties" xmlns:ns2="e2de4f89-ff38-4a8b-abf3-30b2728c50c0" xmlns:ns3="5b500ee0-0ee8-4637-abd4-7aaa7a80eea8" targetNamespace="http://schemas.microsoft.com/office/2006/metadata/properties" ma:root="true" ma:fieldsID="01cf4af7b0a223875c5ec8da44c7d500" ns2:_="" ns3:_="">
    <xsd:import namespace="e2de4f89-ff38-4a8b-abf3-30b2728c50c0"/>
    <xsd:import namespace="5b500ee0-0ee8-4637-abd4-7aaa7a80eea8"/>
    <xsd:element name="properties">
      <xsd:complexType>
        <xsd:sequence>
          <xsd:element name="documentManagement">
            <xsd:complexType>
              <xsd:all>
                <xsd:element ref="ns2:Owner" minOccurs="0"/>
                <xsd:element ref="ns2:Description0"/>
                <xsd:element ref="ns2:MediaServiceMetadata" minOccurs="0"/>
                <xsd:element ref="ns2:MediaServiceFastMetadata" minOccurs="0"/>
                <xsd:element ref="ns2:Date_x0020_Added"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de4f89-ff38-4a8b-abf3-30b2728c50c0" elementFormDefault="qualified">
    <xsd:import namespace="http://schemas.microsoft.com/office/2006/documentManagement/types"/>
    <xsd:import namespace="http://schemas.microsoft.com/office/infopath/2007/PartnerControls"/>
    <xsd:element name="Owner" ma:index="8" nillable="true" ma:displayName="Owner" ma:format="Dropdown" ma:list="UserInfo" ma:SharePointGroup="0" ma:internalName="Owner">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scription0" ma:index="9" ma:displayName="Description" ma:format="Dropdown" ma:internalName="Description0">
      <xsd:simpleType>
        <xsd:restriction base="dms:Text">
          <xsd:maxLength value="255"/>
        </xsd:restriction>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Date_x0020_Added" ma:index="12" nillable="true" ma:displayName="Date Added" ma:default="[today]" ma:format="DateOnly" ma:internalName="Date_x0020_Added">
      <xsd:simpleType>
        <xsd:restriction base="dms:DateTime"/>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b500ee0-0ee8-4637-abd4-7aaa7a80eea8"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18AA99-0A9C-4600-B5B5-8E65993226B7}">
  <ds:schemaRefs>
    <ds:schemaRef ds:uri="5b500ee0-0ee8-4637-abd4-7aaa7a80eea8"/>
    <ds:schemaRef ds:uri="e2de4f89-ff38-4a8b-abf3-30b2728c50c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89918F0E-C50A-4AF7-8558-EF5797E08A80}">
  <ds:schemaRefs>
    <ds:schemaRef ds:uri="5b500ee0-0ee8-4637-abd4-7aaa7a80eea8"/>
    <ds:schemaRef ds:uri="e2de4f89-ff38-4a8b-abf3-30b2728c50c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E42FD96-3CBE-441E-996C-7CD95E2F922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1893</TotalTime>
  <Words>694</Words>
  <Application>Microsoft Office PowerPoint</Application>
  <PresentationFormat>Widescreen</PresentationFormat>
  <Paragraphs>113</Paragraphs>
  <Slides>10</Slides>
  <Notes>10</Notes>
  <HiddenSlides>0</HiddenSlides>
  <MMClips>0</MMClips>
  <ScaleCrop>false</ScaleCrop>
  <HeadingPairs>
    <vt:vector size="6" baseType="variant">
      <vt:variant>
        <vt:lpstr>Fonts Used</vt:lpstr>
      </vt:variant>
      <vt:variant>
        <vt:i4>10</vt:i4>
      </vt:variant>
      <vt:variant>
        <vt:lpstr>Theme</vt:lpstr>
      </vt:variant>
      <vt:variant>
        <vt:i4>13</vt:i4>
      </vt:variant>
      <vt:variant>
        <vt:lpstr>Slide Titles</vt:lpstr>
      </vt:variant>
      <vt:variant>
        <vt:i4>10</vt:i4>
      </vt:variant>
    </vt:vector>
  </HeadingPairs>
  <TitlesOfParts>
    <vt:vector size="33" baseType="lpstr">
      <vt:lpstr>.AppleSystemUIFont</vt:lpstr>
      <vt:lpstr>Aptos</vt:lpstr>
      <vt:lpstr>Aptos Display</vt:lpstr>
      <vt:lpstr>Arial</vt:lpstr>
      <vt:lpstr>Calibri</vt:lpstr>
      <vt:lpstr>Courier Std</vt:lpstr>
      <vt:lpstr>Helvetica</vt:lpstr>
      <vt:lpstr>Symbol</vt:lpstr>
      <vt:lpstr>Times New Roman</vt:lpstr>
      <vt:lpstr>Wingdings</vt:lpstr>
      <vt:lpstr>Font and logo master</vt:lpstr>
      <vt:lpstr>Font master without logo</vt:lpstr>
      <vt:lpstr>1_Font and logo master</vt:lpstr>
      <vt:lpstr>2_Font and logo master</vt:lpstr>
      <vt:lpstr>26_Font and logo master</vt:lpstr>
      <vt:lpstr>23_Font and logo master</vt:lpstr>
      <vt:lpstr>ChapterSlides_WithImage</vt:lpstr>
      <vt:lpstr>Title Slides - Abstract Option</vt:lpstr>
      <vt:lpstr>Logo Upper-Right | no Side Bar</vt:lpstr>
      <vt:lpstr>Logo Upper-Right | with Side Bar</vt:lpstr>
      <vt:lpstr>No Logo | No Side Bar</vt:lpstr>
      <vt:lpstr>Logo Lower-Left | with Side Bar</vt:lpstr>
      <vt:lpstr>Office Theme</vt:lpstr>
      <vt:lpstr>PowerPoint Presentation</vt:lpstr>
      <vt:lpstr>PowerPoint Presentation</vt:lpstr>
      <vt:lpstr>PowerPoint Presentation</vt:lpstr>
      <vt:lpstr>Competition Themes</vt:lpstr>
      <vt:lpstr>15th April Launch Event </vt:lpstr>
      <vt:lpstr>Project Partners</vt:lpstr>
      <vt:lpstr>PowerPoint Presentation</vt:lpstr>
      <vt:lpstr>PowerPoint Presentation</vt:lpstr>
      <vt:lpstr>How to apply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Innovate UK Corporate slide deck (2021)</dc:title>
  <dc:creator>Philip Millard</dc:creator>
  <cp:lastModifiedBy>Simon Hart - Innovate UK UKRI</cp:lastModifiedBy>
  <cp:revision>23</cp:revision>
  <cp:lastPrinted>2020-02-05T13:35:00Z</cp:lastPrinted>
  <dcterms:created xsi:type="dcterms:W3CDTF">2019-09-17T08:04:08Z</dcterms:created>
  <dcterms:modified xsi:type="dcterms:W3CDTF">2024-04-18T20:05:12Z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0x0101006872DD09E27C284EAFAB9EC57206A16E</vt:lpwstr>
  </property>
</Properties>
</file>