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7" r:id="rId5"/>
  </p:sldMasterIdLst>
  <p:notesMasterIdLst>
    <p:notesMasterId r:id="rId21"/>
  </p:notesMasterIdLst>
  <p:handoutMasterIdLst>
    <p:handoutMasterId r:id="rId22"/>
  </p:handoutMasterIdLst>
  <p:sldIdLst>
    <p:sldId id="260" r:id="rId6"/>
    <p:sldId id="1717" r:id="rId7"/>
    <p:sldId id="3170" r:id="rId8"/>
    <p:sldId id="9991" r:id="rId9"/>
    <p:sldId id="10000" r:id="rId10"/>
    <p:sldId id="10001" r:id="rId11"/>
    <p:sldId id="9992" r:id="rId12"/>
    <p:sldId id="9994" r:id="rId13"/>
    <p:sldId id="9998" r:id="rId14"/>
    <p:sldId id="9997" r:id="rId15"/>
    <p:sldId id="9979" r:id="rId16"/>
    <p:sldId id="9988" r:id="rId17"/>
    <p:sldId id="9989" r:id="rId18"/>
    <p:sldId id="3182" r:id="rId19"/>
    <p:sldId id="258" r:id="rId20"/>
  </p:sldIdLst>
  <p:sldSz cx="12192000" cy="6858000"/>
  <p:notesSz cx="6858000" cy="9144000"/>
  <p:custDataLst>
    <p:tags r:id="rId2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8CB3"/>
    <a:srgbClr val="006A52"/>
    <a:srgbClr val="C5E4E9"/>
    <a:srgbClr val="2F6F7A"/>
    <a:srgbClr val="E56D81"/>
    <a:srgbClr val="D42643"/>
    <a:srgbClr val="E1556C"/>
    <a:srgbClr val="DA2E4B"/>
    <a:srgbClr val="DF4962"/>
    <a:srgbClr val="E25C7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2726" autoAdjust="0"/>
  </p:normalViewPr>
  <p:slideViewPr>
    <p:cSldViewPr snapToGrid="0">
      <p:cViewPr>
        <p:scale>
          <a:sx n="75" d="100"/>
          <a:sy n="75" d="100"/>
        </p:scale>
        <p:origin x="1896" y="492"/>
      </p:cViewPr>
      <p:guideLst/>
    </p:cSldViewPr>
  </p:slideViewPr>
  <p:notesTextViewPr>
    <p:cViewPr>
      <p:scale>
        <a:sx n="3" d="2"/>
        <a:sy n="3" d="2"/>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gs" Target="tags/tag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handoutMaster" Target="handoutMasters/handout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407CA9E-1FA7-4F68-94D7-546348E58EC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384EFB9F-A03C-4D84-A3A2-C628799362D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B309AE4-C9AE-42A4-85BE-BBC2120392CF}" type="datetimeFigureOut">
              <a:rPr lang="en-GB" smtClean="0"/>
              <a:t>10/10/2023</a:t>
            </a:fld>
            <a:endParaRPr lang="en-GB"/>
          </a:p>
        </p:txBody>
      </p:sp>
      <p:sp>
        <p:nvSpPr>
          <p:cNvPr id="4" name="Footer Placeholder 3">
            <a:extLst>
              <a:ext uri="{FF2B5EF4-FFF2-40B4-BE49-F238E27FC236}">
                <a16:creationId xmlns:a16="http://schemas.microsoft.com/office/drawing/2014/main" id="{C5DAC7BA-6C83-4CA1-B626-7BFE7B39811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FC500E8A-33D6-498F-A16F-262DDA5C975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D20056C-E5D6-4E9D-B05D-D37835113E08}" type="slidenum">
              <a:rPr lang="en-GB" smtClean="0"/>
              <a:t>‹#›</a:t>
            </a:fld>
            <a:endParaRPr lang="en-GB"/>
          </a:p>
        </p:txBody>
      </p:sp>
    </p:spTree>
    <p:extLst>
      <p:ext uri="{BB962C8B-B14F-4D97-AF65-F5344CB8AC3E}">
        <p14:creationId xmlns:p14="http://schemas.microsoft.com/office/powerpoint/2010/main" val="35581695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F08603-4F35-4538-B271-800115070E8A}" type="datetimeFigureOut">
              <a:rPr lang="en-GB" smtClean="0"/>
              <a:t>10/10/2023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4023E1-0116-4430-93F5-5F31A6A28B11}" type="slidenum">
              <a:rPr lang="en-GB" smtClean="0"/>
              <a:t>‹#›</a:t>
            </a:fld>
            <a:endParaRPr lang="en-GB"/>
          </a:p>
        </p:txBody>
      </p:sp>
    </p:spTree>
    <p:extLst>
      <p:ext uri="{BB962C8B-B14F-4D97-AF65-F5344CB8AC3E}">
        <p14:creationId xmlns:p14="http://schemas.microsoft.com/office/powerpoint/2010/main" val="11732820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E7C51FD-80DD-40E4-A031-D41D0B01BEF4}" type="slidenum">
              <a:rPr lang="en-GB" smtClean="0"/>
              <a:pPr/>
              <a:t>2</a:t>
            </a:fld>
            <a:endParaRPr lang="en-GB"/>
          </a:p>
        </p:txBody>
      </p:sp>
    </p:spTree>
    <p:extLst>
      <p:ext uri="{BB962C8B-B14F-4D97-AF65-F5344CB8AC3E}">
        <p14:creationId xmlns:p14="http://schemas.microsoft.com/office/powerpoint/2010/main" val="39740676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algn="l"/>
            <a:endParaRPr lang="en-GB" sz="1300" dirty="0"/>
          </a:p>
        </p:txBody>
      </p:sp>
      <p:sp>
        <p:nvSpPr>
          <p:cNvPr id="4" name="Slide Number Placeholder 3"/>
          <p:cNvSpPr>
            <a:spLocks noGrp="1"/>
          </p:cNvSpPr>
          <p:nvPr>
            <p:ph type="sldNum" sz="quarter" idx="5"/>
          </p:nvPr>
        </p:nvSpPr>
        <p:spPr/>
        <p:txBody>
          <a:bodyPr/>
          <a:lstStyle/>
          <a:p>
            <a:fld id="{7A4023E1-0116-4430-93F5-5F31A6A28B11}" type="slidenum">
              <a:rPr lang="en-GB" smtClean="0"/>
              <a:t>3</a:t>
            </a:fld>
            <a:endParaRPr lang="en-GB"/>
          </a:p>
        </p:txBody>
      </p:sp>
    </p:spTree>
    <p:extLst>
      <p:ext uri="{BB962C8B-B14F-4D97-AF65-F5344CB8AC3E}">
        <p14:creationId xmlns:p14="http://schemas.microsoft.com/office/powerpoint/2010/main" val="14986913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algn="l"/>
            <a:endParaRPr lang="en-GB" sz="1300" dirty="0"/>
          </a:p>
        </p:txBody>
      </p:sp>
      <p:sp>
        <p:nvSpPr>
          <p:cNvPr id="4" name="Slide Number Placeholder 3"/>
          <p:cNvSpPr>
            <a:spLocks noGrp="1"/>
          </p:cNvSpPr>
          <p:nvPr>
            <p:ph type="sldNum" sz="quarter" idx="5"/>
          </p:nvPr>
        </p:nvSpPr>
        <p:spPr/>
        <p:txBody>
          <a:bodyPr/>
          <a:lstStyle/>
          <a:p>
            <a:fld id="{7A4023E1-0116-4430-93F5-5F31A6A28B11}" type="slidenum">
              <a:rPr lang="en-GB" smtClean="0"/>
              <a:t>4</a:t>
            </a:fld>
            <a:endParaRPr lang="en-GB"/>
          </a:p>
        </p:txBody>
      </p:sp>
    </p:spTree>
    <p:extLst>
      <p:ext uri="{BB962C8B-B14F-4D97-AF65-F5344CB8AC3E}">
        <p14:creationId xmlns:p14="http://schemas.microsoft.com/office/powerpoint/2010/main" val="22952331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algn="l"/>
            <a:endParaRPr lang="en-GB" sz="1300" dirty="0"/>
          </a:p>
        </p:txBody>
      </p:sp>
      <p:sp>
        <p:nvSpPr>
          <p:cNvPr id="4" name="Slide Number Placeholder 3"/>
          <p:cNvSpPr>
            <a:spLocks noGrp="1"/>
          </p:cNvSpPr>
          <p:nvPr>
            <p:ph type="sldNum" sz="quarter" idx="5"/>
          </p:nvPr>
        </p:nvSpPr>
        <p:spPr/>
        <p:txBody>
          <a:bodyPr/>
          <a:lstStyle/>
          <a:p>
            <a:fld id="{7A4023E1-0116-4430-93F5-5F31A6A28B11}" type="slidenum">
              <a:rPr lang="en-GB" smtClean="0"/>
              <a:t>5</a:t>
            </a:fld>
            <a:endParaRPr lang="en-GB"/>
          </a:p>
        </p:txBody>
      </p:sp>
    </p:spTree>
    <p:extLst>
      <p:ext uri="{BB962C8B-B14F-4D97-AF65-F5344CB8AC3E}">
        <p14:creationId xmlns:p14="http://schemas.microsoft.com/office/powerpoint/2010/main" val="36446947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algn="l"/>
            <a:endParaRPr lang="en-GB" sz="1300" dirty="0"/>
          </a:p>
        </p:txBody>
      </p:sp>
      <p:sp>
        <p:nvSpPr>
          <p:cNvPr id="4" name="Slide Number Placeholder 3"/>
          <p:cNvSpPr>
            <a:spLocks noGrp="1"/>
          </p:cNvSpPr>
          <p:nvPr>
            <p:ph type="sldNum" sz="quarter" idx="5"/>
          </p:nvPr>
        </p:nvSpPr>
        <p:spPr/>
        <p:txBody>
          <a:bodyPr/>
          <a:lstStyle/>
          <a:p>
            <a:fld id="{7A4023E1-0116-4430-93F5-5F31A6A28B11}" type="slidenum">
              <a:rPr lang="en-GB" smtClean="0"/>
              <a:t>6</a:t>
            </a:fld>
            <a:endParaRPr lang="en-GB"/>
          </a:p>
        </p:txBody>
      </p:sp>
    </p:spTree>
    <p:extLst>
      <p:ext uri="{BB962C8B-B14F-4D97-AF65-F5344CB8AC3E}">
        <p14:creationId xmlns:p14="http://schemas.microsoft.com/office/powerpoint/2010/main" val="11333388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sz="1000" dirty="0">
              <a:latin typeface="+mn-lt"/>
            </a:endParaRPr>
          </a:p>
        </p:txBody>
      </p:sp>
      <p:sp>
        <p:nvSpPr>
          <p:cNvPr id="4" name="Slide Number Placeholder 3"/>
          <p:cNvSpPr>
            <a:spLocks noGrp="1"/>
          </p:cNvSpPr>
          <p:nvPr>
            <p:ph type="sldNum" sz="quarter" idx="5"/>
          </p:nvPr>
        </p:nvSpPr>
        <p:spPr/>
        <p:txBody>
          <a:bodyPr/>
          <a:lstStyle/>
          <a:p>
            <a:fld id="{7A4023E1-0116-4430-93F5-5F31A6A28B11}" type="slidenum">
              <a:rPr lang="en-GB" smtClean="0"/>
              <a:t>7</a:t>
            </a:fld>
            <a:endParaRPr lang="en-GB"/>
          </a:p>
        </p:txBody>
      </p:sp>
    </p:spTree>
    <p:extLst>
      <p:ext uri="{BB962C8B-B14F-4D97-AF65-F5344CB8AC3E}">
        <p14:creationId xmlns:p14="http://schemas.microsoft.com/office/powerpoint/2010/main" val="34640877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sz="1000" u="sng" dirty="0">
              <a:latin typeface="+mn-lt"/>
            </a:endParaRPr>
          </a:p>
        </p:txBody>
      </p:sp>
      <p:sp>
        <p:nvSpPr>
          <p:cNvPr id="4" name="Slide Number Placeholder 3"/>
          <p:cNvSpPr>
            <a:spLocks noGrp="1"/>
          </p:cNvSpPr>
          <p:nvPr>
            <p:ph type="sldNum" sz="quarter" idx="5"/>
          </p:nvPr>
        </p:nvSpPr>
        <p:spPr/>
        <p:txBody>
          <a:bodyPr/>
          <a:lstStyle/>
          <a:p>
            <a:fld id="{7A4023E1-0116-4430-93F5-5F31A6A28B11}" type="slidenum">
              <a:rPr lang="en-GB" smtClean="0"/>
              <a:t>8</a:t>
            </a:fld>
            <a:endParaRPr lang="en-GB"/>
          </a:p>
        </p:txBody>
      </p:sp>
    </p:spTree>
    <p:extLst>
      <p:ext uri="{BB962C8B-B14F-4D97-AF65-F5344CB8AC3E}">
        <p14:creationId xmlns:p14="http://schemas.microsoft.com/office/powerpoint/2010/main" val="26536037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sz="1000" dirty="0">
              <a:latin typeface="+mn-lt"/>
              <a:ea typeface="Akkurat LL Light" panose="020B0404020101010102" pitchFamily="34" charset="-126"/>
              <a:cs typeface="Akkurat LL Light" panose="020B0404020101010102" pitchFamily="34" charset="-126"/>
            </a:endParaRPr>
          </a:p>
        </p:txBody>
      </p:sp>
      <p:sp>
        <p:nvSpPr>
          <p:cNvPr id="4" name="Slide Number Placeholder 3"/>
          <p:cNvSpPr>
            <a:spLocks noGrp="1"/>
          </p:cNvSpPr>
          <p:nvPr>
            <p:ph type="sldNum" sz="quarter" idx="5"/>
          </p:nvPr>
        </p:nvSpPr>
        <p:spPr/>
        <p:txBody>
          <a:bodyPr/>
          <a:lstStyle/>
          <a:p>
            <a:fld id="{7A4023E1-0116-4430-93F5-5F31A6A28B11}" type="slidenum">
              <a:rPr lang="en-GB" smtClean="0"/>
              <a:t>9</a:t>
            </a:fld>
            <a:endParaRPr lang="en-GB"/>
          </a:p>
        </p:txBody>
      </p:sp>
    </p:spTree>
    <p:extLst>
      <p:ext uri="{BB962C8B-B14F-4D97-AF65-F5344CB8AC3E}">
        <p14:creationId xmlns:p14="http://schemas.microsoft.com/office/powerpoint/2010/main" val="18050651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sz="1000" dirty="0">
              <a:latin typeface="+mn-lt"/>
              <a:ea typeface="Akkurat LL Light" panose="020B0404020101010102" pitchFamily="34" charset="-126"/>
              <a:cs typeface="Akkurat LL Light" panose="020B0404020101010102" pitchFamily="34" charset="-126"/>
            </a:endParaRPr>
          </a:p>
        </p:txBody>
      </p:sp>
      <p:sp>
        <p:nvSpPr>
          <p:cNvPr id="4" name="Slide Number Placeholder 3"/>
          <p:cNvSpPr>
            <a:spLocks noGrp="1"/>
          </p:cNvSpPr>
          <p:nvPr>
            <p:ph type="sldNum" sz="quarter" idx="5"/>
          </p:nvPr>
        </p:nvSpPr>
        <p:spPr/>
        <p:txBody>
          <a:bodyPr/>
          <a:lstStyle/>
          <a:p>
            <a:fld id="{7A4023E1-0116-4430-93F5-5F31A6A28B11}" type="slidenum">
              <a:rPr lang="en-GB" smtClean="0"/>
              <a:t>10</a:t>
            </a:fld>
            <a:endParaRPr lang="en-GB"/>
          </a:p>
        </p:txBody>
      </p:sp>
    </p:spTree>
    <p:extLst>
      <p:ext uri="{BB962C8B-B14F-4D97-AF65-F5344CB8AC3E}">
        <p14:creationId xmlns:p14="http://schemas.microsoft.com/office/powerpoint/2010/main" val="36415507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u="sng" dirty="0"/>
          </a:p>
        </p:txBody>
      </p:sp>
      <p:sp>
        <p:nvSpPr>
          <p:cNvPr id="4" name="Slide Number Placeholder 3"/>
          <p:cNvSpPr>
            <a:spLocks noGrp="1"/>
          </p:cNvSpPr>
          <p:nvPr>
            <p:ph type="sldNum" sz="quarter" idx="5"/>
          </p:nvPr>
        </p:nvSpPr>
        <p:spPr/>
        <p:txBody>
          <a:bodyPr/>
          <a:lstStyle/>
          <a:p>
            <a:fld id="{7A4023E1-0116-4430-93F5-5F31A6A28B11}" type="slidenum">
              <a:rPr lang="en-GB" smtClean="0"/>
              <a:t>11</a:t>
            </a:fld>
            <a:endParaRPr lang="en-GB"/>
          </a:p>
        </p:txBody>
      </p:sp>
    </p:spTree>
    <p:extLst>
      <p:ext uri="{BB962C8B-B14F-4D97-AF65-F5344CB8AC3E}">
        <p14:creationId xmlns:p14="http://schemas.microsoft.com/office/powerpoint/2010/main" val="10849515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algn="l"/>
            <a:endParaRPr lang="en-GB" dirty="0">
              <a:solidFill>
                <a:sysClr val="windowText" lastClr="000000"/>
              </a:solidFill>
            </a:endParaRPr>
          </a:p>
        </p:txBody>
      </p:sp>
      <p:sp>
        <p:nvSpPr>
          <p:cNvPr id="4" name="Slide Number Placeholder 3"/>
          <p:cNvSpPr>
            <a:spLocks noGrp="1"/>
          </p:cNvSpPr>
          <p:nvPr>
            <p:ph type="sldNum" sz="quarter" idx="5"/>
          </p:nvPr>
        </p:nvSpPr>
        <p:spPr/>
        <p:txBody>
          <a:bodyPr/>
          <a:lstStyle/>
          <a:p>
            <a:fld id="{7A4023E1-0116-4430-93F5-5F31A6A28B11}" type="slidenum">
              <a:rPr lang="en-GB" smtClean="0"/>
              <a:t>12</a:t>
            </a:fld>
            <a:endParaRPr lang="en-GB"/>
          </a:p>
        </p:txBody>
      </p:sp>
    </p:spTree>
    <p:extLst>
      <p:ext uri="{BB962C8B-B14F-4D97-AF65-F5344CB8AC3E}">
        <p14:creationId xmlns:p14="http://schemas.microsoft.com/office/powerpoint/2010/main" val="39314961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algn="l"/>
            <a:endParaRPr lang="en-GB" dirty="0">
              <a:solidFill>
                <a:sysClr val="windowText" lastClr="000000"/>
              </a:solidFill>
            </a:endParaRPr>
          </a:p>
        </p:txBody>
      </p:sp>
      <p:sp>
        <p:nvSpPr>
          <p:cNvPr id="4" name="Slide Number Placeholder 3"/>
          <p:cNvSpPr>
            <a:spLocks noGrp="1"/>
          </p:cNvSpPr>
          <p:nvPr>
            <p:ph type="sldNum" sz="quarter" idx="5"/>
          </p:nvPr>
        </p:nvSpPr>
        <p:spPr/>
        <p:txBody>
          <a:bodyPr/>
          <a:lstStyle/>
          <a:p>
            <a:fld id="{7A4023E1-0116-4430-93F5-5F31A6A28B11}" type="slidenum">
              <a:rPr lang="en-GB" smtClean="0"/>
              <a:t>13</a:t>
            </a:fld>
            <a:endParaRPr lang="en-GB"/>
          </a:p>
        </p:txBody>
      </p:sp>
    </p:spTree>
    <p:extLst>
      <p:ext uri="{BB962C8B-B14F-4D97-AF65-F5344CB8AC3E}">
        <p14:creationId xmlns:p14="http://schemas.microsoft.com/office/powerpoint/2010/main" val="3570356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181240" indent="-181240">
              <a:buFont typeface="Wingdings" panose="05000000000000000000" pitchFamily="2" charset="2"/>
              <a:buChar char="§"/>
            </a:pPr>
            <a:endParaRPr lang="en-GB" sz="1000" dirty="0">
              <a:latin typeface="+mn-lt"/>
            </a:endParaRPr>
          </a:p>
        </p:txBody>
      </p:sp>
      <p:sp>
        <p:nvSpPr>
          <p:cNvPr id="4" name="Slide Number Placeholder 3"/>
          <p:cNvSpPr>
            <a:spLocks noGrp="1"/>
          </p:cNvSpPr>
          <p:nvPr>
            <p:ph type="sldNum" sz="quarter" idx="5"/>
          </p:nvPr>
        </p:nvSpPr>
        <p:spPr/>
        <p:txBody>
          <a:bodyPr/>
          <a:lstStyle/>
          <a:p>
            <a:fld id="{7A4023E1-0116-4430-93F5-5F31A6A28B11}" type="slidenum">
              <a:rPr lang="en-GB" smtClean="0"/>
              <a:t>14</a:t>
            </a:fld>
            <a:endParaRPr lang="en-GB"/>
          </a:p>
        </p:txBody>
      </p:sp>
    </p:spTree>
    <p:extLst>
      <p:ext uri="{BB962C8B-B14F-4D97-AF65-F5344CB8AC3E}">
        <p14:creationId xmlns:p14="http://schemas.microsoft.com/office/powerpoint/2010/main" val="383046867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ront Cover">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FF038B4B-9747-4007-909F-012AE0E18267}"/>
              </a:ext>
            </a:extLst>
          </p:cNvPr>
          <p:cNvCxnSpPr>
            <a:cxnSpLocks/>
          </p:cNvCxnSpPr>
          <p:nvPr userDrawn="1"/>
        </p:nvCxnSpPr>
        <p:spPr>
          <a:xfrm>
            <a:off x="594362" y="6309360"/>
            <a:ext cx="1094994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9411553-90D1-4C28-A44A-EFD17720B377}"/>
              </a:ext>
            </a:extLst>
          </p:cNvPr>
          <p:cNvCxnSpPr>
            <a:cxnSpLocks/>
          </p:cNvCxnSpPr>
          <p:nvPr userDrawn="1"/>
        </p:nvCxnSpPr>
        <p:spPr>
          <a:xfrm>
            <a:off x="520700" y="4"/>
            <a:ext cx="0" cy="4581331"/>
          </a:xfrm>
          <a:prstGeom prst="line">
            <a:avLst/>
          </a:prstGeom>
          <a:ln w="19050">
            <a:solidFill>
              <a:srgbClr val="CD001A"/>
            </a:solidFill>
          </a:ln>
        </p:spPr>
        <p:style>
          <a:lnRef idx="1">
            <a:schemeClr val="accent1"/>
          </a:lnRef>
          <a:fillRef idx="0">
            <a:schemeClr val="accent1"/>
          </a:fillRef>
          <a:effectRef idx="0">
            <a:schemeClr val="accent1"/>
          </a:effectRef>
          <a:fontRef idx="minor">
            <a:schemeClr val="tx1"/>
          </a:fontRef>
        </p:style>
      </p:cxnSp>
      <p:sp>
        <p:nvSpPr>
          <p:cNvPr id="12" name="Title Placeholder">
            <a:extLst>
              <a:ext uri="{FF2B5EF4-FFF2-40B4-BE49-F238E27FC236}">
                <a16:creationId xmlns:a16="http://schemas.microsoft.com/office/drawing/2014/main" id="{12D1086F-3172-492D-B555-472A3A5D51C9}"/>
              </a:ext>
            </a:extLst>
          </p:cNvPr>
          <p:cNvSpPr>
            <a:spLocks noGrp="1"/>
          </p:cNvSpPr>
          <p:nvPr>
            <p:ph type="title"/>
          </p:nvPr>
        </p:nvSpPr>
        <p:spPr>
          <a:xfrm>
            <a:off x="865212" y="716223"/>
            <a:ext cx="6929925" cy="1652400"/>
          </a:xfrm>
          <a:prstGeom prst="rect">
            <a:avLst/>
          </a:prstGeom>
          <a:noFill/>
        </p:spPr>
        <p:txBody>
          <a:bodyPr wrap="square" lIns="0" rIns="0" rtlCol="0" anchor="ctr" anchorCtr="0">
            <a:noAutofit/>
          </a:bodyPr>
          <a:lstStyle>
            <a:lvl1pPr>
              <a:lnSpc>
                <a:spcPct val="100000"/>
              </a:lnSpc>
              <a:defRPr lang="en-GB" sz="4000" cap="none" baseline="0" dirty="0">
                <a:solidFill>
                  <a:srgbClr val="971B2F"/>
                </a:solidFill>
                <a:ea typeface="+mn-ea"/>
                <a:cs typeface="+mn-cs"/>
              </a:defRPr>
            </a:lvl1pPr>
          </a:lstStyle>
          <a:p>
            <a:pPr marL="0" lvl="0"/>
            <a:r>
              <a:rPr lang="en-US"/>
              <a:t>Click to edit Master title style</a:t>
            </a:r>
            <a:endParaRPr lang="en-GB" dirty="0"/>
          </a:p>
        </p:txBody>
      </p:sp>
      <p:sp>
        <p:nvSpPr>
          <p:cNvPr id="6" name="Subtitle Placeholder">
            <a:extLst>
              <a:ext uri="{FF2B5EF4-FFF2-40B4-BE49-F238E27FC236}">
                <a16:creationId xmlns:a16="http://schemas.microsoft.com/office/drawing/2014/main" id="{5ABE0133-1A69-433C-8B18-F98AC36506EA}"/>
              </a:ext>
            </a:extLst>
          </p:cNvPr>
          <p:cNvSpPr>
            <a:spLocks noGrp="1"/>
          </p:cNvSpPr>
          <p:nvPr>
            <p:ph type="body" sz="quarter" idx="10" hasCustomPrompt="1"/>
          </p:nvPr>
        </p:nvSpPr>
        <p:spPr>
          <a:xfrm>
            <a:off x="865212" y="2795273"/>
            <a:ext cx="5143853" cy="1240737"/>
          </a:xfrm>
          <a:noFill/>
        </p:spPr>
        <p:txBody>
          <a:bodyPr wrap="square" lIns="0" rIns="0" rtlCol="0">
            <a:noAutofit/>
          </a:bodyPr>
          <a:lstStyle>
            <a:lvl1pPr>
              <a:defRPr lang="en-US" sz="2200" cap="none" baseline="0" smtClean="0">
                <a:solidFill>
                  <a:srgbClr val="2D2926"/>
                </a:solidFill>
                <a:latin typeface="Arial" panose="020B0604020202020204" pitchFamily="34" charset="0"/>
                <a:cs typeface="Arial" panose="020B0604020202020204" pitchFamily="34" charset="0"/>
              </a:defRPr>
            </a:lvl1pPr>
            <a:lvl2pPr>
              <a:defRPr lang="en-US" sz="1800" smtClean="0">
                <a:solidFill>
                  <a:schemeClr val="tx1"/>
                </a:solidFill>
              </a:defRPr>
            </a:lvl2pPr>
            <a:lvl3pPr>
              <a:defRPr lang="en-US" sz="1800" smtClean="0">
                <a:solidFill>
                  <a:schemeClr val="tx1"/>
                </a:solidFill>
              </a:defRPr>
            </a:lvl3pPr>
            <a:lvl4pPr>
              <a:defRPr lang="en-US" sz="1800" smtClean="0">
                <a:solidFill>
                  <a:schemeClr val="tx1"/>
                </a:solidFill>
              </a:defRPr>
            </a:lvl4pPr>
            <a:lvl5pPr>
              <a:defRPr lang="en-GB" sz="1800">
                <a:solidFill>
                  <a:schemeClr val="tx1"/>
                </a:solidFill>
              </a:defRPr>
            </a:lvl5pPr>
          </a:lstStyle>
          <a:p>
            <a:pPr lvl="0"/>
            <a:r>
              <a:rPr lang="en-US" dirty="0"/>
              <a:t>Click to edit Master subtitle</a:t>
            </a:r>
          </a:p>
        </p:txBody>
      </p:sp>
      <p:sp>
        <p:nvSpPr>
          <p:cNvPr id="8" name="Date Placeholder">
            <a:extLst>
              <a:ext uri="{FF2B5EF4-FFF2-40B4-BE49-F238E27FC236}">
                <a16:creationId xmlns:a16="http://schemas.microsoft.com/office/drawing/2014/main" id="{E900F0BE-9673-496F-A29E-E1714FB787EB}"/>
              </a:ext>
            </a:extLst>
          </p:cNvPr>
          <p:cNvSpPr>
            <a:spLocks noGrp="1"/>
          </p:cNvSpPr>
          <p:nvPr>
            <p:ph type="body" sz="quarter" idx="11" hasCustomPrompt="1"/>
          </p:nvPr>
        </p:nvSpPr>
        <p:spPr>
          <a:xfrm>
            <a:off x="865212" y="4256589"/>
            <a:ext cx="3360733" cy="317369"/>
          </a:xfrm>
          <a:noFill/>
        </p:spPr>
        <p:txBody>
          <a:bodyPr wrap="square" lIns="0" rIns="0" rtlCol="0">
            <a:noAutofit/>
          </a:bodyPr>
          <a:lstStyle>
            <a:lvl1pPr>
              <a:lnSpc>
                <a:spcPct val="100000"/>
              </a:lnSpc>
              <a:defRPr lang="en-US" cap="none" dirty="0" smtClean="0">
                <a:solidFill>
                  <a:srgbClr val="971B2F"/>
                </a:solidFill>
              </a:defRPr>
            </a:lvl1pPr>
            <a:lvl2pPr>
              <a:defRPr lang="en-US" sz="1800" dirty="0" smtClean="0">
                <a:solidFill>
                  <a:schemeClr val="tx1"/>
                </a:solidFill>
              </a:defRPr>
            </a:lvl2pPr>
            <a:lvl3pPr>
              <a:defRPr lang="en-US" sz="1800" dirty="0" smtClean="0">
                <a:solidFill>
                  <a:schemeClr val="tx1"/>
                </a:solidFill>
              </a:defRPr>
            </a:lvl3pPr>
            <a:lvl4pPr>
              <a:defRPr lang="en-US" sz="1800" dirty="0" smtClean="0">
                <a:solidFill>
                  <a:schemeClr val="tx1"/>
                </a:solidFill>
              </a:defRPr>
            </a:lvl4pPr>
            <a:lvl5pPr>
              <a:defRPr lang="en-GB" sz="1800" dirty="0">
                <a:solidFill>
                  <a:schemeClr val="tx1"/>
                </a:solidFill>
              </a:defRPr>
            </a:lvl5pPr>
          </a:lstStyle>
          <a:p>
            <a:pPr lvl="0"/>
            <a:r>
              <a:rPr lang="en-US" dirty="0"/>
              <a:t>Click to edit Master date</a:t>
            </a:r>
          </a:p>
        </p:txBody>
      </p:sp>
      <p:cxnSp>
        <p:nvCxnSpPr>
          <p:cNvPr id="11" name="Straight Connector 10">
            <a:extLst>
              <a:ext uri="{FF2B5EF4-FFF2-40B4-BE49-F238E27FC236}">
                <a16:creationId xmlns:a16="http://schemas.microsoft.com/office/drawing/2014/main" id="{8FC7EAB6-B491-4085-B5C2-82B5DD66C3FE}"/>
              </a:ext>
            </a:extLst>
          </p:cNvPr>
          <p:cNvCxnSpPr>
            <a:cxnSpLocks/>
          </p:cNvCxnSpPr>
          <p:nvPr userDrawn="1"/>
        </p:nvCxnSpPr>
        <p:spPr>
          <a:xfrm>
            <a:off x="520700" y="6134400"/>
            <a:ext cx="11150600" cy="0"/>
          </a:xfrm>
          <a:prstGeom prst="line">
            <a:avLst/>
          </a:prstGeom>
          <a:ln w="12700">
            <a:solidFill>
              <a:srgbClr val="003D4C"/>
            </a:solidFill>
          </a:ln>
        </p:spPr>
        <p:style>
          <a:lnRef idx="1">
            <a:schemeClr val="accent1"/>
          </a:lnRef>
          <a:fillRef idx="0">
            <a:schemeClr val="accent1"/>
          </a:fillRef>
          <a:effectRef idx="0">
            <a:schemeClr val="accent1"/>
          </a:effectRef>
          <a:fontRef idx="minor">
            <a:schemeClr val="tx1"/>
          </a:fontRef>
        </p:style>
      </p:cxnSp>
      <p:pic>
        <p:nvPicPr>
          <p:cNvPr id="3" name="Frontiern Logo SVG FullColour">
            <a:extLst>
              <a:ext uri="{FF2B5EF4-FFF2-40B4-BE49-F238E27FC236}">
                <a16:creationId xmlns:a16="http://schemas.microsoft.com/office/drawing/2014/main" id="{D8324C37-21DE-4FAE-8604-4C4DAFAA32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500065" y="480397"/>
            <a:ext cx="2310611" cy="822232"/>
          </a:xfrm>
          <a:prstGeom prst="rect">
            <a:avLst/>
          </a:prstGeom>
        </p:spPr>
      </p:pic>
      <p:sp>
        <p:nvSpPr>
          <p:cNvPr id="2" name="Rectangle 1">
            <a:extLst>
              <a:ext uri="{FF2B5EF4-FFF2-40B4-BE49-F238E27FC236}">
                <a16:creationId xmlns:a16="http://schemas.microsoft.com/office/drawing/2014/main" id="{E6CBA921-237D-4484-8041-9EDDA1E6C13F}"/>
              </a:ext>
            </a:extLst>
          </p:cNvPr>
          <p:cNvSpPr/>
          <p:nvPr userDrawn="1"/>
        </p:nvSpPr>
        <p:spPr>
          <a:xfrm>
            <a:off x="11024557" y="6309364"/>
            <a:ext cx="648331" cy="276999"/>
          </a:xfrm>
          <a:prstGeom prst="rect">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GB" sz="1200" dirty="0" err="1">
              <a:solidFill>
                <a:schemeClr val="tx1"/>
              </a:solidFill>
            </a:endParaRPr>
          </a:p>
        </p:txBody>
      </p:sp>
    </p:spTree>
    <p:extLst>
      <p:ext uri="{BB962C8B-B14F-4D97-AF65-F5344CB8AC3E}">
        <p14:creationId xmlns:p14="http://schemas.microsoft.com/office/powerpoint/2010/main" val="25934260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ront Cover Spark">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FF038B4B-9747-4007-909F-012AE0E18267}"/>
              </a:ext>
            </a:extLst>
          </p:cNvPr>
          <p:cNvCxnSpPr>
            <a:cxnSpLocks/>
          </p:cNvCxnSpPr>
          <p:nvPr userDrawn="1"/>
        </p:nvCxnSpPr>
        <p:spPr>
          <a:xfrm>
            <a:off x="594362" y="6309360"/>
            <a:ext cx="1094994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9411553-90D1-4C28-A44A-EFD17720B377}"/>
              </a:ext>
            </a:extLst>
          </p:cNvPr>
          <p:cNvCxnSpPr>
            <a:cxnSpLocks/>
          </p:cNvCxnSpPr>
          <p:nvPr userDrawn="1"/>
        </p:nvCxnSpPr>
        <p:spPr>
          <a:xfrm>
            <a:off x="520700" y="4"/>
            <a:ext cx="0" cy="4581331"/>
          </a:xfrm>
          <a:prstGeom prst="line">
            <a:avLst/>
          </a:prstGeom>
          <a:ln w="19050">
            <a:solidFill>
              <a:srgbClr val="CD001A"/>
            </a:solidFill>
          </a:ln>
        </p:spPr>
        <p:style>
          <a:lnRef idx="1">
            <a:schemeClr val="accent1"/>
          </a:lnRef>
          <a:fillRef idx="0">
            <a:schemeClr val="accent1"/>
          </a:fillRef>
          <a:effectRef idx="0">
            <a:schemeClr val="accent1"/>
          </a:effectRef>
          <a:fontRef idx="minor">
            <a:schemeClr val="tx1"/>
          </a:fontRef>
        </p:style>
      </p:cxnSp>
      <p:sp>
        <p:nvSpPr>
          <p:cNvPr id="12" name="Title Placeholder">
            <a:extLst>
              <a:ext uri="{FF2B5EF4-FFF2-40B4-BE49-F238E27FC236}">
                <a16:creationId xmlns:a16="http://schemas.microsoft.com/office/drawing/2014/main" id="{12D1086F-3172-492D-B555-472A3A5D51C9}"/>
              </a:ext>
            </a:extLst>
          </p:cNvPr>
          <p:cNvSpPr>
            <a:spLocks noGrp="1"/>
          </p:cNvSpPr>
          <p:nvPr>
            <p:ph type="title"/>
          </p:nvPr>
        </p:nvSpPr>
        <p:spPr>
          <a:xfrm>
            <a:off x="865212" y="716223"/>
            <a:ext cx="6929925" cy="1652400"/>
          </a:xfrm>
          <a:prstGeom prst="rect">
            <a:avLst/>
          </a:prstGeom>
          <a:noFill/>
        </p:spPr>
        <p:txBody>
          <a:bodyPr wrap="square" lIns="0" rIns="0" rtlCol="0" anchor="ctr" anchorCtr="0">
            <a:noAutofit/>
          </a:bodyPr>
          <a:lstStyle>
            <a:lvl1pPr>
              <a:lnSpc>
                <a:spcPct val="100000"/>
              </a:lnSpc>
              <a:defRPr lang="en-GB" sz="4000" cap="none" baseline="0" dirty="0">
                <a:solidFill>
                  <a:srgbClr val="971B2F"/>
                </a:solidFill>
                <a:ea typeface="+mn-ea"/>
                <a:cs typeface="+mn-cs"/>
              </a:defRPr>
            </a:lvl1pPr>
          </a:lstStyle>
          <a:p>
            <a:pPr marL="0" lvl="0"/>
            <a:r>
              <a:rPr lang="en-US"/>
              <a:t>Click to edit Master title style</a:t>
            </a:r>
            <a:endParaRPr lang="en-GB" dirty="0"/>
          </a:p>
        </p:txBody>
      </p:sp>
      <p:sp>
        <p:nvSpPr>
          <p:cNvPr id="6" name="Subtitle Placeholder">
            <a:extLst>
              <a:ext uri="{FF2B5EF4-FFF2-40B4-BE49-F238E27FC236}">
                <a16:creationId xmlns:a16="http://schemas.microsoft.com/office/drawing/2014/main" id="{5ABE0133-1A69-433C-8B18-F98AC36506EA}"/>
              </a:ext>
            </a:extLst>
          </p:cNvPr>
          <p:cNvSpPr>
            <a:spLocks noGrp="1"/>
          </p:cNvSpPr>
          <p:nvPr>
            <p:ph type="body" sz="quarter" idx="10" hasCustomPrompt="1"/>
          </p:nvPr>
        </p:nvSpPr>
        <p:spPr>
          <a:xfrm>
            <a:off x="865212" y="2795273"/>
            <a:ext cx="5143853" cy="1240737"/>
          </a:xfrm>
          <a:noFill/>
        </p:spPr>
        <p:txBody>
          <a:bodyPr wrap="square" lIns="0" rIns="0" rtlCol="0">
            <a:noAutofit/>
          </a:bodyPr>
          <a:lstStyle>
            <a:lvl1pPr>
              <a:defRPr lang="en-US" sz="2200" cap="none" baseline="0" smtClean="0">
                <a:solidFill>
                  <a:srgbClr val="2D2926"/>
                </a:solidFill>
                <a:latin typeface="Arial" panose="020B0604020202020204" pitchFamily="34" charset="0"/>
                <a:cs typeface="Arial" panose="020B0604020202020204" pitchFamily="34" charset="0"/>
              </a:defRPr>
            </a:lvl1pPr>
            <a:lvl2pPr>
              <a:defRPr lang="en-US" sz="1800" smtClean="0">
                <a:solidFill>
                  <a:schemeClr val="tx1"/>
                </a:solidFill>
              </a:defRPr>
            </a:lvl2pPr>
            <a:lvl3pPr>
              <a:defRPr lang="en-US" sz="1800" smtClean="0">
                <a:solidFill>
                  <a:schemeClr val="tx1"/>
                </a:solidFill>
              </a:defRPr>
            </a:lvl3pPr>
            <a:lvl4pPr>
              <a:defRPr lang="en-US" sz="1800" smtClean="0">
                <a:solidFill>
                  <a:schemeClr val="tx1"/>
                </a:solidFill>
              </a:defRPr>
            </a:lvl4pPr>
            <a:lvl5pPr>
              <a:defRPr lang="en-GB" sz="1800">
                <a:solidFill>
                  <a:schemeClr val="tx1"/>
                </a:solidFill>
              </a:defRPr>
            </a:lvl5pPr>
          </a:lstStyle>
          <a:p>
            <a:pPr lvl="0"/>
            <a:r>
              <a:rPr lang="en-US" dirty="0"/>
              <a:t>Click to edit Master subtitle</a:t>
            </a:r>
          </a:p>
        </p:txBody>
      </p:sp>
      <p:sp>
        <p:nvSpPr>
          <p:cNvPr id="8" name="Date Placeholder">
            <a:extLst>
              <a:ext uri="{FF2B5EF4-FFF2-40B4-BE49-F238E27FC236}">
                <a16:creationId xmlns:a16="http://schemas.microsoft.com/office/drawing/2014/main" id="{E900F0BE-9673-496F-A29E-E1714FB787EB}"/>
              </a:ext>
            </a:extLst>
          </p:cNvPr>
          <p:cNvSpPr>
            <a:spLocks noGrp="1"/>
          </p:cNvSpPr>
          <p:nvPr>
            <p:ph type="body" sz="quarter" idx="11" hasCustomPrompt="1"/>
          </p:nvPr>
        </p:nvSpPr>
        <p:spPr>
          <a:xfrm>
            <a:off x="865212" y="4256589"/>
            <a:ext cx="3360733" cy="317369"/>
          </a:xfrm>
          <a:noFill/>
        </p:spPr>
        <p:txBody>
          <a:bodyPr wrap="square" lIns="0" rIns="0" rtlCol="0">
            <a:noAutofit/>
          </a:bodyPr>
          <a:lstStyle>
            <a:lvl1pPr>
              <a:lnSpc>
                <a:spcPct val="100000"/>
              </a:lnSpc>
              <a:defRPr lang="en-US" cap="none" dirty="0" smtClean="0">
                <a:solidFill>
                  <a:srgbClr val="971B2F"/>
                </a:solidFill>
              </a:defRPr>
            </a:lvl1pPr>
            <a:lvl2pPr>
              <a:defRPr lang="en-US" sz="1800" dirty="0" smtClean="0">
                <a:solidFill>
                  <a:schemeClr val="tx1"/>
                </a:solidFill>
              </a:defRPr>
            </a:lvl2pPr>
            <a:lvl3pPr>
              <a:defRPr lang="en-US" sz="1800" dirty="0" smtClean="0">
                <a:solidFill>
                  <a:schemeClr val="tx1"/>
                </a:solidFill>
              </a:defRPr>
            </a:lvl3pPr>
            <a:lvl4pPr>
              <a:defRPr lang="en-US" sz="1800" dirty="0" smtClean="0">
                <a:solidFill>
                  <a:schemeClr val="tx1"/>
                </a:solidFill>
              </a:defRPr>
            </a:lvl4pPr>
            <a:lvl5pPr>
              <a:defRPr lang="en-GB" sz="1800" dirty="0">
                <a:solidFill>
                  <a:schemeClr val="tx1"/>
                </a:solidFill>
              </a:defRPr>
            </a:lvl5pPr>
          </a:lstStyle>
          <a:p>
            <a:pPr lvl="0"/>
            <a:r>
              <a:rPr lang="en-US" dirty="0"/>
              <a:t>Click to edit Master date</a:t>
            </a:r>
          </a:p>
        </p:txBody>
      </p:sp>
      <p:cxnSp>
        <p:nvCxnSpPr>
          <p:cNvPr id="11" name="Straight Connector 10">
            <a:extLst>
              <a:ext uri="{FF2B5EF4-FFF2-40B4-BE49-F238E27FC236}">
                <a16:creationId xmlns:a16="http://schemas.microsoft.com/office/drawing/2014/main" id="{8FC7EAB6-B491-4085-B5C2-82B5DD66C3FE}"/>
              </a:ext>
            </a:extLst>
          </p:cNvPr>
          <p:cNvCxnSpPr>
            <a:cxnSpLocks/>
          </p:cNvCxnSpPr>
          <p:nvPr userDrawn="1"/>
        </p:nvCxnSpPr>
        <p:spPr>
          <a:xfrm>
            <a:off x="520700" y="6134400"/>
            <a:ext cx="11150600" cy="0"/>
          </a:xfrm>
          <a:prstGeom prst="line">
            <a:avLst/>
          </a:prstGeom>
          <a:ln w="12700">
            <a:solidFill>
              <a:srgbClr val="003D4C"/>
            </a:solidFill>
          </a:ln>
        </p:spPr>
        <p:style>
          <a:lnRef idx="1">
            <a:schemeClr val="accent1"/>
          </a:lnRef>
          <a:fillRef idx="0">
            <a:schemeClr val="accent1"/>
          </a:fillRef>
          <a:effectRef idx="0">
            <a:schemeClr val="accent1"/>
          </a:effectRef>
          <a:fontRef idx="minor">
            <a:schemeClr val="tx1"/>
          </a:fontRef>
        </p:style>
      </p:cxnSp>
      <p:pic>
        <p:nvPicPr>
          <p:cNvPr id="3" name="Frontiern Logo SVG FullColour">
            <a:extLst>
              <a:ext uri="{FF2B5EF4-FFF2-40B4-BE49-F238E27FC236}">
                <a16:creationId xmlns:a16="http://schemas.microsoft.com/office/drawing/2014/main" id="{D8324C37-21DE-4FAE-8604-4C4DAFAA32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500065" y="480397"/>
            <a:ext cx="2310611" cy="822232"/>
          </a:xfrm>
          <a:prstGeom prst="rect">
            <a:avLst/>
          </a:prstGeom>
        </p:spPr>
      </p:pic>
      <p:pic>
        <p:nvPicPr>
          <p:cNvPr id="14" name="Picture 13" descr="Chart, sunburst chart&#10;&#10;Description automatically generated">
            <a:extLst>
              <a:ext uri="{FF2B5EF4-FFF2-40B4-BE49-F238E27FC236}">
                <a16:creationId xmlns:a16="http://schemas.microsoft.com/office/drawing/2014/main" id="{15236B74-AA5D-49CD-8C8D-86F5D36F7D3A}"/>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r="36246" b="47570"/>
          <a:stretch/>
        </p:blipFill>
        <p:spPr>
          <a:xfrm>
            <a:off x="6141164" y="1880559"/>
            <a:ext cx="6050837" cy="4977440"/>
          </a:xfrm>
          <a:prstGeom prst="rect">
            <a:avLst/>
          </a:prstGeom>
        </p:spPr>
      </p:pic>
      <p:sp>
        <p:nvSpPr>
          <p:cNvPr id="17" name="Rectangle 16">
            <a:extLst>
              <a:ext uri="{FF2B5EF4-FFF2-40B4-BE49-F238E27FC236}">
                <a16:creationId xmlns:a16="http://schemas.microsoft.com/office/drawing/2014/main" id="{9D04AE20-01BD-4D20-B8DB-E50DE144308A}"/>
              </a:ext>
            </a:extLst>
          </p:cNvPr>
          <p:cNvSpPr/>
          <p:nvPr userDrawn="1"/>
        </p:nvSpPr>
        <p:spPr>
          <a:xfrm>
            <a:off x="11145328" y="6309364"/>
            <a:ext cx="527560" cy="276999"/>
          </a:xfrm>
          <a:prstGeom prst="rect">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GB" sz="1200" dirty="0" err="1">
              <a:solidFill>
                <a:schemeClr val="tx1"/>
              </a:solidFill>
            </a:endParaRPr>
          </a:p>
        </p:txBody>
      </p:sp>
    </p:spTree>
    <p:extLst>
      <p:ext uri="{BB962C8B-B14F-4D97-AF65-F5344CB8AC3E}">
        <p14:creationId xmlns:p14="http://schemas.microsoft.com/office/powerpoint/2010/main" val="3071073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tandar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5F316-FF4D-425B-962C-EE05B05947B7}"/>
              </a:ext>
            </a:extLst>
          </p:cNvPr>
          <p:cNvSpPr>
            <a:spLocks noGrp="1"/>
          </p:cNvSpPr>
          <p:nvPr>
            <p:ph type="title" hasCustomPrompt="1"/>
          </p:nvPr>
        </p:nvSpPr>
        <p:spPr>
          <a:xfrm>
            <a:off x="520700" y="270000"/>
            <a:ext cx="11150600" cy="860400"/>
          </a:xfrm>
        </p:spPr>
        <p:txBody>
          <a:bodyPr/>
          <a:lstStyle>
            <a:lvl1pPr>
              <a:lnSpc>
                <a:spcPct val="100000"/>
              </a:lnSpc>
              <a:defRPr/>
            </a:lvl1pPr>
          </a:lstStyle>
          <a:p>
            <a:r>
              <a:rPr lang="en-US" dirty="0"/>
              <a:t>Click to insert action title</a:t>
            </a:r>
            <a:endParaRPr lang="en-GB" dirty="0"/>
          </a:p>
        </p:txBody>
      </p:sp>
    </p:spTree>
    <p:extLst>
      <p:ext uri="{BB962C8B-B14F-4D97-AF65-F5344CB8AC3E}">
        <p14:creationId xmlns:p14="http://schemas.microsoft.com/office/powerpoint/2010/main" val="4259780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Placehol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5F316-FF4D-425B-962C-EE05B05947B7}"/>
              </a:ext>
            </a:extLst>
          </p:cNvPr>
          <p:cNvSpPr>
            <a:spLocks noGrp="1"/>
          </p:cNvSpPr>
          <p:nvPr>
            <p:ph type="title" hasCustomPrompt="1"/>
          </p:nvPr>
        </p:nvSpPr>
        <p:spPr>
          <a:xfrm>
            <a:off x="520700" y="270000"/>
            <a:ext cx="11150600" cy="860400"/>
          </a:xfrm>
        </p:spPr>
        <p:txBody>
          <a:bodyPr/>
          <a:lstStyle>
            <a:lvl1pPr>
              <a:lnSpc>
                <a:spcPct val="100000"/>
              </a:lnSpc>
              <a:defRPr/>
            </a:lvl1pPr>
          </a:lstStyle>
          <a:p>
            <a:r>
              <a:rPr lang="en-US" dirty="0"/>
              <a:t>Click to insert action title</a:t>
            </a:r>
            <a:endParaRPr lang="en-GB" dirty="0"/>
          </a:p>
        </p:txBody>
      </p:sp>
      <p:sp>
        <p:nvSpPr>
          <p:cNvPr id="4" name="Text Placeholder 3">
            <a:extLst>
              <a:ext uri="{FF2B5EF4-FFF2-40B4-BE49-F238E27FC236}">
                <a16:creationId xmlns:a16="http://schemas.microsoft.com/office/drawing/2014/main" id="{98F21503-8914-4892-9A81-205F8A2AB571}"/>
              </a:ext>
            </a:extLst>
          </p:cNvPr>
          <p:cNvSpPr>
            <a:spLocks noGrp="1"/>
          </p:cNvSpPr>
          <p:nvPr>
            <p:ph type="body" sz="quarter" idx="10" hasCustomPrompt="1"/>
          </p:nvPr>
        </p:nvSpPr>
        <p:spPr>
          <a:xfrm>
            <a:off x="520700" y="1333500"/>
            <a:ext cx="11150600" cy="4597400"/>
          </a:xfrm>
        </p:spPr>
        <p:txBody>
          <a:bodyPr/>
          <a:lstStyle>
            <a:lvl1pPr marL="179996" indent="-179996">
              <a:lnSpc>
                <a:spcPct val="100000"/>
              </a:lnSpc>
              <a:spcAft>
                <a:spcPts val="200"/>
              </a:spcAft>
              <a:buClr>
                <a:schemeClr val="bg2"/>
              </a:buClr>
              <a:buFont typeface="Wingdings 2" panose="05020102010507070707" pitchFamily="18" charset="2"/>
              <a:buChar char=""/>
              <a:defRPr sz="1600">
                <a:solidFill>
                  <a:schemeClr val="tx1"/>
                </a:solidFill>
                <a:latin typeface="+mn-lt"/>
              </a:defRPr>
            </a:lvl1pPr>
            <a:lvl2pPr marL="361942" indent="-180970">
              <a:lnSpc>
                <a:spcPct val="100000"/>
              </a:lnSpc>
              <a:spcAft>
                <a:spcPts val="200"/>
              </a:spcAft>
              <a:buClr>
                <a:schemeClr val="bg2"/>
              </a:buClr>
              <a:buFont typeface="Wingdings" panose="05000000000000000000" pitchFamily="2" charset="2"/>
              <a:buChar char=""/>
              <a:defRPr sz="1600"/>
            </a:lvl2pPr>
            <a:lvl3pPr marL="534975" indent="-173034">
              <a:lnSpc>
                <a:spcPct val="100000"/>
              </a:lnSpc>
              <a:spcAft>
                <a:spcPts val="200"/>
              </a:spcAft>
              <a:buFont typeface="Arial" panose="020B0604020202020204" pitchFamily="34" charset="0"/>
              <a:buChar char="–"/>
              <a:defRPr sz="1600"/>
            </a:lvl3pPr>
            <a:lvl4pPr marL="715945" indent="-180970">
              <a:lnSpc>
                <a:spcPct val="100000"/>
              </a:lnSpc>
              <a:spcAft>
                <a:spcPts val="200"/>
              </a:spcAft>
              <a:buFont typeface="Arial" panose="020B0604020202020204" pitchFamily="34" charset="0"/>
              <a:buChar char="●"/>
              <a:defRPr sz="1600"/>
            </a:lvl4pPr>
            <a:lvl5pPr marL="896916" indent="-180970">
              <a:lnSpc>
                <a:spcPct val="100000"/>
              </a:lnSpc>
              <a:spcAft>
                <a:spcPts val="200"/>
              </a:spcAft>
              <a:buFont typeface="Courier New" panose="02070309020205020404" pitchFamily="49" charset="0"/>
              <a:buChar char="o"/>
              <a:defRPr sz="1600"/>
            </a:lvl5pPr>
            <a:lvl6pPr marL="896916" indent="-180970">
              <a:lnSpc>
                <a:spcPct val="100000"/>
              </a:lnSpc>
              <a:spcAft>
                <a:spcPts val="200"/>
              </a:spcAft>
              <a:buFont typeface="Courier New" panose="02070309020205020404" pitchFamily="49" charset="0"/>
              <a:buChar char="o"/>
              <a:defRPr sz="1600"/>
            </a:lvl6pPr>
            <a:lvl7pPr marL="896916" indent="-176209">
              <a:lnSpc>
                <a:spcPct val="100000"/>
              </a:lnSpc>
              <a:spcAft>
                <a:spcPts val="200"/>
              </a:spcAft>
              <a:buFont typeface="Courier New" panose="02070309020205020404" pitchFamily="49" charset="0"/>
              <a:buChar char="o"/>
              <a:defRPr sz="1600"/>
            </a:lvl7pPr>
            <a:lvl8pPr marL="896916" indent="-180970">
              <a:lnSpc>
                <a:spcPct val="100000"/>
              </a:lnSpc>
              <a:spcAft>
                <a:spcPts val="200"/>
              </a:spcAft>
              <a:buFont typeface="Courier New" panose="02070309020205020404" pitchFamily="49" charset="0"/>
              <a:buChar char="o"/>
              <a:defRPr sz="1600"/>
            </a:lvl8pPr>
          </a:lstStyle>
          <a:p>
            <a:pPr lvl="0"/>
            <a:r>
              <a:rPr lang="en-GB" dirty="0"/>
              <a:t>Body Text</a:t>
            </a:r>
          </a:p>
          <a:p>
            <a:pPr lvl="1"/>
            <a:r>
              <a:rPr lang="en-GB" dirty="0"/>
              <a:t>Bullet Text</a:t>
            </a:r>
          </a:p>
          <a:p>
            <a:pPr lvl="2"/>
            <a:r>
              <a:rPr lang="en-GB" dirty="0"/>
              <a:t>Bullet Text Indent</a:t>
            </a:r>
          </a:p>
          <a:p>
            <a:pPr lvl="3"/>
            <a:r>
              <a:rPr lang="en-GB" dirty="0"/>
              <a:t>Bullet Text Indent 2</a:t>
            </a:r>
          </a:p>
          <a:p>
            <a:pPr lvl="4"/>
            <a:r>
              <a:rPr lang="en-GB" dirty="0"/>
              <a:t>Bullet Text Indent 3</a:t>
            </a:r>
          </a:p>
          <a:p>
            <a:pPr lvl="5"/>
            <a:r>
              <a:rPr lang="en-GB" dirty="0"/>
              <a:t>Bullet Text Indent 4</a:t>
            </a:r>
          </a:p>
          <a:p>
            <a:pPr lvl="6"/>
            <a:r>
              <a:rPr lang="en-GB" dirty="0"/>
              <a:t>Bullet Text Indent 5</a:t>
            </a:r>
          </a:p>
          <a:p>
            <a:pPr lvl="7"/>
            <a:r>
              <a:rPr lang="en-GB" dirty="0"/>
              <a:t>Bullet Text Indent 6</a:t>
            </a:r>
          </a:p>
        </p:txBody>
      </p:sp>
    </p:spTree>
    <p:extLst>
      <p:ext uri="{BB962C8B-B14F-4D97-AF65-F5344CB8AC3E}">
        <p14:creationId xmlns:p14="http://schemas.microsoft.com/office/powerpoint/2010/main" val="16109220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 Horizont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5F316-FF4D-425B-962C-EE05B05947B7}"/>
              </a:ext>
            </a:extLst>
          </p:cNvPr>
          <p:cNvSpPr>
            <a:spLocks noGrp="1"/>
          </p:cNvSpPr>
          <p:nvPr>
            <p:ph type="title" hasCustomPrompt="1"/>
          </p:nvPr>
        </p:nvSpPr>
        <p:spPr>
          <a:xfrm>
            <a:off x="520700" y="270000"/>
            <a:ext cx="11150600" cy="860400"/>
          </a:xfrm>
        </p:spPr>
        <p:txBody>
          <a:bodyPr/>
          <a:lstStyle>
            <a:lvl1pPr>
              <a:lnSpc>
                <a:spcPct val="100000"/>
              </a:lnSpc>
              <a:defRPr/>
            </a:lvl1pPr>
          </a:lstStyle>
          <a:p>
            <a:r>
              <a:rPr lang="en-US" dirty="0"/>
              <a:t>Click to insert action title</a:t>
            </a:r>
            <a:endParaRPr lang="en-GB" dirty="0"/>
          </a:p>
        </p:txBody>
      </p:sp>
      <p:sp>
        <p:nvSpPr>
          <p:cNvPr id="4" name="Content Placeholder 3">
            <a:extLst>
              <a:ext uri="{FF2B5EF4-FFF2-40B4-BE49-F238E27FC236}">
                <a16:creationId xmlns:a16="http://schemas.microsoft.com/office/drawing/2014/main" id="{BE7F1329-3C97-4475-8C80-179D5CBDB7D3}"/>
              </a:ext>
            </a:extLst>
          </p:cNvPr>
          <p:cNvSpPr>
            <a:spLocks noGrp="1"/>
          </p:cNvSpPr>
          <p:nvPr>
            <p:ph sz="quarter" idx="10"/>
          </p:nvPr>
        </p:nvSpPr>
        <p:spPr>
          <a:xfrm>
            <a:off x="519113" y="1333504"/>
            <a:ext cx="11152187" cy="2214563"/>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
        <p:nvSpPr>
          <p:cNvPr id="5" name="Content Placeholder 3">
            <a:extLst>
              <a:ext uri="{FF2B5EF4-FFF2-40B4-BE49-F238E27FC236}">
                <a16:creationId xmlns:a16="http://schemas.microsoft.com/office/drawing/2014/main" id="{E43BAF73-F015-4D6A-92E8-CD9F42C440DB}"/>
              </a:ext>
            </a:extLst>
          </p:cNvPr>
          <p:cNvSpPr>
            <a:spLocks noGrp="1"/>
          </p:cNvSpPr>
          <p:nvPr>
            <p:ph sz="quarter" idx="11"/>
          </p:nvPr>
        </p:nvSpPr>
        <p:spPr>
          <a:xfrm>
            <a:off x="520701" y="3714751"/>
            <a:ext cx="11152187" cy="2216150"/>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Tree>
    <p:extLst>
      <p:ext uri="{BB962C8B-B14F-4D97-AF65-F5344CB8AC3E}">
        <p14:creationId xmlns:p14="http://schemas.microsoft.com/office/powerpoint/2010/main" val="1884736128"/>
      </p:ext>
    </p:extLst>
  </p:cSld>
  <p:clrMapOvr>
    <a:masterClrMapping/>
  </p:clrMapOvr>
  <p:extLst>
    <p:ext uri="{DCECCB84-F9BA-43D5-87BE-67443E8EF086}">
      <p15:sldGuideLst xmlns:p15="http://schemas.microsoft.com/office/powerpoint/2012/main">
        <p15:guide id="1" orient="horz" pos="2235" userDrawn="1">
          <p15:clr>
            <a:srgbClr val="FBAE40"/>
          </p15:clr>
        </p15:guide>
        <p15:guide id="2" orient="horz" pos="23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 Vertic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5F316-FF4D-425B-962C-EE05B05947B7}"/>
              </a:ext>
            </a:extLst>
          </p:cNvPr>
          <p:cNvSpPr>
            <a:spLocks noGrp="1"/>
          </p:cNvSpPr>
          <p:nvPr>
            <p:ph type="title" hasCustomPrompt="1"/>
          </p:nvPr>
        </p:nvSpPr>
        <p:spPr>
          <a:xfrm>
            <a:off x="520700" y="270000"/>
            <a:ext cx="11150600" cy="860400"/>
          </a:xfrm>
        </p:spPr>
        <p:txBody>
          <a:bodyPr/>
          <a:lstStyle>
            <a:lvl1pPr>
              <a:lnSpc>
                <a:spcPct val="100000"/>
              </a:lnSpc>
              <a:defRPr/>
            </a:lvl1pPr>
          </a:lstStyle>
          <a:p>
            <a:r>
              <a:rPr lang="en-US" dirty="0"/>
              <a:t>Click to insert action title</a:t>
            </a:r>
            <a:endParaRPr lang="en-GB" dirty="0"/>
          </a:p>
        </p:txBody>
      </p:sp>
      <p:sp>
        <p:nvSpPr>
          <p:cNvPr id="3" name="Content Placeholder 3">
            <a:extLst>
              <a:ext uri="{FF2B5EF4-FFF2-40B4-BE49-F238E27FC236}">
                <a16:creationId xmlns:a16="http://schemas.microsoft.com/office/drawing/2014/main" id="{7FD1F259-59B2-4D4D-B0D7-1B31D1B1C1F2}"/>
              </a:ext>
            </a:extLst>
          </p:cNvPr>
          <p:cNvSpPr>
            <a:spLocks noGrp="1"/>
          </p:cNvSpPr>
          <p:nvPr>
            <p:ph sz="quarter" idx="11"/>
          </p:nvPr>
        </p:nvSpPr>
        <p:spPr>
          <a:xfrm>
            <a:off x="520703" y="1333504"/>
            <a:ext cx="5467351" cy="4597401"/>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
        <p:nvSpPr>
          <p:cNvPr id="4" name="Content Placeholder 3">
            <a:extLst>
              <a:ext uri="{FF2B5EF4-FFF2-40B4-BE49-F238E27FC236}">
                <a16:creationId xmlns:a16="http://schemas.microsoft.com/office/drawing/2014/main" id="{BCE0632D-7B5B-446F-BAE7-785D805F0F91}"/>
              </a:ext>
            </a:extLst>
          </p:cNvPr>
          <p:cNvSpPr>
            <a:spLocks noGrp="1"/>
          </p:cNvSpPr>
          <p:nvPr>
            <p:ph sz="quarter" idx="12"/>
          </p:nvPr>
        </p:nvSpPr>
        <p:spPr>
          <a:xfrm>
            <a:off x="6203953" y="1333504"/>
            <a:ext cx="5468937" cy="4597401"/>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Tree>
    <p:extLst>
      <p:ext uri="{BB962C8B-B14F-4D97-AF65-F5344CB8AC3E}">
        <p14:creationId xmlns:p14="http://schemas.microsoft.com/office/powerpoint/2010/main" val="3925164772"/>
      </p:ext>
    </p:extLst>
  </p:cSld>
  <p:clrMapOvr>
    <a:masterClrMapping/>
  </p:clrMapOvr>
  <p:extLst>
    <p:ext uri="{DCECCB84-F9BA-43D5-87BE-67443E8EF086}">
      <p15:sldGuideLst xmlns:p15="http://schemas.microsoft.com/office/powerpoint/2012/main">
        <p15:guide id="1" pos="3772" userDrawn="1">
          <p15:clr>
            <a:srgbClr val="FBAE40"/>
          </p15:clr>
        </p15:guide>
        <p15:guide id="2" pos="3908"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 Vertical + Heading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5F316-FF4D-425B-962C-EE05B05947B7}"/>
              </a:ext>
            </a:extLst>
          </p:cNvPr>
          <p:cNvSpPr>
            <a:spLocks noGrp="1"/>
          </p:cNvSpPr>
          <p:nvPr>
            <p:ph type="title" hasCustomPrompt="1"/>
          </p:nvPr>
        </p:nvSpPr>
        <p:spPr>
          <a:xfrm>
            <a:off x="520700" y="270000"/>
            <a:ext cx="11150600" cy="860400"/>
          </a:xfrm>
        </p:spPr>
        <p:txBody>
          <a:bodyPr/>
          <a:lstStyle>
            <a:lvl1pPr>
              <a:lnSpc>
                <a:spcPct val="100000"/>
              </a:lnSpc>
              <a:defRPr/>
            </a:lvl1pPr>
          </a:lstStyle>
          <a:p>
            <a:r>
              <a:rPr lang="en-US" dirty="0"/>
              <a:t>Click to insert action title</a:t>
            </a:r>
            <a:endParaRPr lang="en-GB" dirty="0"/>
          </a:p>
        </p:txBody>
      </p:sp>
      <p:sp>
        <p:nvSpPr>
          <p:cNvPr id="3" name="Content Placeholder 3">
            <a:extLst>
              <a:ext uri="{FF2B5EF4-FFF2-40B4-BE49-F238E27FC236}">
                <a16:creationId xmlns:a16="http://schemas.microsoft.com/office/drawing/2014/main" id="{7FD1F259-59B2-4D4D-B0D7-1B31D1B1C1F2}"/>
              </a:ext>
            </a:extLst>
          </p:cNvPr>
          <p:cNvSpPr>
            <a:spLocks noGrp="1"/>
          </p:cNvSpPr>
          <p:nvPr>
            <p:ph sz="quarter" idx="11"/>
          </p:nvPr>
        </p:nvSpPr>
        <p:spPr>
          <a:xfrm>
            <a:off x="520703" y="1693500"/>
            <a:ext cx="5467351" cy="4237401"/>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
        <p:nvSpPr>
          <p:cNvPr id="4" name="Content Placeholder 3">
            <a:extLst>
              <a:ext uri="{FF2B5EF4-FFF2-40B4-BE49-F238E27FC236}">
                <a16:creationId xmlns:a16="http://schemas.microsoft.com/office/drawing/2014/main" id="{BCE0632D-7B5B-446F-BAE7-785D805F0F91}"/>
              </a:ext>
            </a:extLst>
          </p:cNvPr>
          <p:cNvSpPr>
            <a:spLocks noGrp="1"/>
          </p:cNvSpPr>
          <p:nvPr>
            <p:ph sz="quarter" idx="12"/>
          </p:nvPr>
        </p:nvSpPr>
        <p:spPr>
          <a:xfrm>
            <a:off x="6203953" y="1693500"/>
            <a:ext cx="5468937" cy="4237401"/>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
        <p:nvSpPr>
          <p:cNvPr id="9" name="Text Placeholder 7">
            <a:extLst>
              <a:ext uri="{FF2B5EF4-FFF2-40B4-BE49-F238E27FC236}">
                <a16:creationId xmlns:a16="http://schemas.microsoft.com/office/drawing/2014/main" id="{F5E64757-4D53-4E53-B6A8-332BAEE1D59C}"/>
              </a:ext>
            </a:extLst>
          </p:cNvPr>
          <p:cNvSpPr>
            <a:spLocks noGrp="1"/>
          </p:cNvSpPr>
          <p:nvPr>
            <p:ph type="body" sz="quarter" idx="17" hasCustomPrompt="1"/>
          </p:nvPr>
        </p:nvSpPr>
        <p:spPr bwMode="gray">
          <a:xfrm>
            <a:off x="520702" y="1333500"/>
            <a:ext cx="5473700" cy="360000"/>
          </a:xfrm>
          <a:solidFill>
            <a:srgbClr val="2F6F7A"/>
          </a:solidFill>
        </p:spPr>
        <p:txBody>
          <a:bodyPr lIns="36000" tIns="36000" rIns="36000" bIns="36000" anchor="ctr" anchorCtr="0"/>
          <a:lstStyle>
            <a:lvl1pPr>
              <a:lnSpc>
                <a:spcPct val="100000"/>
              </a:lnSpc>
              <a:spcBef>
                <a:spcPts val="0"/>
              </a:spcBef>
              <a:spcAft>
                <a:spcPts val="0"/>
              </a:spcAft>
              <a:defRPr sz="1600" b="0">
                <a:solidFill>
                  <a:schemeClr val="bg1"/>
                </a:solidFill>
                <a:latin typeface="+mn-lt"/>
              </a:defRPr>
            </a:lvl1pPr>
            <a:lvl2pPr>
              <a:defRPr sz="1600">
                <a:solidFill>
                  <a:schemeClr val="accent1"/>
                </a:solidFill>
              </a:defRPr>
            </a:lvl2pPr>
            <a:lvl3pPr>
              <a:defRPr sz="1600">
                <a:solidFill>
                  <a:schemeClr val="accent1"/>
                </a:solidFill>
              </a:defRPr>
            </a:lvl3pPr>
            <a:lvl4pPr>
              <a:defRPr sz="1600">
                <a:solidFill>
                  <a:schemeClr val="accent1"/>
                </a:solidFill>
              </a:defRPr>
            </a:lvl4pPr>
            <a:lvl5pPr>
              <a:defRPr sz="1600">
                <a:solidFill>
                  <a:schemeClr val="accent1"/>
                </a:solidFill>
              </a:defRPr>
            </a:lvl5pPr>
          </a:lstStyle>
          <a:p>
            <a:pPr lvl="0"/>
            <a:r>
              <a:rPr lang="en-GB" noProof="0" dirty="0"/>
              <a:t>&lt;Heading&gt;</a:t>
            </a:r>
          </a:p>
        </p:txBody>
      </p:sp>
      <p:sp>
        <p:nvSpPr>
          <p:cNvPr id="10" name="Text Placeholder 7">
            <a:extLst>
              <a:ext uri="{FF2B5EF4-FFF2-40B4-BE49-F238E27FC236}">
                <a16:creationId xmlns:a16="http://schemas.microsoft.com/office/drawing/2014/main" id="{51A5F55A-6A31-4C6E-B73B-FFE70047632A}"/>
              </a:ext>
            </a:extLst>
          </p:cNvPr>
          <p:cNvSpPr>
            <a:spLocks noGrp="1"/>
          </p:cNvSpPr>
          <p:nvPr>
            <p:ph type="body" sz="quarter" idx="18" hasCustomPrompt="1"/>
          </p:nvPr>
        </p:nvSpPr>
        <p:spPr bwMode="gray">
          <a:xfrm>
            <a:off x="6199190" y="1333500"/>
            <a:ext cx="5473700" cy="360000"/>
          </a:xfrm>
          <a:solidFill>
            <a:srgbClr val="2F6F7A"/>
          </a:solidFill>
        </p:spPr>
        <p:txBody>
          <a:bodyPr lIns="36000" tIns="36000" rIns="36000" bIns="36000" anchor="ctr" anchorCtr="0"/>
          <a:lstStyle>
            <a:lvl1pPr>
              <a:lnSpc>
                <a:spcPct val="100000"/>
              </a:lnSpc>
              <a:spcBef>
                <a:spcPts val="0"/>
              </a:spcBef>
              <a:spcAft>
                <a:spcPts val="0"/>
              </a:spcAft>
              <a:defRPr sz="1600" b="0">
                <a:solidFill>
                  <a:schemeClr val="bg1"/>
                </a:solidFill>
                <a:latin typeface="+mn-lt"/>
              </a:defRPr>
            </a:lvl1pPr>
            <a:lvl2pPr>
              <a:defRPr sz="1600">
                <a:solidFill>
                  <a:schemeClr val="accent1"/>
                </a:solidFill>
              </a:defRPr>
            </a:lvl2pPr>
            <a:lvl3pPr>
              <a:defRPr sz="1600">
                <a:solidFill>
                  <a:schemeClr val="accent1"/>
                </a:solidFill>
              </a:defRPr>
            </a:lvl3pPr>
            <a:lvl4pPr>
              <a:defRPr sz="1600">
                <a:solidFill>
                  <a:schemeClr val="accent1"/>
                </a:solidFill>
              </a:defRPr>
            </a:lvl4pPr>
            <a:lvl5pPr>
              <a:defRPr sz="1600">
                <a:solidFill>
                  <a:schemeClr val="accent1"/>
                </a:solidFill>
              </a:defRPr>
            </a:lvl5pPr>
          </a:lstStyle>
          <a:p>
            <a:pPr lvl="0"/>
            <a:r>
              <a:rPr lang="en-GB" noProof="0" dirty="0"/>
              <a:t>&lt;Heading&gt;</a:t>
            </a:r>
          </a:p>
        </p:txBody>
      </p:sp>
    </p:spTree>
    <p:extLst>
      <p:ext uri="{BB962C8B-B14F-4D97-AF65-F5344CB8AC3E}">
        <p14:creationId xmlns:p14="http://schemas.microsoft.com/office/powerpoint/2010/main" val="594468476"/>
      </p:ext>
    </p:extLst>
  </p:cSld>
  <p:clrMapOvr>
    <a:masterClrMapping/>
  </p:clrMapOvr>
  <p:extLst>
    <p:ext uri="{DCECCB84-F9BA-43D5-87BE-67443E8EF086}">
      <p15:sldGuideLst xmlns:p15="http://schemas.microsoft.com/office/powerpoint/2012/main">
        <p15:guide id="1" pos="3772" userDrawn="1">
          <p15:clr>
            <a:srgbClr val="FBAE40"/>
          </p15:clr>
        </p15:guide>
        <p15:guide id="2" pos="3908"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 Vertic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5F316-FF4D-425B-962C-EE05B05947B7}"/>
              </a:ext>
            </a:extLst>
          </p:cNvPr>
          <p:cNvSpPr>
            <a:spLocks noGrp="1"/>
          </p:cNvSpPr>
          <p:nvPr>
            <p:ph type="title" hasCustomPrompt="1"/>
          </p:nvPr>
        </p:nvSpPr>
        <p:spPr>
          <a:xfrm>
            <a:off x="520700" y="270000"/>
            <a:ext cx="11150600" cy="860400"/>
          </a:xfrm>
        </p:spPr>
        <p:txBody>
          <a:bodyPr/>
          <a:lstStyle>
            <a:lvl1pPr>
              <a:lnSpc>
                <a:spcPct val="100000"/>
              </a:lnSpc>
              <a:defRPr/>
            </a:lvl1pPr>
          </a:lstStyle>
          <a:p>
            <a:r>
              <a:rPr lang="en-GB" dirty="0"/>
              <a:t>Click to insert action title</a:t>
            </a:r>
          </a:p>
        </p:txBody>
      </p:sp>
      <p:sp>
        <p:nvSpPr>
          <p:cNvPr id="3" name="Content Placeholder 3">
            <a:extLst>
              <a:ext uri="{FF2B5EF4-FFF2-40B4-BE49-F238E27FC236}">
                <a16:creationId xmlns:a16="http://schemas.microsoft.com/office/drawing/2014/main" id="{C57E99C9-28A2-4B20-8EB9-A4D6DAD07CDB}"/>
              </a:ext>
            </a:extLst>
          </p:cNvPr>
          <p:cNvSpPr>
            <a:spLocks noGrp="1"/>
          </p:cNvSpPr>
          <p:nvPr>
            <p:ph sz="quarter" idx="11"/>
          </p:nvPr>
        </p:nvSpPr>
        <p:spPr>
          <a:xfrm>
            <a:off x="520701" y="1333504"/>
            <a:ext cx="3595688" cy="4597401"/>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
        <p:nvSpPr>
          <p:cNvPr id="4" name="Content Placeholder 3">
            <a:extLst>
              <a:ext uri="{FF2B5EF4-FFF2-40B4-BE49-F238E27FC236}">
                <a16:creationId xmlns:a16="http://schemas.microsoft.com/office/drawing/2014/main" id="{543706C1-D212-4AC5-81F7-10C5B15157B8}"/>
              </a:ext>
            </a:extLst>
          </p:cNvPr>
          <p:cNvSpPr>
            <a:spLocks noGrp="1"/>
          </p:cNvSpPr>
          <p:nvPr>
            <p:ph sz="quarter" idx="12"/>
          </p:nvPr>
        </p:nvSpPr>
        <p:spPr>
          <a:xfrm>
            <a:off x="4295775" y="1333504"/>
            <a:ext cx="3595688" cy="4597401"/>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
        <p:nvSpPr>
          <p:cNvPr id="5" name="Content Placeholder 3">
            <a:extLst>
              <a:ext uri="{FF2B5EF4-FFF2-40B4-BE49-F238E27FC236}">
                <a16:creationId xmlns:a16="http://schemas.microsoft.com/office/drawing/2014/main" id="{55F6A3ED-B10A-4F0F-BEB4-A91319D5A911}"/>
              </a:ext>
            </a:extLst>
          </p:cNvPr>
          <p:cNvSpPr>
            <a:spLocks noGrp="1"/>
          </p:cNvSpPr>
          <p:nvPr>
            <p:ph sz="quarter" idx="13"/>
          </p:nvPr>
        </p:nvSpPr>
        <p:spPr>
          <a:xfrm>
            <a:off x="8077199" y="1333504"/>
            <a:ext cx="3595688" cy="4597401"/>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Tree>
    <p:extLst>
      <p:ext uri="{BB962C8B-B14F-4D97-AF65-F5344CB8AC3E}">
        <p14:creationId xmlns:p14="http://schemas.microsoft.com/office/powerpoint/2010/main" val="3172862706"/>
      </p:ext>
    </p:extLst>
  </p:cSld>
  <p:clrMapOvr>
    <a:masterClrMapping/>
  </p:clrMapOvr>
  <p:extLst>
    <p:ext uri="{DCECCB84-F9BA-43D5-87BE-67443E8EF086}">
      <p15:sldGuideLst xmlns:p15="http://schemas.microsoft.com/office/powerpoint/2012/main">
        <p15:guide id="1" pos="2593" userDrawn="1">
          <p15:clr>
            <a:srgbClr val="FBAE40"/>
          </p15:clr>
        </p15:guide>
        <p15:guide id="2" pos="2707" userDrawn="1">
          <p15:clr>
            <a:srgbClr val="FBAE40"/>
          </p15:clr>
        </p15:guide>
        <p15:guide id="3" pos="5087" userDrawn="1">
          <p15:clr>
            <a:srgbClr val="FBAE40"/>
          </p15:clr>
        </p15:guide>
        <p15:guide id="4" pos="4975"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 Vertical + Heading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5F316-FF4D-425B-962C-EE05B05947B7}"/>
              </a:ext>
            </a:extLst>
          </p:cNvPr>
          <p:cNvSpPr>
            <a:spLocks noGrp="1"/>
          </p:cNvSpPr>
          <p:nvPr>
            <p:ph type="title" hasCustomPrompt="1"/>
          </p:nvPr>
        </p:nvSpPr>
        <p:spPr>
          <a:xfrm>
            <a:off x="520700" y="270000"/>
            <a:ext cx="11150600" cy="860400"/>
          </a:xfrm>
        </p:spPr>
        <p:txBody>
          <a:bodyPr/>
          <a:lstStyle>
            <a:lvl1pPr>
              <a:lnSpc>
                <a:spcPct val="100000"/>
              </a:lnSpc>
              <a:defRPr/>
            </a:lvl1pPr>
          </a:lstStyle>
          <a:p>
            <a:r>
              <a:rPr lang="en-GB" dirty="0"/>
              <a:t>Click to insert action title</a:t>
            </a:r>
          </a:p>
        </p:txBody>
      </p:sp>
      <p:sp>
        <p:nvSpPr>
          <p:cNvPr id="3" name="Content Placeholder 3">
            <a:extLst>
              <a:ext uri="{FF2B5EF4-FFF2-40B4-BE49-F238E27FC236}">
                <a16:creationId xmlns:a16="http://schemas.microsoft.com/office/drawing/2014/main" id="{C57E99C9-28A2-4B20-8EB9-A4D6DAD07CDB}"/>
              </a:ext>
            </a:extLst>
          </p:cNvPr>
          <p:cNvSpPr>
            <a:spLocks noGrp="1"/>
          </p:cNvSpPr>
          <p:nvPr>
            <p:ph sz="quarter" idx="11"/>
          </p:nvPr>
        </p:nvSpPr>
        <p:spPr>
          <a:xfrm>
            <a:off x="520701" y="1693500"/>
            <a:ext cx="3595688" cy="4237401"/>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
        <p:nvSpPr>
          <p:cNvPr id="4" name="Content Placeholder 3">
            <a:extLst>
              <a:ext uri="{FF2B5EF4-FFF2-40B4-BE49-F238E27FC236}">
                <a16:creationId xmlns:a16="http://schemas.microsoft.com/office/drawing/2014/main" id="{543706C1-D212-4AC5-81F7-10C5B15157B8}"/>
              </a:ext>
            </a:extLst>
          </p:cNvPr>
          <p:cNvSpPr>
            <a:spLocks noGrp="1"/>
          </p:cNvSpPr>
          <p:nvPr>
            <p:ph sz="quarter" idx="12"/>
          </p:nvPr>
        </p:nvSpPr>
        <p:spPr>
          <a:xfrm>
            <a:off x="4295775" y="1693500"/>
            <a:ext cx="3595688" cy="4237401"/>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
        <p:nvSpPr>
          <p:cNvPr id="5" name="Content Placeholder 3">
            <a:extLst>
              <a:ext uri="{FF2B5EF4-FFF2-40B4-BE49-F238E27FC236}">
                <a16:creationId xmlns:a16="http://schemas.microsoft.com/office/drawing/2014/main" id="{55F6A3ED-B10A-4F0F-BEB4-A91319D5A911}"/>
              </a:ext>
            </a:extLst>
          </p:cNvPr>
          <p:cNvSpPr>
            <a:spLocks noGrp="1"/>
          </p:cNvSpPr>
          <p:nvPr>
            <p:ph sz="quarter" idx="13"/>
          </p:nvPr>
        </p:nvSpPr>
        <p:spPr>
          <a:xfrm>
            <a:off x="8077199" y="1693500"/>
            <a:ext cx="3595688" cy="4237401"/>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
        <p:nvSpPr>
          <p:cNvPr id="9" name="Text Placeholder 7">
            <a:extLst>
              <a:ext uri="{FF2B5EF4-FFF2-40B4-BE49-F238E27FC236}">
                <a16:creationId xmlns:a16="http://schemas.microsoft.com/office/drawing/2014/main" id="{B528E4A6-6562-46D9-B0D1-7AD96B4CFFA5}"/>
              </a:ext>
            </a:extLst>
          </p:cNvPr>
          <p:cNvSpPr>
            <a:spLocks noGrp="1"/>
          </p:cNvSpPr>
          <p:nvPr>
            <p:ph type="body" sz="quarter" idx="17" hasCustomPrompt="1"/>
          </p:nvPr>
        </p:nvSpPr>
        <p:spPr bwMode="gray">
          <a:xfrm>
            <a:off x="520700" y="1333500"/>
            <a:ext cx="3595688" cy="360000"/>
          </a:xfrm>
          <a:solidFill>
            <a:srgbClr val="2F6F7A"/>
          </a:solidFill>
        </p:spPr>
        <p:txBody>
          <a:bodyPr lIns="36000" tIns="36000" rIns="36000" bIns="36000" anchor="ctr" anchorCtr="0"/>
          <a:lstStyle>
            <a:lvl1pPr>
              <a:lnSpc>
                <a:spcPct val="100000"/>
              </a:lnSpc>
              <a:spcBef>
                <a:spcPts val="0"/>
              </a:spcBef>
              <a:spcAft>
                <a:spcPts val="0"/>
              </a:spcAft>
              <a:defRPr sz="1600" b="0">
                <a:solidFill>
                  <a:schemeClr val="bg1"/>
                </a:solidFill>
                <a:latin typeface="+mn-lt"/>
              </a:defRPr>
            </a:lvl1pPr>
            <a:lvl2pPr>
              <a:defRPr sz="1600">
                <a:solidFill>
                  <a:schemeClr val="accent1"/>
                </a:solidFill>
              </a:defRPr>
            </a:lvl2pPr>
            <a:lvl3pPr>
              <a:defRPr sz="1600">
                <a:solidFill>
                  <a:schemeClr val="accent1"/>
                </a:solidFill>
              </a:defRPr>
            </a:lvl3pPr>
            <a:lvl4pPr>
              <a:defRPr sz="1600">
                <a:solidFill>
                  <a:schemeClr val="accent1"/>
                </a:solidFill>
              </a:defRPr>
            </a:lvl4pPr>
            <a:lvl5pPr>
              <a:defRPr sz="1600">
                <a:solidFill>
                  <a:schemeClr val="accent1"/>
                </a:solidFill>
              </a:defRPr>
            </a:lvl5pPr>
          </a:lstStyle>
          <a:p>
            <a:pPr lvl="0"/>
            <a:r>
              <a:rPr lang="en-GB" noProof="0" dirty="0"/>
              <a:t>&lt;Heading&gt;</a:t>
            </a:r>
          </a:p>
        </p:txBody>
      </p:sp>
      <p:sp>
        <p:nvSpPr>
          <p:cNvPr id="10" name="Text Placeholder 7">
            <a:extLst>
              <a:ext uri="{FF2B5EF4-FFF2-40B4-BE49-F238E27FC236}">
                <a16:creationId xmlns:a16="http://schemas.microsoft.com/office/drawing/2014/main" id="{81D6EB0A-B8EC-4C6E-81BE-D011EFA894E0}"/>
              </a:ext>
            </a:extLst>
          </p:cNvPr>
          <p:cNvSpPr>
            <a:spLocks noGrp="1"/>
          </p:cNvSpPr>
          <p:nvPr>
            <p:ph type="body" sz="quarter" idx="18" hasCustomPrompt="1"/>
          </p:nvPr>
        </p:nvSpPr>
        <p:spPr bwMode="gray">
          <a:xfrm>
            <a:off x="4295775" y="1333500"/>
            <a:ext cx="3595688" cy="360000"/>
          </a:xfrm>
          <a:solidFill>
            <a:srgbClr val="2F6F7A"/>
          </a:solidFill>
        </p:spPr>
        <p:txBody>
          <a:bodyPr lIns="36000" tIns="36000" rIns="36000" bIns="36000" anchor="ctr" anchorCtr="0"/>
          <a:lstStyle>
            <a:lvl1pPr>
              <a:lnSpc>
                <a:spcPct val="100000"/>
              </a:lnSpc>
              <a:spcBef>
                <a:spcPts val="0"/>
              </a:spcBef>
              <a:spcAft>
                <a:spcPts val="0"/>
              </a:spcAft>
              <a:defRPr sz="1600" b="0">
                <a:solidFill>
                  <a:schemeClr val="bg1"/>
                </a:solidFill>
                <a:latin typeface="+mn-lt"/>
              </a:defRPr>
            </a:lvl1pPr>
            <a:lvl2pPr>
              <a:defRPr sz="1600">
                <a:solidFill>
                  <a:schemeClr val="accent1"/>
                </a:solidFill>
              </a:defRPr>
            </a:lvl2pPr>
            <a:lvl3pPr>
              <a:defRPr sz="1600">
                <a:solidFill>
                  <a:schemeClr val="accent1"/>
                </a:solidFill>
              </a:defRPr>
            </a:lvl3pPr>
            <a:lvl4pPr>
              <a:defRPr sz="1600">
                <a:solidFill>
                  <a:schemeClr val="accent1"/>
                </a:solidFill>
              </a:defRPr>
            </a:lvl4pPr>
            <a:lvl5pPr>
              <a:defRPr sz="1600">
                <a:solidFill>
                  <a:schemeClr val="accent1"/>
                </a:solidFill>
              </a:defRPr>
            </a:lvl5pPr>
          </a:lstStyle>
          <a:p>
            <a:pPr lvl="0"/>
            <a:r>
              <a:rPr lang="en-GB" noProof="0" dirty="0"/>
              <a:t>&lt;Heading&gt;</a:t>
            </a:r>
          </a:p>
        </p:txBody>
      </p:sp>
      <p:sp>
        <p:nvSpPr>
          <p:cNvPr id="11" name="Text Placeholder 7">
            <a:extLst>
              <a:ext uri="{FF2B5EF4-FFF2-40B4-BE49-F238E27FC236}">
                <a16:creationId xmlns:a16="http://schemas.microsoft.com/office/drawing/2014/main" id="{CA8BF43A-1817-4C32-9622-FDB2622897DD}"/>
              </a:ext>
            </a:extLst>
          </p:cNvPr>
          <p:cNvSpPr>
            <a:spLocks noGrp="1"/>
          </p:cNvSpPr>
          <p:nvPr>
            <p:ph type="body" sz="quarter" idx="19" hasCustomPrompt="1"/>
          </p:nvPr>
        </p:nvSpPr>
        <p:spPr bwMode="gray">
          <a:xfrm>
            <a:off x="8077200" y="1333500"/>
            <a:ext cx="3595688" cy="360000"/>
          </a:xfrm>
          <a:solidFill>
            <a:srgbClr val="2F6F7A"/>
          </a:solidFill>
        </p:spPr>
        <p:txBody>
          <a:bodyPr lIns="36000" tIns="36000" rIns="36000" bIns="36000" anchor="ctr" anchorCtr="0"/>
          <a:lstStyle>
            <a:lvl1pPr rtl="0">
              <a:lnSpc>
                <a:spcPct val="100000"/>
              </a:lnSpc>
              <a:spcBef>
                <a:spcPts val="0"/>
              </a:spcBef>
              <a:spcAft>
                <a:spcPts val="0"/>
              </a:spcAft>
              <a:defRPr sz="1600" b="0">
                <a:solidFill>
                  <a:schemeClr val="bg1"/>
                </a:solidFill>
                <a:latin typeface="+mn-lt"/>
              </a:defRPr>
            </a:lvl1pPr>
            <a:lvl2pPr>
              <a:defRPr sz="1600">
                <a:solidFill>
                  <a:schemeClr val="accent1"/>
                </a:solidFill>
              </a:defRPr>
            </a:lvl2pPr>
            <a:lvl3pPr>
              <a:defRPr sz="1600">
                <a:solidFill>
                  <a:schemeClr val="accent1"/>
                </a:solidFill>
              </a:defRPr>
            </a:lvl3pPr>
            <a:lvl4pPr>
              <a:defRPr sz="1600">
                <a:solidFill>
                  <a:schemeClr val="accent1"/>
                </a:solidFill>
              </a:defRPr>
            </a:lvl4pPr>
            <a:lvl5pPr>
              <a:defRPr sz="1600">
                <a:solidFill>
                  <a:schemeClr val="accent1"/>
                </a:solidFill>
              </a:defRPr>
            </a:lvl5pPr>
          </a:lstStyle>
          <a:p>
            <a:pPr lvl="0"/>
            <a:r>
              <a:rPr lang="en-GB" noProof="0" dirty="0"/>
              <a:t>&lt;Heading&gt;</a:t>
            </a:r>
          </a:p>
        </p:txBody>
      </p:sp>
    </p:spTree>
    <p:extLst>
      <p:ext uri="{BB962C8B-B14F-4D97-AF65-F5344CB8AC3E}">
        <p14:creationId xmlns:p14="http://schemas.microsoft.com/office/powerpoint/2010/main" val="3252084680"/>
      </p:ext>
    </p:extLst>
  </p:cSld>
  <p:clrMapOvr>
    <a:masterClrMapping/>
  </p:clrMapOvr>
  <p:extLst>
    <p:ext uri="{DCECCB84-F9BA-43D5-87BE-67443E8EF086}">
      <p15:sldGuideLst xmlns:p15="http://schemas.microsoft.com/office/powerpoint/2012/main">
        <p15:guide id="1" pos="2593" userDrawn="1">
          <p15:clr>
            <a:srgbClr val="FBAE40"/>
          </p15:clr>
        </p15:guide>
        <p15:guide id="2" pos="2707" userDrawn="1">
          <p15:clr>
            <a:srgbClr val="FBAE40"/>
          </p15:clr>
        </p15:guide>
        <p15:guide id="3" pos="5087" userDrawn="1">
          <p15:clr>
            <a:srgbClr val="FBAE40"/>
          </p15:clr>
        </p15:guide>
        <p15:guide id="4" pos="4975"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 x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5F316-FF4D-425B-962C-EE05B05947B7}"/>
              </a:ext>
            </a:extLst>
          </p:cNvPr>
          <p:cNvSpPr>
            <a:spLocks noGrp="1"/>
          </p:cNvSpPr>
          <p:nvPr>
            <p:ph type="title" hasCustomPrompt="1"/>
          </p:nvPr>
        </p:nvSpPr>
        <p:spPr>
          <a:xfrm>
            <a:off x="520700" y="270000"/>
            <a:ext cx="11150600" cy="860400"/>
          </a:xfrm>
        </p:spPr>
        <p:txBody>
          <a:bodyPr/>
          <a:lstStyle>
            <a:lvl1pPr>
              <a:lnSpc>
                <a:spcPct val="100000"/>
              </a:lnSpc>
              <a:defRPr/>
            </a:lvl1pPr>
          </a:lstStyle>
          <a:p>
            <a:r>
              <a:rPr lang="en-US" dirty="0"/>
              <a:t>Click to insert action title</a:t>
            </a:r>
            <a:endParaRPr lang="en-GB" dirty="0"/>
          </a:p>
        </p:txBody>
      </p:sp>
      <p:sp>
        <p:nvSpPr>
          <p:cNvPr id="3" name="Content Placeholder 3">
            <a:extLst>
              <a:ext uri="{FF2B5EF4-FFF2-40B4-BE49-F238E27FC236}">
                <a16:creationId xmlns:a16="http://schemas.microsoft.com/office/drawing/2014/main" id="{03AEAFF3-DE86-4013-8B64-D09C9BCEBE5D}"/>
              </a:ext>
            </a:extLst>
          </p:cNvPr>
          <p:cNvSpPr>
            <a:spLocks noGrp="1"/>
          </p:cNvSpPr>
          <p:nvPr>
            <p:ph sz="quarter" idx="11"/>
          </p:nvPr>
        </p:nvSpPr>
        <p:spPr>
          <a:xfrm>
            <a:off x="520703" y="3714751"/>
            <a:ext cx="5467351" cy="2216150"/>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
        <p:nvSpPr>
          <p:cNvPr id="4" name="Content Placeholder 3">
            <a:extLst>
              <a:ext uri="{FF2B5EF4-FFF2-40B4-BE49-F238E27FC236}">
                <a16:creationId xmlns:a16="http://schemas.microsoft.com/office/drawing/2014/main" id="{646359AA-81D2-40CA-B5AF-214908E8B1CB}"/>
              </a:ext>
            </a:extLst>
          </p:cNvPr>
          <p:cNvSpPr>
            <a:spLocks noGrp="1"/>
          </p:cNvSpPr>
          <p:nvPr>
            <p:ph sz="quarter" idx="12"/>
          </p:nvPr>
        </p:nvSpPr>
        <p:spPr>
          <a:xfrm>
            <a:off x="6203951" y="3714751"/>
            <a:ext cx="5468936" cy="2216150"/>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
        <p:nvSpPr>
          <p:cNvPr id="5" name="Content Placeholder 3">
            <a:extLst>
              <a:ext uri="{FF2B5EF4-FFF2-40B4-BE49-F238E27FC236}">
                <a16:creationId xmlns:a16="http://schemas.microsoft.com/office/drawing/2014/main" id="{4CA739C4-C0DA-40AD-B8D8-57400737EB40}"/>
              </a:ext>
            </a:extLst>
          </p:cNvPr>
          <p:cNvSpPr>
            <a:spLocks noGrp="1"/>
          </p:cNvSpPr>
          <p:nvPr>
            <p:ph sz="quarter" idx="13"/>
          </p:nvPr>
        </p:nvSpPr>
        <p:spPr>
          <a:xfrm>
            <a:off x="520703" y="1333504"/>
            <a:ext cx="5467351" cy="2216151"/>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
        <p:nvSpPr>
          <p:cNvPr id="6" name="Content Placeholder 3">
            <a:extLst>
              <a:ext uri="{FF2B5EF4-FFF2-40B4-BE49-F238E27FC236}">
                <a16:creationId xmlns:a16="http://schemas.microsoft.com/office/drawing/2014/main" id="{A75BA964-7D54-4F1B-9D27-76F43B9FAC8E}"/>
              </a:ext>
            </a:extLst>
          </p:cNvPr>
          <p:cNvSpPr>
            <a:spLocks noGrp="1"/>
          </p:cNvSpPr>
          <p:nvPr>
            <p:ph sz="quarter" idx="14"/>
          </p:nvPr>
        </p:nvSpPr>
        <p:spPr>
          <a:xfrm>
            <a:off x="6203953" y="1333504"/>
            <a:ext cx="5468937" cy="2214563"/>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Tree>
    <p:extLst>
      <p:ext uri="{BB962C8B-B14F-4D97-AF65-F5344CB8AC3E}">
        <p14:creationId xmlns:p14="http://schemas.microsoft.com/office/powerpoint/2010/main" val="2015542972"/>
      </p:ext>
    </p:extLst>
  </p:cSld>
  <p:clrMapOvr>
    <a:masterClrMapping/>
  </p:clrMapOvr>
  <p:extLst>
    <p:ext uri="{DCECCB84-F9BA-43D5-87BE-67443E8EF086}">
      <p15:sldGuideLst xmlns:p15="http://schemas.microsoft.com/office/powerpoint/2012/main">
        <p15:guide id="1" orient="horz" pos="2235" userDrawn="1">
          <p15:clr>
            <a:srgbClr val="FBAE40"/>
          </p15:clr>
        </p15:guide>
        <p15:guide id="2" orient="horz" pos="2340" userDrawn="1">
          <p15:clr>
            <a:srgbClr val="FBAE40"/>
          </p15:clr>
        </p15:guide>
        <p15:guide id="3" pos="3908" userDrawn="1">
          <p15:clr>
            <a:srgbClr val="FBAE40"/>
          </p15:clr>
        </p15:guide>
        <p15:guide id="4" pos="3772"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 x 2 + Heading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5F316-FF4D-425B-962C-EE05B05947B7}"/>
              </a:ext>
            </a:extLst>
          </p:cNvPr>
          <p:cNvSpPr>
            <a:spLocks noGrp="1"/>
          </p:cNvSpPr>
          <p:nvPr>
            <p:ph type="title" hasCustomPrompt="1"/>
          </p:nvPr>
        </p:nvSpPr>
        <p:spPr>
          <a:xfrm>
            <a:off x="520700" y="270000"/>
            <a:ext cx="11150600" cy="860400"/>
          </a:xfrm>
        </p:spPr>
        <p:txBody>
          <a:bodyPr/>
          <a:lstStyle>
            <a:lvl1pPr>
              <a:lnSpc>
                <a:spcPct val="100000"/>
              </a:lnSpc>
              <a:defRPr/>
            </a:lvl1pPr>
          </a:lstStyle>
          <a:p>
            <a:r>
              <a:rPr lang="en-US" dirty="0"/>
              <a:t>Click to insert action title</a:t>
            </a:r>
            <a:endParaRPr lang="en-GB" dirty="0"/>
          </a:p>
        </p:txBody>
      </p:sp>
      <p:sp>
        <p:nvSpPr>
          <p:cNvPr id="3" name="Content Placeholder 3">
            <a:extLst>
              <a:ext uri="{FF2B5EF4-FFF2-40B4-BE49-F238E27FC236}">
                <a16:creationId xmlns:a16="http://schemas.microsoft.com/office/drawing/2014/main" id="{03AEAFF3-DE86-4013-8B64-D09C9BCEBE5D}"/>
              </a:ext>
            </a:extLst>
          </p:cNvPr>
          <p:cNvSpPr>
            <a:spLocks noGrp="1"/>
          </p:cNvSpPr>
          <p:nvPr>
            <p:ph sz="quarter" idx="11"/>
          </p:nvPr>
        </p:nvSpPr>
        <p:spPr>
          <a:xfrm>
            <a:off x="520703" y="4081100"/>
            <a:ext cx="5467351" cy="1849800"/>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
        <p:nvSpPr>
          <p:cNvPr id="4" name="Content Placeholder 3">
            <a:extLst>
              <a:ext uri="{FF2B5EF4-FFF2-40B4-BE49-F238E27FC236}">
                <a16:creationId xmlns:a16="http://schemas.microsoft.com/office/drawing/2014/main" id="{646359AA-81D2-40CA-B5AF-214908E8B1CB}"/>
              </a:ext>
            </a:extLst>
          </p:cNvPr>
          <p:cNvSpPr>
            <a:spLocks noGrp="1"/>
          </p:cNvSpPr>
          <p:nvPr>
            <p:ph sz="quarter" idx="12"/>
          </p:nvPr>
        </p:nvSpPr>
        <p:spPr>
          <a:xfrm>
            <a:off x="6203951" y="4081100"/>
            <a:ext cx="5468936" cy="1849800"/>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
        <p:nvSpPr>
          <p:cNvPr id="5" name="Content Placeholder 3">
            <a:extLst>
              <a:ext uri="{FF2B5EF4-FFF2-40B4-BE49-F238E27FC236}">
                <a16:creationId xmlns:a16="http://schemas.microsoft.com/office/drawing/2014/main" id="{4CA739C4-C0DA-40AD-B8D8-57400737EB40}"/>
              </a:ext>
            </a:extLst>
          </p:cNvPr>
          <p:cNvSpPr>
            <a:spLocks noGrp="1"/>
          </p:cNvSpPr>
          <p:nvPr>
            <p:ph sz="quarter" idx="13"/>
          </p:nvPr>
        </p:nvSpPr>
        <p:spPr>
          <a:xfrm>
            <a:off x="520703" y="1693504"/>
            <a:ext cx="5467351" cy="1856151"/>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
        <p:nvSpPr>
          <p:cNvPr id="6" name="Content Placeholder 3">
            <a:extLst>
              <a:ext uri="{FF2B5EF4-FFF2-40B4-BE49-F238E27FC236}">
                <a16:creationId xmlns:a16="http://schemas.microsoft.com/office/drawing/2014/main" id="{A75BA964-7D54-4F1B-9D27-76F43B9FAC8E}"/>
              </a:ext>
            </a:extLst>
          </p:cNvPr>
          <p:cNvSpPr>
            <a:spLocks noGrp="1"/>
          </p:cNvSpPr>
          <p:nvPr>
            <p:ph sz="quarter" idx="14"/>
          </p:nvPr>
        </p:nvSpPr>
        <p:spPr>
          <a:xfrm>
            <a:off x="6203953" y="1693504"/>
            <a:ext cx="5468937" cy="1856151"/>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
        <p:nvSpPr>
          <p:cNvPr id="12" name="Text Placeholder 7">
            <a:extLst>
              <a:ext uri="{FF2B5EF4-FFF2-40B4-BE49-F238E27FC236}">
                <a16:creationId xmlns:a16="http://schemas.microsoft.com/office/drawing/2014/main" id="{0FBD6115-28CC-42E4-BE29-EF9316BA7B9F}"/>
              </a:ext>
            </a:extLst>
          </p:cNvPr>
          <p:cNvSpPr>
            <a:spLocks noGrp="1"/>
          </p:cNvSpPr>
          <p:nvPr>
            <p:ph type="body" sz="quarter" idx="17" hasCustomPrompt="1"/>
          </p:nvPr>
        </p:nvSpPr>
        <p:spPr bwMode="gray">
          <a:xfrm>
            <a:off x="520702" y="1333500"/>
            <a:ext cx="5473700" cy="360000"/>
          </a:xfrm>
          <a:solidFill>
            <a:srgbClr val="2F6F7A"/>
          </a:solidFill>
        </p:spPr>
        <p:txBody>
          <a:bodyPr lIns="36000" tIns="36000" rIns="36000" bIns="36000" anchor="ctr" anchorCtr="0"/>
          <a:lstStyle>
            <a:lvl1pPr>
              <a:lnSpc>
                <a:spcPct val="100000"/>
              </a:lnSpc>
              <a:spcBef>
                <a:spcPts val="0"/>
              </a:spcBef>
              <a:spcAft>
                <a:spcPts val="0"/>
              </a:spcAft>
              <a:defRPr sz="1600" b="0">
                <a:solidFill>
                  <a:schemeClr val="bg1"/>
                </a:solidFill>
                <a:latin typeface="+mn-lt"/>
              </a:defRPr>
            </a:lvl1pPr>
            <a:lvl2pPr>
              <a:defRPr sz="1600">
                <a:solidFill>
                  <a:schemeClr val="accent1"/>
                </a:solidFill>
              </a:defRPr>
            </a:lvl2pPr>
            <a:lvl3pPr>
              <a:defRPr sz="1600">
                <a:solidFill>
                  <a:schemeClr val="accent1"/>
                </a:solidFill>
              </a:defRPr>
            </a:lvl3pPr>
            <a:lvl4pPr>
              <a:defRPr sz="1600">
                <a:solidFill>
                  <a:schemeClr val="accent1"/>
                </a:solidFill>
              </a:defRPr>
            </a:lvl4pPr>
            <a:lvl5pPr>
              <a:defRPr sz="1600">
                <a:solidFill>
                  <a:schemeClr val="accent1"/>
                </a:solidFill>
              </a:defRPr>
            </a:lvl5pPr>
          </a:lstStyle>
          <a:p>
            <a:pPr lvl="0"/>
            <a:r>
              <a:rPr lang="en-GB" noProof="0" dirty="0"/>
              <a:t>&lt;Heading&gt;</a:t>
            </a:r>
          </a:p>
        </p:txBody>
      </p:sp>
      <p:sp>
        <p:nvSpPr>
          <p:cNvPr id="13" name="Text Placeholder 7">
            <a:extLst>
              <a:ext uri="{FF2B5EF4-FFF2-40B4-BE49-F238E27FC236}">
                <a16:creationId xmlns:a16="http://schemas.microsoft.com/office/drawing/2014/main" id="{F557BC02-028E-4AC1-A455-A3A62810ABCC}"/>
              </a:ext>
            </a:extLst>
          </p:cNvPr>
          <p:cNvSpPr>
            <a:spLocks noGrp="1"/>
          </p:cNvSpPr>
          <p:nvPr>
            <p:ph type="body" sz="quarter" idx="18" hasCustomPrompt="1"/>
          </p:nvPr>
        </p:nvSpPr>
        <p:spPr bwMode="gray">
          <a:xfrm>
            <a:off x="6197602" y="1333500"/>
            <a:ext cx="5473700" cy="360000"/>
          </a:xfrm>
          <a:solidFill>
            <a:srgbClr val="2F6F7A"/>
          </a:solidFill>
        </p:spPr>
        <p:txBody>
          <a:bodyPr lIns="36000" tIns="36000" rIns="36000" bIns="36000" anchor="ctr" anchorCtr="0"/>
          <a:lstStyle>
            <a:lvl1pPr>
              <a:lnSpc>
                <a:spcPct val="100000"/>
              </a:lnSpc>
              <a:spcBef>
                <a:spcPts val="0"/>
              </a:spcBef>
              <a:spcAft>
                <a:spcPts val="0"/>
              </a:spcAft>
              <a:defRPr sz="1600" b="0">
                <a:solidFill>
                  <a:schemeClr val="bg1"/>
                </a:solidFill>
                <a:latin typeface="+mn-lt"/>
              </a:defRPr>
            </a:lvl1pPr>
            <a:lvl2pPr>
              <a:defRPr sz="1600">
                <a:solidFill>
                  <a:schemeClr val="accent1"/>
                </a:solidFill>
              </a:defRPr>
            </a:lvl2pPr>
            <a:lvl3pPr>
              <a:defRPr sz="1600">
                <a:solidFill>
                  <a:schemeClr val="accent1"/>
                </a:solidFill>
              </a:defRPr>
            </a:lvl3pPr>
            <a:lvl4pPr>
              <a:defRPr sz="1600">
                <a:solidFill>
                  <a:schemeClr val="accent1"/>
                </a:solidFill>
              </a:defRPr>
            </a:lvl4pPr>
            <a:lvl5pPr>
              <a:defRPr sz="1600">
                <a:solidFill>
                  <a:schemeClr val="accent1"/>
                </a:solidFill>
              </a:defRPr>
            </a:lvl5pPr>
          </a:lstStyle>
          <a:p>
            <a:pPr lvl="0"/>
            <a:r>
              <a:rPr lang="en-GB" noProof="0" dirty="0"/>
              <a:t>&lt;Heading&gt;</a:t>
            </a:r>
          </a:p>
        </p:txBody>
      </p:sp>
      <p:sp>
        <p:nvSpPr>
          <p:cNvPr id="14" name="Text Placeholder 7">
            <a:extLst>
              <a:ext uri="{FF2B5EF4-FFF2-40B4-BE49-F238E27FC236}">
                <a16:creationId xmlns:a16="http://schemas.microsoft.com/office/drawing/2014/main" id="{D6D7652A-193D-495A-94B8-7FE2A0645B8C}"/>
              </a:ext>
            </a:extLst>
          </p:cNvPr>
          <p:cNvSpPr>
            <a:spLocks noGrp="1"/>
          </p:cNvSpPr>
          <p:nvPr>
            <p:ph type="body" sz="quarter" idx="19" hasCustomPrompt="1"/>
          </p:nvPr>
        </p:nvSpPr>
        <p:spPr bwMode="gray">
          <a:xfrm>
            <a:off x="520702" y="3721100"/>
            <a:ext cx="5473700" cy="360000"/>
          </a:xfrm>
          <a:solidFill>
            <a:srgbClr val="2F6F7A"/>
          </a:solidFill>
        </p:spPr>
        <p:txBody>
          <a:bodyPr lIns="36000" tIns="36000" rIns="36000" bIns="36000" anchor="ctr" anchorCtr="0"/>
          <a:lstStyle>
            <a:lvl1pPr>
              <a:lnSpc>
                <a:spcPct val="100000"/>
              </a:lnSpc>
              <a:spcBef>
                <a:spcPts val="0"/>
              </a:spcBef>
              <a:spcAft>
                <a:spcPts val="0"/>
              </a:spcAft>
              <a:defRPr sz="1600" b="0">
                <a:solidFill>
                  <a:schemeClr val="bg1"/>
                </a:solidFill>
                <a:latin typeface="+mn-lt"/>
              </a:defRPr>
            </a:lvl1pPr>
            <a:lvl2pPr>
              <a:defRPr sz="1600">
                <a:solidFill>
                  <a:schemeClr val="accent1"/>
                </a:solidFill>
              </a:defRPr>
            </a:lvl2pPr>
            <a:lvl3pPr>
              <a:defRPr sz="1600">
                <a:solidFill>
                  <a:schemeClr val="accent1"/>
                </a:solidFill>
              </a:defRPr>
            </a:lvl3pPr>
            <a:lvl4pPr>
              <a:defRPr sz="1600">
                <a:solidFill>
                  <a:schemeClr val="accent1"/>
                </a:solidFill>
              </a:defRPr>
            </a:lvl4pPr>
            <a:lvl5pPr>
              <a:defRPr sz="1600">
                <a:solidFill>
                  <a:schemeClr val="accent1"/>
                </a:solidFill>
              </a:defRPr>
            </a:lvl5pPr>
          </a:lstStyle>
          <a:p>
            <a:pPr lvl="0"/>
            <a:r>
              <a:rPr lang="en-GB" noProof="0" dirty="0"/>
              <a:t>&lt;Heading&gt;</a:t>
            </a:r>
          </a:p>
        </p:txBody>
      </p:sp>
      <p:sp>
        <p:nvSpPr>
          <p:cNvPr id="15" name="Text Placeholder 7">
            <a:extLst>
              <a:ext uri="{FF2B5EF4-FFF2-40B4-BE49-F238E27FC236}">
                <a16:creationId xmlns:a16="http://schemas.microsoft.com/office/drawing/2014/main" id="{4414D988-E150-49DC-8FC2-12C60F6A2B3C}"/>
              </a:ext>
            </a:extLst>
          </p:cNvPr>
          <p:cNvSpPr>
            <a:spLocks noGrp="1"/>
          </p:cNvSpPr>
          <p:nvPr>
            <p:ph type="body" sz="quarter" idx="20" hasCustomPrompt="1"/>
          </p:nvPr>
        </p:nvSpPr>
        <p:spPr bwMode="gray">
          <a:xfrm>
            <a:off x="6197602" y="3721100"/>
            <a:ext cx="5473700" cy="360000"/>
          </a:xfrm>
          <a:solidFill>
            <a:srgbClr val="2F6F7A"/>
          </a:solidFill>
        </p:spPr>
        <p:txBody>
          <a:bodyPr lIns="36000" tIns="36000" rIns="36000" bIns="36000" anchor="ctr" anchorCtr="0"/>
          <a:lstStyle>
            <a:lvl1pPr>
              <a:lnSpc>
                <a:spcPct val="100000"/>
              </a:lnSpc>
              <a:spcBef>
                <a:spcPts val="0"/>
              </a:spcBef>
              <a:spcAft>
                <a:spcPts val="0"/>
              </a:spcAft>
              <a:defRPr sz="1600" b="0">
                <a:solidFill>
                  <a:schemeClr val="bg1"/>
                </a:solidFill>
                <a:latin typeface="+mn-lt"/>
              </a:defRPr>
            </a:lvl1pPr>
            <a:lvl2pPr>
              <a:defRPr sz="1600">
                <a:solidFill>
                  <a:schemeClr val="accent1"/>
                </a:solidFill>
              </a:defRPr>
            </a:lvl2pPr>
            <a:lvl3pPr>
              <a:defRPr sz="1600">
                <a:solidFill>
                  <a:schemeClr val="accent1"/>
                </a:solidFill>
              </a:defRPr>
            </a:lvl3pPr>
            <a:lvl4pPr>
              <a:defRPr sz="1600">
                <a:solidFill>
                  <a:schemeClr val="accent1"/>
                </a:solidFill>
              </a:defRPr>
            </a:lvl4pPr>
            <a:lvl5pPr>
              <a:defRPr sz="1600">
                <a:solidFill>
                  <a:schemeClr val="accent1"/>
                </a:solidFill>
              </a:defRPr>
            </a:lvl5pPr>
          </a:lstStyle>
          <a:p>
            <a:pPr lvl="0"/>
            <a:r>
              <a:rPr lang="en-GB" noProof="0" dirty="0"/>
              <a:t>&lt;Heading&gt;</a:t>
            </a:r>
          </a:p>
        </p:txBody>
      </p:sp>
    </p:spTree>
    <p:extLst>
      <p:ext uri="{BB962C8B-B14F-4D97-AF65-F5344CB8AC3E}">
        <p14:creationId xmlns:p14="http://schemas.microsoft.com/office/powerpoint/2010/main" val="623655734"/>
      </p:ext>
    </p:extLst>
  </p:cSld>
  <p:clrMapOvr>
    <a:masterClrMapping/>
  </p:clrMapOvr>
  <p:extLst>
    <p:ext uri="{DCECCB84-F9BA-43D5-87BE-67443E8EF086}">
      <p15:sldGuideLst xmlns:p15="http://schemas.microsoft.com/office/powerpoint/2012/main">
        <p15:guide id="1" orient="horz" pos="2235" userDrawn="1">
          <p15:clr>
            <a:srgbClr val="FBAE40"/>
          </p15:clr>
        </p15:guide>
        <p15:guide id="2" orient="horz" pos="2340" userDrawn="1">
          <p15:clr>
            <a:srgbClr val="FBAE40"/>
          </p15:clr>
        </p15:guide>
        <p15:guide id="3" pos="3908" userDrawn="1">
          <p15:clr>
            <a:srgbClr val="FBAE40"/>
          </p15:clr>
        </p15:guide>
        <p15:guide id="4" pos="3772"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Golden Ratio Vertic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5F316-FF4D-425B-962C-EE05B05947B7}"/>
              </a:ext>
            </a:extLst>
          </p:cNvPr>
          <p:cNvSpPr>
            <a:spLocks noGrp="1"/>
          </p:cNvSpPr>
          <p:nvPr>
            <p:ph type="title" hasCustomPrompt="1"/>
          </p:nvPr>
        </p:nvSpPr>
        <p:spPr>
          <a:xfrm>
            <a:off x="520700" y="270000"/>
            <a:ext cx="11150600" cy="860400"/>
          </a:xfrm>
        </p:spPr>
        <p:txBody>
          <a:bodyPr/>
          <a:lstStyle>
            <a:lvl1pPr>
              <a:lnSpc>
                <a:spcPct val="100000"/>
              </a:lnSpc>
              <a:defRPr/>
            </a:lvl1pPr>
          </a:lstStyle>
          <a:p>
            <a:r>
              <a:rPr lang="en-GB" dirty="0"/>
              <a:t>Click to insert action title</a:t>
            </a:r>
          </a:p>
        </p:txBody>
      </p:sp>
      <p:sp>
        <p:nvSpPr>
          <p:cNvPr id="3" name="Content Placeholder 3">
            <a:extLst>
              <a:ext uri="{FF2B5EF4-FFF2-40B4-BE49-F238E27FC236}">
                <a16:creationId xmlns:a16="http://schemas.microsoft.com/office/drawing/2014/main" id="{31896723-66ED-400B-90CE-78B0712E9F80}"/>
              </a:ext>
            </a:extLst>
          </p:cNvPr>
          <p:cNvSpPr>
            <a:spLocks noGrp="1"/>
          </p:cNvSpPr>
          <p:nvPr>
            <p:ph sz="quarter" idx="11"/>
          </p:nvPr>
        </p:nvSpPr>
        <p:spPr>
          <a:xfrm>
            <a:off x="520701" y="1333504"/>
            <a:ext cx="6781800" cy="4597401"/>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
        <p:nvSpPr>
          <p:cNvPr id="4" name="Content Placeholder 3">
            <a:extLst>
              <a:ext uri="{FF2B5EF4-FFF2-40B4-BE49-F238E27FC236}">
                <a16:creationId xmlns:a16="http://schemas.microsoft.com/office/drawing/2014/main" id="{8748F573-9386-4799-BDBD-9837C1A2294C}"/>
              </a:ext>
            </a:extLst>
          </p:cNvPr>
          <p:cNvSpPr>
            <a:spLocks noGrp="1"/>
          </p:cNvSpPr>
          <p:nvPr>
            <p:ph sz="quarter" idx="12"/>
          </p:nvPr>
        </p:nvSpPr>
        <p:spPr>
          <a:xfrm>
            <a:off x="7518403" y="1333504"/>
            <a:ext cx="4154487" cy="4597401"/>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Tree>
    <p:extLst>
      <p:ext uri="{BB962C8B-B14F-4D97-AF65-F5344CB8AC3E}">
        <p14:creationId xmlns:p14="http://schemas.microsoft.com/office/powerpoint/2010/main" val="1196079653"/>
      </p:ext>
    </p:extLst>
  </p:cSld>
  <p:clrMapOvr>
    <a:masterClrMapping/>
  </p:clrMapOvr>
  <p:extLst>
    <p:ext uri="{DCECCB84-F9BA-43D5-87BE-67443E8EF086}">
      <p15:sldGuideLst xmlns:p15="http://schemas.microsoft.com/office/powerpoint/2012/main">
        <p15:guide id="1" pos="4668" userDrawn="1">
          <p15:clr>
            <a:srgbClr val="FBAE40"/>
          </p15:clr>
        </p15:guide>
        <p15:guide id="2" pos="4600" userDrawn="1">
          <p15:clr>
            <a:srgbClr val="FBAE40"/>
          </p15:clr>
        </p15:guide>
        <p15:guide id="3" pos="4736"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Golden Ratio Horizont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5F316-FF4D-425B-962C-EE05B05947B7}"/>
              </a:ext>
            </a:extLst>
          </p:cNvPr>
          <p:cNvSpPr>
            <a:spLocks noGrp="1"/>
          </p:cNvSpPr>
          <p:nvPr>
            <p:ph type="title" hasCustomPrompt="1"/>
          </p:nvPr>
        </p:nvSpPr>
        <p:spPr>
          <a:xfrm>
            <a:off x="520700" y="270000"/>
            <a:ext cx="11150600" cy="860400"/>
          </a:xfrm>
        </p:spPr>
        <p:txBody>
          <a:bodyPr/>
          <a:lstStyle>
            <a:lvl1pPr>
              <a:lnSpc>
                <a:spcPct val="100000"/>
              </a:lnSpc>
              <a:defRPr/>
            </a:lvl1pPr>
          </a:lstStyle>
          <a:p>
            <a:r>
              <a:rPr lang="en-GB" dirty="0"/>
              <a:t>Click to insert action title</a:t>
            </a:r>
          </a:p>
        </p:txBody>
      </p:sp>
      <p:sp>
        <p:nvSpPr>
          <p:cNvPr id="3" name="Content Placeholder 3">
            <a:extLst>
              <a:ext uri="{FF2B5EF4-FFF2-40B4-BE49-F238E27FC236}">
                <a16:creationId xmlns:a16="http://schemas.microsoft.com/office/drawing/2014/main" id="{FFB57500-330F-49FF-9895-FD1683CEF77C}"/>
              </a:ext>
            </a:extLst>
          </p:cNvPr>
          <p:cNvSpPr>
            <a:spLocks noGrp="1"/>
          </p:cNvSpPr>
          <p:nvPr>
            <p:ph sz="quarter" idx="11"/>
          </p:nvPr>
        </p:nvSpPr>
        <p:spPr>
          <a:xfrm>
            <a:off x="520701" y="4246563"/>
            <a:ext cx="11152187" cy="1684338"/>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
        <p:nvSpPr>
          <p:cNvPr id="4" name="Content Placeholder 3">
            <a:extLst>
              <a:ext uri="{FF2B5EF4-FFF2-40B4-BE49-F238E27FC236}">
                <a16:creationId xmlns:a16="http://schemas.microsoft.com/office/drawing/2014/main" id="{973242DF-30A2-4DC3-9859-9E8B1CEA7C14}"/>
              </a:ext>
            </a:extLst>
          </p:cNvPr>
          <p:cNvSpPr>
            <a:spLocks noGrp="1"/>
          </p:cNvSpPr>
          <p:nvPr>
            <p:ph sz="quarter" idx="12"/>
          </p:nvPr>
        </p:nvSpPr>
        <p:spPr>
          <a:xfrm>
            <a:off x="520701" y="1333504"/>
            <a:ext cx="11152187" cy="2770189"/>
          </a:xfrm>
        </p:spPr>
        <p:txBody>
          <a:bodyPr vert="horz" lIns="0" tIns="45720" rIns="0" bIns="45720" rtlCol="0">
            <a:noAutofit/>
          </a:bodyPr>
          <a:lstStyle>
            <a:lvl1pPr>
              <a:lnSpc>
                <a:spcPct val="100000"/>
              </a:lnSpc>
              <a:defRPr lang="en-US" smtClean="0">
                <a:solidFill>
                  <a:schemeClr val="tx1"/>
                </a:solidFill>
                <a:latin typeface="+mn-lt"/>
              </a:defRPr>
            </a:lvl1pPr>
            <a:lvl2pPr>
              <a:lnSpc>
                <a:spcPct val="100000"/>
              </a:lnSpc>
              <a:defRPr lang="en-US" sz="1600" smtClean="0"/>
            </a:lvl2pPr>
            <a:lvl3pPr>
              <a:lnSpc>
                <a:spcPct val="100000"/>
              </a:lnSpc>
              <a:defRPr lang="en-US" sz="1600" smtClean="0"/>
            </a:lvl3pPr>
            <a:lvl4pPr>
              <a:lnSpc>
                <a:spcPct val="100000"/>
              </a:lnSpc>
              <a:defRPr lang="en-US" sz="1600" smtClean="0"/>
            </a:lvl4pPr>
            <a:lvl5pPr>
              <a:lnSpc>
                <a:spcPct val="100000"/>
              </a:lnSpc>
              <a:defRPr lang="en-GB" sz="1600"/>
            </a:lvl5pPr>
          </a:lstStyle>
          <a:p>
            <a:pPr marL="179996" lvl="0" indent="-179996">
              <a:spcAft>
                <a:spcPts val="200"/>
              </a:spcAft>
              <a:buClr>
                <a:schemeClr val="bg2"/>
              </a:buClr>
              <a:buFont typeface="Wingdings 2" panose="05020102010507070707" pitchFamily="18" charset="2"/>
              <a:buChar char=""/>
            </a:pPr>
            <a:r>
              <a:rPr lang="en-US"/>
              <a:t>Click to edit Master text styles</a:t>
            </a:r>
          </a:p>
          <a:p>
            <a:pPr marL="179996" lvl="1" indent="-179996">
              <a:spcAft>
                <a:spcPts val="200"/>
              </a:spcAft>
              <a:buClr>
                <a:schemeClr val="bg2"/>
              </a:buClr>
              <a:buFont typeface="Wingdings 2" panose="05020102010507070707" pitchFamily="18" charset="2"/>
              <a:buChar char=""/>
            </a:pPr>
            <a:r>
              <a:rPr lang="en-US"/>
              <a:t>Second level</a:t>
            </a:r>
          </a:p>
          <a:p>
            <a:pPr marL="179996" lvl="2" indent="-179996">
              <a:spcAft>
                <a:spcPts val="200"/>
              </a:spcAft>
              <a:buClr>
                <a:schemeClr val="bg2"/>
              </a:buClr>
              <a:buFont typeface="Wingdings 2" panose="05020102010507070707" pitchFamily="18" charset="2"/>
              <a:buChar char=""/>
            </a:pPr>
            <a:r>
              <a:rPr lang="en-US"/>
              <a:t>Third level</a:t>
            </a:r>
          </a:p>
          <a:p>
            <a:pPr marL="179996" lvl="3" indent="-179996">
              <a:spcAft>
                <a:spcPts val="200"/>
              </a:spcAft>
              <a:buClr>
                <a:schemeClr val="bg2"/>
              </a:buClr>
              <a:buFont typeface="Wingdings 2" panose="05020102010507070707" pitchFamily="18" charset="2"/>
              <a:buChar char=""/>
            </a:pPr>
            <a:r>
              <a:rPr lang="en-US"/>
              <a:t>Fourth level</a:t>
            </a:r>
          </a:p>
          <a:p>
            <a:pPr marL="179996" lvl="4" indent="-179996">
              <a:spcAft>
                <a:spcPts val="200"/>
              </a:spcAft>
              <a:buClr>
                <a:schemeClr val="bg2"/>
              </a:buClr>
              <a:buFont typeface="Wingdings 2" panose="05020102010507070707" pitchFamily="18" charset="2"/>
              <a:buChar char=""/>
            </a:pPr>
            <a:r>
              <a:rPr lang="en-US"/>
              <a:t>Fifth level</a:t>
            </a:r>
            <a:endParaRPr lang="en-GB" dirty="0"/>
          </a:p>
        </p:txBody>
      </p:sp>
    </p:spTree>
    <p:extLst>
      <p:ext uri="{BB962C8B-B14F-4D97-AF65-F5344CB8AC3E}">
        <p14:creationId xmlns:p14="http://schemas.microsoft.com/office/powerpoint/2010/main" val="1539272952"/>
      </p:ext>
    </p:extLst>
  </p:cSld>
  <p:clrMapOvr>
    <a:masterClrMapping/>
  </p:clrMapOvr>
  <p:extLst>
    <p:ext uri="{DCECCB84-F9BA-43D5-87BE-67443E8EF086}">
      <p15:sldGuideLst xmlns:p15="http://schemas.microsoft.com/office/powerpoint/2012/main">
        <p15:guide id="1" orient="horz" pos="2630" userDrawn="1">
          <p15:clr>
            <a:srgbClr val="FBAE40"/>
          </p15:clr>
        </p15:guide>
        <p15:guide id="2" orient="horz" pos="2675" userDrawn="1">
          <p15:clr>
            <a:srgbClr val="FBAE40"/>
          </p15:clr>
        </p15:guide>
        <p15:guide id="3" orient="horz" pos="2585"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ack Cover">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DE49F72F-A865-4CE7-85BB-20BD47C53987}"/>
              </a:ext>
            </a:extLst>
          </p:cNvPr>
          <p:cNvCxnSpPr>
            <a:cxnSpLocks/>
          </p:cNvCxnSpPr>
          <p:nvPr userDrawn="1"/>
        </p:nvCxnSpPr>
        <p:spPr>
          <a:xfrm>
            <a:off x="655322" y="6136840"/>
            <a:ext cx="108585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aphicFrame>
        <p:nvGraphicFramePr>
          <p:cNvPr id="2" name="Table 2">
            <a:extLst>
              <a:ext uri="{FF2B5EF4-FFF2-40B4-BE49-F238E27FC236}">
                <a16:creationId xmlns:a16="http://schemas.microsoft.com/office/drawing/2014/main" id="{80FC7D6A-9CD8-4B71-8371-89AF22F35CD0}"/>
              </a:ext>
            </a:extLst>
          </p:cNvPr>
          <p:cNvGraphicFramePr>
            <a:graphicFrameLocks noGrp="1"/>
          </p:cNvGraphicFramePr>
          <p:nvPr userDrawn="1">
            <p:extLst>
              <p:ext uri="{D42A27DB-BD31-4B8C-83A1-F6EECF244321}">
                <p14:modId xmlns:p14="http://schemas.microsoft.com/office/powerpoint/2010/main" val="2495414666"/>
              </p:ext>
            </p:extLst>
          </p:nvPr>
        </p:nvGraphicFramePr>
        <p:xfrm>
          <a:off x="520701" y="5378132"/>
          <a:ext cx="11155363" cy="552768"/>
        </p:xfrm>
        <a:graphic>
          <a:graphicData uri="http://schemas.openxmlformats.org/drawingml/2006/table">
            <a:tbl>
              <a:tblPr firstRow="1" bandRow="1">
                <a:tableStyleId>{5C22544A-7EE6-4342-B048-85BDC9FD1C3A}</a:tableStyleId>
              </a:tblPr>
              <a:tblGrid>
                <a:gridCol w="11155363">
                  <a:extLst>
                    <a:ext uri="{9D8B030D-6E8A-4147-A177-3AD203B41FA5}">
                      <a16:colId xmlns:a16="http://schemas.microsoft.com/office/drawing/2014/main" val="1729073515"/>
                    </a:ext>
                  </a:extLst>
                </a:gridCol>
              </a:tblGrid>
              <a:tr h="547918">
                <a:tc>
                  <a:txBody>
                    <a:bodyPr/>
                    <a:lstStyle/>
                    <a:p>
                      <a:pPr>
                        <a:lnSpc>
                          <a:spcPct val="125000"/>
                        </a:lnSpc>
                        <a:spcAft>
                          <a:spcPts val="0"/>
                        </a:spcAft>
                      </a:pPr>
                      <a:r>
                        <a:rPr lang="en-GB" sz="1000" b="0" dirty="0">
                          <a:solidFill>
                            <a:srgbClr val="2D2926"/>
                          </a:solidFill>
                          <a:latin typeface="Arial" panose="020B0604020202020204" pitchFamily="34" charset="0"/>
                          <a:cs typeface="Arial" panose="020B0604020202020204" pitchFamily="34" charset="0"/>
                        </a:rPr>
                        <a:t>Frontier Economics Ltd is a member of the Frontier Economics network, which consists of two separate companies based in Europe (Frontier Economics Ltd) and Australia (Frontier Economics Pty Ltd). Both companies are independently owned, and legal commitments entered into by one company do not impose any obligations on the other company in the network. All views expressed in this document are the views of Frontier Economics Ltd.</a:t>
                      </a:r>
                    </a:p>
                  </a:txBody>
                  <a:tcPr marL="0" marR="0" marT="0" marB="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18897802"/>
                  </a:ext>
                </a:extLst>
              </a:tr>
            </a:tbl>
          </a:graphicData>
        </a:graphic>
      </p:graphicFrame>
      <p:pic>
        <p:nvPicPr>
          <p:cNvPr id="4" name="Frontiern Logo SVG FullColour">
            <a:extLst>
              <a:ext uri="{FF2B5EF4-FFF2-40B4-BE49-F238E27FC236}">
                <a16:creationId xmlns:a16="http://schemas.microsoft.com/office/drawing/2014/main" id="{A7987CEE-951C-4E05-B073-CC7B5C29FFA7}"/>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23901" y="644299"/>
            <a:ext cx="2310043" cy="822029"/>
          </a:xfrm>
          <a:prstGeom prst="rect">
            <a:avLst/>
          </a:prstGeom>
        </p:spPr>
      </p:pic>
    </p:spTree>
    <p:extLst>
      <p:ext uri="{BB962C8B-B14F-4D97-AF65-F5344CB8AC3E}">
        <p14:creationId xmlns:p14="http://schemas.microsoft.com/office/powerpoint/2010/main" val="4879824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ack Cover Spark">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DE49F72F-A865-4CE7-85BB-20BD47C53987}"/>
              </a:ext>
            </a:extLst>
          </p:cNvPr>
          <p:cNvCxnSpPr>
            <a:cxnSpLocks/>
          </p:cNvCxnSpPr>
          <p:nvPr userDrawn="1"/>
        </p:nvCxnSpPr>
        <p:spPr>
          <a:xfrm>
            <a:off x="655322" y="6136840"/>
            <a:ext cx="108585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aphicFrame>
        <p:nvGraphicFramePr>
          <p:cNvPr id="2" name="Table 2">
            <a:extLst>
              <a:ext uri="{FF2B5EF4-FFF2-40B4-BE49-F238E27FC236}">
                <a16:creationId xmlns:a16="http://schemas.microsoft.com/office/drawing/2014/main" id="{80FC7D6A-9CD8-4B71-8371-89AF22F35CD0}"/>
              </a:ext>
            </a:extLst>
          </p:cNvPr>
          <p:cNvGraphicFramePr>
            <a:graphicFrameLocks noGrp="1"/>
          </p:cNvGraphicFramePr>
          <p:nvPr userDrawn="1">
            <p:extLst>
              <p:ext uri="{D42A27DB-BD31-4B8C-83A1-F6EECF244321}">
                <p14:modId xmlns:p14="http://schemas.microsoft.com/office/powerpoint/2010/main" val="2495414666"/>
              </p:ext>
            </p:extLst>
          </p:nvPr>
        </p:nvGraphicFramePr>
        <p:xfrm>
          <a:off x="520701" y="5378132"/>
          <a:ext cx="11155363" cy="552768"/>
        </p:xfrm>
        <a:graphic>
          <a:graphicData uri="http://schemas.openxmlformats.org/drawingml/2006/table">
            <a:tbl>
              <a:tblPr firstRow="1" bandRow="1">
                <a:tableStyleId>{5C22544A-7EE6-4342-B048-85BDC9FD1C3A}</a:tableStyleId>
              </a:tblPr>
              <a:tblGrid>
                <a:gridCol w="11155363">
                  <a:extLst>
                    <a:ext uri="{9D8B030D-6E8A-4147-A177-3AD203B41FA5}">
                      <a16:colId xmlns:a16="http://schemas.microsoft.com/office/drawing/2014/main" val="1729073515"/>
                    </a:ext>
                  </a:extLst>
                </a:gridCol>
              </a:tblGrid>
              <a:tr h="547918">
                <a:tc>
                  <a:txBody>
                    <a:bodyPr/>
                    <a:lstStyle/>
                    <a:p>
                      <a:pPr>
                        <a:lnSpc>
                          <a:spcPct val="125000"/>
                        </a:lnSpc>
                        <a:spcAft>
                          <a:spcPts val="0"/>
                        </a:spcAft>
                      </a:pPr>
                      <a:r>
                        <a:rPr lang="en-GB" sz="1000" b="0" dirty="0">
                          <a:solidFill>
                            <a:srgbClr val="2D2926"/>
                          </a:solidFill>
                          <a:latin typeface="Arial" panose="020B0604020202020204" pitchFamily="34" charset="0"/>
                          <a:cs typeface="Arial" panose="020B0604020202020204" pitchFamily="34" charset="0"/>
                        </a:rPr>
                        <a:t>Frontier Economics Ltd is a member of the Frontier Economics network, which consists of two separate companies based in Europe (Frontier Economics Ltd) and Australia (Frontier Economics Pty Ltd). Both companies are independently owned, and legal commitments entered into by one company do not impose any obligations on the other company in the network. All views expressed in this document are the views of Frontier Economics Ltd.</a:t>
                      </a:r>
                    </a:p>
                  </a:txBody>
                  <a:tcPr marL="0" marR="0" marT="0" marB="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18897802"/>
                  </a:ext>
                </a:extLst>
              </a:tr>
            </a:tbl>
          </a:graphicData>
        </a:graphic>
      </p:graphicFrame>
      <p:pic>
        <p:nvPicPr>
          <p:cNvPr id="4" name="Frontiern Logo SVG FullColour">
            <a:extLst>
              <a:ext uri="{FF2B5EF4-FFF2-40B4-BE49-F238E27FC236}">
                <a16:creationId xmlns:a16="http://schemas.microsoft.com/office/drawing/2014/main" id="{A7987CEE-951C-4E05-B073-CC7B5C29FFA7}"/>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23901" y="644299"/>
            <a:ext cx="2310043" cy="822029"/>
          </a:xfrm>
          <a:prstGeom prst="rect">
            <a:avLst/>
          </a:prstGeom>
        </p:spPr>
      </p:pic>
      <p:pic>
        <p:nvPicPr>
          <p:cNvPr id="5" name="Picture 4" descr="Chart, sunburst chart&#10;&#10;Description automatically generated">
            <a:extLst>
              <a:ext uri="{FF2B5EF4-FFF2-40B4-BE49-F238E27FC236}">
                <a16:creationId xmlns:a16="http://schemas.microsoft.com/office/drawing/2014/main" id="{0C846F0C-29D6-43C2-92B4-F98DB1D5EC49}"/>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r="36246" b="47570"/>
          <a:stretch/>
        </p:blipFill>
        <p:spPr>
          <a:xfrm rot="16200000">
            <a:off x="7907475" y="417021"/>
            <a:ext cx="4701544" cy="3867507"/>
          </a:xfrm>
          <a:prstGeom prst="rect">
            <a:avLst/>
          </a:prstGeom>
        </p:spPr>
      </p:pic>
    </p:spTree>
    <p:extLst>
      <p:ext uri="{BB962C8B-B14F-4D97-AF65-F5344CB8AC3E}">
        <p14:creationId xmlns:p14="http://schemas.microsoft.com/office/powerpoint/2010/main" val="10842360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Green Title_Subtitle">
    <p:bg>
      <p:bgPr>
        <a:solidFill>
          <a:schemeClr val="bg1"/>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A413AD0-5D00-4A38-A653-6FE92BC35A61}"/>
              </a:ext>
            </a:extLst>
          </p:cNvPr>
          <p:cNvSpPr/>
          <p:nvPr userDrawn="1"/>
        </p:nvSpPr>
        <p:spPr>
          <a:xfrm>
            <a:off x="975024" y="308172"/>
            <a:ext cx="742635" cy="5254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4" name="Text Placeholder 3">
            <a:extLst>
              <a:ext uri="{FF2B5EF4-FFF2-40B4-BE49-F238E27FC236}">
                <a16:creationId xmlns:a16="http://schemas.microsoft.com/office/drawing/2014/main" id="{B4E088EA-714F-AA82-0DB5-A8841C50330D}"/>
              </a:ext>
            </a:extLst>
          </p:cNvPr>
          <p:cNvSpPr>
            <a:spLocks noGrp="1"/>
          </p:cNvSpPr>
          <p:nvPr>
            <p:ph type="body" sz="quarter" idx="10"/>
          </p:nvPr>
        </p:nvSpPr>
        <p:spPr>
          <a:xfrm>
            <a:off x="646112" y="1240370"/>
            <a:ext cx="5057264" cy="530225"/>
          </a:xfrm>
          <a:prstGeom prst="rect">
            <a:avLst/>
          </a:prstGeom>
        </p:spPr>
        <p:txBody>
          <a:bodyPr/>
          <a:lstStyle>
            <a:lvl1pPr>
              <a:defRPr sz="1600"/>
            </a:lvl1pPr>
            <a:lvl2pPr marL="0" indent="0">
              <a:buNone/>
              <a:defRPr/>
            </a:lvl2pPr>
          </a:lstStyle>
          <a:p>
            <a:pPr lvl="0"/>
            <a:r>
              <a:rPr lang="en-US"/>
              <a:t>Click to edit Master text styles</a:t>
            </a:r>
          </a:p>
        </p:txBody>
      </p:sp>
      <p:sp>
        <p:nvSpPr>
          <p:cNvPr id="7" name="Text Placeholder 6">
            <a:extLst>
              <a:ext uri="{FF2B5EF4-FFF2-40B4-BE49-F238E27FC236}">
                <a16:creationId xmlns:a16="http://schemas.microsoft.com/office/drawing/2014/main" id="{CE49076B-8B9F-107B-759E-F009CF165130}"/>
              </a:ext>
            </a:extLst>
          </p:cNvPr>
          <p:cNvSpPr>
            <a:spLocks noGrp="1"/>
          </p:cNvSpPr>
          <p:nvPr>
            <p:ph type="body" sz="quarter" idx="11"/>
          </p:nvPr>
        </p:nvSpPr>
        <p:spPr>
          <a:xfrm>
            <a:off x="646112" y="2012150"/>
            <a:ext cx="5057264" cy="4236250"/>
          </a:xfrm>
          <a:prstGeom prst="rect">
            <a:avLst/>
          </a:prstGeom>
        </p:spPr>
        <p:txBody>
          <a:bodyPr/>
          <a:lstStyle>
            <a:lvl1pPr>
              <a:defRPr sz="1600"/>
            </a:lvl1pPr>
            <a:lvl2pPr>
              <a:defRPr sz="1600"/>
            </a:lvl2pPr>
            <a:lvl5pPr marL="0" indent="0">
              <a:buNone/>
              <a:defRPr sz="3200" cap="all" spc="100" baseline="0">
                <a:solidFill>
                  <a:schemeClr val="accent1"/>
                </a:solidFill>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Picture Placeholder 8">
            <a:extLst>
              <a:ext uri="{FF2B5EF4-FFF2-40B4-BE49-F238E27FC236}">
                <a16:creationId xmlns:a16="http://schemas.microsoft.com/office/drawing/2014/main" id="{4F3954BB-8A1E-0370-3958-3FB94D42D57F}"/>
              </a:ext>
            </a:extLst>
          </p:cNvPr>
          <p:cNvSpPr>
            <a:spLocks noGrp="1"/>
          </p:cNvSpPr>
          <p:nvPr>
            <p:ph type="pic" sz="quarter" idx="12"/>
          </p:nvPr>
        </p:nvSpPr>
        <p:spPr>
          <a:xfrm>
            <a:off x="6096001" y="1"/>
            <a:ext cx="6096000" cy="6858000"/>
          </a:xfrm>
          <a:prstGeom prst="rect">
            <a:avLst/>
          </a:prstGeom>
        </p:spPr>
        <p:txBody>
          <a:bodyPr/>
          <a:lstStyle/>
          <a:p>
            <a:endParaRPr lang="en-US" dirty="0"/>
          </a:p>
        </p:txBody>
      </p:sp>
      <p:sp>
        <p:nvSpPr>
          <p:cNvPr id="13" name="Title 1">
            <a:extLst>
              <a:ext uri="{FF2B5EF4-FFF2-40B4-BE49-F238E27FC236}">
                <a16:creationId xmlns:a16="http://schemas.microsoft.com/office/drawing/2014/main" id="{859DD8BD-723A-8577-A3E9-1DA19CA6278B}"/>
              </a:ext>
            </a:extLst>
          </p:cNvPr>
          <p:cNvSpPr>
            <a:spLocks noGrp="1"/>
          </p:cNvSpPr>
          <p:nvPr>
            <p:ph type="title" hasCustomPrompt="1"/>
          </p:nvPr>
        </p:nvSpPr>
        <p:spPr>
          <a:xfrm>
            <a:off x="646112" y="485969"/>
            <a:ext cx="5057264" cy="690638"/>
          </a:xfrm>
          <a:prstGeom prst="rect">
            <a:avLst/>
          </a:prstGeom>
        </p:spPr>
        <p:txBody>
          <a:bodyPr/>
          <a:lstStyle>
            <a:lvl1pPr>
              <a:lnSpc>
                <a:spcPct val="70000"/>
              </a:lnSpc>
              <a:defRPr sz="6600" spc="200" baseline="0">
                <a:solidFill>
                  <a:schemeClr val="accent1"/>
                </a:solidFill>
              </a:defRPr>
            </a:lvl1pPr>
          </a:lstStyle>
          <a:p>
            <a:r>
              <a:rPr lang="en-US"/>
              <a:t>Insert title here</a:t>
            </a:r>
            <a:endParaRPr lang="en-GB"/>
          </a:p>
        </p:txBody>
      </p:sp>
    </p:spTree>
    <p:extLst>
      <p:ext uri="{BB962C8B-B14F-4D97-AF65-F5344CB8AC3E}">
        <p14:creationId xmlns:p14="http://schemas.microsoft.com/office/powerpoint/2010/main" val="3468220347"/>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Green Title">
    <p:bg>
      <p:bgPr>
        <a:solidFill>
          <a:schemeClr val="bg1"/>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A413AD0-5D00-4A38-A653-6FE92BC35A61}"/>
              </a:ext>
            </a:extLst>
          </p:cNvPr>
          <p:cNvSpPr/>
          <p:nvPr userDrawn="1"/>
        </p:nvSpPr>
        <p:spPr>
          <a:xfrm>
            <a:off x="975024" y="308172"/>
            <a:ext cx="742635" cy="5254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3" name="Title 1">
            <a:extLst>
              <a:ext uri="{FF2B5EF4-FFF2-40B4-BE49-F238E27FC236}">
                <a16:creationId xmlns:a16="http://schemas.microsoft.com/office/drawing/2014/main" id="{5FC56E0A-D4CA-1BA1-A41B-E908CE7F00D8}"/>
              </a:ext>
            </a:extLst>
          </p:cNvPr>
          <p:cNvSpPr>
            <a:spLocks noGrp="1"/>
          </p:cNvSpPr>
          <p:nvPr>
            <p:ph type="title" hasCustomPrompt="1"/>
          </p:nvPr>
        </p:nvSpPr>
        <p:spPr>
          <a:xfrm>
            <a:off x="646113" y="485969"/>
            <a:ext cx="11135211" cy="690638"/>
          </a:xfrm>
          <a:prstGeom prst="rect">
            <a:avLst/>
          </a:prstGeom>
        </p:spPr>
        <p:txBody>
          <a:bodyPr/>
          <a:lstStyle>
            <a:lvl1pPr>
              <a:lnSpc>
                <a:spcPct val="70000"/>
              </a:lnSpc>
              <a:defRPr sz="6600" spc="200" baseline="0">
                <a:solidFill>
                  <a:schemeClr val="accent1"/>
                </a:solidFill>
              </a:defRPr>
            </a:lvl1pPr>
          </a:lstStyle>
          <a:p>
            <a:r>
              <a:rPr lang="en-US"/>
              <a:t>Insert title here</a:t>
            </a:r>
            <a:endParaRPr lang="en-GB"/>
          </a:p>
        </p:txBody>
      </p:sp>
    </p:spTree>
    <p:extLst>
      <p:ext uri="{BB962C8B-B14F-4D97-AF65-F5344CB8AC3E}">
        <p14:creationId xmlns:p14="http://schemas.microsoft.com/office/powerpoint/2010/main" val="612139480"/>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8" name="Title Placeholder 1">
            <a:extLst>
              <a:ext uri="{FF2B5EF4-FFF2-40B4-BE49-F238E27FC236}">
                <a16:creationId xmlns:a16="http://schemas.microsoft.com/office/drawing/2014/main" id="{6D93884E-2C4F-45C2-84E0-05DEBBDF2E9A}"/>
              </a:ext>
            </a:extLst>
          </p:cNvPr>
          <p:cNvSpPr>
            <a:spLocks noGrp="1"/>
          </p:cNvSpPr>
          <p:nvPr>
            <p:ph type="title"/>
          </p:nvPr>
        </p:nvSpPr>
        <p:spPr>
          <a:xfrm>
            <a:off x="520700" y="367100"/>
            <a:ext cx="11150600" cy="763200"/>
          </a:xfrm>
          <a:prstGeom prst="rect">
            <a:avLst/>
          </a:prstGeom>
        </p:spPr>
        <p:txBody>
          <a:bodyPr vert="horz" lIns="0" tIns="0" rIns="0" bIns="0" rtlCol="0" anchor="t">
            <a:noAutofit/>
          </a:bodyPr>
          <a:lstStyle/>
          <a:p>
            <a:pPr lvl="0">
              <a:lnSpc>
                <a:spcPct val="100000"/>
              </a:lnSpc>
            </a:pPr>
            <a:r>
              <a:rPr lang="en-US"/>
              <a:t>Click to edit Master title style</a:t>
            </a:r>
            <a:endParaRPr lang="en-GB" dirty="0"/>
          </a:p>
        </p:txBody>
      </p:sp>
      <p:sp>
        <p:nvSpPr>
          <p:cNvPr id="9" name="Text Placeholder 2">
            <a:extLst>
              <a:ext uri="{FF2B5EF4-FFF2-40B4-BE49-F238E27FC236}">
                <a16:creationId xmlns:a16="http://schemas.microsoft.com/office/drawing/2014/main" id="{8A68096D-1A0C-4F73-B081-1313B18F4A34}"/>
              </a:ext>
            </a:extLst>
          </p:cNvPr>
          <p:cNvSpPr>
            <a:spLocks noGrp="1"/>
          </p:cNvSpPr>
          <p:nvPr>
            <p:ph type="body" idx="1"/>
          </p:nvPr>
        </p:nvSpPr>
        <p:spPr>
          <a:xfrm>
            <a:off x="520700" y="1333500"/>
            <a:ext cx="11150600" cy="4597400"/>
          </a:xfrm>
          <a:prstGeom prst="rect">
            <a:avLst/>
          </a:prstGeom>
        </p:spPr>
        <p:txBody>
          <a:bodyPr vert="horz" lIns="0" tIns="45720" rIns="0" bIns="45720" rtlCol="0">
            <a:noAutofit/>
          </a:bodyPr>
          <a:lstStyle/>
          <a:p>
            <a:pPr lvl="1"/>
            <a:r>
              <a:rPr lang="en-GB" dirty="0"/>
              <a:t>Body Text</a:t>
            </a:r>
          </a:p>
          <a:p>
            <a:pPr lvl="2"/>
            <a:r>
              <a:rPr lang="en-GB" dirty="0"/>
              <a:t>Bullet Text</a:t>
            </a:r>
          </a:p>
          <a:p>
            <a:pPr lvl="3"/>
            <a:r>
              <a:rPr lang="en-GB" dirty="0"/>
              <a:t>Bullet Text Indent</a:t>
            </a:r>
          </a:p>
          <a:p>
            <a:pPr lvl="4"/>
            <a:r>
              <a:rPr lang="en-GB" dirty="0"/>
              <a:t>Bullet Text Indent 2</a:t>
            </a:r>
          </a:p>
          <a:p>
            <a:pPr lvl="5"/>
            <a:r>
              <a:rPr lang="en-GB" dirty="0"/>
              <a:t>Bullet Text Indent 3</a:t>
            </a:r>
          </a:p>
          <a:p>
            <a:pPr lvl="6"/>
            <a:r>
              <a:rPr lang="en-GB" dirty="0"/>
              <a:t>Bullet Text Indent 4</a:t>
            </a:r>
          </a:p>
          <a:p>
            <a:pPr lvl="7"/>
            <a:r>
              <a:rPr lang="en-GB" dirty="0"/>
              <a:t>Bullet Text Indent 5</a:t>
            </a:r>
          </a:p>
          <a:p>
            <a:pPr lvl="8"/>
            <a:r>
              <a:rPr lang="en-GB" dirty="0"/>
              <a:t>Bullet Text </a:t>
            </a:r>
            <a:r>
              <a:rPr lang="en-GB"/>
              <a:t>Indent 6</a:t>
            </a:r>
            <a:endParaRPr lang="en-GB" dirty="0"/>
          </a:p>
        </p:txBody>
      </p:sp>
      <p:cxnSp>
        <p:nvCxnSpPr>
          <p:cNvPr id="10" name="Straight Connector 9">
            <a:extLst>
              <a:ext uri="{FF2B5EF4-FFF2-40B4-BE49-F238E27FC236}">
                <a16:creationId xmlns:a16="http://schemas.microsoft.com/office/drawing/2014/main" id="{A8CDA45E-F90C-4069-BE79-3C83DC08D908}"/>
              </a:ext>
            </a:extLst>
          </p:cNvPr>
          <p:cNvCxnSpPr>
            <a:cxnSpLocks/>
          </p:cNvCxnSpPr>
          <p:nvPr userDrawn="1"/>
        </p:nvCxnSpPr>
        <p:spPr>
          <a:xfrm>
            <a:off x="520700" y="6134400"/>
            <a:ext cx="11150600" cy="0"/>
          </a:xfrm>
          <a:prstGeom prst="line">
            <a:avLst/>
          </a:prstGeom>
          <a:ln w="12700">
            <a:solidFill>
              <a:srgbClr val="003D4C"/>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F9B83F37-CF26-49FF-9705-AF095A0216CA}"/>
              </a:ext>
            </a:extLst>
          </p:cNvPr>
          <p:cNvGrpSpPr/>
          <p:nvPr userDrawn="1"/>
        </p:nvGrpSpPr>
        <p:grpSpPr>
          <a:xfrm>
            <a:off x="-372596" y="4800332"/>
            <a:ext cx="288032" cy="1126045"/>
            <a:chOff x="-372596" y="4800328"/>
            <a:chExt cx="288032" cy="1126045"/>
          </a:xfrm>
        </p:grpSpPr>
        <p:cxnSp>
          <p:nvCxnSpPr>
            <p:cNvPr id="7" name="Straight Connector 6">
              <a:extLst>
                <a:ext uri="{FF2B5EF4-FFF2-40B4-BE49-F238E27FC236}">
                  <a16:creationId xmlns:a16="http://schemas.microsoft.com/office/drawing/2014/main" id="{0AF689E9-27EB-4748-9FB0-AC230D2B25C1}"/>
                </a:ext>
              </a:extLst>
            </p:cNvPr>
            <p:cNvCxnSpPr/>
            <p:nvPr userDrawn="1"/>
          </p:nvCxnSpPr>
          <p:spPr bwMode="gray">
            <a:xfrm rot="5400000" flipH="1" flipV="1">
              <a:off x="-228581" y="5782357"/>
              <a:ext cx="1" cy="288032"/>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9CC50DFF-A170-4BF8-8CBE-06206B64E4CF}"/>
                </a:ext>
              </a:extLst>
            </p:cNvPr>
            <p:cNvCxnSpPr/>
            <p:nvPr userDrawn="1"/>
          </p:nvCxnSpPr>
          <p:spPr bwMode="gray">
            <a:xfrm rot="16200000" flipH="1" flipV="1">
              <a:off x="-390581" y="5764371"/>
              <a:ext cx="324000" cy="1"/>
            </a:xfrm>
            <a:prstGeom prst="straightConnector1">
              <a:avLst/>
            </a:prstGeom>
            <a:ln w="1270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C23B1290-9B57-4C50-905C-DB32F6AF419C}"/>
                </a:ext>
              </a:extLst>
            </p:cNvPr>
            <p:cNvSpPr txBox="1"/>
            <p:nvPr userDrawn="1"/>
          </p:nvSpPr>
          <p:spPr bwMode="gray">
            <a:xfrm>
              <a:off x="-316685" y="4800328"/>
              <a:ext cx="176211" cy="750697"/>
            </a:xfrm>
            <a:prstGeom prst="rect">
              <a:avLst/>
            </a:prstGeom>
            <a:noFill/>
          </p:spPr>
          <p:txBody>
            <a:bodyPr vert="vert" wrap="square" lIns="0" tIns="0" rIns="0" bIns="0" rtlCol="0" anchor="ctr">
              <a:noAutofit/>
            </a:bodyPr>
            <a:lstStyle/>
            <a:p>
              <a:pPr algn="r"/>
              <a:r>
                <a:rPr lang="en-US" sz="1000">
                  <a:solidFill>
                    <a:schemeClr val="bg1">
                      <a:lumMod val="50000"/>
                    </a:schemeClr>
                  </a:solidFill>
                  <a:latin typeface="Arial" panose="020B0604020202020204" pitchFamily="34" charset="0"/>
                  <a:cs typeface="Arial" panose="020B0604020202020204" pitchFamily="34" charset="0"/>
                </a:rPr>
                <a:t>Content</a:t>
              </a:r>
              <a:r>
                <a:rPr lang="en-US" sz="1000" baseline="0">
                  <a:solidFill>
                    <a:schemeClr val="bg1">
                      <a:lumMod val="50000"/>
                    </a:schemeClr>
                  </a:solidFill>
                  <a:latin typeface="Arial" panose="020B0604020202020204" pitchFamily="34" charset="0"/>
                  <a:cs typeface="Arial" panose="020B0604020202020204" pitchFamily="34" charset="0"/>
                </a:rPr>
                <a:t> area</a:t>
              </a:r>
              <a:endParaRPr lang="de-DE" sz="1000" dirty="0">
                <a:solidFill>
                  <a:schemeClr val="bg1">
                    <a:lumMod val="50000"/>
                  </a:schemeClr>
                </a:solidFill>
                <a:latin typeface="Arial" panose="020B0604020202020204" pitchFamily="34" charset="0"/>
                <a:cs typeface="Arial" panose="020B0604020202020204" pitchFamily="34" charset="0"/>
              </a:endParaRPr>
            </a:p>
          </p:txBody>
        </p:sp>
      </p:grpSp>
      <p:grpSp>
        <p:nvGrpSpPr>
          <p:cNvPr id="14" name="Group 13">
            <a:extLst>
              <a:ext uri="{FF2B5EF4-FFF2-40B4-BE49-F238E27FC236}">
                <a16:creationId xmlns:a16="http://schemas.microsoft.com/office/drawing/2014/main" id="{19D37E77-59F8-4D93-B4B5-3A5F0D56ACDB}"/>
              </a:ext>
            </a:extLst>
          </p:cNvPr>
          <p:cNvGrpSpPr/>
          <p:nvPr userDrawn="1"/>
        </p:nvGrpSpPr>
        <p:grpSpPr>
          <a:xfrm>
            <a:off x="-372596" y="1333503"/>
            <a:ext cx="288032" cy="1126773"/>
            <a:chOff x="-372596" y="1333500"/>
            <a:chExt cx="288032" cy="1126773"/>
          </a:xfrm>
        </p:grpSpPr>
        <p:cxnSp>
          <p:nvCxnSpPr>
            <p:cNvPr id="15" name="Straight Arrow Connector 14">
              <a:extLst>
                <a:ext uri="{FF2B5EF4-FFF2-40B4-BE49-F238E27FC236}">
                  <a16:creationId xmlns:a16="http://schemas.microsoft.com/office/drawing/2014/main" id="{1A9E53A6-4695-4FA2-8A5B-F5255C3D3184}"/>
                </a:ext>
              </a:extLst>
            </p:cNvPr>
            <p:cNvCxnSpPr>
              <a:cxnSpLocks/>
            </p:cNvCxnSpPr>
            <p:nvPr userDrawn="1"/>
          </p:nvCxnSpPr>
          <p:spPr bwMode="gray">
            <a:xfrm rot="5400000" flipH="1">
              <a:off x="-390581" y="1495500"/>
              <a:ext cx="324000" cy="1"/>
            </a:xfrm>
            <a:prstGeom prst="straightConnector1">
              <a:avLst/>
            </a:prstGeom>
            <a:ln w="1270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D191EF2C-121C-41C1-A174-10361856D26C}"/>
                </a:ext>
              </a:extLst>
            </p:cNvPr>
            <p:cNvSpPr txBox="1"/>
            <p:nvPr userDrawn="1"/>
          </p:nvSpPr>
          <p:spPr bwMode="gray">
            <a:xfrm>
              <a:off x="-316686" y="1709576"/>
              <a:ext cx="176211" cy="750697"/>
            </a:xfrm>
            <a:prstGeom prst="rect">
              <a:avLst/>
            </a:prstGeom>
            <a:noFill/>
          </p:spPr>
          <p:txBody>
            <a:bodyPr vert="vert" wrap="square" lIns="0" tIns="0" rIns="0" bIns="0" rtlCol="0" anchor="ctr">
              <a:noAutofit/>
            </a:bodyPr>
            <a:lstStyle/>
            <a:p>
              <a:pPr algn="l"/>
              <a:r>
                <a:rPr lang="en-US" sz="1000">
                  <a:solidFill>
                    <a:schemeClr val="bg1">
                      <a:lumMod val="50000"/>
                    </a:schemeClr>
                  </a:solidFill>
                  <a:latin typeface="Arial" panose="020B0604020202020204" pitchFamily="34" charset="0"/>
                  <a:cs typeface="Arial" panose="020B0604020202020204" pitchFamily="34" charset="0"/>
                </a:rPr>
                <a:t>Content</a:t>
              </a:r>
              <a:r>
                <a:rPr lang="en-US" sz="1000" baseline="0">
                  <a:solidFill>
                    <a:schemeClr val="bg1">
                      <a:lumMod val="50000"/>
                    </a:schemeClr>
                  </a:solidFill>
                  <a:latin typeface="Arial" panose="020B0604020202020204" pitchFamily="34" charset="0"/>
                  <a:cs typeface="Arial" panose="020B0604020202020204" pitchFamily="34" charset="0"/>
                </a:rPr>
                <a:t> area</a:t>
              </a:r>
              <a:endParaRPr lang="de-DE" sz="1000" dirty="0">
                <a:solidFill>
                  <a:schemeClr val="bg1">
                    <a:lumMod val="50000"/>
                  </a:schemeClr>
                </a:solidFill>
                <a:latin typeface="Arial" panose="020B0604020202020204" pitchFamily="34" charset="0"/>
                <a:cs typeface="Arial" panose="020B0604020202020204" pitchFamily="34" charset="0"/>
              </a:endParaRPr>
            </a:p>
          </p:txBody>
        </p:sp>
        <p:cxnSp>
          <p:nvCxnSpPr>
            <p:cNvPr id="17" name="Straight Connector 16">
              <a:extLst>
                <a:ext uri="{FF2B5EF4-FFF2-40B4-BE49-F238E27FC236}">
                  <a16:creationId xmlns:a16="http://schemas.microsoft.com/office/drawing/2014/main" id="{844F7EF7-1907-40B8-B1B5-FAF73558299F}"/>
                </a:ext>
              </a:extLst>
            </p:cNvPr>
            <p:cNvCxnSpPr/>
            <p:nvPr userDrawn="1"/>
          </p:nvCxnSpPr>
          <p:spPr bwMode="gray">
            <a:xfrm rot="5400000" flipH="1" flipV="1">
              <a:off x="-228581" y="1189485"/>
              <a:ext cx="1" cy="288032"/>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F6548E30-5CA1-4D70-913B-0CAAA4F7D41F}"/>
              </a:ext>
            </a:extLst>
          </p:cNvPr>
          <p:cNvGrpSpPr/>
          <p:nvPr userDrawn="1"/>
        </p:nvGrpSpPr>
        <p:grpSpPr>
          <a:xfrm>
            <a:off x="10545256" y="-324736"/>
            <a:ext cx="1126045" cy="288032"/>
            <a:chOff x="4190429" y="-307484"/>
            <a:chExt cx="1126045" cy="288032"/>
          </a:xfrm>
        </p:grpSpPr>
        <p:cxnSp>
          <p:nvCxnSpPr>
            <p:cNvPr id="19" name="Straight Connector 18">
              <a:extLst>
                <a:ext uri="{FF2B5EF4-FFF2-40B4-BE49-F238E27FC236}">
                  <a16:creationId xmlns:a16="http://schemas.microsoft.com/office/drawing/2014/main" id="{1ED35FFF-110D-4F8B-AA1F-44697DA0CB61}"/>
                </a:ext>
              </a:extLst>
            </p:cNvPr>
            <p:cNvCxnSpPr/>
            <p:nvPr userDrawn="1"/>
          </p:nvCxnSpPr>
          <p:spPr bwMode="gray">
            <a:xfrm flipH="1" flipV="1">
              <a:off x="5316473" y="-307484"/>
              <a:ext cx="1" cy="288032"/>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886118C4-5964-476A-B1D2-C2FF2959E7B6}"/>
                </a:ext>
              </a:extLst>
            </p:cNvPr>
            <p:cNvCxnSpPr/>
            <p:nvPr userDrawn="1"/>
          </p:nvCxnSpPr>
          <p:spPr bwMode="gray">
            <a:xfrm rot="10800000" flipH="1" flipV="1">
              <a:off x="4992472" y="-163468"/>
              <a:ext cx="324000" cy="1"/>
            </a:xfrm>
            <a:prstGeom prst="straightConnector1">
              <a:avLst/>
            </a:prstGeom>
            <a:ln w="1270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71879DEF-ECE8-4AA7-B81C-1E7DFA84CB73}"/>
                </a:ext>
              </a:extLst>
            </p:cNvPr>
            <p:cNvSpPr txBox="1"/>
            <p:nvPr userDrawn="1"/>
          </p:nvSpPr>
          <p:spPr bwMode="gray">
            <a:xfrm rot="16200000">
              <a:off x="4477672" y="-538818"/>
              <a:ext cx="176211" cy="750697"/>
            </a:xfrm>
            <a:prstGeom prst="rect">
              <a:avLst/>
            </a:prstGeom>
            <a:noFill/>
          </p:spPr>
          <p:txBody>
            <a:bodyPr vert="vert" wrap="square" lIns="0" tIns="0" rIns="0" bIns="0" rtlCol="0" anchor="ctr">
              <a:noAutofit/>
            </a:bodyPr>
            <a:lstStyle/>
            <a:p>
              <a:pPr algn="r"/>
              <a:r>
                <a:rPr lang="en-US" sz="1000">
                  <a:solidFill>
                    <a:schemeClr val="bg1">
                      <a:lumMod val="50000"/>
                    </a:schemeClr>
                  </a:solidFill>
                  <a:latin typeface="Arial" panose="020B0604020202020204" pitchFamily="34" charset="0"/>
                  <a:cs typeface="Arial" panose="020B0604020202020204" pitchFamily="34" charset="0"/>
                </a:rPr>
                <a:t>Content</a:t>
              </a:r>
              <a:r>
                <a:rPr lang="en-US" sz="1000" baseline="0">
                  <a:solidFill>
                    <a:schemeClr val="bg1">
                      <a:lumMod val="50000"/>
                    </a:schemeClr>
                  </a:solidFill>
                  <a:latin typeface="Arial" panose="020B0604020202020204" pitchFamily="34" charset="0"/>
                  <a:cs typeface="Arial" panose="020B0604020202020204" pitchFamily="34" charset="0"/>
                </a:rPr>
                <a:t> area</a:t>
              </a:r>
              <a:endParaRPr lang="de-DE" sz="1000" dirty="0">
                <a:solidFill>
                  <a:schemeClr val="bg1">
                    <a:lumMod val="50000"/>
                  </a:schemeClr>
                </a:solidFill>
                <a:latin typeface="Arial" panose="020B0604020202020204" pitchFamily="34" charset="0"/>
                <a:cs typeface="Arial" panose="020B0604020202020204" pitchFamily="34" charset="0"/>
              </a:endParaRPr>
            </a:p>
          </p:txBody>
        </p:sp>
      </p:grpSp>
      <p:grpSp>
        <p:nvGrpSpPr>
          <p:cNvPr id="22" name="Group 21">
            <a:extLst>
              <a:ext uri="{FF2B5EF4-FFF2-40B4-BE49-F238E27FC236}">
                <a16:creationId xmlns:a16="http://schemas.microsoft.com/office/drawing/2014/main" id="{83755324-BC60-4C52-8058-E48DDD6C1377}"/>
              </a:ext>
            </a:extLst>
          </p:cNvPr>
          <p:cNvGrpSpPr/>
          <p:nvPr userDrawn="1"/>
        </p:nvGrpSpPr>
        <p:grpSpPr>
          <a:xfrm>
            <a:off x="520700" y="-324736"/>
            <a:ext cx="1126773" cy="288032"/>
            <a:chOff x="723601" y="-307484"/>
            <a:chExt cx="1126773" cy="288032"/>
          </a:xfrm>
        </p:grpSpPr>
        <p:cxnSp>
          <p:nvCxnSpPr>
            <p:cNvPr id="23" name="Straight Arrow Connector 22">
              <a:extLst>
                <a:ext uri="{FF2B5EF4-FFF2-40B4-BE49-F238E27FC236}">
                  <a16:creationId xmlns:a16="http://schemas.microsoft.com/office/drawing/2014/main" id="{27EF88E2-39CF-4443-BC0D-B25238CFA8A8}"/>
                </a:ext>
              </a:extLst>
            </p:cNvPr>
            <p:cNvCxnSpPr>
              <a:cxnSpLocks/>
            </p:cNvCxnSpPr>
            <p:nvPr userDrawn="1"/>
          </p:nvCxnSpPr>
          <p:spPr bwMode="gray">
            <a:xfrm flipH="1">
              <a:off x="723601" y="-163468"/>
              <a:ext cx="324000" cy="1"/>
            </a:xfrm>
            <a:prstGeom prst="straightConnector1">
              <a:avLst/>
            </a:prstGeom>
            <a:ln w="1270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C6ACBBCE-8E97-4A55-9046-172EBB2D8DA0}"/>
                </a:ext>
              </a:extLst>
            </p:cNvPr>
            <p:cNvSpPr txBox="1"/>
            <p:nvPr userDrawn="1"/>
          </p:nvSpPr>
          <p:spPr bwMode="gray">
            <a:xfrm rot="16200000">
              <a:off x="1386920" y="-538816"/>
              <a:ext cx="176211" cy="750697"/>
            </a:xfrm>
            <a:prstGeom prst="rect">
              <a:avLst/>
            </a:prstGeom>
            <a:noFill/>
          </p:spPr>
          <p:txBody>
            <a:bodyPr vert="vert" wrap="square" lIns="0" tIns="0" rIns="0" bIns="0" rtlCol="0" anchor="ctr">
              <a:noAutofit/>
            </a:bodyPr>
            <a:lstStyle/>
            <a:p>
              <a:pPr algn="l"/>
              <a:r>
                <a:rPr lang="en-US" sz="1000">
                  <a:solidFill>
                    <a:schemeClr val="bg1">
                      <a:lumMod val="50000"/>
                    </a:schemeClr>
                  </a:solidFill>
                  <a:latin typeface="Arial" panose="020B0604020202020204" pitchFamily="34" charset="0"/>
                  <a:cs typeface="Arial" panose="020B0604020202020204" pitchFamily="34" charset="0"/>
                </a:rPr>
                <a:t>Content</a:t>
              </a:r>
              <a:r>
                <a:rPr lang="en-US" sz="1000" baseline="0">
                  <a:solidFill>
                    <a:schemeClr val="bg1">
                      <a:lumMod val="50000"/>
                    </a:schemeClr>
                  </a:solidFill>
                  <a:latin typeface="Arial" panose="020B0604020202020204" pitchFamily="34" charset="0"/>
                  <a:cs typeface="Arial" panose="020B0604020202020204" pitchFamily="34" charset="0"/>
                </a:rPr>
                <a:t> area</a:t>
              </a:r>
              <a:endParaRPr lang="de-DE" sz="1000" dirty="0">
                <a:solidFill>
                  <a:schemeClr val="bg1">
                    <a:lumMod val="50000"/>
                  </a:schemeClr>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5F31033F-DD44-4C6C-8A7B-83506019FF0F}"/>
                </a:ext>
              </a:extLst>
            </p:cNvPr>
            <p:cNvCxnSpPr/>
            <p:nvPr userDrawn="1"/>
          </p:nvCxnSpPr>
          <p:spPr bwMode="gray">
            <a:xfrm flipH="1" flipV="1">
              <a:off x="723601" y="-307484"/>
              <a:ext cx="1" cy="288032"/>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26" name="Group 25">
            <a:extLst>
              <a:ext uri="{FF2B5EF4-FFF2-40B4-BE49-F238E27FC236}">
                <a16:creationId xmlns:a16="http://schemas.microsoft.com/office/drawing/2014/main" id="{9BC4CA56-6A05-43BA-8FAD-A8D49B310F84}"/>
              </a:ext>
            </a:extLst>
          </p:cNvPr>
          <p:cNvGrpSpPr/>
          <p:nvPr userDrawn="1"/>
        </p:nvGrpSpPr>
        <p:grpSpPr>
          <a:xfrm>
            <a:off x="12258675" y="4800332"/>
            <a:ext cx="288032" cy="1126045"/>
            <a:chOff x="-372596" y="4800328"/>
            <a:chExt cx="288032" cy="1126045"/>
          </a:xfrm>
        </p:grpSpPr>
        <p:cxnSp>
          <p:nvCxnSpPr>
            <p:cNvPr id="27" name="Straight Connector 26">
              <a:extLst>
                <a:ext uri="{FF2B5EF4-FFF2-40B4-BE49-F238E27FC236}">
                  <a16:creationId xmlns:a16="http://schemas.microsoft.com/office/drawing/2014/main" id="{630C17F1-6B65-4802-A7F1-EA42B0F40CBD}"/>
                </a:ext>
              </a:extLst>
            </p:cNvPr>
            <p:cNvCxnSpPr/>
            <p:nvPr userDrawn="1"/>
          </p:nvCxnSpPr>
          <p:spPr bwMode="gray">
            <a:xfrm rot="5400000" flipH="1" flipV="1">
              <a:off x="-228581" y="5782357"/>
              <a:ext cx="1" cy="288032"/>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763ECC7B-8473-42E6-8F28-1C0DD233D483}"/>
                </a:ext>
              </a:extLst>
            </p:cNvPr>
            <p:cNvCxnSpPr/>
            <p:nvPr userDrawn="1"/>
          </p:nvCxnSpPr>
          <p:spPr bwMode="gray">
            <a:xfrm rot="16200000" flipH="1" flipV="1">
              <a:off x="-390581" y="5764371"/>
              <a:ext cx="324000" cy="1"/>
            </a:xfrm>
            <a:prstGeom prst="straightConnector1">
              <a:avLst/>
            </a:prstGeom>
            <a:ln w="1270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05041108-452C-4AB8-89A4-A168CA5FBF02}"/>
                </a:ext>
              </a:extLst>
            </p:cNvPr>
            <p:cNvSpPr txBox="1"/>
            <p:nvPr userDrawn="1"/>
          </p:nvSpPr>
          <p:spPr bwMode="gray">
            <a:xfrm>
              <a:off x="-316685" y="4800328"/>
              <a:ext cx="176211" cy="750697"/>
            </a:xfrm>
            <a:prstGeom prst="rect">
              <a:avLst/>
            </a:prstGeom>
            <a:noFill/>
          </p:spPr>
          <p:txBody>
            <a:bodyPr vert="vert" wrap="square" lIns="0" tIns="0" rIns="0" bIns="0" rtlCol="0" anchor="ctr">
              <a:noAutofit/>
            </a:bodyPr>
            <a:lstStyle/>
            <a:p>
              <a:pPr algn="r"/>
              <a:r>
                <a:rPr lang="en-US" sz="1000">
                  <a:solidFill>
                    <a:schemeClr val="bg1">
                      <a:lumMod val="50000"/>
                    </a:schemeClr>
                  </a:solidFill>
                  <a:latin typeface="Arial" panose="020B0604020202020204" pitchFamily="34" charset="0"/>
                  <a:cs typeface="Arial" panose="020B0604020202020204" pitchFamily="34" charset="0"/>
                </a:rPr>
                <a:t>Content</a:t>
              </a:r>
              <a:r>
                <a:rPr lang="en-US" sz="1000" baseline="0">
                  <a:solidFill>
                    <a:schemeClr val="bg1">
                      <a:lumMod val="50000"/>
                    </a:schemeClr>
                  </a:solidFill>
                  <a:latin typeface="Arial" panose="020B0604020202020204" pitchFamily="34" charset="0"/>
                  <a:cs typeface="Arial" panose="020B0604020202020204" pitchFamily="34" charset="0"/>
                </a:rPr>
                <a:t> area</a:t>
              </a:r>
              <a:endParaRPr lang="de-DE" sz="1000" dirty="0">
                <a:solidFill>
                  <a:schemeClr val="bg1">
                    <a:lumMod val="50000"/>
                  </a:schemeClr>
                </a:solidFill>
                <a:latin typeface="Arial" panose="020B0604020202020204" pitchFamily="34" charset="0"/>
                <a:cs typeface="Arial" panose="020B0604020202020204" pitchFamily="34" charset="0"/>
              </a:endParaRPr>
            </a:p>
          </p:txBody>
        </p:sp>
      </p:grpSp>
      <p:grpSp>
        <p:nvGrpSpPr>
          <p:cNvPr id="30" name="Group 29">
            <a:extLst>
              <a:ext uri="{FF2B5EF4-FFF2-40B4-BE49-F238E27FC236}">
                <a16:creationId xmlns:a16="http://schemas.microsoft.com/office/drawing/2014/main" id="{9B7A3301-C25A-44EC-926F-F157C612C8DC}"/>
              </a:ext>
            </a:extLst>
          </p:cNvPr>
          <p:cNvGrpSpPr/>
          <p:nvPr userDrawn="1"/>
        </p:nvGrpSpPr>
        <p:grpSpPr>
          <a:xfrm>
            <a:off x="12258675" y="1333503"/>
            <a:ext cx="288032" cy="1126773"/>
            <a:chOff x="-372596" y="1333500"/>
            <a:chExt cx="288032" cy="1126773"/>
          </a:xfrm>
        </p:grpSpPr>
        <p:cxnSp>
          <p:nvCxnSpPr>
            <p:cNvPr id="31" name="Straight Arrow Connector 30">
              <a:extLst>
                <a:ext uri="{FF2B5EF4-FFF2-40B4-BE49-F238E27FC236}">
                  <a16:creationId xmlns:a16="http://schemas.microsoft.com/office/drawing/2014/main" id="{C7C4E317-7726-4DCE-A1A9-69E6519547E6}"/>
                </a:ext>
              </a:extLst>
            </p:cNvPr>
            <p:cNvCxnSpPr>
              <a:cxnSpLocks/>
            </p:cNvCxnSpPr>
            <p:nvPr userDrawn="1"/>
          </p:nvCxnSpPr>
          <p:spPr bwMode="gray">
            <a:xfrm rot="5400000" flipH="1">
              <a:off x="-390581" y="1495500"/>
              <a:ext cx="324000" cy="1"/>
            </a:xfrm>
            <a:prstGeom prst="straightConnector1">
              <a:avLst/>
            </a:prstGeom>
            <a:ln w="1270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82F5E635-E440-4015-B8BD-BBB7FB43F596}"/>
                </a:ext>
              </a:extLst>
            </p:cNvPr>
            <p:cNvSpPr txBox="1"/>
            <p:nvPr userDrawn="1"/>
          </p:nvSpPr>
          <p:spPr bwMode="gray">
            <a:xfrm>
              <a:off x="-316686" y="1709576"/>
              <a:ext cx="176211" cy="750697"/>
            </a:xfrm>
            <a:prstGeom prst="rect">
              <a:avLst/>
            </a:prstGeom>
            <a:noFill/>
          </p:spPr>
          <p:txBody>
            <a:bodyPr vert="vert" wrap="square" lIns="0" tIns="0" rIns="0" bIns="0" rtlCol="0" anchor="ctr">
              <a:noAutofit/>
            </a:bodyPr>
            <a:lstStyle/>
            <a:p>
              <a:pPr algn="l"/>
              <a:r>
                <a:rPr lang="en-US" sz="1000">
                  <a:solidFill>
                    <a:schemeClr val="bg1">
                      <a:lumMod val="50000"/>
                    </a:schemeClr>
                  </a:solidFill>
                  <a:latin typeface="Arial" panose="020B0604020202020204" pitchFamily="34" charset="0"/>
                  <a:cs typeface="Arial" panose="020B0604020202020204" pitchFamily="34" charset="0"/>
                </a:rPr>
                <a:t>Content</a:t>
              </a:r>
              <a:r>
                <a:rPr lang="en-US" sz="1000" baseline="0">
                  <a:solidFill>
                    <a:schemeClr val="bg1">
                      <a:lumMod val="50000"/>
                    </a:schemeClr>
                  </a:solidFill>
                  <a:latin typeface="Arial" panose="020B0604020202020204" pitchFamily="34" charset="0"/>
                  <a:cs typeface="Arial" panose="020B0604020202020204" pitchFamily="34" charset="0"/>
                </a:rPr>
                <a:t> area</a:t>
              </a:r>
              <a:endParaRPr lang="de-DE" sz="1000" dirty="0">
                <a:solidFill>
                  <a:schemeClr val="bg1">
                    <a:lumMod val="50000"/>
                  </a:schemeClr>
                </a:solidFill>
                <a:latin typeface="Arial" panose="020B0604020202020204" pitchFamily="34" charset="0"/>
                <a:cs typeface="Arial" panose="020B0604020202020204" pitchFamily="34" charset="0"/>
              </a:endParaRPr>
            </a:p>
          </p:txBody>
        </p:sp>
        <p:cxnSp>
          <p:nvCxnSpPr>
            <p:cNvPr id="33" name="Straight Connector 32">
              <a:extLst>
                <a:ext uri="{FF2B5EF4-FFF2-40B4-BE49-F238E27FC236}">
                  <a16:creationId xmlns:a16="http://schemas.microsoft.com/office/drawing/2014/main" id="{7F3DB176-FB9F-4AE2-99D7-038C39E96C22}"/>
                </a:ext>
              </a:extLst>
            </p:cNvPr>
            <p:cNvCxnSpPr/>
            <p:nvPr userDrawn="1"/>
          </p:nvCxnSpPr>
          <p:spPr bwMode="gray">
            <a:xfrm rot="5400000" flipH="1" flipV="1">
              <a:off x="-228581" y="1189485"/>
              <a:ext cx="1" cy="288032"/>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2" name="TextBox 1">
            <a:extLst>
              <a:ext uri="{FF2B5EF4-FFF2-40B4-BE49-F238E27FC236}">
                <a16:creationId xmlns:a16="http://schemas.microsoft.com/office/drawing/2014/main" id="{55E08926-D425-44C8-8918-255D549993F5}"/>
              </a:ext>
            </a:extLst>
          </p:cNvPr>
          <p:cNvSpPr txBox="1"/>
          <p:nvPr userDrawn="1"/>
        </p:nvSpPr>
        <p:spPr>
          <a:xfrm>
            <a:off x="8783322" y="6275349"/>
            <a:ext cx="2887980" cy="365125"/>
          </a:xfrm>
          <a:prstGeom prst="rect">
            <a:avLst/>
          </a:prstGeom>
          <a:noFill/>
        </p:spPr>
        <p:txBody>
          <a:bodyPr wrap="square" lIns="0" tIns="0" rIns="0" bIns="0" rtlCol="0" anchor="ctr">
            <a:noAutofit/>
          </a:bodyPr>
          <a:lstStyle/>
          <a:p>
            <a:pPr algn="r"/>
            <a:fld id="{B3396F17-9707-4D1A-96B3-8DAF3ED3EB3E}" type="slidenum">
              <a:rPr lang="en-GB" sz="1200" smtClean="0"/>
              <a:pPr algn="r"/>
              <a:t>‹#›</a:t>
            </a:fld>
            <a:endParaRPr lang="en-GB" sz="1200" dirty="0"/>
          </a:p>
        </p:txBody>
      </p:sp>
      <p:sp>
        <p:nvSpPr>
          <p:cNvPr id="34" name="TextBox 33">
            <a:extLst>
              <a:ext uri="{FF2B5EF4-FFF2-40B4-BE49-F238E27FC236}">
                <a16:creationId xmlns:a16="http://schemas.microsoft.com/office/drawing/2014/main" id="{50FA4A00-40BA-4D29-AFA4-747D250AB5D2}"/>
              </a:ext>
            </a:extLst>
          </p:cNvPr>
          <p:cNvSpPr txBox="1"/>
          <p:nvPr userDrawn="1"/>
        </p:nvSpPr>
        <p:spPr>
          <a:xfrm>
            <a:off x="520700" y="6309429"/>
            <a:ext cx="1472845" cy="276999"/>
          </a:xfrm>
          <a:prstGeom prst="rect">
            <a:avLst/>
          </a:prstGeom>
          <a:noFill/>
        </p:spPr>
        <p:txBody>
          <a:bodyPr wrap="square" lIns="0" rIns="0" rtlCol="0">
            <a:noAutofit/>
          </a:bodyPr>
          <a:lstStyle/>
          <a:p>
            <a:r>
              <a:rPr lang="en-GB" sz="1200" b="1" dirty="0">
                <a:solidFill>
                  <a:srgbClr val="000000"/>
                </a:solidFill>
              </a:rPr>
              <a:t>frontier</a:t>
            </a:r>
            <a:r>
              <a:rPr lang="en-GB" sz="1200" b="1" dirty="0"/>
              <a:t> </a:t>
            </a:r>
            <a:r>
              <a:rPr lang="en-GB" sz="1200" b="1" dirty="0">
                <a:solidFill>
                  <a:srgbClr val="A6A6A6"/>
                </a:solidFill>
              </a:rPr>
              <a:t>economics</a:t>
            </a:r>
          </a:p>
        </p:txBody>
      </p:sp>
    </p:spTree>
    <p:extLst>
      <p:ext uri="{BB962C8B-B14F-4D97-AF65-F5344CB8AC3E}">
        <p14:creationId xmlns:p14="http://schemas.microsoft.com/office/powerpoint/2010/main" val="2521483538"/>
      </p:ext>
    </p:extLst>
  </p:cSld>
  <p:clrMap bg1="lt1" tx1="dk1" bg2="lt2" tx2="dk2" accent1="accent1" accent2="accent2" accent3="accent3" accent4="accent4" accent5="accent5" accent6="accent6" hlink="hlink" folHlink="folHlink"/>
  <p:sldLayoutIdLst>
    <p:sldLayoutId id="2147483839" r:id="rId1"/>
    <p:sldLayoutId id="2147483851" r:id="rId2"/>
    <p:sldLayoutId id="2147483843" r:id="rId3"/>
    <p:sldLayoutId id="2147483852" r:id="rId4"/>
    <p:sldLayoutId id="2147483845" r:id="rId5"/>
    <p:sldLayoutId id="2147483844" r:id="rId6"/>
    <p:sldLayoutId id="2147483854" r:id="rId7"/>
    <p:sldLayoutId id="2147483847" r:id="rId8"/>
    <p:sldLayoutId id="2147483855" r:id="rId9"/>
    <p:sldLayoutId id="2147483850" r:id="rId10"/>
    <p:sldLayoutId id="2147483856" r:id="rId11"/>
    <p:sldLayoutId id="2147483848" r:id="rId12"/>
    <p:sldLayoutId id="2147483849" r:id="rId13"/>
    <p:sldLayoutId id="2147483842" r:id="rId14"/>
    <p:sldLayoutId id="2147483853" r:id="rId15"/>
    <p:sldLayoutId id="2147483857" r:id="rId16"/>
    <p:sldLayoutId id="2147483858" r:id="rId17"/>
  </p:sldLayoutIdLst>
  <p:hf sldNum="0" hdr="0" ftr="0" dt="0"/>
  <p:txStyles>
    <p:titleStyle>
      <a:lvl1pPr algn="l" defTabSz="914377" rtl="0" eaLnBrk="1" latinLnBrk="0" hangingPunct="1">
        <a:lnSpc>
          <a:spcPct val="125000"/>
        </a:lnSpc>
        <a:spcBef>
          <a:spcPct val="0"/>
        </a:spcBef>
        <a:buNone/>
        <a:defRPr lang="en-GB" sz="2800" kern="1200" cap="none" baseline="0">
          <a:solidFill>
            <a:schemeClr val="bg2"/>
          </a:solidFill>
          <a:latin typeface="+mj-lt"/>
          <a:ea typeface="+mj-ea"/>
          <a:cs typeface="Arial" panose="020B0604020202020204" pitchFamily="34" charset="0"/>
        </a:defRPr>
      </a:lvl1pPr>
    </p:titleStyle>
    <p:bodyStyle>
      <a:lvl1pPr marL="0" indent="0" algn="l" defTabSz="914377" rtl="0" eaLnBrk="1" latinLnBrk="0" hangingPunct="1">
        <a:lnSpc>
          <a:spcPct val="125000"/>
        </a:lnSpc>
        <a:spcBef>
          <a:spcPts val="0"/>
        </a:spcBef>
        <a:spcAft>
          <a:spcPts val="800"/>
        </a:spcAft>
        <a:buFont typeface="Segoe UI" panose="020B0502040204020203" pitchFamily="34" charset="0"/>
        <a:buChar char="​"/>
        <a:defRPr sz="1600" kern="1200" cap="none" baseline="0">
          <a:solidFill>
            <a:schemeClr val="bg2"/>
          </a:solidFill>
          <a:latin typeface="+mj-lt"/>
          <a:ea typeface="+mn-ea"/>
          <a:cs typeface="+mn-cs"/>
        </a:defRPr>
      </a:lvl1pPr>
      <a:lvl2pPr marL="0" indent="0" algn="l" defTabSz="914377" rtl="0" eaLnBrk="1" latinLnBrk="0" hangingPunct="1">
        <a:lnSpc>
          <a:spcPct val="100000"/>
        </a:lnSpc>
        <a:spcBef>
          <a:spcPts val="0"/>
        </a:spcBef>
        <a:spcAft>
          <a:spcPts val="200"/>
        </a:spcAft>
        <a:buFont typeface="Segoe UI" panose="020B0502040204020203" pitchFamily="34" charset="0"/>
        <a:buChar char="​"/>
        <a:defRPr sz="1600" kern="1200">
          <a:solidFill>
            <a:srgbClr val="2D2926"/>
          </a:solidFill>
          <a:latin typeface="+mn-lt"/>
          <a:ea typeface="+mn-ea"/>
          <a:cs typeface="+mn-cs"/>
        </a:defRPr>
      </a:lvl2pPr>
      <a:lvl3pPr marL="179996" indent="-179996" algn="l" defTabSz="914377" rtl="0" eaLnBrk="1" latinLnBrk="0" hangingPunct="1">
        <a:lnSpc>
          <a:spcPct val="100000"/>
        </a:lnSpc>
        <a:spcBef>
          <a:spcPts val="0"/>
        </a:spcBef>
        <a:spcAft>
          <a:spcPts val="200"/>
        </a:spcAft>
        <a:buClr>
          <a:schemeClr val="bg2"/>
        </a:buClr>
        <a:buFont typeface="Wingdings 2" panose="05020102010507070707" pitchFamily="18" charset="2"/>
        <a:buChar char=""/>
        <a:defRPr sz="1600" kern="1200">
          <a:solidFill>
            <a:srgbClr val="2D2926"/>
          </a:solidFill>
          <a:latin typeface="+mn-lt"/>
          <a:ea typeface="+mn-ea"/>
          <a:cs typeface="+mn-cs"/>
        </a:defRPr>
      </a:lvl3pPr>
      <a:lvl4pPr marL="360354" indent="-179996" algn="l" defTabSz="914377" rtl="0" eaLnBrk="1" latinLnBrk="0" hangingPunct="1">
        <a:lnSpc>
          <a:spcPct val="100000"/>
        </a:lnSpc>
        <a:spcBef>
          <a:spcPts val="0"/>
        </a:spcBef>
        <a:spcAft>
          <a:spcPts val="200"/>
        </a:spcAft>
        <a:buClr>
          <a:schemeClr val="bg2"/>
        </a:buClr>
        <a:buFont typeface="Wingdings" panose="05000000000000000000" pitchFamily="2" charset="2"/>
        <a:buChar char=""/>
        <a:defRPr sz="1600" kern="1200">
          <a:solidFill>
            <a:srgbClr val="2D2926"/>
          </a:solidFill>
          <a:latin typeface="+mn-lt"/>
          <a:ea typeface="+mn-ea"/>
          <a:cs typeface="+mn-cs"/>
        </a:defRPr>
      </a:lvl4pPr>
      <a:lvl5pPr marL="539987" indent="-179996" algn="l" defTabSz="914377" rtl="0" eaLnBrk="1" latinLnBrk="0" hangingPunct="1">
        <a:lnSpc>
          <a:spcPct val="100000"/>
        </a:lnSpc>
        <a:spcBef>
          <a:spcPts val="0"/>
        </a:spcBef>
        <a:spcAft>
          <a:spcPts val="200"/>
        </a:spcAft>
        <a:buClr>
          <a:schemeClr val="bg2"/>
        </a:buClr>
        <a:buFont typeface="Arial" panose="020B0604020202020204" pitchFamily="34" charset="0"/>
        <a:buChar char="–"/>
        <a:defRPr sz="1600" kern="1200">
          <a:solidFill>
            <a:srgbClr val="2D2926"/>
          </a:solidFill>
          <a:latin typeface="+mn-lt"/>
          <a:ea typeface="+mn-ea"/>
          <a:cs typeface="+mn-cs"/>
        </a:defRPr>
      </a:lvl5pPr>
      <a:lvl6pPr marL="720707" indent="-179996" algn="l" defTabSz="914377" rtl="0" eaLnBrk="1" latinLnBrk="0" hangingPunct="1">
        <a:lnSpc>
          <a:spcPct val="100000"/>
        </a:lnSpc>
        <a:spcBef>
          <a:spcPts val="0"/>
        </a:spcBef>
        <a:spcAft>
          <a:spcPts val="200"/>
        </a:spcAft>
        <a:buClr>
          <a:schemeClr val="bg2"/>
        </a:buClr>
        <a:buFont typeface="Arial" panose="020B0604020202020204" pitchFamily="34" charset="0"/>
        <a:buChar char="●"/>
        <a:defRPr sz="1600" kern="1200">
          <a:solidFill>
            <a:srgbClr val="000000"/>
          </a:solidFill>
          <a:latin typeface="+mn-lt"/>
          <a:ea typeface="+mn-ea"/>
          <a:cs typeface="+mn-cs"/>
        </a:defRPr>
      </a:lvl6pPr>
      <a:lvl7pPr marL="899978" indent="-179996" algn="l" defTabSz="914377" rtl="0" eaLnBrk="1" latinLnBrk="0" hangingPunct="1">
        <a:lnSpc>
          <a:spcPct val="100000"/>
        </a:lnSpc>
        <a:spcBef>
          <a:spcPts val="0"/>
        </a:spcBef>
        <a:spcAft>
          <a:spcPts val="200"/>
        </a:spcAft>
        <a:buClr>
          <a:schemeClr val="bg2"/>
        </a:buClr>
        <a:buFont typeface="Courier New" panose="02070309020205020404" pitchFamily="49" charset="0"/>
        <a:buChar char="o"/>
        <a:defRPr sz="1600" kern="1200">
          <a:solidFill>
            <a:srgbClr val="000000"/>
          </a:solidFill>
          <a:latin typeface="+mn-lt"/>
          <a:ea typeface="+mn-ea"/>
          <a:cs typeface="+mn-cs"/>
        </a:defRPr>
      </a:lvl7pPr>
      <a:lvl8pPr marL="899978" indent="-180970" algn="l" defTabSz="914377" rtl="0" eaLnBrk="1" latinLnBrk="0" hangingPunct="1">
        <a:lnSpc>
          <a:spcPct val="100000"/>
        </a:lnSpc>
        <a:spcBef>
          <a:spcPts val="0"/>
        </a:spcBef>
        <a:spcAft>
          <a:spcPts val="200"/>
        </a:spcAft>
        <a:buClr>
          <a:schemeClr val="bg2"/>
        </a:buClr>
        <a:buFont typeface="Courier New" panose="02070309020205020404" pitchFamily="49" charset="0"/>
        <a:buChar char="o"/>
        <a:defRPr sz="1600" kern="1200">
          <a:solidFill>
            <a:srgbClr val="000000"/>
          </a:solidFill>
          <a:latin typeface="+mn-lt"/>
          <a:ea typeface="+mn-ea"/>
          <a:cs typeface="+mn-cs"/>
        </a:defRPr>
      </a:lvl8pPr>
      <a:lvl9pPr marL="899978" indent="-180970" algn="l" defTabSz="914377" rtl="0" eaLnBrk="1" latinLnBrk="0" hangingPunct="1">
        <a:lnSpc>
          <a:spcPct val="100000"/>
        </a:lnSpc>
        <a:spcBef>
          <a:spcPts val="0"/>
        </a:spcBef>
        <a:spcAft>
          <a:spcPts val="200"/>
        </a:spcAft>
        <a:buClr>
          <a:schemeClr val="bg2"/>
        </a:buClr>
        <a:buFont typeface="Courier New" panose="02070309020205020404" pitchFamily="49" charset="0"/>
        <a:buChar char="o"/>
        <a:defRPr sz="1600" kern="1200">
          <a:solidFill>
            <a:srgbClr val="000000"/>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736" userDrawn="1">
          <p15:clr>
            <a:srgbClr val="F26B43"/>
          </p15:clr>
        </p15:guide>
        <p15:guide id="2" pos="325" userDrawn="1">
          <p15:clr>
            <a:srgbClr val="F26B43"/>
          </p15:clr>
        </p15:guide>
        <p15:guide id="3" pos="7353" userDrawn="1">
          <p15:clr>
            <a:srgbClr val="F26B43"/>
          </p15:clr>
        </p15:guide>
        <p15:guide id="4" orient="horz" pos="3864" userDrawn="1">
          <p15:clr>
            <a:srgbClr val="F26B43"/>
          </p15:clr>
        </p15:guide>
        <p15:guide id="5" orient="horz" pos="840" userDrawn="1">
          <p15:clr>
            <a:srgbClr val="F26B43"/>
          </p15:clr>
        </p15:guide>
        <p15:guide id="6" orient="horz" pos="712"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7.xml"/><Relationship Id="rId5" Type="http://schemas.openxmlformats.org/officeDocument/2006/relationships/image" Target="../media/image10.sv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10.sv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svg"/><Relationship Id="rId3" Type="http://schemas.openxmlformats.org/officeDocument/2006/relationships/image" Target="../media/image11.png"/><Relationship Id="rId7" Type="http://schemas.openxmlformats.org/officeDocument/2006/relationships/image" Target="../media/image15.svg"/><Relationship Id="rId12"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17.xml"/><Relationship Id="rId6" Type="http://schemas.openxmlformats.org/officeDocument/2006/relationships/image" Target="../media/image14.svg"/><Relationship Id="rId11" Type="http://schemas.openxmlformats.org/officeDocument/2006/relationships/image" Target="../media/image19.sv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svg"/><Relationship Id="rId9" Type="http://schemas.openxmlformats.org/officeDocument/2006/relationships/image" Target="../media/image17.svg"/><Relationship Id="rId1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17.xm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8.png"/><Relationship Id="rId7" Type="http://schemas.openxmlformats.org/officeDocument/2006/relationships/image" Target="../media/image29.svg"/><Relationship Id="rId2" Type="http://schemas.openxmlformats.org/officeDocument/2006/relationships/notesSlide" Target="../notesSlides/notesSlide13.xml"/><Relationship Id="rId1" Type="http://schemas.openxmlformats.org/officeDocument/2006/relationships/slideLayout" Target="../slideLayouts/slideLayout17.xml"/><Relationship Id="rId6" Type="http://schemas.openxmlformats.org/officeDocument/2006/relationships/image" Target="../media/image28.png"/><Relationship Id="rId5" Type="http://schemas.openxmlformats.org/officeDocument/2006/relationships/image" Target="../media/image27.svg"/><Relationship Id="rId4" Type="http://schemas.openxmlformats.org/officeDocument/2006/relationships/image" Target="../media/image26.png"/><Relationship Id="rId9" Type="http://schemas.openxmlformats.org/officeDocument/2006/relationships/image" Target="../media/image31.sv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E6F57-903E-F772-6B27-3969B4519954}"/>
              </a:ext>
            </a:extLst>
          </p:cNvPr>
          <p:cNvSpPr>
            <a:spLocks noGrp="1"/>
          </p:cNvSpPr>
          <p:nvPr>
            <p:ph type="title"/>
          </p:nvPr>
        </p:nvSpPr>
        <p:spPr/>
        <p:txBody>
          <a:bodyPr/>
          <a:lstStyle/>
          <a:p>
            <a:r>
              <a:rPr lang="en-GB" sz="4500" dirty="0"/>
              <a:t>Developing decision-support use cases of CReDo</a:t>
            </a:r>
          </a:p>
        </p:txBody>
      </p:sp>
      <p:sp>
        <p:nvSpPr>
          <p:cNvPr id="3" name="Text Placeholder 2">
            <a:extLst>
              <a:ext uri="{FF2B5EF4-FFF2-40B4-BE49-F238E27FC236}">
                <a16:creationId xmlns:a16="http://schemas.microsoft.com/office/drawing/2014/main" id="{59D6D865-374C-C1DB-2456-268276599A84}"/>
              </a:ext>
            </a:extLst>
          </p:cNvPr>
          <p:cNvSpPr>
            <a:spLocks noGrp="1"/>
          </p:cNvSpPr>
          <p:nvPr>
            <p:ph type="body" sz="quarter" idx="10"/>
          </p:nvPr>
        </p:nvSpPr>
        <p:spPr>
          <a:xfrm>
            <a:off x="865212" y="2795273"/>
            <a:ext cx="5516538" cy="1240737"/>
          </a:xfrm>
        </p:spPr>
        <p:txBody>
          <a:bodyPr/>
          <a:lstStyle/>
          <a:p>
            <a:r>
              <a:rPr lang="en-GB" dirty="0"/>
              <a:t>A presentation prepared for the Gemini Call</a:t>
            </a:r>
          </a:p>
        </p:txBody>
      </p:sp>
      <p:sp>
        <p:nvSpPr>
          <p:cNvPr id="4" name="Text Placeholder 3">
            <a:extLst>
              <a:ext uri="{FF2B5EF4-FFF2-40B4-BE49-F238E27FC236}">
                <a16:creationId xmlns:a16="http://schemas.microsoft.com/office/drawing/2014/main" id="{C664C945-7103-F801-4D90-5213CC926307}"/>
              </a:ext>
            </a:extLst>
          </p:cNvPr>
          <p:cNvSpPr>
            <a:spLocks noGrp="1"/>
          </p:cNvSpPr>
          <p:nvPr>
            <p:ph type="body" sz="quarter" idx="11"/>
          </p:nvPr>
        </p:nvSpPr>
        <p:spPr/>
        <p:txBody>
          <a:bodyPr/>
          <a:lstStyle/>
          <a:p>
            <a:r>
              <a:rPr lang="en-GB" dirty="0"/>
              <a:t>10 October 2023</a:t>
            </a:r>
          </a:p>
        </p:txBody>
      </p:sp>
    </p:spTree>
    <p:extLst>
      <p:ext uri="{BB962C8B-B14F-4D97-AF65-F5344CB8AC3E}">
        <p14:creationId xmlns:p14="http://schemas.microsoft.com/office/powerpoint/2010/main" val="16746370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id="{BC188B96-AAB3-D95B-D906-45CB696BBE4E}"/>
              </a:ext>
            </a:extLst>
          </p:cNvPr>
          <p:cNvPicPr>
            <a:picLocks noChangeAspect="1"/>
          </p:cNvPicPr>
          <p:nvPr/>
        </p:nvPicPr>
        <p:blipFill rotWithShape="1">
          <a:blip r:embed="rId3"/>
          <a:srcRect l="18750" r="18750"/>
          <a:stretch/>
        </p:blipFill>
        <p:spPr>
          <a:xfrm>
            <a:off x="6398657" y="1242663"/>
            <a:ext cx="5241339" cy="5241339"/>
          </a:xfrm>
          <a:prstGeom prst="ellipse">
            <a:avLst/>
          </a:prstGeom>
        </p:spPr>
      </p:pic>
      <p:pic>
        <p:nvPicPr>
          <p:cNvPr id="27" name="Picture 26">
            <a:extLst>
              <a:ext uri="{FF2B5EF4-FFF2-40B4-BE49-F238E27FC236}">
                <a16:creationId xmlns:a16="http://schemas.microsoft.com/office/drawing/2014/main" id="{2C2F2F92-4327-F77A-A824-A276DC7F5C69}"/>
              </a:ext>
            </a:extLst>
          </p:cNvPr>
          <p:cNvPicPr>
            <a:picLocks noChangeAspect="1"/>
          </p:cNvPicPr>
          <p:nvPr/>
        </p:nvPicPr>
        <p:blipFill rotWithShape="1">
          <a:blip r:embed="rId4"/>
          <a:srcRect l="18750" r="18750"/>
          <a:stretch/>
        </p:blipFill>
        <p:spPr>
          <a:xfrm>
            <a:off x="6398657" y="1242663"/>
            <a:ext cx="5241339" cy="5241339"/>
          </a:xfrm>
          <a:prstGeom prst="ellipse">
            <a:avLst/>
          </a:prstGeom>
        </p:spPr>
      </p:pic>
      <p:pic>
        <p:nvPicPr>
          <p:cNvPr id="28" name="Picture 27">
            <a:extLst>
              <a:ext uri="{FF2B5EF4-FFF2-40B4-BE49-F238E27FC236}">
                <a16:creationId xmlns:a16="http://schemas.microsoft.com/office/drawing/2014/main" id="{FF825F13-FD6F-5820-E807-601D2D8D7C20}"/>
              </a:ext>
            </a:extLst>
          </p:cNvPr>
          <p:cNvPicPr>
            <a:picLocks noChangeAspect="1"/>
          </p:cNvPicPr>
          <p:nvPr/>
        </p:nvPicPr>
        <p:blipFill rotWithShape="1">
          <a:blip r:embed="rId5"/>
          <a:srcRect l="18750" r="18750"/>
          <a:stretch/>
        </p:blipFill>
        <p:spPr>
          <a:xfrm>
            <a:off x="6398657" y="1242663"/>
            <a:ext cx="5241339" cy="5241339"/>
          </a:xfrm>
          <a:prstGeom prst="ellipse">
            <a:avLst/>
          </a:prstGeom>
        </p:spPr>
      </p:pic>
      <p:pic>
        <p:nvPicPr>
          <p:cNvPr id="29" name="Picture 28">
            <a:extLst>
              <a:ext uri="{FF2B5EF4-FFF2-40B4-BE49-F238E27FC236}">
                <a16:creationId xmlns:a16="http://schemas.microsoft.com/office/drawing/2014/main" id="{50E8E4E1-8249-ED3A-4672-F2DA7DBC122A}"/>
              </a:ext>
            </a:extLst>
          </p:cNvPr>
          <p:cNvPicPr>
            <a:picLocks noChangeAspect="1"/>
          </p:cNvPicPr>
          <p:nvPr/>
        </p:nvPicPr>
        <p:blipFill rotWithShape="1">
          <a:blip r:embed="rId6"/>
          <a:srcRect l="18750" r="18750"/>
          <a:stretch/>
        </p:blipFill>
        <p:spPr>
          <a:xfrm>
            <a:off x="6398657" y="1242663"/>
            <a:ext cx="5241339" cy="5241339"/>
          </a:xfrm>
          <a:prstGeom prst="ellipse">
            <a:avLst/>
          </a:prstGeom>
        </p:spPr>
      </p:pic>
      <p:sp>
        <p:nvSpPr>
          <p:cNvPr id="5" name="Title 4">
            <a:extLst>
              <a:ext uri="{FF2B5EF4-FFF2-40B4-BE49-F238E27FC236}">
                <a16:creationId xmlns:a16="http://schemas.microsoft.com/office/drawing/2014/main" id="{D5077D40-3E48-0342-9493-BFF75BE259DF}"/>
              </a:ext>
            </a:extLst>
          </p:cNvPr>
          <p:cNvSpPr>
            <a:spLocks noGrp="1"/>
          </p:cNvSpPr>
          <p:nvPr>
            <p:ph type="title"/>
          </p:nvPr>
        </p:nvSpPr>
        <p:spPr>
          <a:xfrm>
            <a:off x="530000" y="442569"/>
            <a:ext cx="9825243" cy="690639"/>
          </a:xfrm>
          <a:prstGeom prst="rect">
            <a:avLst/>
          </a:prstGeom>
        </p:spPr>
        <p:txBody>
          <a:bodyPr/>
          <a:lstStyle/>
          <a:p>
            <a:r>
              <a:rPr lang="en-GB" sz="4500" dirty="0"/>
              <a:t>CReDo is a climate change adaptation digital twin</a:t>
            </a:r>
          </a:p>
        </p:txBody>
      </p:sp>
      <p:sp>
        <p:nvSpPr>
          <p:cNvPr id="26" name="Oval 25">
            <a:extLst>
              <a:ext uri="{FF2B5EF4-FFF2-40B4-BE49-F238E27FC236}">
                <a16:creationId xmlns:a16="http://schemas.microsoft.com/office/drawing/2014/main" id="{997E83E1-C0FF-10E3-87FA-6EE1181FB776}"/>
              </a:ext>
            </a:extLst>
          </p:cNvPr>
          <p:cNvSpPr/>
          <p:nvPr/>
        </p:nvSpPr>
        <p:spPr>
          <a:xfrm>
            <a:off x="6409970" y="1230423"/>
            <a:ext cx="5264860" cy="5264860"/>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4" name="TextBox 3">
            <a:extLst>
              <a:ext uri="{FF2B5EF4-FFF2-40B4-BE49-F238E27FC236}">
                <a16:creationId xmlns:a16="http://schemas.microsoft.com/office/drawing/2014/main" id="{EBF6A60E-0C71-D3A0-CDD8-A30278B9404C}"/>
              </a:ext>
            </a:extLst>
          </p:cNvPr>
          <p:cNvSpPr txBox="1"/>
          <p:nvPr/>
        </p:nvSpPr>
        <p:spPr>
          <a:xfrm>
            <a:off x="646113" y="1778899"/>
            <a:ext cx="5241337" cy="3578943"/>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t"/>
          <a:lstStyle>
            <a:defPPr>
              <a:defRPr lang="en-US"/>
            </a:defPPr>
            <a:lvl1pPr indent="-457200">
              <a:spcAft>
                <a:spcPts val="200"/>
              </a:spcAft>
              <a:buSzPct val="100000"/>
              <a:defRPr sz="1600">
                <a:solidFill>
                  <a:schemeClr val="tx1">
                    <a:lumMod val="100000"/>
                  </a:schemeClr>
                </a:solidFill>
              </a:defRPr>
            </a:lvl1pPr>
            <a:lvl2pPr marL="180000" lvl="1" indent="-180000">
              <a:spcAft>
                <a:spcPts val="200"/>
              </a:spcAft>
              <a:buClr>
                <a:schemeClr val="bg2">
                  <a:lumMod val="100000"/>
                </a:schemeClr>
              </a:buClr>
              <a:buSzPct val="100000"/>
              <a:buFont typeface="Wingdings 2" panose="05020102010507070707" pitchFamily="18" charset="2"/>
              <a:buChar char=""/>
              <a:defRPr sz="1600">
                <a:solidFill>
                  <a:schemeClr val="tx1">
                    <a:lumMod val="100000"/>
                  </a:schemeClr>
                </a:solidFill>
              </a:defRPr>
            </a:lvl2pPr>
            <a:lvl3pPr marL="360363" lvl="2" indent="-180000">
              <a:spcAft>
                <a:spcPts val="200"/>
              </a:spcAft>
              <a:buClr>
                <a:schemeClr val="bg2">
                  <a:lumMod val="100000"/>
                </a:schemeClr>
              </a:buClr>
              <a:buSzPct val="100000"/>
              <a:buFont typeface="Wingdings" panose="05000000000000000000" pitchFamily="2" charset="2"/>
              <a:buChar char=""/>
              <a:defRPr sz="1600">
                <a:solidFill>
                  <a:schemeClr val="tx1">
                    <a:lumMod val="100000"/>
                  </a:schemeClr>
                </a:solidFill>
              </a:defRPr>
            </a:lvl3pPr>
            <a:lvl4pPr marL="720725" lvl="3" indent="-180000">
              <a:spcAft>
                <a:spcPts val="200"/>
              </a:spcAft>
              <a:buClr>
                <a:schemeClr val="bg2">
                  <a:lumMod val="100000"/>
                </a:schemeClr>
              </a:buClr>
              <a:buSzPct val="100000"/>
              <a:buFont typeface="Arial" panose="020B0604020202020204" pitchFamily="34" charset="0"/>
              <a:buChar char="●"/>
              <a:defRPr sz="1600">
                <a:solidFill>
                  <a:schemeClr val="tx1">
                    <a:lumMod val="100000"/>
                  </a:schemeClr>
                </a:solidFill>
              </a:defRPr>
            </a:lvl4pPr>
            <a:lvl5pPr marL="900000" lvl="4" indent="-180000">
              <a:spcAft>
                <a:spcPts val="200"/>
              </a:spcAft>
              <a:buClr>
                <a:schemeClr val="bg2">
                  <a:lumMod val="100000"/>
                </a:schemeClr>
              </a:buClr>
              <a:buSzPct val="100000"/>
              <a:buFont typeface="Courier New" panose="02070309020205020404" pitchFamily="49" charset="0"/>
              <a:buChar char="o"/>
              <a:defRPr sz="1600">
                <a:solidFill>
                  <a:schemeClr val="tx1">
                    <a:lumMod val="100000"/>
                  </a:schemeClr>
                </a:solidFill>
              </a:defRPr>
            </a:lvl5pPr>
            <a:lvl6pPr marL="900000" lvl="5" indent="-180975">
              <a:spcAft>
                <a:spcPts val="200"/>
              </a:spcAft>
              <a:buClr>
                <a:schemeClr val="bg2">
                  <a:lumMod val="100000"/>
                </a:schemeClr>
              </a:buClr>
              <a:buSzPct val="100000"/>
              <a:buFont typeface="Courier New" panose="02070309020205020404" pitchFamily="49" charset="0"/>
              <a:buChar char="o"/>
              <a:defRPr sz="1600">
                <a:solidFill>
                  <a:schemeClr val="tx1">
                    <a:lumMod val="100000"/>
                  </a:schemeClr>
                </a:solidFill>
              </a:defRPr>
            </a:lvl6pPr>
            <a:lvl7pPr marL="900000" lvl="6" indent="-180975">
              <a:spcAft>
                <a:spcPts val="200"/>
              </a:spcAft>
              <a:buClr>
                <a:schemeClr val="bg2">
                  <a:lumMod val="100000"/>
                </a:schemeClr>
              </a:buClr>
              <a:buSzPct val="100000"/>
              <a:buFont typeface="Courier New" panose="02070309020205020404" pitchFamily="49" charset="0"/>
              <a:buChar char="o"/>
              <a:defRPr sz="1600">
                <a:solidFill>
                  <a:schemeClr val="tx1">
                    <a:lumMod val="100000"/>
                  </a:schemeClr>
                </a:solidFill>
              </a:defRPr>
            </a:lvl7pPr>
            <a:lvl8pPr marL="900000" lvl="7" indent="-180975">
              <a:spcAft>
                <a:spcPts val="200"/>
              </a:spcAft>
              <a:buClr>
                <a:schemeClr val="bg2">
                  <a:lumMod val="100000"/>
                </a:schemeClr>
              </a:buClr>
              <a:buSzPct val="100000"/>
              <a:buFont typeface="Courier New" panose="02070309020205020404" pitchFamily="49" charset="0"/>
              <a:buChar char="o"/>
              <a:defRPr sz="1600">
                <a:solidFill>
                  <a:schemeClr val="tx1">
                    <a:lumMod val="100000"/>
                  </a:schemeClr>
                </a:solidFill>
              </a:defRPr>
            </a:lvl8pPr>
            <a:lvl9pPr marL="900000" lvl="8" indent="-180975">
              <a:spcAft>
                <a:spcPts val="200"/>
              </a:spcAft>
              <a:buClr>
                <a:schemeClr val="bg2">
                  <a:lumMod val="100000"/>
                </a:schemeClr>
              </a:buClr>
              <a:buSzPct val="100000"/>
              <a:buFont typeface="Courier New" panose="02070309020205020404" pitchFamily="49" charset="0"/>
              <a:buChar char="o"/>
              <a:defRPr sz="1600">
                <a:solidFill>
                  <a:schemeClr val="tx1">
                    <a:lumMod val="100000"/>
                  </a:schemeClr>
                </a:solidFill>
              </a:defRPr>
            </a:lvl9pPr>
          </a:lstStyle>
          <a:p>
            <a:r>
              <a:rPr lang="en-GB" sz="1800" dirty="0">
                <a:highlight>
                  <a:srgbClr val="C5E4E9"/>
                </a:highlight>
              </a:rPr>
              <a:t>Bringing together data across energy, water and telecoms networks​</a:t>
            </a:r>
          </a:p>
          <a:p>
            <a:endParaRPr lang="en-GB" sz="1800" dirty="0"/>
          </a:p>
          <a:p>
            <a:pPr lvl="1"/>
            <a:r>
              <a:rPr lang="en-GB" sz="1800" dirty="0"/>
              <a:t>Anglian Water’s water and sewerage assets,</a:t>
            </a:r>
          </a:p>
          <a:p>
            <a:pPr lvl="1"/>
            <a:r>
              <a:rPr lang="en-GB" sz="1800" dirty="0"/>
              <a:t>BT and Openreach’s communication assets and </a:t>
            </a:r>
          </a:p>
          <a:p>
            <a:pPr lvl="1"/>
            <a:r>
              <a:rPr lang="en-GB" sz="1800" dirty="0"/>
              <a:t>UKPN’s power network assets.</a:t>
            </a:r>
          </a:p>
          <a:p>
            <a:pPr lvl="1"/>
            <a:endParaRPr lang="en-GB" sz="1800" dirty="0"/>
          </a:p>
          <a:p>
            <a:pPr lvl="1">
              <a:buNone/>
            </a:pPr>
            <a:r>
              <a:rPr lang="en-GB" sz="1800" dirty="0">
                <a:highlight>
                  <a:srgbClr val="C5E4E9"/>
                </a:highlight>
              </a:rPr>
              <a:t>with flood data to understand…</a:t>
            </a:r>
          </a:p>
          <a:p>
            <a:pPr lvl="1">
              <a:buNone/>
            </a:pPr>
            <a:endParaRPr lang="en-GB" sz="1800" dirty="0"/>
          </a:p>
          <a:p>
            <a:pPr lvl="1"/>
            <a:r>
              <a:rPr lang="en-GB" sz="1800" dirty="0"/>
              <a:t>Infrastructure interdependencies</a:t>
            </a:r>
          </a:p>
          <a:p>
            <a:pPr lvl="1"/>
            <a:r>
              <a:rPr lang="en-GB" sz="1800" dirty="0"/>
              <a:t>Asset failure and system impact</a:t>
            </a:r>
          </a:p>
          <a:p>
            <a:pPr lvl="1"/>
            <a:r>
              <a:rPr lang="en-GB" sz="1800" dirty="0"/>
              <a:t>What can we do to prepare or respond?</a:t>
            </a:r>
          </a:p>
          <a:p>
            <a:pPr lvl="1"/>
            <a:endParaRPr lang="en-GB" sz="1800" dirty="0"/>
          </a:p>
        </p:txBody>
      </p:sp>
      <p:sp>
        <p:nvSpPr>
          <p:cNvPr id="6" name="TextBox 5">
            <a:extLst>
              <a:ext uri="{FF2B5EF4-FFF2-40B4-BE49-F238E27FC236}">
                <a16:creationId xmlns:a16="http://schemas.microsoft.com/office/drawing/2014/main" id="{11D8A54B-805B-C2ED-F871-C236DF58C8C3}"/>
              </a:ext>
            </a:extLst>
          </p:cNvPr>
          <p:cNvSpPr txBox="1"/>
          <p:nvPr/>
        </p:nvSpPr>
        <p:spPr>
          <a:xfrm>
            <a:off x="3464762" y="5528191"/>
            <a:ext cx="5060114" cy="1211818"/>
          </a:xfrm>
          <a:prstGeom prst="roundRect">
            <a:avLst>
              <a:gd name="adj" fmla="val 50000"/>
            </a:avLst>
          </a:prstGeom>
          <a:solidFill>
            <a:schemeClr val="accent1"/>
          </a:solidFill>
        </p:spPr>
        <p:txBody>
          <a:bodyPr wrap="square" anchor="ctr">
            <a:spAutoFit/>
          </a:bodyPr>
          <a:lstStyle/>
          <a:p>
            <a:pPr algn="ctr"/>
            <a:r>
              <a:rPr lang="en-US" sz="2500" cap="all" spc="100" dirty="0">
                <a:solidFill>
                  <a:schemeClr val="bg1"/>
                </a:solidFill>
                <a:latin typeface="+mj-lt"/>
              </a:rPr>
              <a:t>How do we increase system resilience and adapt?</a:t>
            </a:r>
          </a:p>
        </p:txBody>
      </p:sp>
    </p:spTree>
    <p:extLst>
      <p:ext uri="{BB962C8B-B14F-4D97-AF65-F5344CB8AC3E}">
        <p14:creationId xmlns:p14="http://schemas.microsoft.com/office/powerpoint/2010/main" val="2938112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32E5E08-0866-4668-BEDC-E8F49CAA308D}"/>
              </a:ext>
            </a:extLst>
          </p:cNvPr>
          <p:cNvSpPr>
            <a:spLocks noGrp="1"/>
          </p:cNvSpPr>
          <p:nvPr>
            <p:ph type="title"/>
          </p:nvPr>
        </p:nvSpPr>
        <p:spPr>
          <a:xfrm>
            <a:off x="530001" y="442427"/>
            <a:ext cx="11135211" cy="690638"/>
          </a:xfrm>
        </p:spPr>
        <p:txBody>
          <a:bodyPr>
            <a:noAutofit/>
          </a:bodyPr>
          <a:lstStyle/>
          <a:p>
            <a:r>
              <a:rPr lang="en-GB" sz="4500" dirty="0"/>
              <a:t>Future-proofing our critical infrastructure requires a whole-system approach</a:t>
            </a:r>
          </a:p>
        </p:txBody>
      </p:sp>
      <p:grpSp>
        <p:nvGrpSpPr>
          <p:cNvPr id="7" name="Group 6">
            <a:extLst>
              <a:ext uri="{FF2B5EF4-FFF2-40B4-BE49-F238E27FC236}">
                <a16:creationId xmlns:a16="http://schemas.microsoft.com/office/drawing/2014/main" id="{233A2617-0BD8-30AE-2361-65A0AC34B2BB}"/>
              </a:ext>
            </a:extLst>
          </p:cNvPr>
          <p:cNvGrpSpPr/>
          <p:nvPr/>
        </p:nvGrpSpPr>
        <p:grpSpPr>
          <a:xfrm>
            <a:off x="2085067" y="2856871"/>
            <a:ext cx="3673662" cy="1539943"/>
            <a:chOff x="2422338" y="2499405"/>
            <a:chExt cx="3673662" cy="1539943"/>
          </a:xfrm>
        </p:grpSpPr>
        <p:grpSp>
          <p:nvGrpSpPr>
            <p:cNvPr id="88" name="Group 87">
              <a:extLst>
                <a:ext uri="{FF2B5EF4-FFF2-40B4-BE49-F238E27FC236}">
                  <a16:creationId xmlns:a16="http://schemas.microsoft.com/office/drawing/2014/main" id="{BBE7348B-81C8-A359-5D5F-0FA27C4921C8}"/>
                </a:ext>
              </a:extLst>
            </p:cNvPr>
            <p:cNvGrpSpPr/>
            <p:nvPr/>
          </p:nvGrpSpPr>
          <p:grpSpPr>
            <a:xfrm>
              <a:off x="2422338" y="2594929"/>
              <a:ext cx="729996" cy="718947"/>
              <a:chOff x="670647" y="2258802"/>
              <a:chExt cx="729996" cy="718947"/>
            </a:xfrm>
          </p:grpSpPr>
          <p:sp>
            <p:nvSpPr>
              <p:cNvPr id="89" name="Freeform: Shape 88">
                <a:extLst>
                  <a:ext uri="{FF2B5EF4-FFF2-40B4-BE49-F238E27FC236}">
                    <a16:creationId xmlns:a16="http://schemas.microsoft.com/office/drawing/2014/main" id="{665643DB-95DD-FBE6-B4C0-5419B350B6E9}"/>
                  </a:ext>
                </a:extLst>
              </p:cNvPr>
              <p:cNvSpPr/>
              <p:nvPr/>
            </p:nvSpPr>
            <p:spPr>
              <a:xfrm>
                <a:off x="670647" y="2258802"/>
                <a:ext cx="116967" cy="116967"/>
              </a:xfrm>
              <a:custGeom>
                <a:avLst/>
                <a:gdLst>
                  <a:gd name="connsiteX0" fmla="*/ 116967 w 116967"/>
                  <a:gd name="connsiteY0" fmla="*/ 58484 h 116967"/>
                  <a:gd name="connsiteX1" fmla="*/ 58484 w 116967"/>
                  <a:gd name="connsiteY1" fmla="*/ 116967 h 116967"/>
                  <a:gd name="connsiteX2" fmla="*/ 0 w 116967"/>
                  <a:gd name="connsiteY2" fmla="*/ 58484 h 116967"/>
                  <a:gd name="connsiteX3" fmla="*/ 58484 w 116967"/>
                  <a:gd name="connsiteY3" fmla="*/ 0 h 116967"/>
                  <a:gd name="connsiteX4" fmla="*/ 116967 w 116967"/>
                  <a:gd name="connsiteY4" fmla="*/ 58484 h 116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967" h="116967">
                    <a:moveTo>
                      <a:pt x="116967" y="58484"/>
                    </a:moveTo>
                    <a:cubicBezTo>
                      <a:pt x="116967" y="90783"/>
                      <a:pt x="90783" y="116967"/>
                      <a:pt x="58484" y="116967"/>
                    </a:cubicBezTo>
                    <a:cubicBezTo>
                      <a:pt x="26184" y="116967"/>
                      <a:pt x="0" y="90783"/>
                      <a:pt x="0" y="58484"/>
                    </a:cubicBezTo>
                    <a:cubicBezTo>
                      <a:pt x="0" y="26184"/>
                      <a:pt x="26184" y="0"/>
                      <a:pt x="58484" y="0"/>
                    </a:cubicBezTo>
                    <a:cubicBezTo>
                      <a:pt x="90783" y="0"/>
                      <a:pt x="116967" y="26184"/>
                      <a:pt x="116967" y="58484"/>
                    </a:cubicBezTo>
                    <a:close/>
                  </a:path>
                </a:pathLst>
              </a:custGeom>
              <a:noFill/>
              <a:ln w="19050" cap="rnd">
                <a:solidFill>
                  <a:schemeClr val="accent2"/>
                </a:solidFill>
                <a:prstDash val="solid"/>
                <a:round/>
              </a:ln>
            </p:spPr>
            <p:txBody>
              <a:bodyPr rtlCol="0" anchor="ctr"/>
              <a:lstStyle/>
              <a:p>
                <a:endParaRPr lang="en-US">
                  <a:solidFill>
                    <a:schemeClr val="accent2"/>
                  </a:solidFill>
                </a:endParaRPr>
              </a:p>
            </p:txBody>
          </p:sp>
          <p:sp>
            <p:nvSpPr>
              <p:cNvPr id="90" name="Freeform: Shape 89">
                <a:extLst>
                  <a:ext uri="{FF2B5EF4-FFF2-40B4-BE49-F238E27FC236}">
                    <a16:creationId xmlns:a16="http://schemas.microsoft.com/office/drawing/2014/main" id="{3301E876-46CD-1C9E-962B-6EF26A4220AA}"/>
                  </a:ext>
                </a:extLst>
              </p:cNvPr>
              <p:cNvSpPr/>
              <p:nvPr/>
            </p:nvSpPr>
            <p:spPr>
              <a:xfrm>
                <a:off x="981734" y="2262612"/>
                <a:ext cx="116967" cy="116966"/>
              </a:xfrm>
              <a:custGeom>
                <a:avLst/>
                <a:gdLst>
                  <a:gd name="connsiteX0" fmla="*/ 116967 w 116967"/>
                  <a:gd name="connsiteY0" fmla="*/ 58484 h 116966"/>
                  <a:gd name="connsiteX1" fmla="*/ 58484 w 116967"/>
                  <a:gd name="connsiteY1" fmla="*/ 116967 h 116966"/>
                  <a:gd name="connsiteX2" fmla="*/ 0 w 116967"/>
                  <a:gd name="connsiteY2" fmla="*/ 58484 h 116966"/>
                  <a:gd name="connsiteX3" fmla="*/ 58484 w 116967"/>
                  <a:gd name="connsiteY3" fmla="*/ 0 h 116966"/>
                  <a:gd name="connsiteX4" fmla="*/ 116967 w 116967"/>
                  <a:gd name="connsiteY4" fmla="*/ 58484 h 1169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967" h="116966">
                    <a:moveTo>
                      <a:pt x="116967" y="58484"/>
                    </a:moveTo>
                    <a:cubicBezTo>
                      <a:pt x="116967" y="90783"/>
                      <a:pt x="90783" y="116967"/>
                      <a:pt x="58484" y="116967"/>
                    </a:cubicBezTo>
                    <a:cubicBezTo>
                      <a:pt x="26184" y="116967"/>
                      <a:pt x="0" y="90783"/>
                      <a:pt x="0" y="58484"/>
                    </a:cubicBezTo>
                    <a:cubicBezTo>
                      <a:pt x="0" y="26184"/>
                      <a:pt x="26184" y="0"/>
                      <a:pt x="58484" y="0"/>
                    </a:cubicBezTo>
                    <a:cubicBezTo>
                      <a:pt x="90783" y="0"/>
                      <a:pt x="116967" y="26184"/>
                      <a:pt x="116967" y="58484"/>
                    </a:cubicBezTo>
                    <a:close/>
                  </a:path>
                </a:pathLst>
              </a:custGeom>
              <a:noFill/>
              <a:ln w="19050" cap="rnd">
                <a:solidFill>
                  <a:schemeClr val="accent2"/>
                </a:solidFill>
                <a:prstDash val="solid"/>
                <a:round/>
              </a:ln>
            </p:spPr>
            <p:txBody>
              <a:bodyPr rtlCol="0" anchor="ctr"/>
              <a:lstStyle/>
              <a:p>
                <a:endParaRPr lang="en-US">
                  <a:solidFill>
                    <a:schemeClr val="accent2"/>
                  </a:solidFill>
                </a:endParaRPr>
              </a:p>
            </p:txBody>
          </p:sp>
          <p:sp>
            <p:nvSpPr>
              <p:cNvPr id="91" name="Freeform: Shape 90">
                <a:extLst>
                  <a:ext uri="{FF2B5EF4-FFF2-40B4-BE49-F238E27FC236}">
                    <a16:creationId xmlns:a16="http://schemas.microsoft.com/office/drawing/2014/main" id="{5F2C7BA0-F13F-EE1F-D936-2EC7AD38C86A}"/>
                  </a:ext>
                </a:extLst>
              </p:cNvPr>
              <p:cNvSpPr/>
              <p:nvPr/>
            </p:nvSpPr>
            <p:spPr>
              <a:xfrm>
                <a:off x="1280152" y="2260517"/>
                <a:ext cx="116967" cy="116967"/>
              </a:xfrm>
              <a:custGeom>
                <a:avLst/>
                <a:gdLst>
                  <a:gd name="connsiteX0" fmla="*/ 116967 w 116967"/>
                  <a:gd name="connsiteY0" fmla="*/ 58484 h 116967"/>
                  <a:gd name="connsiteX1" fmla="*/ 58484 w 116967"/>
                  <a:gd name="connsiteY1" fmla="*/ 116967 h 116967"/>
                  <a:gd name="connsiteX2" fmla="*/ 0 w 116967"/>
                  <a:gd name="connsiteY2" fmla="*/ 58484 h 116967"/>
                  <a:gd name="connsiteX3" fmla="*/ 58484 w 116967"/>
                  <a:gd name="connsiteY3" fmla="*/ 0 h 116967"/>
                  <a:gd name="connsiteX4" fmla="*/ 116967 w 116967"/>
                  <a:gd name="connsiteY4" fmla="*/ 58484 h 116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967" h="116967">
                    <a:moveTo>
                      <a:pt x="116967" y="58484"/>
                    </a:moveTo>
                    <a:cubicBezTo>
                      <a:pt x="116967" y="90783"/>
                      <a:pt x="90783" y="116967"/>
                      <a:pt x="58484" y="116967"/>
                    </a:cubicBezTo>
                    <a:cubicBezTo>
                      <a:pt x="26184" y="116967"/>
                      <a:pt x="0" y="90783"/>
                      <a:pt x="0" y="58484"/>
                    </a:cubicBezTo>
                    <a:cubicBezTo>
                      <a:pt x="0" y="26184"/>
                      <a:pt x="26184" y="0"/>
                      <a:pt x="58484" y="0"/>
                    </a:cubicBezTo>
                    <a:cubicBezTo>
                      <a:pt x="90783" y="0"/>
                      <a:pt x="116967" y="26184"/>
                      <a:pt x="116967" y="58484"/>
                    </a:cubicBezTo>
                    <a:close/>
                  </a:path>
                </a:pathLst>
              </a:custGeom>
              <a:noFill/>
              <a:ln w="19050" cap="rnd">
                <a:solidFill>
                  <a:schemeClr val="accent2"/>
                </a:solidFill>
                <a:prstDash val="solid"/>
                <a:round/>
              </a:ln>
            </p:spPr>
            <p:txBody>
              <a:bodyPr rtlCol="0" anchor="ctr"/>
              <a:lstStyle/>
              <a:p>
                <a:endParaRPr lang="en-US">
                  <a:solidFill>
                    <a:schemeClr val="accent2"/>
                  </a:solidFill>
                </a:endParaRPr>
              </a:p>
            </p:txBody>
          </p:sp>
          <p:sp>
            <p:nvSpPr>
              <p:cNvPr id="92" name="Freeform: Shape 91">
                <a:extLst>
                  <a:ext uri="{FF2B5EF4-FFF2-40B4-BE49-F238E27FC236}">
                    <a16:creationId xmlns:a16="http://schemas.microsoft.com/office/drawing/2014/main" id="{871E5C22-5089-2F2E-4813-70292C27B189}"/>
                  </a:ext>
                </a:extLst>
              </p:cNvPr>
              <p:cNvSpPr/>
              <p:nvPr/>
            </p:nvSpPr>
            <p:spPr>
              <a:xfrm>
                <a:off x="671886" y="2561126"/>
                <a:ext cx="116966" cy="116967"/>
              </a:xfrm>
              <a:custGeom>
                <a:avLst/>
                <a:gdLst>
                  <a:gd name="connsiteX0" fmla="*/ 116967 w 116966"/>
                  <a:gd name="connsiteY0" fmla="*/ 58483 h 116967"/>
                  <a:gd name="connsiteX1" fmla="*/ 58484 w 116966"/>
                  <a:gd name="connsiteY1" fmla="*/ 116967 h 116967"/>
                  <a:gd name="connsiteX2" fmla="*/ 0 w 116966"/>
                  <a:gd name="connsiteY2" fmla="*/ 58483 h 116967"/>
                  <a:gd name="connsiteX3" fmla="*/ 58484 w 116966"/>
                  <a:gd name="connsiteY3" fmla="*/ 0 h 116967"/>
                  <a:gd name="connsiteX4" fmla="*/ 116967 w 116966"/>
                  <a:gd name="connsiteY4" fmla="*/ 58483 h 116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966" h="116967">
                    <a:moveTo>
                      <a:pt x="116967" y="58483"/>
                    </a:moveTo>
                    <a:cubicBezTo>
                      <a:pt x="116967" y="90783"/>
                      <a:pt x="90783" y="116967"/>
                      <a:pt x="58484" y="116967"/>
                    </a:cubicBezTo>
                    <a:cubicBezTo>
                      <a:pt x="26184" y="116967"/>
                      <a:pt x="0" y="90783"/>
                      <a:pt x="0" y="58483"/>
                    </a:cubicBezTo>
                    <a:cubicBezTo>
                      <a:pt x="0" y="26184"/>
                      <a:pt x="26184" y="0"/>
                      <a:pt x="58484" y="0"/>
                    </a:cubicBezTo>
                    <a:cubicBezTo>
                      <a:pt x="90783" y="0"/>
                      <a:pt x="116967" y="26184"/>
                      <a:pt x="116967" y="58483"/>
                    </a:cubicBezTo>
                    <a:close/>
                  </a:path>
                </a:pathLst>
              </a:custGeom>
              <a:noFill/>
              <a:ln w="19050" cap="rnd">
                <a:solidFill>
                  <a:schemeClr val="accent2"/>
                </a:solidFill>
                <a:prstDash val="solid"/>
                <a:round/>
              </a:ln>
            </p:spPr>
            <p:txBody>
              <a:bodyPr rtlCol="0" anchor="ctr"/>
              <a:lstStyle/>
              <a:p>
                <a:endParaRPr lang="en-US">
                  <a:solidFill>
                    <a:schemeClr val="accent2"/>
                  </a:solidFill>
                </a:endParaRPr>
              </a:p>
            </p:txBody>
          </p:sp>
          <p:sp>
            <p:nvSpPr>
              <p:cNvPr id="93" name="Freeform: Shape 92">
                <a:extLst>
                  <a:ext uri="{FF2B5EF4-FFF2-40B4-BE49-F238E27FC236}">
                    <a16:creationId xmlns:a16="http://schemas.microsoft.com/office/drawing/2014/main" id="{965FB0AB-53B0-C10B-3F3E-FC87467E074F}"/>
                  </a:ext>
                </a:extLst>
              </p:cNvPr>
              <p:cNvSpPr/>
              <p:nvPr/>
            </p:nvSpPr>
            <p:spPr>
              <a:xfrm>
                <a:off x="1281200" y="2562174"/>
                <a:ext cx="116967" cy="116967"/>
              </a:xfrm>
              <a:custGeom>
                <a:avLst/>
                <a:gdLst>
                  <a:gd name="connsiteX0" fmla="*/ 116967 w 116967"/>
                  <a:gd name="connsiteY0" fmla="*/ 58483 h 116967"/>
                  <a:gd name="connsiteX1" fmla="*/ 58484 w 116967"/>
                  <a:gd name="connsiteY1" fmla="*/ 116967 h 116967"/>
                  <a:gd name="connsiteX2" fmla="*/ 0 w 116967"/>
                  <a:gd name="connsiteY2" fmla="*/ 58483 h 116967"/>
                  <a:gd name="connsiteX3" fmla="*/ 58484 w 116967"/>
                  <a:gd name="connsiteY3" fmla="*/ 0 h 116967"/>
                  <a:gd name="connsiteX4" fmla="*/ 116967 w 116967"/>
                  <a:gd name="connsiteY4" fmla="*/ 58483 h 116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967" h="116967">
                    <a:moveTo>
                      <a:pt x="116967" y="58483"/>
                    </a:moveTo>
                    <a:cubicBezTo>
                      <a:pt x="116967" y="90783"/>
                      <a:pt x="90783" y="116967"/>
                      <a:pt x="58484" y="116967"/>
                    </a:cubicBezTo>
                    <a:cubicBezTo>
                      <a:pt x="26184" y="116967"/>
                      <a:pt x="0" y="90783"/>
                      <a:pt x="0" y="58483"/>
                    </a:cubicBezTo>
                    <a:cubicBezTo>
                      <a:pt x="0" y="26184"/>
                      <a:pt x="26184" y="0"/>
                      <a:pt x="58484" y="0"/>
                    </a:cubicBezTo>
                    <a:cubicBezTo>
                      <a:pt x="90783" y="0"/>
                      <a:pt x="116967" y="26184"/>
                      <a:pt x="116967" y="58483"/>
                    </a:cubicBezTo>
                    <a:close/>
                  </a:path>
                </a:pathLst>
              </a:custGeom>
              <a:noFill/>
              <a:ln w="19050" cap="rnd">
                <a:solidFill>
                  <a:schemeClr val="accent2"/>
                </a:solidFill>
                <a:prstDash val="solid"/>
                <a:round/>
              </a:ln>
            </p:spPr>
            <p:txBody>
              <a:bodyPr rtlCol="0" anchor="ctr"/>
              <a:lstStyle/>
              <a:p>
                <a:endParaRPr lang="en-US">
                  <a:solidFill>
                    <a:schemeClr val="accent2"/>
                  </a:solidFill>
                </a:endParaRPr>
              </a:p>
            </p:txBody>
          </p:sp>
          <p:sp>
            <p:nvSpPr>
              <p:cNvPr id="94" name="Freeform: Shape 93">
                <a:extLst>
                  <a:ext uri="{FF2B5EF4-FFF2-40B4-BE49-F238E27FC236}">
                    <a16:creationId xmlns:a16="http://schemas.microsoft.com/office/drawing/2014/main" id="{31A6BECE-DE50-FA14-F18B-FB805891214F}"/>
                  </a:ext>
                </a:extLst>
              </p:cNvPr>
              <p:cNvSpPr/>
              <p:nvPr/>
            </p:nvSpPr>
            <p:spPr>
              <a:xfrm>
                <a:off x="1283676" y="2860782"/>
                <a:ext cx="116967" cy="116967"/>
              </a:xfrm>
              <a:custGeom>
                <a:avLst/>
                <a:gdLst>
                  <a:gd name="connsiteX0" fmla="*/ 116967 w 116967"/>
                  <a:gd name="connsiteY0" fmla="*/ 58484 h 116967"/>
                  <a:gd name="connsiteX1" fmla="*/ 58483 w 116967"/>
                  <a:gd name="connsiteY1" fmla="*/ 116967 h 116967"/>
                  <a:gd name="connsiteX2" fmla="*/ 0 w 116967"/>
                  <a:gd name="connsiteY2" fmla="*/ 58484 h 116967"/>
                  <a:gd name="connsiteX3" fmla="*/ 58483 w 116967"/>
                  <a:gd name="connsiteY3" fmla="*/ 0 h 116967"/>
                  <a:gd name="connsiteX4" fmla="*/ 116967 w 116967"/>
                  <a:gd name="connsiteY4" fmla="*/ 58484 h 116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967" h="116967">
                    <a:moveTo>
                      <a:pt x="116967" y="58484"/>
                    </a:moveTo>
                    <a:cubicBezTo>
                      <a:pt x="116967" y="90783"/>
                      <a:pt x="90783" y="116967"/>
                      <a:pt x="58483" y="116967"/>
                    </a:cubicBezTo>
                    <a:cubicBezTo>
                      <a:pt x="26184" y="116967"/>
                      <a:pt x="0" y="90783"/>
                      <a:pt x="0" y="58484"/>
                    </a:cubicBezTo>
                    <a:cubicBezTo>
                      <a:pt x="0" y="26184"/>
                      <a:pt x="26184" y="0"/>
                      <a:pt x="58483" y="0"/>
                    </a:cubicBezTo>
                    <a:cubicBezTo>
                      <a:pt x="90783" y="0"/>
                      <a:pt x="116967" y="26184"/>
                      <a:pt x="116967" y="58484"/>
                    </a:cubicBezTo>
                    <a:close/>
                  </a:path>
                </a:pathLst>
              </a:custGeom>
              <a:noFill/>
              <a:ln w="19050" cap="rnd">
                <a:solidFill>
                  <a:schemeClr val="accent2"/>
                </a:solidFill>
                <a:prstDash val="solid"/>
                <a:round/>
              </a:ln>
            </p:spPr>
            <p:txBody>
              <a:bodyPr rtlCol="0" anchor="ctr"/>
              <a:lstStyle/>
              <a:p>
                <a:endParaRPr lang="en-US">
                  <a:solidFill>
                    <a:schemeClr val="accent2"/>
                  </a:solidFill>
                </a:endParaRPr>
              </a:p>
            </p:txBody>
          </p:sp>
          <p:sp>
            <p:nvSpPr>
              <p:cNvPr id="95" name="Freeform: Shape 94">
                <a:extLst>
                  <a:ext uri="{FF2B5EF4-FFF2-40B4-BE49-F238E27FC236}">
                    <a16:creationId xmlns:a16="http://schemas.microsoft.com/office/drawing/2014/main" id="{518BC630-7BCD-8B39-2469-5ADAE99FA5DC}"/>
                  </a:ext>
                </a:extLst>
              </p:cNvPr>
              <p:cNvSpPr/>
              <p:nvPr/>
            </p:nvSpPr>
            <p:spPr>
              <a:xfrm>
                <a:off x="979162" y="2860782"/>
                <a:ext cx="116967" cy="116967"/>
              </a:xfrm>
              <a:custGeom>
                <a:avLst/>
                <a:gdLst>
                  <a:gd name="connsiteX0" fmla="*/ 116967 w 116967"/>
                  <a:gd name="connsiteY0" fmla="*/ 58484 h 116967"/>
                  <a:gd name="connsiteX1" fmla="*/ 58484 w 116967"/>
                  <a:gd name="connsiteY1" fmla="*/ 116967 h 116967"/>
                  <a:gd name="connsiteX2" fmla="*/ 0 w 116967"/>
                  <a:gd name="connsiteY2" fmla="*/ 58484 h 116967"/>
                  <a:gd name="connsiteX3" fmla="*/ 58484 w 116967"/>
                  <a:gd name="connsiteY3" fmla="*/ 0 h 116967"/>
                  <a:gd name="connsiteX4" fmla="*/ 116967 w 116967"/>
                  <a:gd name="connsiteY4" fmla="*/ 58484 h 116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967" h="116967">
                    <a:moveTo>
                      <a:pt x="116967" y="58484"/>
                    </a:moveTo>
                    <a:cubicBezTo>
                      <a:pt x="116967" y="90783"/>
                      <a:pt x="90783" y="116967"/>
                      <a:pt x="58484" y="116967"/>
                    </a:cubicBezTo>
                    <a:cubicBezTo>
                      <a:pt x="26184" y="116967"/>
                      <a:pt x="0" y="90783"/>
                      <a:pt x="0" y="58484"/>
                    </a:cubicBezTo>
                    <a:cubicBezTo>
                      <a:pt x="0" y="26184"/>
                      <a:pt x="26184" y="0"/>
                      <a:pt x="58484" y="0"/>
                    </a:cubicBezTo>
                    <a:cubicBezTo>
                      <a:pt x="90783" y="0"/>
                      <a:pt x="116967" y="26184"/>
                      <a:pt x="116967" y="58484"/>
                    </a:cubicBezTo>
                    <a:close/>
                  </a:path>
                </a:pathLst>
              </a:custGeom>
              <a:noFill/>
              <a:ln w="19050" cap="rnd">
                <a:solidFill>
                  <a:schemeClr val="accent2"/>
                </a:solidFill>
                <a:prstDash val="solid"/>
                <a:round/>
              </a:ln>
            </p:spPr>
            <p:txBody>
              <a:bodyPr rtlCol="0" anchor="ctr"/>
              <a:lstStyle/>
              <a:p>
                <a:endParaRPr lang="en-US">
                  <a:solidFill>
                    <a:schemeClr val="accent2"/>
                  </a:solidFill>
                </a:endParaRPr>
              </a:p>
            </p:txBody>
          </p:sp>
          <p:sp>
            <p:nvSpPr>
              <p:cNvPr id="96" name="Freeform: Shape 95">
                <a:extLst>
                  <a:ext uri="{FF2B5EF4-FFF2-40B4-BE49-F238E27FC236}">
                    <a16:creationId xmlns:a16="http://schemas.microsoft.com/office/drawing/2014/main" id="{4DD875F6-7F54-FBEC-F1D3-CD2E508F02C5}"/>
                  </a:ext>
                </a:extLst>
              </p:cNvPr>
              <p:cNvSpPr/>
              <p:nvPr/>
            </p:nvSpPr>
            <p:spPr>
              <a:xfrm>
                <a:off x="679315" y="2860782"/>
                <a:ext cx="116967" cy="116967"/>
              </a:xfrm>
              <a:custGeom>
                <a:avLst/>
                <a:gdLst>
                  <a:gd name="connsiteX0" fmla="*/ 116967 w 116967"/>
                  <a:gd name="connsiteY0" fmla="*/ 58484 h 116967"/>
                  <a:gd name="connsiteX1" fmla="*/ 58484 w 116967"/>
                  <a:gd name="connsiteY1" fmla="*/ 116967 h 116967"/>
                  <a:gd name="connsiteX2" fmla="*/ 0 w 116967"/>
                  <a:gd name="connsiteY2" fmla="*/ 58484 h 116967"/>
                  <a:gd name="connsiteX3" fmla="*/ 58484 w 116967"/>
                  <a:gd name="connsiteY3" fmla="*/ 0 h 116967"/>
                  <a:gd name="connsiteX4" fmla="*/ 116967 w 116967"/>
                  <a:gd name="connsiteY4" fmla="*/ 58484 h 116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967" h="116967">
                    <a:moveTo>
                      <a:pt x="116967" y="58484"/>
                    </a:moveTo>
                    <a:cubicBezTo>
                      <a:pt x="116967" y="90783"/>
                      <a:pt x="90783" y="116967"/>
                      <a:pt x="58484" y="116967"/>
                    </a:cubicBezTo>
                    <a:cubicBezTo>
                      <a:pt x="26184" y="116967"/>
                      <a:pt x="0" y="90783"/>
                      <a:pt x="0" y="58484"/>
                    </a:cubicBezTo>
                    <a:cubicBezTo>
                      <a:pt x="0" y="26184"/>
                      <a:pt x="26184" y="0"/>
                      <a:pt x="58484" y="0"/>
                    </a:cubicBezTo>
                    <a:cubicBezTo>
                      <a:pt x="90783" y="0"/>
                      <a:pt x="116967" y="26184"/>
                      <a:pt x="116967" y="58484"/>
                    </a:cubicBezTo>
                    <a:close/>
                  </a:path>
                </a:pathLst>
              </a:custGeom>
              <a:noFill/>
              <a:ln w="19050" cap="rnd">
                <a:solidFill>
                  <a:schemeClr val="accent2"/>
                </a:solidFill>
                <a:prstDash val="solid"/>
                <a:round/>
              </a:ln>
            </p:spPr>
            <p:txBody>
              <a:bodyPr rtlCol="0" anchor="ctr"/>
              <a:lstStyle/>
              <a:p>
                <a:endParaRPr lang="en-US">
                  <a:solidFill>
                    <a:schemeClr val="accent2"/>
                  </a:solidFill>
                </a:endParaRPr>
              </a:p>
            </p:txBody>
          </p:sp>
          <p:sp>
            <p:nvSpPr>
              <p:cNvPr id="97" name="Freeform: Shape 96">
                <a:extLst>
                  <a:ext uri="{FF2B5EF4-FFF2-40B4-BE49-F238E27FC236}">
                    <a16:creationId xmlns:a16="http://schemas.microsoft.com/office/drawing/2014/main" id="{04A5BCF6-BC1D-1694-F84F-79CD63469543}"/>
                  </a:ext>
                </a:extLst>
              </p:cNvPr>
              <p:cNvSpPr/>
              <p:nvPr/>
            </p:nvSpPr>
            <p:spPr>
              <a:xfrm>
                <a:off x="780852" y="2362625"/>
                <a:ext cx="518159" cy="517112"/>
              </a:xfrm>
              <a:custGeom>
                <a:avLst/>
                <a:gdLst>
                  <a:gd name="connsiteX0" fmla="*/ 0 w 518159"/>
                  <a:gd name="connsiteY0" fmla="*/ 517112 h 517112"/>
                  <a:gd name="connsiteX1" fmla="*/ 518160 w 518159"/>
                  <a:gd name="connsiteY1" fmla="*/ 0 h 517112"/>
                </a:gdLst>
                <a:ahLst/>
                <a:cxnLst>
                  <a:cxn ang="0">
                    <a:pos x="connsiteX0" y="connsiteY0"/>
                  </a:cxn>
                  <a:cxn ang="0">
                    <a:pos x="connsiteX1" y="connsiteY1"/>
                  </a:cxn>
                </a:cxnLst>
                <a:rect l="l" t="t" r="r" b="b"/>
                <a:pathLst>
                  <a:path w="518159" h="517112">
                    <a:moveTo>
                      <a:pt x="0" y="517112"/>
                    </a:moveTo>
                    <a:lnTo>
                      <a:pt x="518160" y="0"/>
                    </a:lnTo>
                  </a:path>
                </a:pathLst>
              </a:custGeom>
              <a:ln w="19050" cap="rnd">
                <a:solidFill>
                  <a:schemeClr val="accent2"/>
                </a:solidFill>
                <a:prstDash val="solid"/>
                <a:round/>
              </a:ln>
            </p:spPr>
            <p:txBody>
              <a:bodyPr rtlCol="0" anchor="ctr"/>
              <a:lstStyle/>
              <a:p>
                <a:endParaRPr lang="en-US">
                  <a:solidFill>
                    <a:schemeClr val="accent2"/>
                  </a:solidFill>
                </a:endParaRPr>
              </a:p>
            </p:txBody>
          </p:sp>
          <p:sp>
            <p:nvSpPr>
              <p:cNvPr id="98" name="Freeform: Shape 97">
                <a:extLst>
                  <a:ext uri="{FF2B5EF4-FFF2-40B4-BE49-F238E27FC236}">
                    <a16:creationId xmlns:a16="http://schemas.microsoft.com/office/drawing/2014/main" id="{4DFD22DB-CA3A-B5DF-A1BC-5A1B4D0CF86B}"/>
                  </a:ext>
                </a:extLst>
              </p:cNvPr>
              <p:cNvSpPr/>
              <p:nvPr/>
            </p:nvSpPr>
            <p:spPr>
              <a:xfrm>
                <a:off x="774565" y="2360244"/>
                <a:ext cx="222313" cy="221170"/>
              </a:xfrm>
              <a:custGeom>
                <a:avLst/>
                <a:gdLst>
                  <a:gd name="connsiteX0" fmla="*/ 0 w 222313"/>
                  <a:gd name="connsiteY0" fmla="*/ 221171 h 221170"/>
                  <a:gd name="connsiteX1" fmla="*/ 222314 w 222313"/>
                  <a:gd name="connsiteY1" fmla="*/ 0 h 221170"/>
                </a:gdLst>
                <a:ahLst/>
                <a:cxnLst>
                  <a:cxn ang="0">
                    <a:pos x="connsiteX0" y="connsiteY0"/>
                  </a:cxn>
                  <a:cxn ang="0">
                    <a:pos x="connsiteX1" y="connsiteY1"/>
                  </a:cxn>
                </a:cxnLst>
                <a:rect l="l" t="t" r="r" b="b"/>
                <a:pathLst>
                  <a:path w="222313" h="221170">
                    <a:moveTo>
                      <a:pt x="0" y="221171"/>
                    </a:moveTo>
                    <a:lnTo>
                      <a:pt x="222314" y="0"/>
                    </a:lnTo>
                  </a:path>
                </a:pathLst>
              </a:custGeom>
              <a:ln w="19050" cap="rnd">
                <a:solidFill>
                  <a:schemeClr val="accent2"/>
                </a:solidFill>
                <a:prstDash val="solid"/>
                <a:round/>
              </a:ln>
            </p:spPr>
            <p:txBody>
              <a:bodyPr rtlCol="0" anchor="ctr"/>
              <a:lstStyle/>
              <a:p>
                <a:endParaRPr lang="en-US">
                  <a:solidFill>
                    <a:schemeClr val="accent2"/>
                  </a:solidFill>
                </a:endParaRPr>
              </a:p>
            </p:txBody>
          </p:sp>
          <p:sp>
            <p:nvSpPr>
              <p:cNvPr id="99" name="Freeform: Shape 98">
                <a:extLst>
                  <a:ext uri="{FF2B5EF4-FFF2-40B4-BE49-F238E27FC236}">
                    <a16:creationId xmlns:a16="http://schemas.microsoft.com/office/drawing/2014/main" id="{1FF7D9F2-E5E2-3F9D-28D7-CE2D7B0BE3A2}"/>
                  </a:ext>
                </a:extLst>
              </p:cNvPr>
              <p:cNvSpPr/>
              <p:nvPr/>
            </p:nvSpPr>
            <p:spPr>
              <a:xfrm>
                <a:off x="743704" y="2373769"/>
                <a:ext cx="254031" cy="502920"/>
              </a:xfrm>
              <a:custGeom>
                <a:avLst/>
                <a:gdLst>
                  <a:gd name="connsiteX0" fmla="*/ 0 w 254031"/>
                  <a:gd name="connsiteY0" fmla="*/ 0 h 502920"/>
                  <a:gd name="connsiteX1" fmla="*/ 254032 w 254031"/>
                  <a:gd name="connsiteY1" fmla="*/ 502920 h 502920"/>
                </a:gdLst>
                <a:ahLst/>
                <a:cxnLst>
                  <a:cxn ang="0">
                    <a:pos x="connsiteX0" y="connsiteY0"/>
                  </a:cxn>
                  <a:cxn ang="0">
                    <a:pos x="connsiteX1" y="connsiteY1"/>
                  </a:cxn>
                </a:cxnLst>
                <a:rect l="l" t="t" r="r" b="b"/>
                <a:pathLst>
                  <a:path w="254031" h="502920">
                    <a:moveTo>
                      <a:pt x="0" y="0"/>
                    </a:moveTo>
                    <a:lnTo>
                      <a:pt x="254032" y="502920"/>
                    </a:lnTo>
                  </a:path>
                </a:pathLst>
              </a:custGeom>
              <a:ln w="19050" cap="rnd">
                <a:solidFill>
                  <a:schemeClr val="accent2"/>
                </a:solidFill>
                <a:prstDash val="solid"/>
                <a:round/>
              </a:ln>
            </p:spPr>
            <p:txBody>
              <a:bodyPr rtlCol="0" anchor="ctr"/>
              <a:lstStyle/>
              <a:p>
                <a:endParaRPr lang="en-US">
                  <a:solidFill>
                    <a:schemeClr val="accent2"/>
                  </a:solidFill>
                </a:endParaRPr>
              </a:p>
            </p:txBody>
          </p:sp>
          <p:sp>
            <p:nvSpPr>
              <p:cNvPr id="100" name="Freeform: Shape 99">
                <a:extLst>
                  <a:ext uri="{FF2B5EF4-FFF2-40B4-BE49-F238E27FC236}">
                    <a16:creationId xmlns:a16="http://schemas.microsoft.com/office/drawing/2014/main" id="{E9025A00-2D6C-5A59-216F-FD9DAFC35830}"/>
                  </a:ext>
                </a:extLst>
              </p:cNvPr>
              <p:cNvSpPr/>
              <p:nvPr/>
            </p:nvSpPr>
            <p:spPr>
              <a:xfrm>
                <a:off x="788757" y="2619609"/>
                <a:ext cx="491489" cy="9525"/>
              </a:xfrm>
              <a:custGeom>
                <a:avLst/>
                <a:gdLst>
                  <a:gd name="connsiteX0" fmla="*/ 491490 w 491489"/>
                  <a:gd name="connsiteY0" fmla="*/ 0 h 9525"/>
                  <a:gd name="connsiteX1" fmla="*/ 0 w 491489"/>
                  <a:gd name="connsiteY1" fmla="*/ 0 h 9525"/>
                </a:gdLst>
                <a:ahLst/>
                <a:cxnLst>
                  <a:cxn ang="0">
                    <a:pos x="connsiteX0" y="connsiteY0"/>
                  </a:cxn>
                  <a:cxn ang="0">
                    <a:pos x="connsiteX1" y="connsiteY1"/>
                  </a:cxn>
                </a:cxnLst>
                <a:rect l="l" t="t" r="r" b="b"/>
                <a:pathLst>
                  <a:path w="491489" h="9525">
                    <a:moveTo>
                      <a:pt x="491490" y="0"/>
                    </a:moveTo>
                    <a:lnTo>
                      <a:pt x="0" y="0"/>
                    </a:lnTo>
                  </a:path>
                </a:pathLst>
              </a:custGeom>
              <a:ln w="19050" cap="rnd">
                <a:solidFill>
                  <a:schemeClr val="accent2"/>
                </a:solidFill>
                <a:prstDash val="solid"/>
                <a:round/>
              </a:ln>
            </p:spPr>
            <p:txBody>
              <a:bodyPr rtlCol="0" anchor="ctr"/>
              <a:lstStyle/>
              <a:p>
                <a:endParaRPr lang="en-US">
                  <a:solidFill>
                    <a:schemeClr val="accent2"/>
                  </a:solidFill>
                </a:endParaRPr>
              </a:p>
            </p:txBody>
          </p:sp>
          <p:sp>
            <p:nvSpPr>
              <p:cNvPr id="101" name="Freeform: Shape 100">
                <a:extLst>
                  <a:ext uri="{FF2B5EF4-FFF2-40B4-BE49-F238E27FC236}">
                    <a16:creationId xmlns:a16="http://schemas.microsoft.com/office/drawing/2014/main" id="{0276A956-41E8-5540-A16F-7F5527EEFC49}"/>
                  </a:ext>
                </a:extLst>
              </p:cNvPr>
              <p:cNvSpPr/>
              <p:nvPr/>
            </p:nvSpPr>
            <p:spPr>
              <a:xfrm>
                <a:off x="796282" y="2659900"/>
                <a:ext cx="500253" cy="248602"/>
              </a:xfrm>
              <a:custGeom>
                <a:avLst/>
                <a:gdLst>
                  <a:gd name="connsiteX0" fmla="*/ 0 w 500253"/>
                  <a:gd name="connsiteY0" fmla="*/ 248602 h 248602"/>
                  <a:gd name="connsiteX1" fmla="*/ 500253 w 500253"/>
                  <a:gd name="connsiteY1" fmla="*/ 0 h 248602"/>
                </a:gdLst>
                <a:ahLst/>
                <a:cxnLst>
                  <a:cxn ang="0">
                    <a:pos x="connsiteX0" y="connsiteY0"/>
                  </a:cxn>
                  <a:cxn ang="0">
                    <a:pos x="connsiteX1" y="connsiteY1"/>
                  </a:cxn>
                </a:cxnLst>
                <a:rect l="l" t="t" r="r" b="b"/>
                <a:pathLst>
                  <a:path w="500253" h="248602">
                    <a:moveTo>
                      <a:pt x="0" y="248602"/>
                    </a:moveTo>
                    <a:lnTo>
                      <a:pt x="500253" y="0"/>
                    </a:lnTo>
                  </a:path>
                </a:pathLst>
              </a:custGeom>
              <a:ln w="19050" cap="rnd">
                <a:solidFill>
                  <a:schemeClr val="accent2"/>
                </a:solidFill>
                <a:prstDash val="solid"/>
                <a:round/>
              </a:ln>
            </p:spPr>
            <p:txBody>
              <a:bodyPr rtlCol="0" anchor="ctr"/>
              <a:lstStyle/>
              <a:p>
                <a:endParaRPr lang="en-US">
                  <a:solidFill>
                    <a:schemeClr val="accent2"/>
                  </a:solidFill>
                </a:endParaRPr>
              </a:p>
            </p:txBody>
          </p:sp>
          <p:sp>
            <p:nvSpPr>
              <p:cNvPr id="102" name="Freeform: Shape 101">
                <a:extLst>
                  <a:ext uri="{FF2B5EF4-FFF2-40B4-BE49-F238E27FC236}">
                    <a16:creationId xmlns:a16="http://schemas.microsoft.com/office/drawing/2014/main" id="{C583B78A-3F75-404D-6BF6-B00AD312C3FA}"/>
                  </a:ext>
                </a:extLst>
              </p:cNvPr>
              <p:cNvSpPr/>
              <p:nvPr/>
            </p:nvSpPr>
            <p:spPr>
              <a:xfrm>
                <a:off x="774565" y="2354052"/>
                <a:ext cx="521969" cy="522636"/>
              </a:xfrm>
              <a:custGeom>
                <a:avLst/>
                <a:gdLst>
                  <a:gd name="connsiteX0" fmla="*/ 0 w 521969"/>
                  <a:gd name="connsiteY0" fmla="*/ 0 h 522636"/>
                  <a:gd name="connsiteX1" fmla="*/ 521970 w 521969"/>
                  <a:gd name="connsiteY1" fmla="*/ 522637 h 522636"/>
                  <a:gd name="connsiteX2" fmla="*/ 280607 w 521969"/>
                  <a:gd name="connsiteY2" fmla="*/ 23432 h 522636"/>
                </a:gdLst>
                <a:ahLst/>
                <a:cxnLst>
                  <a:cxn ang="0">
                    <a:pos x="connsiteX0" y="connsiteY0"/>
                  </a:cxn>
                  <a:cxn ang="0">
                    <a:pos x="connsiteX1" y="connsiteY1"/>
                  </a:cxn>
                  <a:cxn ang="0">
                    <a:pos x="connsiteX2" y="connsiteY2"/>
                  </a:cxn>
                </a:cxnLst>
                <a:rect l="l" t="t" r="r" b="b"/>
                <a:pathLst>
                  <a:path w="521969" h="522636">
                    <a:moveTo>
                      <a:pt x="0" y="0"/>
                    </a:moveTo>
                    <a:lnTo>
                      <a:pt x="521970" y="522637"/>
                    </a:lnTo>
                    <a:lnTo>
                      <a:pt x="280607" y="23432"/>
                    </a:lnTo>
                  </a:path>
                </a:pathLst>
              </a:custGeom>
              <a:noFill/>
              <a:ln w="19050" cap="rnd">
                <a:solidFill>
                  <a:schemeClr val="accent2"/>
                </a:solidFill>
                <a:prstDash val="solid"/>
                <a:round/>
              </a:ln>
            </p:spPr>
            <p:txBody>
              <a:bodyPr rtlCol="0" anchor="ctr"/>
              <a:lstStyle/>
              <a:p>
                <a:endParaRPr lang="en-US">
                  <a:solidFill>
                    <a:schemeClr val="accent2"/>
                  </a:solidFill>
                </a:endParaRPr>
              </a:p>
            </p:txBody>
          </p:sp>
          <p:sp>
            <p:nvSpPr>
              <p:cNvPr id="103" name="Freeform: Shape 102">
                <a:extLst>
                  <a:ext uri="{FF2B5EF4-FFF2-40B4-BE49-F238E27FC236}">
                    <a16:creationId xmlns:a16="http://schemas.microsoft.com/office/drawing/2014/main" id="{9B0F82E7-0A1B-79D6-9C14-55E344EC229C}"/>
                  </a:ext>
                </a:extLst>
              </p:cNvPr>
              <p:cNvSpPr/>
              <p:nvPr/>
            </p:nvSpPr>
            <p:spPr>
              <a:xfrm>
                <a:off x="1040217" y="2379579"/>
                <a:ext cx="9525" cy="481298"/>
              </a:xfrm>
              <a:custGeom>
                <a:avLst/>
                <a:gdLst>
                  <a:gd name="connsiteX0" fmla="*/ 0 w 9525"/>
                  <a:gd name="connsiteY0" fmla="*/ 481298 h 481298"/>
                  <a:gd name="connsiteX1" fmla="*/ 0 w 9525"/>
                  <a:gd name="connsiteY1" fmla="*/ 0 h 481298"/>
                </a:gdLst>
                <a:ahLst/>
                <a:cxnLst>
                  <a:cxn ang="0">
                    <a:pos x="connsiteX0" y="connsiteY0"/>
                  </a:cxn>
                  <a:cxn ang="0">
                    <a:pos x="connsiteX1" y="connsiteY1"/>
                  </a:cxn>
                </a:cxnLst>
                <a:rect l="l" t="t" r="r" b="b"/>
                <a:pathLst>
                  <a:path w="9525" h="481298">
                    <a:moveTo>
                      <a:pt x="0" y="481298"/>
                    </a:moveTo>
                    <a:lnTo>
                      <a:pt x="0" y="0"/>
                    </a:lnTo>
                  </a:path>
                </a:pathLst>
              </a:custGeom>
              <a:ln w="19050" cap="rnd">
                <a:solidFill>
                  <a:schemeClr val="accent2"/>
                </a:solidFill>
                <a:prstDash val="solid"/>
                <a:round/>
              </a:ln>
            </p:spPr>
            <p:txBody>
              <a:bodyPr rtlCol="0" anchor="ctr"/>
              <a:lstStyle/>
              <a:p>
                <a:endParaRPr lang="en-US">
                  <a:solidFill>
                    <a:schemeClr val="accent2"/>
                  </a:solidFill>
                </a:endParaRPr>
              </a:p>
            </p:txBody>
          </p:sp>
          <p:sp>
            <p:nvSpPr>
              <p:cNvPr id="104" name="Freeform: Shape 103">
                <a:extLst>
                  <a:ext uri="{FF2B5EF4-FFF2-40B4-BE49-F238E27FC236}">
                    <a16:creationId xmlns:a16="http://schemas.microsoft.com/office/drawing/2014/main" id="{3150C038-3214-600C-77E6-8FD2B5BF9B86}"/>
                  </a:ext>
                </a:extLst>
              </p:cNvPr>
              <p:cNvSpPr/>
              <p:nvPr/>
            </p:nvSpPr>
            <p:spPr>
              <a:xfrm>
                <a:off x="1081270" y="2362625"/>
                <a:ext cx="217741" cy="216027"/>
              </a:xfrm>
              <a:custGeom>
                <a:avLst/>
                <a:gdLst>
                  <a:gd name="connsiteX0" fmla="*/ 0 w 217741"/>
                  <a:gd name="connsiteY0" fmla="*/ 0 h 216027"/>
                  <a:gd name="connsiteX1" fmla="*/ 217741 w 217741"/>
                  <a:gd name="connsiteY1" fmla="*/ 216027 h 216027"/>
                </a:gdLst>
                <a:ahLst/>
                <a:cxnLst>
                  <a:cxn ang="0">
                    <a:pos x="connsiteX0" y="connsiteY0"/>
                  </a:cxn>
                  <a:cxn ang="0">
                    <a:pos x="connsiteX1" y="connsiteY1"/>
                  </a:cxn>
                </a:cxnLst>
                <a:rect l="l" t="t" r="r" b="b"/>
                <a:pathLst>
                  <a:path w="217741" h="216027">
                    <a:moveTo>
                      <a:pt x="0" y="0"/>
                    </a:moveTo>
                    <a:lnTo>
                      <a:pt x="217741" y="216027"/>
                    </a:lnTo>
                  </a:path>
                </a:pathLst>
              </a:custGeom>
              <a:ln w="19050" cap="rnd">
                <a:solidFill>
                  <a:schemeClr val="accent2"/>
                </a:solidFill>
                <a:prstDash val="solid"/>
                <a:round/>
              </a:ln>
            </p:spPr>
            <p:txBody>
              <a:bodyPr rtlCol="0" anchor="ctr"/>
              <a:lstStyle/>
              <a:p>
                <a:endParaRPr lang="en-US">
                  <a:solidFill>
                    <a:schemeClr val="accent2"/>
                  </a:solidFill>
                </a:endParaRPr>
              </a:p>
            </p:txBody>
          </p:sp>
        </p:grpSp>
        <p:sp>
          <p:nvSpPr>
            <p:cNvPr id="1049" name="Rectangle 1048">
              <a:extLst>
                <a:ext uri="{FF2B5EF4-FFF2-40B4-BE49-F238E27FC236}">
                  <a16:creationId xmlns:a16="http://schemas.microsoft.com/office/drawing/2014/main" id="{74A64EB4-4FDD-4F82-2715-5191834DB3FE}"/>
                </a:ext>
              </a:extLst>
            </p:cNvPr>
            <p:cNvSpPr/>
            <p:nvPr/>
          </p:nvSpPr>
          <p:spPr>
            <a:xfrm>
              <a:off x="3424755" y="2499405"/>
              <a:ext cx="2671245" cy="1539943"/>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t"/>
            <a:lstStyle/>
            <a:p>
              <a:r>
                <a:rPr lang="en-GB" b="1" dirty="0">
                  <a:solidFill>
                    <a:schemeClr val="accent2"/>
                  </a:solidFill>
                  <a:latin typeface="Akkurat LL"/>
                  <a:ea typeface="Akkurat LL"/>
                  <a:cs typeface="Akkurat LL"/>
                </a:rPr>
                <a:t>Resilience planning from organisational silos creates inefficiency </a:t>
              </a:r>
              <a:endParaRPr lang="en-GB" sz="1400" dirty="0">
                <a:solidFill>
                  <a:schemeClr val="accent2"/>
                </a:solidFill>
              </a:endParaRPr>
            </a:p>
          </p:txBody>
        </p:sp>
      </p:grpSp>
      <p:grpSp>
        <p:nvGrpSpPr>
          <p:cNvPr id="6" name="Group 5">
            <a:extLst>
              <a:ext uri="{FF2B5EF4-FFF2-40B4-BE49-F238E27FC236}">
                <a16:creationId xmlns:a16="http://schemas.microsoft.com/office/drawing/2014/main" id="{435C19CE-50CF-FED1-9BF0-3DEBB7984AF8}"/>
              </a:ext>
            </a:extLst>
          </p:cNvPr>
          <p:cNvGrpSpPr/>
          <p:nvPr/>
        </p:nvGrpSpPr>
        <p:grpSpPr>
          <a:xfrm>
            <a:off x="6641679" y="2856871"/>
            <a:ext cx="3576447" cy="1539943"/>
            <a:chOff x="6911728" y="2426937"/>
            <a:chExt cx="3576447" cy="1539943"/>
          </a:xfrm>
        </p:grpSpPr>
        <p:grpSp>
          <p:nvGrpSpPr>
            <p:cNvPr id="77" name="Group 76">
              <a:extLst>
                <a:ext uri="{FF2B5EF4-FFF2-40B4-BE49-F238E27FC236}">
                  <a16:creationId xmlns:a16="http://schemas.microsoft.com/office/drawing/2014/main" id="{478B59B1-95B2-5360-1661-854D5E7DABBE}"/>
                </a:ext>
              </a:extLst>
            </p:cNvPr>
            <p:cNvGrpSpPr/>
            <p:nvPr/>
          </p:nvGrpSpPr>
          <p:grpSpPr>
            <a:xfrm>
              <a:off x="6911728" y="2516103"/>
              <a:ext cx="795567" cy="625268"/>
              <a:chOff x="560329" y="3250360"/>
              <a:chExt cx="795567" cy="625268"/>
            </a:xfrm>
          </p:grpSpPr>
          <p:grpSp>
            <p:nvGrpSpPr>
              <p:cNvPr id="78" name="Graphic 5">
                <a:extLst>
                  <a:ext uri="{FF2B5EF4-FFF2-40B4-BE49-F238E27FC236}">
                    <a16:creationId xmlns:a16="http://schemas.microsoft.com/office/drawing/2014/main" id="{9054F093-C769-C281-2E4B-F0296F04881B}"/>
                  </a:ext>
                </a:extLst>
              </p:cNvPr>
              <p:cNvGrpSpPr/>
              <p:nvPr/>
            </p:nvGrpSpPr>
            <p:grpSpPr>
              <a:xfrm>
                <a:off x="560329" y="3250360"/>
                <a:ext cx="402113" cy="281785"/>
                <a:chOff x="560329" y="3250360"/>
                <a:chExt cx="402113" cy="281785"/>
              </a:xfrm>
              <a:noFill/>
            </p:grpSpPr>
            <p:sp>
              <p:nvSpPr>
                <p:cNvPr id="83" name="Freeform: Shape 82">
                  <a:extLst>
                    <a:ext uri="{FF2B5EF4-FFF2-40B4-BE49-F238E27FC236}">
                      <a16:creationId xmlns:a16="http://schemas.microsoft.com/office/drawing/2014/main" id="{E793A2EA-EECC-59D6-42E4-6188F752955F}"/>
                    </a:ext>
                  </a:extLst>
                </p:cNvPr>
                <p:cNvSpPr/>
                <p:nvPr/>
              </p:nvSpPr>
              <p:spPr>
                <a:xfrm>
                  <a:off x="909585" y="3319273"/>
                  <a:ext cx="52857" cy="52676"/>
                </a:xfrm>
                <a:custGeom>
                  <a:avLst/>
                  <a:gdLst>
                    <a:gd name="connsiteX0" fmla="*/ 52857 w 52857"/>
                    <a:gd name="connsiteY0" fmla="*/ 0 h 52676"/>
                    <a:gd name="connsiteX1" fmla="*/ 0 w 52857"/>
                    <a:gd name="connsiteY1" fmla="*/ 52677 h 52676"/>
                  </a:gdLst>
                  <a:ahLst/>
                  <a:cxnLst>
                    <a:cxn ang="0">
                      <a:pos x="connsiteX0" y="connsiteY0"/>
                    </a:cxn>
                    <a:cxn ang="0">
                      <a:pos x="connsiteX1" y="connsiteY1"/>
                    </a:cxn>
                  </a:cxnLst>
                  <a:rect l="l" t="t" r="r" b="b"/>
                  <a:pathLst>
                    <a:path w="52857" h="52676">
                      <a:moveTo>
                        <a:pt x="52857" y="0"/>
                      </a:moveTo>
                      <a:lnTo>
                        <a:pt x="0" y="52677"/>
                      </a:lnTo>
                    </a:path>
                  </a:pathLst>
                </a:custGeom>
                <a:ln w="19050" cap="rnd">
                  <a:solidFill>
                    <a:schemeClr val="accent5"/>
                  </a:solidFill>
                  <a:custDash>
                    <a:ds d="0" sp="0"/>
                    <a:ds d="0" sp="0"/>
                    <a:ds d="2641500" sp="0"/>
                    <a:ds d="0" sp="401250"/>
                  </a:custDash>
                  <a:round/>
                </a:ln>
              </p:spPr>
              <p:txBody>
                <a:bodyPr rtlCol="0" anchor="ctr"/>
                <a:lstStyle/>
                <a:p>
                  <a:endParaRPr lang="en-US"/>
                </a:p>
              </p:txBody>
            </p:sp>
            <p:sp>
              <p:nvSpPr>
                <p:cNvPr id="84" name="Freeform: Shape 83">
                  <a:extLst>
                    <a:ext uri="{FF2B5EF4-FFF2-40B4-BE49-F238E27FC236}">
                      <a16:creationId xmlns:a16="http://schemas.microsoft.com/office/drawing/2014/main" id="{832EFFCC-C8D3-F6BA-D8F4-A29865C533E1}"/>
                    </a:ext>
                  </a:extLst>
                </p:cNvPr>
                <p:cNvSpPr/>
                <p:nvPr/>
              </p:nvSpPr>
              <p:spPr>
                <a:xfrm>
                  <a:off x="560329" y="3485783"/>
                  <a:ext cx="74505" cy="18040"/>
                </a:xfrm>
                <a:custGeom>
                  <a:avLst/>
                  <a:gdLst>
                    <a:gd name="connsiteX0" fmla="*/ 0 w 74505"/>
                    <a:gd name="connsiteY0" fmla="*/ 0 h 18040"/>
                    <a:gd name="connsiteX1" fmla="*/ 74505 w 74505"/>
                    <a:gd name="connsiteY1" fmla="*/ 0 h 18040"/>
                  </a:gdLst>
                  <a:ahLst/>
                  <a:cxnLst>
                    <a:cxn ang="0">
                      <a:pos x="connsiteX0" y="connsiteY0"/>
                    </a:cxn>
                    <a:cxn ang="0">
                      <a:pos x="connsiteX1" y="connsiteY1"/>
                    </a:cxn>
                  </a:cxnLst>
                  <a:rect l="l" t="t" r="r" b="b"/>
                  <a:pathLst>
                    <a:path w="74505" h="18040">
                      <a:moveTo>
                        <a:pt x="0" y="0"/>
                      </a:moveTo>
                      <a:lnTo>
                        <a:pt x="74505" y="0"/>
                      </a:lnTo>
                    </a:path>
                  </a:pathLst>
                </a:custGeom>
                <a:ln w="19050" cap="rnd">
                  <a:solidFill>
                    <a:schemeClr val="accent5"/>
                  </a:solidFill>
                  <a:custDash>
                    <a:ds d="0" sp="0"/>
                    <a:ds d="0" sp="0"/>
                    <a:ds d="2641500" sp="0"/>
                    <a:ds d="0" sp="401250"/>
                  </a:custDash>
                  <a:round/>
                </a:ln>
              </p:spPr>
              <p:txBody>
                <a:bodyPr rtlCol="0" anchor="ctr"/>
                <a:lstStyle/>
                <a:p>
                  <a:endParaRPr lang="en-US"/>
                </a:p>
              </p:txBody>
            </p:sp>
            <p:sp>
              <p:nvSpPr>
                <p:cNvPr id="85" name="Freeform: Shape 84">
                  <a:extLst>
                    <a:ext uri="{FF2B5EF4-FFF2-40B4-BE49-F238E27FC236}">
                      <a16:creationId xmlns:a16="http://schemas.microsoft.com/office/drawing/2014/main" id="{7F2A9E17-9735-AED8-E839-2A031EEB44F8}"/>
                    </a:ext>
                  </a:extLst>
                </p:cNvPr>
                <p:cNvSpPr/>
                <p:nvPr/>
              </p:nvSpPr>
              <p:spPr>
                <a:xfrm>
                  <a:off x="629242" y="3319273"/>
                  <a:ext cx="52676" cy="52676"/>
                </a:xfrm>
                <a:custGeom>
                  <a:avLst/>
                  <a:gdLst>
                    <a:gd name="connsiteX0" fmla="*/ 0 w 52676"/>
                    <a:gd name="connsiteY0" fmla="*/ 0 h 52676"/>
                    <a:gd name="connsiteX1" fmla="*/ 52677 w 52676"/>
                    <a:gd name="connsiteY1" fmla="*/ 52677 h 52676"/>
                  </a:gdLst>
                  <a:ahLst/>
                  <a:cxnLst>
                    <a:cxn ang="0">
                      <a:pos x="connsiteX0" y="connsiteY0"/>
                    </a:cxn>
                    <a:cxn ang="0">
                      <a:pos x="connsiteX1" y="connsiteY1"/>
                    </a:cxn>
                  </a:cxnLst>
                  <a:rect l="l" t="t" r="r" b="b"/>
                  <a:pathLst>
                    <a:path w="52676" h="52676">
                      <a:moveTo>
                        <a:pt x="0" y="0"/>
                      </a:moveTo>
                      <a:lnTo>
                        <a:pt x="52677" y="52677"/>
                      </a:lnTo>
                    </a:path>
                  </a:pathLst>
                </a:custGeom>
                <a:ln w="19050" cap="rnd">
                  <a:solidFill>
                    <a:schemeClr val="accent5"/>
                  </a:solidFill>
                  <a:custDash>
                    <a:ds d="0" sp="0"/>
                    <a:ds d="0" sp="0"/>
                    <a:ds d="2641500" sp="0"/>
                    <a:ds d="0" sp="401250"/>
                  </a:custDash>
                  <a:round/>
                </a:ln>
              </p:spPr>
              <p:txBody>
                <a:bodyPr rtlCol="0" anchor="ctr"/>
                <a:lstStyle/>
                <a:p>
                  <a:endParaRPr lang="en-US"/>
                </a:p>
              </p:txBody>
            </p:sp>
            <p:sp>
              <p:nvSpPr>
                <p:cNvPr id="86" name="Freeform: Shape 85">
                  <a:extLst>
                    <a:ext uri="{FF2B5EF4-FFF2-40B4-BE49-F238E27FC236}">
                      <a16:creationId xmlns:a16="http://schemas.microsoft.com/office/drawing/2014/main" id="{EA0C21E5-C604-DE84-F19E-EE6FE65FAAE4}"/>
                    </a:ext>
                  </a:extLst>
                </p:cNvPr>
                <p:cNvSpPr/>
                <p:nvPr/>
              </p:nvSpPr>
              <p:spPr>
                <a:xfrm>
                  <a:off x="795752" y="3250360"/>
                  <a:ext cx="18040" cy="74505"/>
                </a:xfrm>
                <a:custGeom>
                  <a:avLst/>
                  <a:gdLst>
                    <a:gd name="connsiteX0" fmla="*/ 0 w 18040"/>
                    <a:gd name="connsiteY0" fmla="*/ 0 h 74505"/>
                    <a:gd name="connsiteX1" fmla="*/ 0 w 18040"/>
                    <a:gd name="connsiteY1" fmla="*/ 74505 h 74505"/>
                  </a:gdLst>
                  <a:ahLst/>
                  <a:cxnLst>
                    <a:cxn ang="0">
                      <a:pos x="connsiteX0" y="connsiteY0"/>
                    </a:cxn>
                    <a:cxn ang="0">
                      <a:pos x="connsiteX1" y="connsiteY1"/>
                    </a:cxn>
                  </a:cxnLst>
                  <a:rect l="l" t="t" r="r" b="b"/>
                  <a:pathLst>
                    <a:path w="18040" h="74505">
                      <a:moveTo>
                        <a:pt x="0" y="0"/>
                      </a:moveTo>
                      <a:lnTo>
                        <a:pt x="0" y="74505"/>
                      </a:lnTo>
                    </a:path>
                  </a:pathLst>
                </a:custGeom>
                <a:ln w="19050" cap="rnd">
                  <a:solidFill>
                    <a:schemeClr val="accent5"/>
                  </a:solidFill>
                  <a:custDash>
                    <a:ds d="0" sp="0"/>
                    <a:ds d="0" sp="0"/>
                    <a:ds d="2641500" sp="0"/>
                    <a:ds d="0" sp="401250"/>
                  </a:custDash>
                  <a:round/>
                </a:ln>
              </p:spPr>
              <p:txBody>
                <a:bodyPr rtlCol="0" anchor="ctr"/>
                <a:lstStyle/>
                <a:p>
                  <a:endParaRPr lang="en-US"/>
                </a:p>
              </p:txBody>
            </p:sp>
            <p:sp>
              <p:nvSpPr>
                <p:cNvPr id="87" name="Freeform: Shape 86">
                  <a:extLst>
                    <a:ext uri="{FF2B5EF4-FFF2-40B4-BE49-F238E27FC236}">
                      <a16:creationId xmlns:a16="http://schemas.microsoft.com/office/drawing/2014/main" id="{8729D305-B11D-DA35-0653-F32C2430622E}"/>
                    </a:ext>
                  </a:extLst>
                </p:cNvPr>
                <p:cNvSpPr/>
                <p:nvPr/>
              </p:nvSpPr>
              <p:spPr>
                <a:xfrm>
                  <a:off x="672178" y="3362028"/>
                  <a:ext cx="208543" cy="170117"/>
                </a:xfrm>
                <a:custGeom>
                  <a:avLst/>
                  <a:gdLst>
                    <a:gd name="connsiteX0" fmla="*/ 9020 w 208543"/>
                    <a:gd name="connsiteY0" fmla="*/ 170118 h 170117"/>
                    <a:gd name="connsiteX1" fmla="*/ 0 w 208543"/>
                    <a:gd name="connsiteY1" fmla="*/ 123574 h 170117"/>
                    <a:gd name="connsiteX2" fmla="*/ 123755 w 208543"/>
                    <a:gd name="connsiteY2" fmla="*/ 0 h 170117"/>
                    <a:gd name="connsiteX3" fmla="*/ 208543 w 208543"/>
                    <a:gd name="connsiteY3" fmla="*/ 33555 h 170117"/>
                  </a:gdLst>
                  <a:ahLst/>
                  <a:cxnLst>
                    <a:cxn ang="0">
                      <a:pos x="connsiteX0" y="connsiteY0"/>
                    </a:cxn>
                    <a:cxn ang="0">
                      <a:pos x="connsiteX1" y="connsiteY1"/>
                    </a:cxn>
                    <a:cxn ang="0">
                      <a:pos x="connsiteX2" y="connsiteY2"/>
                    </a:cxn>
                    <a:cxn ang="0">
                      <a:pos x="connsiteX3" y="connsiteY3"/>
                    </a:cxn>
                  </a:cxnLst>
                  <a:rect l="l" t="t" r="r" b="b"/>
                  <a:pathLst>
                    <a:path w="208543" h="170117">
                      <a:moveTo>
                        <a:pt x="9020" y="170118"/>
                      </a:moveTo>
                      <a:cubicBezTo>
                        <a:pt x="3247" y="155686"/>
                        <a:pt x="0" y="140171"/>
                        <a:pt x="0" y="123574"/>
                      </a:cubicBezTo>
                      <a:cubicBezTo>
                        <a:pt x="0" y="55203"/>
                        <a:pt x="55383" y="0"/>
                        <a:pt x="123755" y="0"/>
                      </a:cubicBezTo>
                      <a:cubicBezTo>
                        <a:pt x="156588" y="0"/>
                        <a:pt x="186354" y="12808"/>
                        <a:pt x="208543" y="33555"/>
                      </a:cubicBezTo>
                    </a:path>
                  </a:pathLst>
                </a:custGeom>
                <a:noFill/>
                <a:ln w="19050" cap="rnd">
                  <a:solidFill>
                    <a:schemeClr val="accent5"/>
                  </a:solidFill>
                  <a:custDash>
                    <a:ds d="0" sp="0"/>
                    <a:ds d="0" sp="0"/>
                    <a:ds d="2641500" sp="0"/>
                    <a:ds d="0" sp="401250"/>
                  </a:custDash>
                  <a:round/>
                </a:ln>
              </p:spPr>
              <p:txBody>
                <a:bodyPr rtlCol="0" anchor="ctr"/>
                <a:lstStyle/>
                <a:p>
                  <a:endParaRPr lang="en-US"/>
                </a:p>
              </p:txBody>
            </p:sp>
          </p:grpSp>
          <p:sp>
            <p:nvSpPr>
              <p:cNvPr id="79" name="Freeform: Shape 78">
                <a:extLst>
                  <a:ext uri="{FF2B5EF4-FFF2-40B4-BE49-F238E27FC236}">
                    <a16:creationId xmlns:a16="http://schemas.microsoft.com/office/drawing/2014/main" id="{B90F44A7-0F32-A7B4-2334-E3D5A772F155}"/>
                  </a:ext>
                </a:extLst>
              </p:cNvPr>
              <p:cNvSpPr/>
              <p:nvPr/>
            </p:nvSpPr>
            <p:spPr>
              <a:xfrm>
                <a:off x="818122" y="3789577"/>
                <a:ext cx="86051" cy="86051"/>
              </a:xfrm>
              <a:custGeom>
                <a:avLst/>
                <a:gdLst>
                  <a:gd name="connsiteX0" fmla="*/ 86051 w 86051"/>
                  <a:gd name="connsiteY0" fmla="*/ 0 h 86051"/>
                  <a:gd name="connsiteX1" fmla="*/ 0 w 86051"/>
                  <a:gd name="connsiteY1" fmla="*/ 86051 h 86051"/>
                </a:gdLst>
                <a:ahLst/>
                <a:cxnLst>
                  <a:cxn ang="0">
                    <a:pos x="connsiteX0" y="connsiteY0"/>
                  </a:cxn>
                  <a:cxn ang="0">
                    <a:pos x="connsiteX1" y="connsiteY1"/>
                  </a:cxn>
                </a:cxnLst>
                <a:rect l="l" t="t" r="r" b="b"/>
                <a:pathLst>
                  <a:path w="86051" h="86051">
                    <a:moveTo>
                      <a:pt x="86051" y="0"/>
                    </a:moveTo>
                    <a:lnTo>
                      <a:pt x="0" y="86051"/>
                    </a:lnTo>
                  </a:path>
                </a:pathLst>
              </a:custGeom>
              <a:ln w="19050" cap="rnd">
                <a:solidFill>
                  <a:schemeClr val="accent5"/>
                </a:solidFill>
                <a:custDash>
                  <a:ds d="0" sp="0"/>
                  <a:ds d="0" sp="0"/>
                  <a:ds d="2641500" sp="0"/>
                  <a:ds d="0" sp="401250"/>
                </a:custDash>
                <a:round/>
              </a:ln>
            </p:spPr>
            <p:txBody>
              <a:bodyPr rtlCol="0" anchor="ctr"/>
              <a:lstStyle/>
              <a:p>
                <a:endParaRPr lang="en-US"/>
              </a:p>
            </p:txBody>
          </p:sp>
          <p:sp>
            <p:nvSpPr>
              <p:cNvPr id="80" name="Freeform: Shape 79">
                <a:extLst>
                  <a:ext uri="{FF2B5EF4-FFF2-40B4-BE49-F238E27FC236}">
                    <a16:creationId xmlns:a16="http://schemas.microsoft.com/office/drawing/2014/main" id="{A6B95A49-1E35-4091-83B0-FA043316D29D}"/>
                  </a:ext>
                </a:extLst>
              </p:cNvPr>
              <p:cNvSpPr/>
              <p:nvPr/>
            </p:nvSpPr>
            <p:spPr>
              <a:xfrm>
                <a:off x="944402" y="3789577"/>
                <a:ext cx="86051" cy="86051"/>
              </a:xfrm>
              <a:custGeom>
                <a:avLst/>
                <a:gdLst>
                  <a:gd name="connsiteX0" fmla="*/ 86051 w 86051"/>
                  <a:gd name="connsiteY0" fmla="*/ 0 h 86051"/>
                  <a:gd name="connsiteX1" fmla="*/ 0 w 86051"/>
                  <a:gd name="connsiteY1" fmla="*/ 86051 h 86051"/>
                </a:gdLst>
                <a:ahLst/>
                <a:cxnLst>
                  <a:cxn ang="0">
                    <a:pos x="connsiteX0" y="connsiteY0"/>
                  </a:cxn>
                  <a:cxn ang="0">
                    <a:pos x="connsiteX1" y="connsiteY1"/>
                  </a:cxn>
                </a:cxnLst>
                <a:rect l="l" t="t" r="r" b="b"/>
                <a:pathLst>
                  <a:path w="86051" h="86051">
                    <a:moveTo>
                      <a:pt x="86051" y="0"/>
                    </a:moveTo>
                    <a:lnTo>
                      <a:pt x="0" y="86051"/>
                    </a:lnTo>
                  </a:path>
                </a:pathLst>
              </a:custGeom>
              <a:ln w="19050" cap="rnd">
                <a:solidFill>
                  <a:schemeClr val="accent5"/>
                </a:solidFill>
                <a:custDash>
                  <a:ds d="0" sp="0"/>
                  <a:ds d="0" sp="0"/>
                  <a:ds d="2641500" sp="0"/>
                  <a:ds d="0" sp="401250"/>
                </a:custDash>
                <a:round/>
              </a:ln>
            </p:spPr>
            <p:txBody>
              <a:bodyPr rtlCol="0" anchor="ctr"/>
              <a:lstStyle/>
              <a:p>
                <a:endParaRPr lang="en-US"/>
              </a:p>
            </p:txBody>
          </p:sp>
          <p:sp>
            <p:nvSpPr>
              <p:cNvPr id="81" name="Freeform: Shape 80">
                <a:extLst>
                  <a:ext uri="{FF2B5EF4-FFF2-40B4-BE49-F238E27FC236}">
                    <a16:creationId xmlns:a16="http://schemas.microsoft.com/office/drawing/2014/main" id="{75BFDD62-54BF-6A06-1526-4ED750A22EBF}"/>
                  </a:ext>
                </a:extLst>
              </p:cNvPr>
              <p:cNvSpPr/>
              <p:nvPr/>
            </p:nvSpPr>
            <p:spPr>
              <a:xfrm>
                <a:off x="1106763" y="3717417"/>
                <a:ext cx="86051" cy="158211"/>
              </a:xfrm>
              <a:custGeom>
                <a:avLst/>
                <a:gdLst>
                  <a:gd name="connsiteX0" fmla="*/ 86051 w 86051"/>
                  <a:gd name="connsiteY0" fmla="*/ 0 h 158211"/>
                  <a:gd name="connsiteX1" fmla="*/ 13350 w 86051"/>
                  <a:gd name="connsiteY1" fmla="*/ 72521 h 158211"/>
                  <a:gd name="connsiteX2" fmla="*/ 85149 w 86051"/>
                  <a:gd name="connsiteY2" fmla="*/ 71258 h 158211"/>
                  <a:gd name="connsiteX3" fmla="*/ 0 w 86051"/>
                  <a:gd name="connsiteY3" fmla="*/ 158211 h 158211"/>
                </a:gdLst>
                <a:ahLst/>
                <a:cxnLst>
                  <a:cxn ang="0">
                    <a:pos x="connsiteX0" y="connsiteY0"/>
                  </a:cxn>
                  <a:cxn ang="0">
                    <a:pos x="connsiteX1" y="connsiteY1"/>
                  </a:cxn>
                  <a:cxn ang="0">
                    <a:pos x="connsiteX2" y="connsiteY2"/>
                  </a:cxn>
                  <a:cxn ang="0">
                    <a:pos x="connsiteX3" y="connsiteY3"/>
                  </a:cxn>
                </a:cxnLst>
                <a:rect l="l" t="t" r="r" b="b"/>
                <a:pathLst>
                  <a:path w="86051" h="158211">
                    <a:moveTo>
                      <a:pt x="86051" y="0"/>
                    </a:moveTo>
                    <a:lnTo>
                      <a:pt x="13350" y="72521"/>
                    </a:lnTo>
                    <a:lnTo>
                      <a:pt x="85149" y="71258"/>
                    </a:lnTo>
                    <a:lnTo>
                      <a:pt x="0" y="158211"/>
                    </a:lnTo>
                  </a:path>
                </a:pathLst>
              </a:custGeom>
              <a:noFill/>
              <a:ln w="19050" cap="rnd">
                <a:solidFill>
                  <a:schemeClr val="accent5"/>
                </a:solidFill>
                <a:custDash>
                  <a:ds d="0" sp="0"/>
                  <a:ds d="0" sp="0"/>
                  <a:ds d="2641500" sp="0"/>
                  <a:ds d="0" sp="401250"/>
                </a:custDash>
                <a:round/>
              </a:ln>
            </p:spPr>
            <p:txBody>
              <a:bodyPr rtlCol="0" anchor="ctr"/>
              <a:lstStyle/>
              <a:p>
                <a:endParaRPr lang="en-US"/>
              </a:p>
            </p:txBody>
          </p:sp>
          <p:sp>
            <p:nvSpPr>
              <p:cNvPr id="82" name="Freeform: Shape 81">
                <a:extLst>
                  <a:ext uri="{FF2B5EF4-FFF2-40B4-BE49-F238E27FC236}">
                    <a16:creationId xmlns:a16="http://schemas.microsoft.com/office/drawing/2014/main" id="{13910F8F-772B-8E7B-2EFA-DFFC84698377}"/>
                  </a:ext>
                </a:extLst>
              </p:cNvPr>
              <p:cNvSpPr/>
              <p:nvPr/>
            </p:nvSpPr>
            <p:spPr>
              <a:xfrm>
                <a:off x="682641" y="3343447"/>
                <a:ext cx="673255" cy="404277"/>
              </a:xfrm>
              <a:custGeom>
                <a:avLst/>
                <a:gdLst>
                  <a:gd name="connsiteX0" fmla="*/ 572231 w 673255"/>
                  <a:gd name="connsiteY0" fmla="*/ 160015 h 404277"/>
                  <a:gd name="connsiteX1" fmla="*/ 572592 w 673255"/>
                  <a:gd name="connsiteY1" fmla="*/ 154062 h 404277"/>
                  <a:gd name="connsiteX2" fmla="*/ 418530 w 673255"/>
                  <a:gd name="connsiteY2" fmla="*/ 0 h 404277"/>
                  <a:gd name="connsiteX3" fmla="*/ 274209 w 673255"/>
                  <a:gd name="connsiteY3" fmla="*/ 100483 h 404277"/>
                  <a:gd name="connsiteX4" fmla="*/ 235784 w 673255"/>
                  <a:gd name="connsiteY4" fmla="*/ 92906 h 404277"/>
                  <a:gd name="connsiteX5" fmla="*/ 133677 w 673255"/>
                  <a:gd name="connsiteY5" fmla="*/ 195013 h 404277"/>
                  <a:gd name="connsiteX6" fmla="*/ 133857 w 673255"/>
                  <a:gd name="connsiteY6" fmla="*/ 200064 h 404277"/>
                  <a:gd name="connsiteX7" fmla="*/ 102107 w 673255"/>
                  <a:gd name="connsiteY7" fmla="*/ 195013 h 404277"/>
                  <a:gd name="connsiteX8" fmla="*/ 0 w 673255"/>
                  <a:gd name="connsiteY8" fmla="*/ 297120 h 404277"/>
                  <a:gd name="connsiteX9" fmla="*/ 102107 w 673255"/>
                  <a:gd name="connsiteY9" fmla="*/ 399226 h 404277"/>
                  <a:gd name="connsiteX10" fmla="*/ 359539 w 673255"/>
                  <a:gd name="connsiteY10" fmla="*/ 404278 h 404277"/>
                  <a:gd name="connsiteX11" fmla="*/ 359539 w 673255"/>
                  <a:gd name="connsiteY11" fmla="*/ 404278 h 404277"/>
                  <a:gd name="connsiteX12" fmla="*/ 360260 w 673255"/>
                  <a:gd name="connsiteY12" fmla="*/ 404278 h 404277"/>
                  <a:gd name="connsiteX13" fmla="*/ 482391 w 673255"/>
                  <a:gd name="connsiteY13" fmla="*/ 343843 h 404277"/>
                  <a:gd name="connsiteX14" fmla="*/ 580349 w 673255"/>
                  <a:gd name="connsiteY14" fmla="*/ 345287 h 404277"/>
                  <a:gd name="connsiteX15" fmla="*/ 673255 w 673255"/>
                  <a:gd name="connsiteY15" fmla="*/ 252380 h 404277"/>
                  <a:gd name="connsiteX16" fmla="*/ 580349 w 673255"/>
                  <a:gd name="connsiteY16" fmla="*/ 159474 h 404277"/>
                  <a:gd name="connsiteX17" fmla="*/ 572051 w 673255"/>
                  <a:gd name="connsiteY17" fmla="*/ 160376 h 404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73255" h="404277">
                    <a:moveTo>
                      <a:pt x="572231" y="160015"/>
                    </a:moveTo>
                    <a:cubicBezTo>
                      <a:pt x="572231" y="158031"/>
                      <a:pt x="572592" y="156046"/>
                      <a:pt x="572592" y="154062"/>
                    </a:cubicBezTo>
                    <a:cubicBezTo>
                      <a:pt x="572592" y="68913"/>
                      <a:pt x="503679" y="0"/>
                      <a:pt x="418530" y="0"/>
                    </a:cubicBezTo>
                    <a:cubicBezTo>
                      <a:pt x="352323" y="0"/>
                      <a:pt x="296038" y="41853"/>
                      <a:pt x="274209" y="100483"/>
                    </a:cubicBezTo>
                    <a:cubicBezTo>
                      <a:pt x="262303" y="95612"/>
                      <a:pt x="249314" y="92906"/>
                      <a:pt x="235784" y="92906"/>
                    </a:cubicBezTo>
                    <a:cubicBezTo>
                      <a:pt x="179318" y="92906"/>
                      <a:pt x="133677" y="138548"/>
                      <a:pt x="133677" y="195013"/>
                    </a:cubicBezTo>
                    <a:cubicBezTo>
                      <a:pt x="133677" y="196637"/>
                      <a:pt x="133677" y="198260"/>
                      <a:pt x="133857" y="200064"/>
                    </a:cubicBezTo>
                    <a:cubicBezTo>
                      <a:pt x="123935" y="196817"/>
                      <a:pt x="113111" y="195013"/>
                      <a:pt x="102107" y="195013"/>
                    </a:cubicBezTo>
                    <a:cubicBezTo>
                      <a:pt x="45641" y="195013"/>
                      <a:pt x="0" y="240654"/>
                      <a:pt x="0" y="297120"/>
                    </a:cubicBezTo>
                    <a:cubicBezTo>
                      <a:pt x="0" y="353585"/>
                      <a:pt x="45641" y="399226"/>
                      <a:pt x="102107" y="399226"/>
                    </a:cubicBezTo>
                    <a:lnTo>
                      <a:pt x="359539" y="404278"/>
                    </a:lnTo>
                    <a:lnTo>
                      <a:pt x="359539" y="404278"/>
                    </a:lnTo>
                    <a:cubicBezTo>
                      <a:pt x="359539" y="404278"/>
                      <a:pt x="359899" y="404278"/>
                      <a:pt x="360260" y="404278"/>
                    </a:cubicBezTo>
                    <a:cubicBezTo>
                      <a:pt x="410051" y="404278"/>
                      <a:pt x="454249" y="380465"/>
                      <a:pt x="482391" y="343843"/>
                    </a:cubicBezTo>
                    <a:cubicBezTo>
                      <a:pt x="487262" y="344565"/>
                      <a:pt x="575298" y="345287"/>
                      <a:pt x="580349" y="345287"/>
                    </a:cubicBezTo>
                    <a:cubicBezTo>
                      <a:pt x="631583" y="345287"/>
                      <a:pt x="673255" y="303614"/>
                      <a:pt x="673255" y="252380"/>
                    </a:cubicBezTo>
                    <a:cubicBezTo>
                      <a:pt x="673255" y="201147"/>
                      <a:pt x="631583" y="159474"/>
                      <a:pt x="580349" y="159474"/>
                    </a:cubicBezTo>
                    <a:cubicBezTo>
                      <a:pt x="577463" y="159474"/>
                      <a:pt x="574757" y="160015"/>
                      <a:pt x="572051" y="160376"/>
                    </a:cubicBezTo>
                    <a:close/>
                  </a:path>
                </a:pathLst>
              </a:custGeom>
              <a:noFill/>
              <a:ln w="19050" cap="rnd">
                <a:solidFill>
                  <a:schemeClr val="accent5"/>
                </a:solidFill>
                <a:prstDash val="solid"/>
                <a:round/>
              </a:ln>
            </p:spPr>
            <p:txBody>
              <a:bodyPr rtlCol="0" anchor="ctr"/>
              <a:lstStyle/>
              <a:p>
                <a:endParaRPr lang="en-US"/>
              </a:p>
            </p:txBody>
          </p:sp>
        </p:grpSp>
        <p:sp>
          <p:nvSpPr>
            <p:cNvPr id="1052" name="Rectangle 1051">
              <a:extLst>
                <a:ext uri="{FF2B5EF4-FFF2-40B4-BE49-F238E27FC236}">
                  <a16:creationId xmlns:a16="http://schemas.microsoft.com/office/drawing/2014/main" id="{EEB124D6-E37C-D008-84B3-D9BE24D254FC}"/>
                </a:ext>
              </a:extLst>
            </p:cNvPr>
            <p:cNvSpPr/>
            <p:nvPr/>
          </p:nvSpPr>
          <p:spPr>
            <a:xfrm>
              <a:off x="7917958" y="2426937"/>
              <a:ext cx="2570217" cy="1539943"/>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t"/>
            <a:lstStyle/>
            <a:p>
              <a:r>
                <a:rPr lang="en-GB" b="1" dirty="0">
                  <a:solidFill>
                    <a:schemeClr val="accent5"/>
                  </a:solidFill>
                  <a:latin typeface="Akkurat LL"/>
                  <a:ea typeface="Akkurat LL"/>
                  <a:cs typeface="Akkurat LL"/>
                </a:rPr>
                <a:t>Pressures on our infrastructure are increasing </a:t>
              </a:r>
              <a:endParaRPr lang="en-GB" b="1" dirty="0">
                <a:solidFill>
                  <a:schemeClr val="accent5"/>
                </a:solidFill>
                <a:latin typeface="Akkurat LL" panose="020B0504020101010102" pitchFamily="34" charset="-126"/>
                <a:ea typeface="Akkurat LL" panose="020B0504020101010102" pitchFamily="34" charset="-126"/>
                <a:cs typeface="Akkurat LL" panose="020B0504020101010102" pitchFamily="34" charset="-126"/>
              </a:endParaRPr>
            </a:p>
          </p:txBody>
        </p:sp>
      </p:grpSp>
    </p:spTree>
    <p:extLst>
      <p:ext uri="{BB962C8B-B14F-4D97-AF65-F5344CB8AC3E}">
        <p14:creationId xmlns:p14="http://schemas.microsoft.com/office/powerpoint/2010/main" val="8612180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32E5E08-0866-4668-BEDC-E8F49CAA308D}"/>
              </a:ext>
            </a:extLst>
          </p:cNvPr>
          <p:cNvSpPr>
            <a:spLocks noGrp="1"/>
          </p:cNvSpPr>
          <p:nvPr>
            <p:ph type="title"/>
          </p:nvPr>
        </p:nvSpPr>
        <p:spPr>
          <a:xfrm>
            <a:off x="531813" y="435169"/>
            <a:ext cx="11135211" cy="690638"/>
          </a:xfrm>
        </p:spPr>
        <p:txBody>
          <a:bodyPr>
            <a:noAutofit/>
          </a:bodyPr>
          <a:lstStyle/>
          <a:p>
            <a:r>
              <a:rPr lang="en-GB" sz="4500" dirty="0"/>
              <a:t>Future-proofing our critical infrastructure requires a </a:t>
            </a:r>
            <a:r>
              <a:rPr lang="en-GB" sz="4500" dirty="0">
                <a:solidFill>
                  <a:schemeClr val="accent5"/>
                </a:solidFill>
              </a:rPr>
              <a:t>whole-system</a:t>
            </a:r>
            <a:r>
              <a:rPr lang="en-GB" sz="4500" dirty="0"/>
              <a:t> approach</a:t>
            </a:r>
          </a:p>
        </p:txBody>
      </p:sp>
      <p:grpSp>
        <p:nvGrpSpPr>
          <p:cNvPr id="7" name="Group 6">
            <a:extLst>
              <a:ext uri="{FF2B5EF4-FFF2-40B4-BE49-F238E27FC236}">
                <a16:creationId xmlns:a16="http://schemas.microsoft.com/office/drawing/2014/main" id="{233A2617-0BD8-30AE-2361-65A0AC34B2BB}"/>
              </a:ext>
            </a:extLst>
          </p:cNvPr>
          <p:cNvGrpSpPr/>
          <p:nvPr/>
        </p:nvGrpSpPr>
        <p:grpSpPr>
          <a:xfrm>
            <a:off x="2008867" y="1955171"/>
            <a:ext cx="3673662" cy="1539943"/>
            <a:chOff x="2422338" y="2499405"/>
            <a:chExt cx="3673662" cy="1539943"/>
          </a:xfrm>
        </p:grpSpPr>
        <p:grpSp>
          <p:nvGrpSpPr>
            <p:cNvPr id="88" name="Group 87">
              <a:extLst>
                <a:ext uri="{FF2B5EF4-FFF2-40B4-BE49-F238E27FC236}">
                  <a16:creationId xmlns:a16="http://schemas.microsoft.com/office/drawing/2014/main" id="{BBE7348B-81C8-A359-5D5F-0FA27C4921C8}"/>
                </a:ext>
              </a:extLst>
            </p:cNvPr>
            <p:cNvGrpSpPr/>
            <p:nvPr/>
          </p:nvGrpSpPr>
          <p:grpSpPr>
            <a:xfrm>
              <a:off x="2422338" y="2594929"/>
              <a:ext cx="729996" cy="718947"/>
              <a:chOff x="670647" y="2258802"/>
              <a:chExt cx="729996" cy="718947"/>
            </a:xfrm>
          </p:grpSpPr>
          <p:sp>
            <p:nvSpPr>
              <p:cNvPr id="89" name="Freeform: Shape 88">
                <a:extLst>
                  <a:ext uri="{FF2B5EF4-FFF2-40B4-BE49-F238E27FC236}">
                    <a16:creationId xmlns:a16="http://schemas.microsoft.com/office/drawing/2014/main" id="{665643DB-95DD-FBE6-B4C0-5419B350B6E9}"/>
                  </a:ext>
                </a:extLst>
              </p:cNvPr>
              <p:cNvSpPr/>
              <p:nvPr/>
            </p:nvSpPr>
            <p:spPr>
              <a:xfrm>
                <a:off x="670647" y="2258802"/>
                <a:ext cx="116967" cy="116967"/>
              </a:xfrm>
              <a:custGeom>
                <a:avLst/>
                <a:gdLst>
                  <a:gd name="connsiteX0" fmla="*/ 116967 w 116967"/>
                  <a:gd name="connsiteY0" fmla="*/ 58484 h 116967"/>
                  <a:gd name="connsiteX1" fmla="*/ 58484 w 116967"/>
                  <a:gd name="connsiteY1" fmla="*/ 116967 h 116967"/>
                  <a:gd name="connsiteX2" fmla="*/ 0 w 116967"/>
                  <a:gd name="connsiteY2" fmla="*/ 58484 h 116967"/>
                  <a:gd name="connsiteX3" fmla="*/ 58484 w 116967"/>
                  <a:gd name="connsiteY3" fmla="*/ 0 h 116967"/>
                  <a:gd name="connsiteX4" fmla="*/ 116967 w 116967"/>
                  <a:gd name="connsiteY4" fmla="*/ 58484 h 116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967" h="116967">
                    <a:moveTo>
                      <a:pt x="116967" y="58484"/>
                    </a:moveTo>
                    <a:cubicBezTo>
                      <a:pt x="116967" y="90783"/>
                      <a:pt x="90783" y="116967"/>
                      <a:pt x="58484" y="116967"/>
                    </a:cubicBezTo>
                    <a:cubicBezTo>
                      <a:pt x="26184" y="116967"/>
                      <a:pt x="0" y="90783"/>
                      <a:pt x="0" y="58484"/>
                    </a:cubicBezTo>
                    <a:cubicBezTo>
                      <a:pt x="0" y="26184"/>
                      <a:pt x="26184" y="0"/>
                      <a:pt x="58484" y="0"/>
                    </a:cubicBezTo>
                    <a:cubicBezTo>
                      <a:pt x="90783" y="0"/>
                      <a:pt x="116967" y="26184"/>
                      <a:pt x="116967" y="58484"/>
                    </a:cubicBezTo>
                    <a:close/>
                  </a:path>
                </a:pathLst>
              </a:custGeom>
              <a:noFill/>
              <a:ln w="19050" cap="rnd">
                <a:solidFill>
                  <a:schemeClr val="accent2"/>
                </a:solidFill>
                <a:prstDash val="solid"/>
                <a:round/>
              </a:ln>
            </p:spPr>
            <p:txBody>
              <a:bodyPr rtlCol="0" anchor="ctr"/>
              <a:lstStyle/>
              <a:p>
                <a:endParaRPr lang="en-US"/>
              </a:p>
            </p:txBody>
          </p:sp>
          <p:sp>
            <p:nvSpPr>
              <p:cNvPr id="90" name="Freeform: Shape 89">
                <a:extLst>
                  <a:ext uri="{FF2B5EF4-FFF2-40B4-BE49-F238E27FC236}">
                    <a16:creationId xmlns:a16="http://schemas.microsoft.com/office/drawing/2014/main" id="{3301E876-46CD-1C9E-962B-6EF26A4220AA}"/>
                  </a:ext>
                </a:extLst>
              </p:cNvPr>
              <p:cNvSpPr/>
              <p:nvPr/>
            </p:nvSpPr>
            <p:spPr>
              <a:xfrm>
                <a:off x="981734" y="2262612"/>
                <a:ext cx="116967" cy="116966"/>
              </a:xfrm>
              <a:custGeom>
                <a:avLst/>
                <a:gdLst>
                  <a:gd name="connsiteX0" fmla="*/ 116967 w 116967"/>
                  <a:gd name="connsiteY0" fmla="*/ 58484 h 116966"/>
                  <a:gd name="connsiteX1" fmla="*/ 58484 w 116967"/>
                  <a:gd name="connsiteY1" fmla="*/ 116967 h 116966"/>
                  <a:gd name="connsiteX2" fmla="*/ 0 w 116967"/>
                  <a:gd name="connsiteY2" fmla="*/ 58484 h 116966"/>
                  <a:gd name="connsiteX3" fmla="*/ 58484 w 116967"/>
                  <a:gd name="connsiteY3" fmla="*/ 0 h 116966"/>
                  <a:gd name="connsiteX4" fmla="*/ 116967 w 116967"/>
                  <a:gd name="connsiteY4" fmla="*/ 58484 h 1169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967" h="116966">
                    <a:moveTo>
                      <a:pt x="116967" y="58484"/>
                    </a:moveTo>
                    <a:cubicBezTo>
                      <a:pt x="116967" y="90783"/>
                      <a:pt x="90783" y="116967"/>
                      <a:pt x="58484" y="116967"/>
                    </a:cubicBezTo>
                    <a:cubicBezTo>
                      <a:pt x="26184" y="116967"/>
                      <a:pt x="0" y="90783"/>
                      <a:pt x="0" y="58484"/>
                    </a:cubicBezTo>
                    <a:cubicBezTo>
                      <a:pt x="0" y="26184"/>
                      <a:pt x="26184" y="0"/>
                      <a:pt x="58484" y="0"/>
                    </a:cubicBezTo>
                    <a:cubicBezTo>
                      <a:pt x="90783" y="0"/>
                      <a:pt x="116967" y="26184"/>
                      <a:pt x="116967" y="58484"/>
                    </a:cubicBezTo>
                    <a:close/>
                  </a:path>
                </a:pathLst>
              </a:custGeom>
              <a:noFill/>
              <a:ln w="19050" cap="rnd">
                <a:solidFill>
                  <a:schemeClr val="accent2"/>
                </a:solidFill>
                <a:prstDash val="solid"/>
                <a:round/>
              </a:ln>
            </p:spPr>
            <p:txBody>
              <a:bodyPr rtlCol="0" anchor="ctr"/>
              <a:lstStyle/>
              <a:p>
                <a:endParaRPr lang="en-US"/>
              </a:p>
            </p:txBody>
          </p:sp>
          <p:sp>
            <p:nvSpPr>
              <p:cNvPr id="91" name="Freeform: Shape 90">
                <a:extLst>
                  <a:ext uri="{FF2B5EF4-FFF2-40B4-BE49-F238E27FC236}">
                    <a16:creationId xmlns:a16="http://schemas.microsoft.com/office/drawing/2014/main" id="{5F2C7BA0-F13F-EE1F-D936-2EC7AD38C86A}"/>
                  </a:ext>
                </a:extLst>
              </p:cNvPr>
              <p:cNvSpPr/>
              <p:nvPr/>
            </p:nvSpPr>
            <p:spPr>
              <a:xfrm>
                <a:off x="1280152" y="2260517"/>
                <a:ext cx="116967" cy="116967"/>
              </a:xfrm>
              <a:custGeom>
                <a:avLst/>
                <a:gdLst>
                  <a:gd name="connsiteX0" fmla="*/ 116967 w 116967"/>
                  <a:gd name="connsiteY0" fmla="*/ 58484 h 116967"/>
                  <a:gd name="connsiteX1" fmla="*/ 58484 w 116967"/>
                  <a:gd name="connsiteY1" fmla="*/ 116967 h 116967"/>
                  <a:gd name="connsiteX2" fmla="*/ 0 w 116967"/>
                  <a:gd name="connsiteY2" fmla="*/ 58484 h 116967"/>
                  <a:gd name="connsiteX3" fmla="*/ 58484 w 116967"/>
                  <a:gd name="connsiteY3" fmla="*/ 0 h 116967"/>
                  <a:gd name="connsiteX4" fmla="*/ 116967 w 116967"/>
                  <a:gd name="connsiteY4" fmla="*/ 58484 h 116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967" h="116967">
                    <a:moveTo>
                      <a:pt x="116967" y="58484"/>
                    </a:moveTo>
                    <a:cubicBezTo>
                      <a:pt x="116967" y="90783"/>
                      <a:pt x="90783" y="116967"/>
                      <a:pt x="58484" y="116967"/>
                    </a:cubicBezTo>
                    <a:cubicBezTo>
                      <a:pt x="26184" y="116967"/>
                      <a:pt x="0" y="90783"/>
                      <a:pt x="0" y="58484"/>
                    </a:cubicBezTo>
                    <a:cubicBezTo>
                      <a:pt x="0" y="26184"/>
                      <a:pt x="26184" y="0"/>
                      <a:pt x="58484" y="0"/>
                    </a:cubicBezTo>
                    <a:cubicBezTo>
                      <a:pt x="90783" y="0"/>
                      <a:pt x="116967" y="26184"/>
                      <a:pt x="116967" y="58484"/>
                    </a:cubicBezTo>
                    <a:close/>
                  </a:path>
                </a:pathLst>
              </a:custGeom>
              <a:noFill/>
              <a:ln w="19050" cap="rnd">
                <a:solidFill>
                  <a:schemeClr val="accent2"/>
                </a:solidFill>
                <a:prstDash val="solid"/>
                <a:round/>
              </a:ln>
            </p:spPr>
            <p:txBody>
              <a:bodyPr rtlCol="0" anchor="ctr"/>
              <a:lstStyle/>
              <a:p>
                <a:endParaRPr lang="en-US"/>
              </a:p>
            </p:txBody>
          </p:sp>
          <p:sp>
            <p:nvSpPr>
              <p:cNvPr id="92" name="Freeform: Shape 91">
                <a:extLst>
                  <a:ext uri="{FF2B5EF4-FFF2-40B4-BE49-F238E27FC236}">
                    <a16:creationId xmlns:a16="http://schemas.microsoft.com/office/drawing/2014/main" id="{871E5C22-5089-2F2E-4813-70292C27B189}"/>
                  </a:ext>
                </a:extLst>
              </p:cNvPr>
              <p:cNvSpPr/>
              <p:nvPr/>
            </p:nvSpPr>
            <p:spPr>
              <a:xfrm>
                <a:off x="671886" y="2561126"/>
                <a:ext cx="116966" cy="116967"/>
              </a:xfrm>
              <a:custGeom>
                <a:avLst/>
                <a:gdLst>
                  <a:gd name="connsiteX0" fmla="*/ 116967 w 116966"/>
                  <a:gd name="connsiteY0" fmla="*/ 58483 h 116967"/>
                  <a:gd name="connsiteX1" fmla="*/ 58484 w 116966"/>
                  <a:gd name="connsiteY1" fmla="*/ 116967 h 116967"/>
                  <a:gd name="connsiteX2" fmla="*/ 0 w 116966"/>
                  <a:gd name="connsiteY2" fmla="*/ 58483 h 116967"/>
                  <a:gd name="connsiteX3" fmla="*/ 58484 w 116966"/>
                  <a:gd name="connsiteY3" fmla="*/ 0 h 116967"/>
                  <a:gd name="connsiteX4" fmla="*/ 116967 w 116966"/>
                  <a:gd name="connsiteY4" fmla="*/ 58483 h 116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966" h="116967">
                    <a:moveTo>
                      <a:pt x="116967" y="58483"/>
                    </a:moveTo>
                    <a:cubicBezTo>
                      <a:pt x="116967" y="90783"/>
                      <a:pt x="90783" y="116967"/>
                      <a:pt x="58484" y="116967"/>
                    </a:cubicBezTo>
                    <a:cubicBezTo>
                      <a:pt x="26184" y="116967"/>
                      <a:pt x="0" y="90783"/>
                      <a:pt x="0" y="58483"/>
                    </a:cubicBezTo>
                    <a:cubicBezTo>
                      <a:pt x="0" y="26184"/>
                      <a:pt x="26184" y="0"/>
                      <a:pt x="58484" y="0"/>
                    </a:cubicBezTo>
                    <a:cubicBezTo>
                      <a:pt x="90783" y="0"/>
                      <a:pt x="116967" y="26184"/>
                      <a:pt x="116967" y="58483"/>
                    </a:cubicBezTo>
                    <a:close/>
                  </a:path>
                </a:pathLst>
              </a:custGeom>
              <a:noFill/>
              <a:ln w="19050" cap="rnd">
                <a:solidFill>
                  <a:schemeClr val="accent2"/>
                </a:solidFill>
                <a:prstDash val="solid"/>
                <a:round/>
              </a:ln>
            </p:spPr>
            <p:txBody>
              <a:bodyPr rtlCol="0" anchor="ctr"/>
              <a:lstStyle/>
              <a:p>
                <a:endParaRPr lang="en-US"/>
              </a:p>
            </p:txBody>
          </p:sp>
          <p:sp>
            <p:nvSpPr>
              <p:cNvPr id="93" name="Freeform: Shape 92">
                <a:extLst>
                  <a:ext uri="{FF2B5EF4-FFF2-40B4-BE49-F238E27FC236}">
                    <a16:creationId xmlns:a16="http://schemas.microsoft.com/office/drawing/2014/main" id="{965FB0AB-53B0-C10B-3F3E-FC87467E074F}"/>
                  </a:ext>
                </a:extLst>
              </p:cNvPr>
              <p:cNvSpPr/>
              <p:nvPr/>
            </p:nvSpPr>
            <p:spPr>
              <a:xfrm>
                <a:off x="1281200" y="2562174"/>
                <a:ext cx="116967" cy="116967"/>
              </a:xfrm>
              <a:custGeom>
                <a:avLst/>
                <a:gdLst>
                  <a:gd name="connsiteX0" fmla="*/ 116967 w 116967"/>
                  <a:gd name="connsiteY0" fmla="*/ 58483 h 116967"/>
                  <a:gd name="connsiteX1" fmla="*/ 58484 w 116967"/>
                  <a:gd name="connsiteY1" fmla="*/ 116967 h 116967"/>
                  <a:gd name="connsiteX2" fmla="*/ 0 w 116967"/>
                  <a:gd name="connsiteY2" fmla="*/ 58483 h 116967"/>
                  <a:gd name="connsiteX3" fmla="*/ 58484 w 116967"/>
                  <a:gd name="connsiteY3" fmla="*/ 0 h 116967"/>
                  <a:gd name="connsiteX4" fmla="*/ 116967 w 116967"/>
                  <a:gd name="connsiteY4" fmla="*/ 58483 h 116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967" h="116967">
                    <a:moveTo>
                      <a:pt x="116967" y="58483"/>
                    </a:moveTo>
                    <a:cubicBezTo>
                      <a:pt x="116967" y="90783"/>
                      <a:pt x="90783" y="116967"/>
                      <a:pt x="58484" y="116967"/>
                    </a:cubicBezTo>
                    <a:cubicBezTo>
                      <a:pt x="26184" y="116967"/>
                      <a:pt x="0" y="90783"/>
                      <a:pt x="0" y="58483"/>
                    </a:cubicBezTo>
                    <a:cubicBezTo>
                      <a:pt x="0" y="26184"/>
                      <a:pt x="26184" y="0"/>
                      <a:pt x="58484" y="0"/>
                    </a:cubicBezTo>
                    <a:cubicBezTo>
                      <a:pt x="90783" y="0"/>
                      <a:pt x="116967" y="26184"/>
                      <a:pt x="116967" y="58483"/>
                    </a:cubicBezTo>
                    <a:close/>
                  </a:path>
                </a:pathLst>
              </a:custGeom>
              <a:noFill/>
              <a:ln w="19050" cap="rnd">
                <a:solidFill>
                  <a:schemeClr val="accent2"/>
                </a:solidFill>
                <a:prstDash val="solid"/>
                <a:round/>
              </a:ln>
            </p:spPr>
            <p:txBody>
              <a:bodyPr rtlCol="0" anchor="ctr"/>
              <a:lstStyle/>
              <a:p>
                <a:endParaRPr lang="en-US"/>
              </a:p>
            </p:txBody>
          </p:sp>
          <p:sp>
            <p:nvSpPr>
              <p:cNvPr id="94" name="Freeform: Shape 93">
                <a:extLst>
                  <a:ext uri="{FF2B5EF4-FFF2-40B4-BE49-F238E27FC236}">
                    <a16:creationId xmlns:a16="http://schemas.microsoft.com/office/drawing/2014/main" id="{31A6BECE-DE50-FA14-F18B-FB805891214F}"/>
                  </a:ext>
                </a:extLst>
              </p:cNvPr>
              <p:cNvSpPr/>
              <p:nvPr/>
            </p:nvSpPr>
            <p:spPr>
              <a:xfrm>
                <a:off x="1283676" y="2860782"/>
                <a:ext cx="116967" cy="116967"/>
              </a:xfrm>
              <a:custGeom>
                <a:avLst/>
                <a:gdLst>
                  <a:gd name="connsiteX0" fmla="*/ 116967 w 116967"/>
                  <a:gd name="connsiteY0" fmla="*/ 58484 h 116967"/>
                  <a:gd name="connsiteX1" fmla="*/ 58483 w 116967"/>
                  <a:gd name="connsiteY1" fmla="*/ 116967 h 116967"/>
                  <a:gd name="connsiteX2" fmla="*/ 0 w 116967"/>
                  <a:gd name="connsiteY2" fmla="*/ 58484 h 116967"/>
                  <a:gd name="connsiteX3" fmla="*/ 58483 w 116967"/>
                  <a:gd name="connsiteY3" fmla="*/ 0 h 116967"/>
                  <a:gd name="connsiteX4" fmla="*/ 116967 w 116967"/>
                  <a:gd name="connsiteY4" fmla="*/ 58484 h 116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967" h="116967">
                    <a:moveTo>
                      <a:pt x="116967" y="58484"/>
                    </a:moveTo>
                    <a:cubicBezTo>
                      <a:pt x="116967" y="90783"/>
                      <a:pt x="90783" y="116967"/>
                      <a:pt x="58483" y="116967"/>
                    </a:cubicBezTo>
                    <a:cubicBezTo>
                      <a:pt x="26184" y="116967"/>
                      <a:pt x="0" y="90783"/>
                      <a:pt x="0" y="58484"/>
                    </a:cubicBezTo>
                    <a:cubicBezTo>
                      <a:pt x="0" y="26184"/>
                      <a:pt x="26184" y="0"/>
                      <a:pt x="58483" y="0"/>
                    </a:cubicBezTo>
                    <a:cubicBezTo>
                      <a:pt x="90783" y="0"/>
                      <a:pt x="116967" y="26184"/>
                      <a:pt x="116967" y="58484"/>
                    </a:cubicBezTo>
                    <a:close/>
                  </a:path>
                </a:pathLst>
              </a:custGeom>
              <a:noFill/>
              <a:ln w="19050" cap="rnd">
                <a:solidFill>
                  <a:schemeClr val="accent2"/>
                </a:solidFill>
                <a:prstDash val="solid"/>
                <a:round/>
              </a:ln>
            </p:spPr>
            <p:txBody>
              <a:bodyPr rtlCol="0" anchor="ctr"/>
              <a:lstStyle/>
              <a:p>
                <a:endParaRPr lang="en-US"/>
              </a:p>
            </p:txBody>
          </p:sp>
          <p:sp>
            <p:nvSpPr>
              <p:cNvPr id="95" name="Freeform: Shape 94">
                <a:extLst>
                  <a:ext uri="{FF2B5EF4-FFF2-40B4-BE49-F238E27FC236}">
                    <a16:creationId xmlns:a16="http://schemas.microsoft.com/office/drawing/2014/main" id="{518BC630-7BCD-8B39-2469-5ADAE99FA5DC}"/>
                  </a:ext>
                </a:extLst>
              </p:cNvPr>
              <p:cNvSpPr/>
              <p:nvPr/>
            </p:nvSpPr>
            <p:spPr>
              <a:xfrm>
                <a:off x="979162" y="2860782"/>
                <a:ext cx="116967" cy="116967"/>
              </a:xfrm>
              <a:custGeom>
                <a:avLst/>
                <a:gdLst>
                  <a:gd name="connsiteX0" fmla="*/ 116967 w 116967"/>
                  <a:gd name="connsiteY0" fmla="*/ 58484 h 116967"/>
                  <a:gd name="connsiteX1" fmla="*/ 58484 w 116967"/>
                  <a:gd name="connsiteY1" fmla="*/ 116967 h 116967"/>
                  <a:gd name="connsiteX2" fmla="*/ 0 w 116967"/>
                  <a:gd name="connsiteY2" fmla="*/ 58484 h 116967"/>
                  <a:gd name="connsiteX3" fmla="*/ 58484 w 116967"/>
                  <a:gd name="connsiteY3" fmla="*/ 0 h 116967"/>
                  <a:gd name="connsiteX4" fmla="*/ 116967 w 116967"/>
                  <a:gd name="connsiteY4" fmla="*/ 58484 h 116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967" h="116967">
                    <a:moveTo>
                      <a:pt x="116967" y="58484"/>
                    </a:moveTo>
                    <a:cubicBezTo>
                      <a:pt x="116967" y="90783"/>
                      <a:pt x="90783" y="116967"/>
                      <a:pt x="58484" y="116967"/>
                    </a:cubicBezTo>
                    <a:cubicBezTo>
                      <a:pt x="26184" y="116967"/>
                      <a:pt x="0" y="90783"/>
                      <a:pt x="0" y="58484"/>
                    </a:cubicBezTo>
                    <a:cubicBezTo>
                      <a:pt x="0" y="26184"/>
                      <a:pt x="26184" y="0"/>
                      <a:pt x="58484" y="0"/>
                    </a:cubicBezTo>
                    <a:cubicBezTo>
                      <a:pt x="90783" y="0"/>
                      <a:pt x="116967" y="26184"/>
                      <a:pt x="116967" y="58484"/>
                    </a:cubicBezTo>
                    <a:close/>
                  </a:path>
                </a:pathLst>
              </a:custGeom>
              <a:noFill/>
              <a:ln w="19050" cap="rnd">
                <a:solidFill>
                  <a:schemeClr val="accent2"/>
                </a:solidFill>
                <a:prstDash val="solid"/>
                <a:round/>
              </a:ln>
            </p:spPr>
            <p:txBody>
              <a:bodyPr rtlCol="0" anchor="ctr"/>
              <a:lstStyle/>
              <a:p>
                <a:endParaRPr lang="en-US"/>
              </a:p>
            </p:txBody>
          </p:sp>
          <p:sp>
            <p:nvSpPr>
              <p:cNvPr id="96" name="Freeform: Shape 95">
                <a:extLst>
                  <a:ext uri="{FF2B5EF4-FFF2-40B4-BE49-F238E27FC236}">
                    <a16:creationId xmlns:a16="http://schemas.microsoft.com/office/drawing/2014/main" id="{4DD875F6-7F54-FBEC-F1D3-CD2E508F02C5}"/>
                  </a:ext>
                </a:extLst>
              </p:cNvPr>
              <p:cNvSpPr/>
              <p:nvPr/>
            </p:nvSpPr>
            <p:spPr>
              <a:xfrm>
                <a:off x="679315" y="2860782"/>
                <a:ext cx="116967" cy="116967"/>
              </a:xfrm>
              <a:custGeom>
                <a:avLst/>
                <a:gdLst>
                  <a:gd name="connsiteX0" fmla="*/ 116967 w 116967"/>
                  <a:gd name="connsiteY0" fmla="*/ 58484 h 116967"/>
                  <a:gd name="connsiteX1" fmla="*/ 58484 w 116967"/>
                  <a:gd name="connsiteY1" fmla="*/ 116967 h 116967"/>
                  <a:gd name="connsiteX2" fmla="*/ 0 w 116967"/>
                  <a:gd name="connsiteY2" fmla="*/ 58484 h 116967"/>
                  <a:gd name="connsiteX3" fmla="*/ 58484 w 116967"/>
                  <a:gd name="connsiteY3" fmla="*/ 0 h 116967"/>
                  <a:gd name="connsiteX4" fmla="*/ 116967 w 116967"/>
                  <a:gd name="connsiteY4" fmla="*/ 58484 h 116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967" h="116967">
                    <a:moveTo>
                      <a:pt x="116967" y="58484"/>
                    </a:moveTo>
                    <a:cubicBezTo>
                      <a:pt x="116967" y="90783"/>
                      <a:pt x="90783" y="116967"/>
                      <a:pt x="58484" y="116967"/>
                    </a:cubicBezTo>
                    <a:cubicBezTo>
                      <a:pt x="26184" y="116967"/>
                      <a:pt x="0" y="90783"/>
                      <a:pt x="0" y="58484"/>
                    </a:cubicBezTo>
                    <a:cubicBezTo>
                      <a:pt x="0" y="26184"/>
                      <a:pt x="26184" y="0"/>
                      <a:pt x="58484" y="0"/>
                    </a:cubicBezTo>
                    <a:cubicBezTo>
                      <a:pt x="90783" y="0"/>
                      <a:pt x="116967" y="26184"/>
                      <a:pt x="116967" y="58484"/>
                    </a:cubicBezTo>
                    <a:close/>
                  </a:path>
                </a:pathLst>
              </a:custGeom>
              <a:noFill/>
              <a:ln w="19050" cap="rnd">
                <a:solidFill>
                  <a:schemeClr val="accent2"/>
                </a:solidFill>
                <a:prstDash val="solid"/>
                <a:round/>
              </a:ln>
            </p:spPr>
            <p:txBody>
              <a:bodyPr rtlCol="0" anchor="ctr"/>
              <a:lstStyle/>
              <a:p>
                <a:endParaRPr lang="en-US"/>
              </a:p>
            </p:txBody>
          </p:sp>
          <p:sp>
            <p:nvSpPr>
              <p:cNvPr id="97" name="Freeform: Shape 96">
                <a:extLst>
                  <a:ext uri="{FF2B5EF4-FFF2-40B4-BE49-F238E27FC236}">
                    <a16:creationId xmlns:a16="http://schemas.microsoft.com/office/drawing/2014/main" id="{04A5BCF6-BC1D-1694-F84F-79CD63469543}"/>
                  </a:ext>
                </a:extLst>
              </p:cNvPr>
              <p:cNvSpPr/>
              <p:nvPr/>
            </p:nvSpPr>
            <p:spPr>
              <a:xfrm>
                <a:off x="780852" y="2362625"/>
                <a:ext cx="518159" cy="517112"/>
              </a:xfrm>
              <a:custGeom>
                <a:avLst/>
                <a:gdLst>
                  <a:gd name="connsiteX0" fmla="*/ 0 w 518159"/>
                  <a:gd name="connsiteY0" fmla="*/ 517112 h 517112"/>
                  <a:gd name="connsiteX1" fmla="*/ 518160 w 518159"/>
                  <a:gd name="connsiteY1" fmla="*/ 0 h 517112"/>
                </a:gdLst>
                <a:ahLst/>
                <a:cxnLst>
                  <a:cxn ang="0">
                    <a:pos x="connsiteX0" y="connsiteY0"/>
                  </a:cxn>
                  <a:cxn ang="0">
                    <a:pos x="connsiteX1" y="connsiteY1"/>
                  </a:cxn>
                </a:cxnLst>
                <a:rect l="l" t="t" r="r" b="b"/>
                <a:pathLst>
                  <a:path w="518159" h="517112">
                    <a:moveTo>
                      <a:pt x="0" y="517112"/>
                    </a:moveTo>
                    <a:lnTo>
                      <a:pt x="518160" y="0"/>
                    </a:lnTo>
                  </a:path>
                </a:pathLst>
              </a:custGeom>
              <a:ln w="19050" cap="rnd">
                <a:solidFill>
                  <a:schemeClr val="accent2"/>
                </a:solidFill>
                <a:prstDash val="solid"/>
                <a:round/>
              </a:ln>
            </p:spPr>
            <p:txBody>
              <a:bodyPr rtlCol="0" anchor="ctr"/>
              <a:lstStyle/>
              <a:p>
                <a:endParaRPr lang="en-US"/>
              </a:p>
            </p:txBody>
          </p:sp>
          <p:sp>
            <p:nvSpPr>
              <p:cNvPr id="98" name="Freeform: Shape 97">
                <a:extLst>
                  <a:ext uri="{FF2B5EF4-FFF2-40B4-BE49-F238E27FC236}">
                    <a16:creationId xmlns:a16="http://schemas.microsoft.com/office/drawing/2014/main" id="{4DFD22DB-CA3A-B5DF-A1BC-5A1B4D0CF86B}"/>
                  </a:ext>
                </a:extLst>
              </p:cNvPr>
              <p:cNvSpPr/>
              <p:nvPr/>
            </p:nvSpPr>
            <p:spPr>
              <a:xfrm>
                <a:off x="774565" y="2360244"/>
                <a:ext cx="222313" cy="221170"/>
              </a:xfrm>
              <a:custGeom>
                <a:avLst/>
                <a:gdLst>
                  <a:gd name="connsiteX0" fmla="*/ 0 w 222313"/>
                  <a:gd name="connsiteY0" fmla="*/ 221171 h 221170"/>
                  <a:gd name="connsiteX1" fmla="*/ 222314 w 222313"/>
                  <a:gd name="connsiteY1" fmla="*/ 0 h 221170"/>
                </a:gdLst>
                <a:ahLst/>
                <a:cxnLst>
                  <a:cxn ang="0">
                    <a:pos x="connsiteX0" y="connsiteY0"/>
                  </a:cxn>
                  <a:cxn ang="0">
                    <a:pos x="connsiteX1" y="connsiteY1"/>
                  </a:cxn>
                </a:cxnLst>
                <a:rect l="l" t="t" r="r" b="b"/>
                <a:pathLst>
                  <a:path w="222313" h="221170">
                    <a:moveTo>
                      <a:pt x="0" y="221171"/>
                    </a:moveTo>
                    <a:lnTo>
                      <a:pt x="222314" y="0"/>
                    </a:lnTo>
                  </a:path>
                </a:pathLst>
              </a:custGeom>
              <a:ln w="19050" cap="rnd">
                <a:solidFill>
                  <a:schemeClr val="accent2"/>
                </a:solidFill>
                <a:prstDash val="solid"/>
                <a:round/>
              </a:ln>
            </p:spPr>
            <p:txBody>
              <a:bodyPr rtlCol="0" anchor="ctr"/>
              <a:lstStyle/>
              <a:p>
                <a:endParaRPr lang="en-US"/>
              </a:p>
            </p:txBody>
          </p:sp>
          <p:sp>
            <p:nvSpPr>
              <p:cNvPr id="99" name="Freeform: Shape 98">
                <a:extLst>
                  <a:ext uri="{FF2B5EF4-FFF2-40B4-BE49-F238E27FC236}">
                    <a16:creationId xmlns:a16="http://schemas.microsoft.com/office/drawing/2014/main" id="{1FF7D9F2-E5E2-3F9D-28D7-CE2D7B0BE3A2}"/>
                  </a:ext>
                </a:extLst>
              </p:cNvPr>
              <p:cNvSpPr/>
              <p:nvPr/>
            </p:nvSpPr>
            <p:spPr>
              <a:xfrm>
                <a:off x="743704" y="2373769"/>
                <a:ext cx="254031" cy="502920"/>
              </a:xfrm>
              <a:custGeom>
                <a:avLst/>
                <a:gdLst>
                  <a:gd name="connsiteX0" fmla="*/ 0 w 254031"/>
                  <a:gd name="connsiteY0" fmla="*/ 0 h 502920"/>
                  <a:gd name="connsiteX1" fmla="*/ 254032 w 254031"/>
                  <a:gd name="connsiteY1" fmla="*/ 502920 h 502920"/>
                </a:gdLst>
                <a:ahLst/>
                <a:cxnLst>
                  <a:cxn ang="0">
                    <a:pos x="connsiteX0" y="connsiteY0"/>
                  </a:cxn>
                  <a:cxn ang="0">
                    <a:pos x="connsiteX1" y="connsiteY1"/>
                  </a:cxn>
                </a:cxnLst>
                <a:rect l="l" t="t" r="r" b="b"/>
                <a:pathLst>
                  <a:path w="254031" h="502920">
                    <a:moveTo>
                      <a:pt x="0" y="0"/>
                    </a:moveTo>
                    <a:lnTo>
                      <a:pt x="254032" y="502920"/>
                    </a:lnTo>
                  </a:path>
                </a:pathLst>
              </a:custGeom>
              <a:ln w="19050" cap="rnd">
                <a:solidFill>
                  <a:schemeClr val="accent2"/>
                </a:solidFill>
                <a:prstDash val="solid"/>
                <a:round/>
              </a:ln>
            </p:spPr>
            <p:txBody>
              <a:bodyPr rtlCol="0" anchor="ctr"/>
              <a:lstStyle/>
              <a:p>
                <a:endParaRPr lang="en-US"/>
              </a:p>
            </p:txBody>
          </p:sp>
          <p:sp>
            <p:nvSpPr>
              <p:cNvPr id="100" name="Freeform: Shape 99">
                <a:extLst>
                  <a:ext uri="{FF2B5EF4-FFF2-40B4-BE49-F238E27FC236}">
                    <a16:creationId xmlns:a16="http://schemas.microsoft.com/office/drawing/2014/main" id="{E9025A00-2D6C-5A59-216F-FD9DAFC35830}"/>
                  </a:ext>
                </a:extLst>
              </p:cNvPr>
              <p:cNvSpPr/>
              <p:nvPr/>
            </p:nvSpPr>
            <p:spPr>
              <a:xfrm>
                <a:off x="788757" y="2619609"/>
                <a:ext cx="491489" cy="9525"/>
              </a:xfrm>
              <a:custGeom>
                <a:avLst/>
                <a:gdLst>
                  <a:gd name="connsiteX0" fmla="*/ 491490 w 491489"/>
                  <a:gd name="connsiteY0" fmla="*/ 0 h 9525"/>
                  <a:gd name="connsiteX1" fmla="*/ 0 w 491489"/>
                  <a:gd name="connsiteY1" fmla="*/ 0 h 9525"/>
                </a:gdLst>
                <a:ahLst/>
                <a:cxnLst>
                  <a:cxn ang="0">
                    <a:pos x="connsiteX0" y="connsiteY0"/>
                  </a:cxn>
                  <a:cxn ang="0">
                    <a:pos x="connsiteX1" y="connsiteY1"/>
                  </a:cxn>
                </a:cxnLst>
                <a:rect l="l" t="t" r="r" b="b"/>
                <a:pathLst>
                  <a:path w="491489" h="9525">
                    <a:moveTo>
                      <a:pt x="491490" y="0"/>
                    </a:moveTo>
                    <a:lnTo>
                      <a:pt x="0" y="0"/>
                    </a:lnTo>
                  </a:path>
                </a:pathLst>
              </a:custGeom>
              <a:ln w="19050" cap="rnd">
                <a:solidFill>
                  <a:schemeClr val="accent2"/>
                </a:solidFill>
                <a:prstDash val="solid"/>
                <a:round/>
              </a:ln>
            </p:spPr>
            <p:txBody>
              <a:bodyPr rtlCol="0" anchor="ctr"/>
              <a:lstStyle/>
              <a:p>
                <a:endParaRPr lang="en-US"/>
              </a:p>
            </p:txBody>
          </p:sp>
          <p:sp>
            <p:nvSpPr>
              <p:cNvPr id="101" name="Freeform: Shape 100">
                <a:extLst>
                  <a:ext uri="{FF2B5EF4-FFF2-40B4-BE49-F238E27FC236}">
                    <a16:creationId xmlns:a16="http://schemas.microsoft.com/office/drawing/2014/main" id="{0276A956-41E8-5540-A16F-7F5527EEFC49}"/>
                  </a:ext>
                </a:extLst>
              </p:cNvPr>
              <p:cNvSpPr/>
              <p:nvPr/>
            </p:nvSpPr>
            <p:spPr>
              <a:xfrm>
                <a:off x="796282" y="2659900"/>
                <a:ext cx="500253" cy="248602"/>
              </a:xfrm>
              <a:custGeom>
                <a:avLst/>
                <a:gdLst>
                  <a:gd name="connsiteX0" fmla="*/ 0 w 500253"/>
                  <a:gd name="connsiteY0" fmla="*/ 248602 h 248602"/>
                  <a:gd name="connsiteX1" fmla="*/ 500253 w 500253"/>
                  <a:gd name="connsiteY1" fmla="*/ 0 h 248602"/>
                </a:gdLst>
                <a:ahLst/>
                <a:cxnLst>
                  <a:cxn ang="0">
                    <a:pos x="connsiteX0" y="connsiteY0"/>
                  </a:cxn>
                  <a:cxn ang="0">
                    <a:pos x="connsiteX1" y="connsiteY1"/>
                  </a:cxn>
                </a:cxnLst>
                <a:rect l="l" t="t" r="r" b="b"/>
                <a:pathLst>
                  <a:path w="500253" h="248602">
                    <a:moveTo>
                      <a:pt x="0" y="248602"/>
                    </a:moveTo>
                    <a:lnTo>
                      <a:pt x="500253" y="0"/>
                    </a:lnTo>
                  </a:path>
                </a:pathLst>
              </a:custGeom>
              <a:ln w="19050" cap="rnd">
                <a:solidFill>
                  <a:schemeClr val="accent2"/>
                </a:solidFill>
                <a:prstDash val="solid"/>
                <a:round/>
              </a:ln>
            </p:spPr>
            <p:txBody>
              <a:bodyPr rtlCol="0" anchor="ctr"/>
              <a:lstStyle/>
              <a:p>
                <a:endParaRPr lang="en-US"/>
              </a:p>
            </p:txBody>
          </p:sp>
          <p:sp>
            <p:nvSpPr>
              <p:cNvPr id="102" name="Freeform: Shape 101">
                <a:extLst>
                  <a:ext uri="{FF2B5EF4-FFF2-40B4-BE49-F238E27FC236}">
                    <a16:creationId xmlns:a16="http://schemas.microsoft.com/office/drawing/2014/main" id="{C583B78A-3F75-404D-6BF6-B00AD312C3FA}"/>
                  </a:ext>
                </a:extLst>
              </p:cNvPr>
              <p:cNvSpPr/>
              <p:nvPr/>
            </p:nvSpPr>
            <p:spPr>
              <a:xfrm>
                <a:off x="774565" y="2354052"/>
                <a:ext cx="521969" cy="522636"/>
              </a:xfrm>
              <a:custGeom>
                <a:avLst/>
                <a:gdLst>
                  <a:gd name="connsiteX0" fmla="*/ 0 w 521969"/>
                  <a:gd name="connsiteY0" fmla="*/ 0 h 522636"/>
                  <a:gd name="connsiteX1" fmla="*/ 521970 w 521969"/>
                  <a:gd name="connsiteY1" fmla="*/ 522637 h 522636"/>
                  <a:gd name="connsiteX2" fmla="*/ 280607 w 521969"/>
                  <a:gd name="connsiteY2" fmla="*/ 23432 h 522636"/>
                </a:gdLst>
                <a:ahLst/>
                <a:cxnLst>
                  <a:cxn ang="0">
                    <a:pos x="connsiteX0" y="connsiteY0"/>
                  </a:cxn>
                  <a:cxn ang="0">
                    <a:pos x="connsiteX1" y="connsiteY1"/>
                  </a:cxn>
                  <a:cxn ang="0">
                    <a:pos x="connsiteX2" y="connsiteY2"/>
                  </a:cxn>
                </a:cxnLst>
                <a:rect l="l" t="t" r="r" b="b"/>
                <a:pathLst>
                  <a:path w="521969" h="522636">
                    <a:moveTo>
                      <a:pt x="0" y="0"/>
                    </a:moveTo>
                    <a:lnTo>
                      <a:pt x="521970" y="522637"/>
                    </a:lnTo>
                    <a:lnTo>
                      <a:pt x="280607" y="23432"/>
                    </a:lnTo>
                  </a:path>
                </a:pathLst>
              </a:custGeom>
              <a:noFill/>
              <a:ln w="19050" cap="rnd">
                <a:solidFill>
                  <a:schemeClr val="accent2"/>
                </a:solidFill>
                <a:prstDash val="solid"/>
                <a:round/>
              </a:ln>
            </p:spPr>
            <p:txBody>
              <a:bodyPr rtlCol="0" anchor="ctr"/>
              <a:lstStyle/>
              <a:p>
                <a:endParaRPr lang="en-US"/>
              </a:p>
            </p:txBody>
          </p:sp>
          <p:sp>
            <p:nvSpPr>
              <p:cNvPr id="103" name="Freeform: Shape 102">
                <a:extLst>
                  <a:ext uri="{FF2B5EF4-FFF2-40B4-BE49-F238E27FC236}">
                    <a16:creationId xmlns:a16="http://schemas.microsoft.com/office/drawing/2014/main" id="{9B0F82E7-0A1B-79D6-9C14-55E344EC229C}"/>
                  </a:ext>
                </a:extLst>
              </p:cNvPr>
              <p:cNvSpPr/>
              <p:nvPr/>
            </p:nvSpPr>
            <p:spPr>
              <a:xfrm>
                <a:off x="1040217" y="2379579"/>
                <a:ext cx="9525" cy="481298"/>
              </a:xfrm>
              <a:custGeom>
                <a:avLst/>
                <a:gdLst>
                  <a:gd name="connsiteX0" fmla="*/ 0 w 9525"/>
                  <a:gd name="connsiteY0" fmla="*/ 481298 h 481298"/>
                  <a:gd name="connsiteX1" fmla="*/ 0 w 9525"/>
                  <a:gd name="connsiteY1" fmla="*/ 0 h 481298"/>
                </a:gdLst>
                <a:ahLst/>
                <a:cxnLst>
                  <a:cxn ang="0">
                    <a:pos x="connsiteX0" y="connsiteY0"/>
                  </a:cxn>
                  <a:cxn ang="0">
                    <a:pos x="connsiteX1" y="connsiteY1"/>
                  </a:cxn>
                </a:cxnLst>
                <a:rect l="l" t="t" r="r" b="b"/>
                <a:pathLst>
                  <a:path w="9525" h="481298">
                    <a:moveTo>
                      <a:pt x="0" y="481298"/>
                    </a:moveTo>
                    <a:lnTo>
                      <a:pt x="0" y="0"/>
                    </a:lnTo>
                  </a:path>
                </a:pathLst>
              </a:custGeom>
              <a:ln w="19050" cap="rnd">
                <a:solidFill>
                  <a:schemeClr val="accent2"/>
                </a:solidFill>
                <a:prstDash val="solid"/>
                <a:round/>
              </a:ln>
            </p:spPr>
            <p:txBody>
              <a:bodyPr rtlCol="0" anchor="ctr"/>
              <a:lstStyle/>
              <a:p>
                <a:endParaRPr lang="en-US"/>
              </a:p>
            </p:txBody>
          </p:sp>
          <p:sp>
            <p:nvSpPr>
              <p:cNvPr id="104" name="Freeform: Shape 103">
                <a:extLst>
                  <a:ext uri="{FF2B5EF4-FFF2-40B4-BE49-F238E27FC236}">
                    <a16:creationId xmlns:a16="http://schemas.microsoft.com/office/drawing/2014/main" id="{3150C038-3214-600C-77E6-8FD2B5BF9B86}"/>
                  </a:ext>
                </a:extLst>
              </p:cNvPr>
              <p:cNvSpPr/>
              <p:nvPr/>
            </p:nvSpPr>
            <p:spPr>
              <a:xfrm>
                <a:off x="1081270" y="2362625"/>
                <a:ext cx="217741" cy="216027"/>
              </a:xfrm>
              <a:custGeom>
                <a:avLst/>
                <a:gdLst>
                  <a:gd name="connsiteX0" fmla="*/ 0 w 217741"/>
                  <a:gd name="connsiteY0" fmla="*/ 0 h 216027"/>
                  <a:gd name="connsiteX1" fmla="*/ 217741 w 217741"/>
                  <a:gd name="connsiteY1" fmla="*/ 216027 h 216027"/>
                </a:gdLst>
                <a:ahLst/>
                <a:cxnLst>
                  <a:cxn ang="0">
                    <a:pos x="connsiteX0" y="connsiteY0"/>
                  </a:cxn>
                  <a:cxn ang="0">
                    <a:pos x="connsiteX1" y="connsiteY1"/>
                  </a:cxn>
                </a:cxnLst>
                <a:rect l="l" t="t" r="r" b="b"/>
                <a:pathLst>
                  <a:path w="217741" h="216027">
                    <a:moveTo>
                      <a:pt x="0" y="0"/>
                    </a:moveTo>
                    <a:lnTo>
                      <a:pt x="217741" y="216027"/>
                    </a:lnTo>
                  </a:path>
                </a:pathLst>
              </a:custGeom>
              <a:ln w="19050" cap="rnd">
                <a:solidFill>
                  <a:schemeClr val="accent2"/>
                </a:solidFill>
                <a:prstDash val="solid"/>
                <a:round/>
              </a:ln>
            </p:spPr>
            <p:txBody>
              <a:bodyPr rtlCol="0" anchor="ctr"/>
              <a:lstStyle/>
              <a:p>
                <a:endParaRPr lang="en-US"/>
              </a:p>
            </p:txBody>
          </p:sp>
        </p:grpSp>
        <p:sp>
          <p:nvSpPr>
            <p:cNvPr id="1049" name="Rectangle 1048">
              <a:extLst>
                <a:ext uri="{FF2B5EF4-FFF2-40B4-BE49-F238E27FC236}">
                  <a16:creationId xmlns:a16="http://schemas.microsoft.com/office/drawing/2014/main" id="{74A64EB4-4FDD-4F82-2715-5191834DB3FE}"/>
                </a:ext>
              </a:extLst>
            </p:cNvPr>
            <p:cNvSpPr/>
            <p:nvPr/>
          </p:nvSpPr>
          <p:spPr>
            <a:xfrm>
              <a:off x="3424755" y="2499405"/>
              <a:ext cx="2671245" cy="1539943"/>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t"/>
            <a:lstStyle/>
            <a:p>
              <a:r>
                <a:rPr lang="en-GB" b="1" dirty="0">
                  <a:solidFill>
                    <a:schemeClr val="accent2"/>
                  </a:solidFill>
                  <a:latin typeface="Akkurat LL"/>
                  <a:ea typeface="Akkurat LL"/>
                  <a:cs typeface="Akkurat LL"/>
                </a:rPr>
                <a:t>Resilience planning from organisational silos creates inefficiency </a:t>
              </a:r>
              <a:endParaRPr lang="en-GB" sz="1400" dirty="0">
                <a:solidFill>
                  <a:schemeClr val="accent2"/>
                </a:solidFill>
              </a:endParaRPr>
            </a:p>
          </p:txBody>
        </p:sp>
      </p:grpSp>
      <p:grpSp>
        <p:nvGrpSpPr>
          <p:cNvPr id="8" name="Group 7">
            <a:extLst>
              <a:ext uri="{FF2B5EF4-FFF2-40B4-BE49-F238E27FC236}">
                <a16:creationId xmlns:a16="http://schemas.microsoft.com/office/drawing/2014/main" id="{8C728526-085D-E542-ABCD-1E8F24ADF0FB}"/>
              </a:ext>
            </a:extLst>
          </p:cNvPr>
          <p:cNvGrpSpPr/>
          <p:nvPr/>
        </p:nvGrpSpPr>
        <p:grpSpPr>
          <a:xfrm>
            <a:off x="2108884" y="4166214"/>
            <a:ext cx="3473628" cy="1539943"/>
            <a:chOff x="2382797" y="4791766"/>
            <a:chExt cx="3473628" cy="1539943"/>
          </a:xfrm>
        </p:grpSpPr>
        <p:grpSp>
          <p:nvGrpSpPr>
            <p:cNvPr id="1035" name="Group 1034">
              <a:extLst>
                <a:ext uri="{FF2B5EF4-FFF2-40B4-BE49-F238E27FC236}">
                  <a16:creationId xmlns:a16="http://schemas.microsoft.com/office/drawing/2014/main" id="{F2063544-7B6E-A878-F1DD-1B3611669BEA}"/>
                </a:ext>
              </a:extLst>
            </p:cNvPr>
            <p:cNvGrpSpPr/>
            <p:nvPr/>
          </p:nvGrpSpPr>
          <p:grpSpPr>
            <a:xfrm>
              <a:off x="2382797" y="4888126"/>
              <a:ext cx="616417" cy="636389"/>
              <a:chOff x="744972" y="4469742"/>
              <a:chExt cx="616417" cy="636389"/>
            </a:xfrm>
          </p:grpSpPr>
          <p:sp>
            <p:nvSpPr>
              <p:cNvPr id="1036" name="Freeform: Shape 1035">
                <a:extLst>
                  <a:ext uri="{FF2B5EF4-FFF2-40B4-BE49-F238E27FC236}">
                    <a16:creationId xmlns:a16="http://schemas.microsoft.com/office/drawing/2014/main" id="{27C12381-C096-6A18-FD67-EAC453367E81}"/>
                  </a:ext>
                </a:extLst>
              </p:cNvPr>
              <p:cNvSpPr/>
              <p:nvPr/>
            </p:nvSpPr>
            <p:spPr>
              <a:xfrm>
                <a:off x="848093" y="4830462"/>
                <a:ext cx="95784" cy="122278"/>
              </a:xfrm>
              <a:custGeom>
                <a:avLst/>
                <a:gdLst>
                  <a:gd name="connsiteX0" fmla="*/ 95785 w 95784"/>
                  <a:gd name="connsiteY0" fmla="*/ 122278 h 122278"/>
                  <a:gd name="connsiteX1" fmla="*/ 0 w 95784"/>
                  <a:gd name="connsiteY1" fmla="*/ 0 h 122278"/>
                </a:gdLst>
                <a:ahLst/>
                <a:cxnLst>
                  <a:cxn ang="0">
                    <a:pos x="connsiteX0" y="connsiteY0"/>
                  </a:cxn>
                  <a:cxn ang="0">
                    <a:pos x="connsiteX1" y="connsiteY1"/>
                  </a:cxn>
                </a:cxnLst>
                <a:rect l="l" t="t" r="r" b="b"/>
                <a:pathLst>
                  <a:path w="95784" h="122278">
                    <a:moveTo>
                      <a:pt x="95785" y="122278"/>
                    </a:moveTo>
                    <a:cubicBezTo>
                      <a:pt x="52851" y="92252"/>
                      <a:pt x="19157" y="49726"/>
                      <a:pt x="0" y="0"/>
                    </a:cubicBezTo>
                  </a:path>
                </a:pathLst>
              </a:custGeom>
              <a:noFill/>
              <a:ln w="19050" cap="rnd">
                <a:solidFill>
                  <a:schemeClr val="accent4"/>
                </a:solidFill>
                <a:prstDash val="solid"/>
                <a:round/>
              </a:ln>
            </p:spPr>
            <p:txBody>
              <a:bodyPr rtlCol="0" anchor="ctr"/>
              <a:lstStyle/>
              <a:p>
                <a:endParaRPr lang="en-US">
                  <a:solidFill>
                    <a:schemeClr val="accent4"/>
                  </a:solidFill>
                </a:endParaRPr>
              </a:p>
            </p:txBody>
          </p:sp>
          <p:sp>
            <p:nvSpPr>
              <p:cNvPr id="1037" name="Freeform: Shape 1036">
                <a:extLst>
                  <a:ext uri="{FF2B5EF4-FFF2-40B4-BE49-F238E27FC236}">
                    <a16:creationId xmlns:a16="http://schemas.microsoft.com/office/drawing/2014/main" id="{F7B05001-936E-57E4-C16F-C2ECF724A340}"/>
                  </a:ext>
                </a:extLst>
              </p:cNvPr>
              <p:cNvSpPr/>
              <p:nvPr/>
            </p:nvSpPr>
            <p:spPr>
              <a:xfrm>
                <a:off x="1014799" y="4653974"/>
                <a:ext cx="346590" cy="346726"/>
              </a:xfrm>
              <a:custGeom>
                <a:avLst/>
                <a:gdLst>
                  <a:gd name="connsiteX0" fmla="*/ 333955 w 346590"/>
                  <a:gd name="connsiteY0" fmla="*/ 0 h 346726"/>
                  <a:gd name="connsiteX1" fmla="*/ 346591 w 346590"/>
                  <a:gd name="connsiteY1" fmla="*/ 81247 h 346726"/>
                  <a:gd name="connsiteX2" fmla="*/ 81111 w 346590"/>
                  <a:gd name="connsiteY2" fmla="*/ 346726 h 346726"/>
                  <a:gd name="connsiteX3" fmla="*/ 0 w 346590"/>
                  <a:gd name="connsiteY3" fmla="*/ 334091 h 346726"/>
                </a:gdLst>
                <a:ahLst/>
                <a:cxnLst>
                  <a:cxn ang="0">
                    <a:pos x="connsiteX0" y="connsiteY0"/>
                  </a:cxn>
                  <a:cxn ang="0">
                    <a:pos x="connsiteX1" y="connsiteY1"/>
                  </a:cxn>
                  <a:cxn ang="0">
                    <a:pos x="connsiteX2" y="connsiteY2"/>
                  </a:cxn>
                  <a:cxn ang="0">
                    <a:pos x="connsiteX3" y="connsiteY3"/>
                  </a:cxn>
                </a:cxnLst>
                <a:rect l="l" t="t" r="r" b="b"/>
                <a:pathLst>
                  <a:path w="346590" h="346726">
                    <a:moveTo>
                      <a:pt x="333955" y="0"/>
                    </a:moveTo>
                    <a:cubicBezTo>
                      <a:pt x="342243" y="25543"/>
                      <a:pt x="346591" y="52851"/>
                      <a:pt x="346591" y="81247"/>
                    </a:cubicBezTo>
                    <a:cubicBezTo>
                      <a:pt x="346591" y="227845"/>
                      <a:pt x="227709" y="346726"/>
                      <a:pt x="81111" y="346726"/>
                    </a:cubicBezTo>
                    <a:cubicBezTo>
                      <a:pt x="52851" y="346726"/>
                      <a:pt x="25543" y="342243"/>
                      <a:pt x="0" y="334091"/>
                    </a:cubicBezTo>
                  </a:path>
                </a:pathLst>
              </a:custGeom>
              <a:noFill/>
              <a:ln w="19050" cap="rnd">
                <a:solidFill>
                  <a:schemeClr val="accent4"/>
                </a:solidFill>
                <a:prstDash val="solid"/>
                <a:round/>
              </a:ln>
            </p:spPr>
            <p:txBody>
              <a:bodyPr rtlCol="0" anchor="ctr"/>
              <a:lstStyle/>
              <a:p>
                <a:endParaRPr lang="en-US">
                  <a:solidFill>
                    <a:schemeClr val="accent4"/>
                  </a:solidFill>
                </a:endParaRPr>
              </a:p>
            </p:txBody>
          </p:sp>
          <p:sp>
            <p:nvSpPr>
              <p:cNvPr id="1038" name="Freeform: Shape 1037">
                <a:extLst>
                  <a:ext uri="{FF2B5EF4-FFF2-40B4-BE49-F238E27FC236}">
                    <a16:creationId xmlns:a16="http://schemas.microsoft.com/office/drawing/2014/main" id="{C59A7919-1113-CBE9-F5CC-A272552926AB}"/>
                  </a:ext>
                </a:extLst>
              </p:cNvPr>
              <p:cNvSpPr/>
              <p:nvPr/>
            </p:nvSpPr>
            <p:spPr>
              <a:xfrm>
                <a:off x="830431" y="4469742"/>
                <a:ext cx="467781" cy="360720"/>
              </a:xfrm>
              <a:custGeom>
                <a:avLst/>
                <a:gdLst>
                  <a:gd name="connsiteX0" fmla="*/ 17662 w 467781"/>
                  <a:gd name="connsiteY0" fmla="*/ 360720 h 360720"/>
                  <a:gd name="connsiteX1" fmla="*/ 0 w 467781"/>
                  <a:gd name="connsiteY1" fmla="*/ 265344 h 360720"/>
                  <a:gd name="connsiteX2" fmla="*/ 265479 w 467781"/>
                  <a:gd name="connsiteY2" fmla="*/ 0 h 360720"/>
                  <a:gd name="connsiteX3" fmla="*/ 467782 w 467781"/>
                  <a:gd name="connsiteY3" fmla="*/ 93611 h 360720"/>
                </a:gdLst>
                <a:ahLst/>
                <a:cxnLst>
                  <a:cxn ang="0">
                    <a:pos x="connsiteX0" y="connsiteY0"/>
                  </a:cxn>
                  <a:cxn ang="0">
                    <a:pos x="connsiteX1" y="connsiteY1"/>
                  </a:cxn>
                  <a:cxn ang="0">
                    <a:pos x="connsiteX2" y="connsiteY2"/>
                  </a:cxn>
                  <a:cxn ang="0">
                    <a:pos x="connsiteX3" y="connsiteY3"/>
                  </a:cxn>
                </a:cxnLst>
                <a:rect l="l" t="t" r="r" b="b"/>
                <a:pathLst>
                  <a:path w="467781" h="360720">
                    <a:moveTo>
                      <a:pt x="17662" y="360720"/>
                    </a:moveTo>
                    <a:cubicBezTo>
                      <a:pt x="6250" y="331102"/>
                      <a:pt x="0" y="299038"/>
                      <a:pt x="0" y="265344"/>
                    </a:cubicBezTo>
                    <a:cubicBezTo>
                      <a:pt x="0" y="118746"/>
                      <a:pt x="118881" y="0"/>
                      <a:pt x="265479" y="0"/>
                    </a:cubicBezTo>
                    <a:cubicBezTo>
                      <a:pt x="346591" y="0"/>
                      <a:pt x="419142" y="36276"/>
                      <a:pt x="467782" y="93611"/>
                    </a:cubicBezTo>
                  </a:path>
                </a:pathLst>
              </a:custGeom>
              <a:noFill/>
              <a:ln w="19050" cap="rnd">
                <a:solidFill>
                  <a:schemeClr val="accent4"/>
                </a:solidFill>
                <a:prstDash val="solid"/>
                <a:round/>
              </a:ln>
            </p:spPr>
            <p:txBody>
              <a:bodyPr rtlCol="0" anchor="ctr"/>
              <a:lstStyle/>
              <a:p>
                <a:endParaRPr lang="en-US">
                  <a:solidFill>
                    <a:schemeClr val="accent4"/>
                  </a:solidFill>
                </a:endParaRPr>
              </a:p>
            </p:txBody>
          </p:sp>
          <p:sp>
            <p:nvSpPr>
              <p:cNvPr id="1039" name="Freeform: Shape 1038">
                <a:extLst>
                  <a:ext uri="{FF2B5EF4-FFF2-40B4-BE49-F238E27FC236}">
                    <a16:creationId xmlns:a16="http://schemas.microsoft.com/office/drawing/2014/main" id="{A0CF2C84-A081-D3EC-061E-A08E497FCCA4}"/>
                  </a:ext>
                </a:extLst>
              </p:cNvPr>
              <p:cNvSpPr/>
              <p:nvPr/>
            </p:nvSpPr>
            <p:spPr>
              <a:xfrm>
                <a:off x="895646" y="4518653"/>
                <a:ext cx="174857" cy="130565"/>
              </a:xfrm>
              <a:custGeom>
                <a:avLst/>
                <a:gdLst>
                  <a:gd name="connsiteX0" fmla="*/ 0 w 174857"/>
                  <a:gd name="connsiteY0" fmla="*/ 130566 h 130565"/>
                  <a:gd name="connsiteX1" fmla="*/ 174858 w 174857"/>
                  <a:gd name="connsiteY1" fmla="*/ 0 h 130565"/>
                </a:gdLst>
                <a:ahLst/>
                <a:cxnLst>
                  <a:cxn ang="0">
                    <a:pos x="connsiteX0" y="connsiteY0"/>
                  </a:cxn>
                  <a:cxn ang="0">
                    <a:pos x="connsiteX1" y="connsiteY1"/>
                  </a:cxn>
                </a:cxnLst>
                <a:rect l="l" t="t" r="r" b="b"/>
                <a:pathLst>
                  <a:path w="174857" h="130565">
                    <a:moveTo>
                      <a:pt x="0" y="130566"/>
                    </a:moveTo>
                    <a:cubicBezTo>
                      <a:pt x="30162" y="60324"/>
                      <a:pt x="96056" y="9239"/>
                      <a:pt x="174858" y="0"/>
                    </a:cubicBezTo>
                  </a:path>
                </a:pathLst>
              </a:custGeom>
              <a:noFill/>
              <a:ln w="19050" cap="rnd">
                <a:solidFill>
                  <a:schemeClr val="accent4"/>
                </a:solidFill>
                <a:prstDash val="solid"/>
                <a:round/>
              </a:ln>
            </p:spPr>
            <p:txBody>
              <a:bodyPr rtlCol="0" anchor="ctr"/>
              <a:lstStyle/>
              <a:p>
                <a:endParaRPr lang="en-US">
                  <a:solidFill>
                    <a:schemeClr val="accent4"/>
                  </a:solidFill>
                </a:endParaRPr>
              </a:p>
            </p:txBody>
          </p:sp>
          <p:sp>
            <p:nvSpPr>
              <p:cNvPr id="1040" name="Freeform: Shape 1039">
                <a:extLst>
                  <a:ext uri="{FF2B5EF4-FFF2-40B4-BE49-F238E27FC236}">
                    <a16:creationId xmlns:a16="http://schemas.microsoft.com/office/drawing/2014/main" id="{73C5490E-287F-FE98-072C-DF3F105DE24F}"/>
                  </a:ext>
                </a:extLst>
              </p:cNvPr>
              <p:cNvSpPr/>
              <p:nvPr/>
            </p:nvSpPr>
            <p:spPr>
              <a:xfrm>
                <a:off x="744972" y="4947985"/>
                <a:ext cx="158146" cy="158146"/>
              </a:xfrm>
              <a:custGeom>
                <a:avLst/>
                <a:gdLst>
                  <a:gd name="connsiteX0" fmla="*/ 158146 w 158146"/>
                  <a:gd name="connsiteY0" fmla="*/ 0 h 158146"/>
                  <a:gd name="connsiteX1" fmla="*/ 0 w 158146"/>
                  <a:gd name="connsiteY1" fmla="*/ 158146 h 158146"/>
                </a:gdLst>
                <a:ahLst/>
                <a:cxnLst>
                  <a:cxn ang="0">
                    <a:pos x="connsiteX0" y="connsiteY0"/>
                  </a:cxn>
                  <a:cxn ang="0">
                    <a:pos x="connsiteX1" y="connsiteY1"/>
                  </a:cxn>
                </a:cxnLst>
                <a:rect l="l" t="t" r="r" b="b"/>
                <a:pathLst>
                  <a:path w="158146" h="158146">
                    <a:moveTo>
                      <a:pt x="158146" y="0"/>
                    </a:moveTo>
                    <a:lnTo>
                      <a:pt x="0" y="158146"/>
                    </a:lnTo>
                  </a:path>
                </a:pathLst>
              </a:custGeom>
              <a:ln w="19050" cap="rnd">
                <a:solidFill>
                  <a:schemeClr val="accent4"/>
                </a:solidFill>
                <a:prstDash val="solid"/>
                <a:round/>
              </a:ln>
            </p:spPr>
            <p:txBody>
              <a:bodyPr rtlCol="0" anchor="ctr"/>
              <a:lstStyle/>
              <a:p>
                <a:endParaRPr lang="en-US">
                  <a:solidFill>
                    <a:schemeClr val="accent4"/>
                  </a:solidFill>
                </a:endParaRPr>
              </a:p>
            </p:txBody>
          </p:sp>
          <p:sp>
            <p:nvSpPr>
              <p:cNvPr id="1041" name="Freeform: Shape 1040">
                <a:extLst>
                  <a:ext uri="{FF2B5EF4-FFF2-40B4-BE49-F238E27FC236}">
                    <a16:creationId xmlns:a16="http://schemas.microsoft.com/office/drawing/2014/main" id="{BB32F382-8472-6070-834E-8739467BA316}"/>
                  </a:ext>
                </a:extLst>
              </p:cNvPr>
              <p:cNvSpPr/>
              <p:nvPr/>
            </p:nvSpPr>
            <p:spPr>
              <a:xfrm>
                <a:off x="872685" y="4738618"/>
                <a:ext cx="173499" cy="25270"/>
              </a:xfrm>
              <a:custGeom>
                <a:avLst/>
                <a:gdLst>
                  <a:gd name="connsiteX0" fmla="*/ 0 w 173499"/>
                  <a:gd name="connsiteY0" fmla="*/ 0 h 25270"/>
                  <a:gd name="connsiteX1" fmla="*/ 173499 w 173499"/>
                  <a:gd name="connsiteY1" fmla="*/ 25271 h 25270"/>
                </a:gdLst>
                <a:ahLst/>
                <a:cxnLst>
                  <a:cxn ang="0">
                    <a:pos x="connsiteX0" y="connsiteY0"/>
                  </a:cxn>
                  <a:cxn ang="0">
                    <a:pos x="connsiteX1" y="connsiteY1"/>
                  </a:cxn>
                </a:cxnLst>
                <a:rect l="l" t="t" r="r" b="b"/>
                <a:pathLst>
                  <a:path w="173499" h="25270">
                    <a:moveTo>
                      <a:pt x="0" y="0"/>
                    </a:moveTo>
                    <a:lnTo>
                      <a:pt x="173499" y="25271"/>
                    </a:lnTo>
                  </a:path>
                </a:pathLst>
              </a:custGeom>
              <a:ln w="19050" cap="rnd">
                <a:solidFill>
                  <a:schemeClr val="accent4"/>
                </a:solidFill>
                <a:prstDash val="solid"/>
                <a:round/>
              </a:ln>
            </p:spPr>
            <p:txBody>
              <a:bodyPr rtlCol="0" anchor="ctr"/>
              <a:lstStyle/>
              <a:p>
                <a:endParaRPr lang="en-US">
                  <a:solidFill>
                    <a:schemeClr val="accent4"/>
                  </a:solidFill>
                </a:endParaRPr>
              </a:p>
            </p:txBody>
          </p:sp>
          <p:sp>
            <p:nvSpPr>
              <p:cNvPr id="1042" name="Freeform: Shape 1041">
                <a:extLst>
                  <a:ext uri="{FF2B5EF4-FFF2-40B4-BE49-F238E27FC236}">
                    <a16:creationId xmlns:a16="http://schemas.microsoft.com/office/drawing/2014/main" id="{BE5A0D06-66BA-851C-0D38-5FD53A0B18AD}"/>
                  </a:ext>
                </a:extLst>
              </p:cNvPr>
              <p:cNvSpPr/>
              <p:nvPr/>
            </p:nvSpPr>
            <p:spPr>
              <a:xfrm>
                <a:off x="1151479" y="4779106"/>
                <a:ext cx="173499" cy="25270"/>
              </a:xfrm>
              <a:custGeom>
                <a:avLst/>
                <a:gdLst>
                  <a:gd name="connsiteX0" fmla="*/ 0 w 173499"/>
                  <a:gd name="connsiteY0" fmla="*/ 0 h 25270"/>
                  <a:gd name="connsiteX1" fmla="*/ 173499 w 173499"/>
                  <a:gd name="connsiteY1" fmla="*/ 25271 h 25270"/>
                </a:gdLst>
                <a:ahLst/>
                <a:cxnLst>
                  <a:cxn ang="0">
                    <a:pos x="connsiteX0" y="connsiteY0"/>
                  </a:cxn>
                  <a:cxn ang="0">
                    <a:pos x="connsiteX1" y="connsiteY1"/>
                  </a:cxn>
                </a:cxnLst>
                <a:rect l="l" t="t" r="r" b="b"/>
                <a:pathLst>
                  <a:path w="173499" h="25270">
                    <a:moveTo>
                      <a:pt x="0" y="0"/>
                    </a:moveTo>
                    <a:lnTo>
                      <a:pt x="173499" y="25271"/>
                    </a:lnTo>
                  </a:path>
                </a:pathLst>
              </a:custGeom>
              <a:ln w="19050" cap="rnd">
                <a:solidFill>
                  <a:schemeClr val="accent4"/>
                </a:solidFill>
                <a:prstDash val="solid"/>
                <a:round/>
              </a:ln>
            </p:spPr>
            <p:txBody>
              <a:bodyPr rtlCol="0" anchor="ctr"/>
              <a:lstStyle/>
              <a:p>
                <a:endParaRPr lang="en-US">
                  <a:solidFill>
                    <a:schemeClr val="accent4"/>
                  </a:solidFill>
                </a:endParaRPr>
              </a:p>
            </p:txBody>
          </p:sp>
          <p:grpSp>
            <p:nvGrpSpPr>
              <p:cNvPr id="1043" name="Graphic 13">
                <a:extLst>
                  <a:ext uri="{FF2B5EF4-FFF2-40B4-BE49-F238E27FC236}">
                    <a16:creationId xmlns:a16="http://schemas.microsoft.com/office/drawing/2014/main" id="{0B4BADC1-FE05-FE4A-942C-1B30723B16B3}"/>
                  </a:ext>
                </a:extLst>
              </p:cNvPr>
              <p:cNvGrpSpPr/>
              <p:nvPr/>
            </p:nvGrpSpPr>
            <p:grpSpPr>
              <a:xfrm>
                <a:off x="1046591" y="4689707"/>
                <a:ext cx="119017" cy="55296"/>
                <a:chOff x="1046591" y="4689707"/>
                <a:chExt cx="119017" cy="55296"/>
              </a:xfrm>
            </p:grpSpPr>
            <p:sp>
              <p:nvSpPr>
                <p:cNvPr id="1047" name="Freeform: Shape 1046">
                  <a:extLst>
                    <a:ext uri="{FF2B5EF4-FFF2-40B4-BE49-F238E27FC236}">
                      <a16:creationId xmlns:a16="http://schemas.microsoft.com/office/drawing/2014/main" id="{FB5C4506-2B20-3CE0-4791-5D32710A678C}"/>
                    </a:ext>
                  </a:extLst>
                </p:cNvPr>
                <p:cNvSpPr/>
                <p:nvPr/>
              </p:nvSpPr>
              <p:spPr>
                <a:xfrm>
                  <a:off x="1129197" y="4706961"/>
                  <a:ext cx="36411" cy="38042"/>
                </a:xfrm>
                <a:custGeom>
                  <a:avLst/>
                  <a:gdLst>
                    <a:gd name="connsiteX0" fmla="*/ 0 w 36411"/>
                    <a:gd name="connsiteY0" fmla="*/ 38042 h 38042"/>
                    <a:gd name="connsiteX1" fmla="*/ 36412 w 36411"/>
                    <a:gd name="connsiteY1" fmla="*/ 0 h 38042"/>
                  </a:gdLst>
                  <a:ahLst/>
                  <a:cxnLst>
                    <a:cxn ang="0">
                      <a:pos x="connsiteX0" y="connsiteY0"/>
                    </a:cxn>
                    <a:cxn ang="0">
                      <a:pos x="connsiteX1" y="connsiteY1"/>
                    </a:cxn>
                  </a:cxnLst>
                  <a:rect l="l" t="t" r="r" b="b"/>
                  <a:pathLst>
                    <a:path w="36411" h="38042">
                      <a:moveTo>
                        <a:pt x="0" y="38042"/>
                      </a:moveTo>
                      <a:lnTo>
                        <a:pt x="36412" y="0"/>
                      </a:lnTo>
                    </a:path>
                  </a:pathLst>
                </a:custGeom>
                <a:ln w="19050" cap="rnd">
                  <a:solidFill>
                    <a:schemeClr val="accent4"/>
                  </a:solidFill>
                  <a:prstDash val="solid"/>
                  <a:round/>
                </a:ln>
              </p:spPr>
              <p:txBody>
                <a:bodyPr rtlCol="0" anchor="ctr"/>
                <a:lstStyle/>
                <a:p>
                  <a:endParaRPr lang="en-US">
                    <a:solidFill>
                      <a:schemeClr val="accent4"/>
                    </a:solidFill>
                  </a:endParaRPr>
                </a:p>
              </p:txBody>
            </p:sp>
            <p:sp>
              <p:nvSpPr>
                <p:cNvPr id="1048" name="Freeform: Shape 1047">
                  <a:extLst>
                    <a:ext uri="{FF2B5EF4-FFF2-40B4-BE49-F238E27FC236}">
                      <a16:creationId xmlns:a16="http://schemas.microsoft.com/office/drawing/2014/main" id="{4488EAF8-CF67-4EA4-0FED-FE25FABCC4E9}"/>
                    </a:ext>
                  </a:extLst>
                </p:cNvPr>
                <p:cNvSpPr/>
                <p:nvPr/>
              </p:nvSpPr>
              <p:spPr>
                <a:xfrm>
                  <a:off x="1046591" y="4689707"/>
                  <a:ext cx="24048" cy="46737"/>
                </a:xfrm>
                <a:custGeom>
                  <a:avLst/>
                  <a:gdLst>
                    <a:gd name="connsiteX0" fmla="*/ 24048 w 24048"/>
                    <a:gd name="connsiteY0" fmla="*/ 46737 h 46737"/>
                    <a:gd name="connsiteX1" fmla="*/ 0 w 24048"/>
                    <a:gd name="connsiteY1" fmla="*/ 0 h 46737"/>
                  </a:gdLst>
                  <a:ahLst/>
                  <a:cxnLst>
                    <a:cxn ang="0">
                      <a:pos x="connsiteX0" y="connsiteY0"/>
                    </a:cxn>
                    <a:cxn ang="0">
                      <a:pos x="connsiteX1" y="connsiteY1"/>
                    </a:cxn>
                  </a:cxnLst>
                  <a:rect l="l" t="t" r="r" b="b"/>
                  <a:pathLst>
                    <a:path w="24048" h="46737">
                      <a:moveTo>
                        <a:pt x="24048" y="46737"/>
                      </a:moveTo>
                      <a:lnTo>
                        <a:pt x="0" y="0"/>
                      </a:lnTo>
                    </a:path>
                  </a:pathLst>
                </a:custGeom>
                <a:ln w="19050" cap="rnd">
                  <a:solidFill>
                    <a:schemeClr val="accent4"/>
                  </a:solidFill>
                  <a:prstDash val="solid"/>
                  <a:round/>
                </a:ln>
              </p:spPr>
              <p:txBody>
                <a:bodyPr rtlCol="0" anchor="ctr"/>
                <a:lstStyle/>
                <a:p>
                  <a:endParaRPr lang="en-US">
                    <a:solidFill>
                      <a:schemeClr val="accent4"/>
                    </a:solidFill>
                  </a:endParaRPr>
                </a:p>
              </p:txBody>
            </p:sp>
          </p:grpSp>
          <p:grpSp>
            <p:nvGrpSpPr>
              <p:cNvPr id="1044" name="Graphic 13">
                <a:extLst>
                  <a:ext uri="{FF2B5EF4-FFF2-40B4-BE49-F238E27FC236}">
                    <a16:creationId xmlns:a16="http://schemas.microsoft.com/office/drawing/2014/main" id="{A3D3D320-15ED-BD48-090B-759C131BFC18}"/>
                  </a:ext>
                </a:extLst>
              </p:cNvPr>
              <p:cNvGrpSpPr/>
              <p:nvPr/>
            </p:nvGrpSpPr>
            <p:grpSpPr>
              <a:xfrm>
                <a:off x="1026212" y="4791469"/>
                <a:ext cx="119153" cy="55296"/>
                <a:chOff x="1026212" y="4791469"/>
                <a:chExt cx="119153" cy="55296"/>
              </a:xfrm>
            </p:grpSpPr>
            <p:sp>
              <p:nvSpPr>
                <p:cNvPr id="1045" name="Freeform: Shape 1044">
                  <a:extLst>
                    <a:ext uri="{FF2B5EF4-FFF2-40B4-BE49-F238E27FC236}">
                      <a16:creationId xmlns:a16="http://schemas.microsoft.com/office/drawing/2014/main" id="{C0166CF3-72AF-B338-A378-0A1BA7BAE152}"/>
                    </a:ext>
                  </a:extLst>
                </p:cNvPr>
                <p:cNvSpPr/>
                <p:nvPr/>
              </p:nvSpPr>
              <p:spPr>
                <a:xfrm>
                  <a:off x="1121181" y="4799893"/>
                  <a:ext cx="24183" cy="46873"/>
                </a:xfrm>
                <a:custGeom>
                  <a:avLst/>
                  <a:gdLst>
                    <a:gd name="connsiteX0" fmla="*/ 0 w 24183"/>
                    <a:gd name="connsiteY0" fmla="*/ 0 h 46873"/>
                    <a:gd name="connsiteX1" fmla="*/ 24184 w 24183"/>
                    <a:gd name="connsiteY1" fmla="*/ 46873 h 46873"/>
                  </a:gdLst>
                  <a:ahLst/>
                  <a:cxnLst>
                    <a:cxn ang="0">
                      <a:pos x="connsiteX0" y="connsiteY0"/>
                    </a:cxn>
                    <a:cxn ang="0">
                      <a:pos x="connsiteX1" y="connsiteY1"/>
                    </a:cxn>
                  </a:cxnLst>
                  <a:rect l="l" t="t" r="r" b="b"/>
                  <a:pathLst>
                    <a:path w="24183" h="46873">
                      <a:moveTo>
                        <a:pt x="0" y="0"/>
                      </a:moveTo>
                      <a:lnTo>
                        <a:pt x="24184" y="46873"/>
                      </a:lnTo>
                    </a:path>
                  </a:pathLst>
                </a:custGeom>
                <a:ln w="19050" cap="rnd">
                  <a:solidFill>
                    <a:schemeClr val="accent4"/>
                  </a:solidFill>
                  <a:prstDash val="solid"/>
                  <a:round/>
                </a:ln>
              </p:spPr>
              <p:txBody>
                <a:bodyPr rtlCol="0" anchor="ctr"/>
                <a:lstStyle/>
                <a:p>
                  <a:endParaRPr lang="en-US">
                    <a:solidFill>
                      <a:schemeClr val="accent4"/>
                    </a:solidFill>
                  </a:endParaRPr>
                </a:p>
              </p:txBody>
            </p:sp>
            <p:sp>
              <p:nvSpPr>
                <p:cNvPr id="1046" name="Freeform: Shape 1045">
                  <a:extLst>
                    <a:ext uri="{FF2B5EF4-FFF2-40B4-BE49-F238E27FC236}">
                      <a16:creationId xmlns:a16="http://schemas.microsoft.com/office/drawing/2014/main" id="{A2CF2985-8B4B-019F-D50B-6D501B8C5EF7}"/>
                    </a:ext>
                  </a:extLst>
                </p:cNvPr>
                <p:cNvSpPr/>
                <p:nvPr/>
              </p:nvSpPr>
              <p:spPr>
                <a:xfrm>
                  <a:off x="1026212" y="4791469"/>
                  <a:ext cx="36547" cy="37906"/>
                </a:xfrm>
                <a:custGeom>
                  <a:avLst/>
                  <a:gdLst>
                    <a:gd name="connsiteX0" fmla="*/ 36548 w 36547"/>
                    <a:gd name="connsiteY0" fmla="*/ 0 h 37906"/>
                    <a:gd name="connsiteX1" fmla="*/ 0 w 36547"/>
                    <a:gd name="connsiteY1" fmla="*/ 37906 h 37906"/>
                  </a:gdLst>
                  <a:ahLst/>
                  <a:cxnLst>
                    <a:cxn ang="0">
                      <a:pos x="connsiteX0" y="connsiteY0"/>
                    </a:cxn>
                    <a:cxn ang="0">
                      <a:pos x="connsiteX1" y="connsiteY1"/>
                    </a:cxn>
                  </a:cxnLst>
                  <a:rect l="l" t="t" r="r" b="b"/>
                  <a:pathLst>
                    <a:path w="36547" h="37906">
                      <a:moveTo>
                        <a:pt x="36548" y="0"/>
                      </a:moveTo>
                      <a:lnTo>
                        <a:pt x="0" y="37906"/>
                      </a:lnTo>
                    </a:path>
                  </a:pathLst>
                </a:custGeom>
                <a:ln w="19050" cap="rnd">
                  <a:solidFill>
                    <a:schemeClr val="accent4"/>
                  </a:solidFill>
                  <a:prstDash val="solid"/>
                  <a:round/>
                </a:ln>
              </p:spPr>
              <p:txBody>
                <a:bodyPr rtlCol="0" anchor="ctr"/>
                <a:lstStyle/>
                <a:p>
                  <a:endParaRPr lang="en-US">
                    <a:solidFill>
                      <a:schemeClr val="accent4"/>
                    </a:solidFill>
                  </a:endParaRPr>
                </a:p>
              </p:txBody>
            </p:sp>
          </p:grpSp>
        </p:grpSp>
        <p:sp>
          <p:nvSpPr>
            <p:cNvPr id="1050" name="Rectangle 1049">
              <a:extLst>
                <a:ext uri="{FF2B5EF4-FFF2-40B4-BE49-F238E27FC236}">
                  <a16:creationId xmlns:a16="http://schemas.microsoft.com/office/drawing/2014/main" id="{9FD28576-1972-7BEC-A5D6-D8DB24C23B8C}"/>
                </a:ext>
              </a:extLst>
            </p:cNvPr>
            <p:cNvSpPr/>
            <p:nvPr/>
          </p:nvSpPr>
          <p:spPr>
            <a:xfrm>
              <a:off x="3219391" y="4791766"/>
              <a:ext cx="2637034" cy="1539943"/>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t"/>
            <a:lstStyle/>
            <a:p>
              <a:pPr algn="l"/>
              <a:r>
                <a:rPr lang="en-GB" b="1" dirty="0">
                  <a:solidFill>
                    <a:schemeClr val="accent4"/>
                  </a:solidFill>
                  <a:latin typeface="Akkurat LL" panose="020B0504020101010102" pitchFamily="34" charset="-126"/>
                  <a:ea typeface="Akkurat LL" panose="020B0504020101010102" pitchFamily="34" charset="-126"/>
                  <a:cs typeface="Akkurat LL" panose="020B0504020101010102" pitchFamily="34" charset="-126"/>
                </a:rPr>
                <a:t>CReDo reveals network vulnerabilities from a system perspective</a:t>
              </a:r>
              <a:endParaRPr lang="en-GB" sz="1400" dirty="0">
                <a:solidFill>
                  <a:schemeClr val="accent4"/>
                </a:solidFill>
              </a:endParaRPr>
            </a:p>
          </p:txBody>
        </p:sp>
      </p:grpSp>
      <p:grpSp>
        <p:nvGrpSpPr>
          <p:cNvPr id="5" name="Group 4">
            <a:extLst>
              <a:ext uri="{FF2B5EF4-FFF2-40B4-BE49-F238E27FC236}">
                <a16:creationId xmlns:a16="http://schemas.microsoft.com/office/drawing/2014/main" id="{633C3500-374E-A2C9-9091-24828613A321}"/>
              </a:ext>
            </a:extLst>
          </p:cNvPr>
          <p:cNvGrpSpPr/>
          <p:nvPr/>
        </p:nvGrpSpPr>
        <p:grpSpPr>
          <a:xfrm>
            <a:off x="6578822" y="4162441"/>
            <a:ext cx="3549760" cy="1547489"/>
            <a:chOff x="7033317" y="4455061"/>
            <a:chExt cx="3549760" cy="1547489"/>
          </a:xfrm>
        </p:grpSpPr>
        <p:grpSp>
          <p:nvGrpSpPr>
            <p:cNvPr id="105" name="Group 104">
              <a:extLst>
                <a:ext uri="{FF2B5EF4-FFF2-40B4-BE49-F238E27FC236}">
                  <a16:creationId xmlns:a16="http://schemas.microsoft.com/office/drawing/2014/main" id="{59B45758-EC09-2CEC-DA58-D498A63C32E5}"/>
                </a:ext>
              </a:extLst>
            </p:cNvPr>
            <p:cNvGrpSpPr/>
            <p:nvPr/>
          </p:nvGrpSpPr>
          <p:grpSpPr>
            <a:xfrm>
              <a:off x="7033317" y="4781575"/>
              <a:ext cx="782575" cy="715595"/>
              <a:chOff x="578718" y="5721369"/>
              <a:chExt cx="782574" cy="715595"/>
            </a:xfrm>
          </p:grpSpPr>
          <p:grpSp>
            <p:nvGrpSpPr>
              <p:cNvPr id="106" name="Graphic 9">
                <a:extLst>
                  <a:ext uri="{FF2B5EF4-FFF2-40B4-BE49-F238E27FC236}">
                    <a16:creationId xmlns:a16="http://schemas.microsoft.com/office/drawing/2014/main" id="{881099C9-6458-A63B-31F3-38AE88484ED3}"/>
                  </a:ext>
                </a:extLst>
              </p:cNvPr>
              <p:cNvGrpSpPr/>
              <p:nvPr/>
            </p:nvGrpSpPr>
            <p:grpSpPr>
              <a:xfrm>
                <a:off x="715116" y="6120769"/>
                <a:ext cx="646176" cy="237614"/>
                <a:chOff x="715116" y="6120769"/>
                <a:chExt cx="646176" cy="237614"/>
              </a:xfrm>
              <a:noFill/>
            </p:grpSpPr>
            <p:sp>
              <p:nvSpPr>
                <p:cNvPr id="1031" name="Freeform: Shape 1030">
                  <a:extLst>
                    <a:ext uri="{FF2B5EF4-FFF2-40B4-BE49-F238E27FC236}">
                      <a16:creationId xmlns:a16="http://schemas.microsoft.com/office/drawing/2014/main" id="{AE95C302-C19C-74F7-22D2-9C93900EB2B2}"/>
                    </a:ext>
                  </a:extLst>
                </p:cNvPr>
                <p:cNvSpPr/>
                <p:nvPr/>
              </p:nvSpPr>
              <p:spPr>
                <a:xfrm>
                  <a:off x="715116" y="6120769"/>
                  <a:ext cx="646176" cy="237614"/>
                </a:xfrm>
                <a:custGeom>
                  <a:avLst/>
                  <a:gdLst>
                    <a:gd name="connsiteX0" fmla="*/ 52769 w 646176"/>
                    <a:gd name="connsiteY0" fmla="*/ 237615 h 237614"/>
                    <a:gd name="connsiteX1" fmla="*/ 142399 w 646176"/>
                    <a:gd name="connsiteY1" fmla="*/ 192752 h 237614"/>
                    <a:gd name="connsiteX2" fmla="*/ 353187 w 646176"/>
                    <a:gd name="connsiteY2" fmla="*/ 221994 h 237614"/>
                    <a:gd name="connsiteX3" fmla="*/ 646176 w 646176"/>
                    <a:gd name="connsiteY3" fmla="*/ 43971 h 237614"/>
                    <a:gd name="connsiteX4" fmla="*/ 599123 w 646176"/>
                    <a:gd name="connsiteY4" fmla="*/ 17016 h 237614"/>
                    <a:gd name="connsiteX5" fmla="*/ 557117 w 646176"/>
                    <a:gd name="connsiteY5" fmla="*/ 29684 h 237614"/>
                    <a:gd name="connsiteX6" fmla="*/ 519779 w 646176"/>
                    <a:gd name="connsiteY6" fmla="*/ 5871 h 237614"/>
                    <a:gd name="connsiteX7" fmla="*/ 481870 w 646176"/>
                    <a:gd name="connsiteY7" fmla="*/ 17016 h 237614"/>
                    <a:gd name="connsiteX8" fmla="*/ 439769 w 646176"/>
                    <a:gd name="connsiteY8" fmla="*/ 156 h 237614"/>
                    <a:gd name="connsiteX9" fmla="*/ 348425 w 646176"/>
                    <a:gd name="connsiteY9" fmla="*/ 37113 h 237614"/>
                    <a:gd name="connsiteX10" fmla="*/ 251460 w 646176"/>
                    <a:gd name="connsiteY10" fmla="*/ 33684 h 237614"/>
                    <a:gd name="connsiteX11" fmla="*/ 117253 w 646176"/>
                    <a:gd name="connsiteY11" fmla="*/ 10253 h 237614"/>
                    <a:gd name="connsiteX12" fmla="*/ 0 w 646176"/>
                    <a:gd name="connsiteY12" fmla="*/ 77118 h 237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46176" h="237614">
                      <a:moveTo>
                        <a:pt x="52769" y="237615"/>
                      </a:moveTo>
                      <a:cubicBezTo>
                        <a:pt x="52769" y="237615"/>
                        <a:pt x="126778" y="190085"/>
                        <a:pt x="142399" y="192752"/>
                      </a:cubicBezTo>
                      <a:cubicBezTo>
                        <a:pt x="190786" y="201134"/>
                        <a:pt x="322136" y="224946"/>
                        <a:pt x="353187" y="221994"/>
                      </a:cubicBezTo>
                      <a:cubicBezTo>
                        <a:pt x="400717" y="217422"/>
                        <a:pt x="646176" y="43971"/>
                        <a:pt x="646176" y="43971"/>
                      </a:cubicBezTo>
                      <a:cubicBezTo>
                        <a:pt x="646176" y="43971"/>
                        <a:pt x="631222" y="17111"/>
                        <a:pt x="599123" y="17016"/>
                      </a:cubicBezTo>
                      <a:cubicBezTo>
                        <a:pt x="567023" y="16920"/>
                        <a:pt x="557117" y="29684"/>
                        <a:pt x="557117" y="29684"/>
                      </a:cubicBezTo>
                      <a:cubicBezTo>
                        <a:pt x="557117" y="29684"/>
                        <a:pt x="548164" y="6252"/>
                        <a:pt x="519779" y="5871"/>
                      </a:cubicBezTo>
                      <a:cubicBezTo>
                        <a:pt x="491395" y="5490"/>
                        <a:pt x="481870" y="17016"/>
                        <a:pt x="481870" y="17016"/>
                      </a:cubicBezTo>
                      <a:cubicBezTo>
                        <a:pt x="481870" y="17016"/>
                        <a:pt x="474155" y="2919"/>
                        <a:pt x="439769" y="156"/>
                      </a:cubicBezTo>
                      <a:cubicBezTo>
                        <a:pt x="405384" y="-2606"/>
                        <a:pt x="385001" y="32065"/>
                        <a:pt x="348425" y="37113"/>
                      </a:cubicBezTo>
                      <a:cubicBezTo>
                        <a:pt x="325565" y="40257"/>
                        <a:pt x="274606" y="38447"/>
                        <a:pt x="251460" y="33684"/>
                      </a:cubicBezTo>
                      <a:cubicBezTo>
                        <a:pt x="228314" y="28922"/>
                        <a:pt x="174022" y="-7178"/>
                        <a:pt x="117253" y="10253"/>
                      </a:cubicBezTo>
                      <a:cubicBezTo>
                        <a:pt x="60484" y="27684"/>
                        <a:pt x="21812" y="67593"/>
                        <a:pt x="0" y="77118"/>
                      </a:cubicBezTo>
                    </a:path>
                  </a:pathLst>
                </a:custGeom>
                <a:noFill/>
                <a:ln w="19050" cap="rnd">
                  <a:solidFill>
                    <a:schemeClr val="accent6"/>
                  </a:solidFill>
                  <a:prstDash val="solid"/>
                  <a:round/>
                </a:ln>
              </p:spPr>
              <p:txBody>
                <a:bodyPr rtlCol="0" anchor="ctr"/>
                <a:lstStyle/>
                <a:p>
                  <a:endParaRPr lang="en-US"/>
                </a:p>
              </p:txBody>
            </p:sp>
            <p:sp>
              <p:nvSpPr>
                <p:cNvPr id="1032" name="Freeform: Shape 1031">
                  <a:extLst>
                    <a:ext uri="{FF2B5EF4-FFF2-40B4-BE49-F238E27FC236}">
                      <a16:creationId xmlns:a16="http://schemas.microsoft.com/office/drawing/2014/main" id="{20DD63DD-7922-DC72-A5AC-FCAAEF2681ED}"/>
                    </a:ext>
                  </a:extLst>
                </p:cNvPr>
                <p:cNvSpPr/>
                <p:nvPr/>
              </p:nvSpPr>
              <p:spPr>
                <a:xfrm>
                  <a:off x="1003724" y="6154548"/>
                  <a:ext cx="150489" cy="70580"/>
                </a:xfrm>
                <a:custGeom>
                  <a:avLst/>
                  <a:gdLst>
                    <a:gd name="connsiteX0" fmla="*/ 0 w 150489"/>
                    <a:gd name="connsiteY0" fmla="*/ 69247 h 70580"/>
                    <a:gd name="connsiteX1" fmla="*/ 72676 w 150489"/>
                    <a:gd name="connsiteY1" fmla="*/ 65818 h 70580"/>
                    <a:gd name="connsiteX2" fmla="*/ 150400 w 150489"/>
                    <a:gd name="connsiteY2" fmla="*/ 70580 h 70580"/>
                    <a:gd name="connsiteX3" fmla="*/ 129254 w 150489"/>
                    <a:gd name="connsiteY3" fmla="*/ 18955 h 70580"/>
                    <a:gd name="connsiteX4" fmla="*/ 73247 w 150489"/>
                    <a:gd name="connsiteY4" fmla="*/ 0 h 70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489" h="70580">
                      <a:moveTo>
                        <a:pt x="0" y="69247"/>
                      </a:moveTo>
                      <a:cubicBezTo>
                        <a:pt x="0" y="69247"/>
                        <a:pt x="50864" y="65437"/>
                        <a:pt x="72676" y="65818"/>
                      </a:cubicBezTo>
                      <a:cubicBezTo>
                        <a:pt x="109919" y="66484"/>
                        <a:pt x="150400" y="70580"/>
                        <a:pt x="150400" y="70580"/>
                      </a:cubicBezTo>
                      <a:cubicBezTo>
                        <a:pt x="150400" y="70580"/>
                        <a:pt x="153067" y="35909"/>
                        <a:pt x="129254" y="18955"/>
                      </a:cubicBezTo>
                      <a:cubicBezTo>
                        <a:pt x="105442" y="2000"/>
                        <a:pt x="73247" y="0"/>
                        <a:pt x="73247" y="0"/>
                      </a:cubicBezTo>
                    </a:path>
                  </a:pathLst>
                </a:custGeom>
                <a:noFill/>
                <a:ln w="19050" cap="rnd">
                  <a:solidFill>
                    <a:schemeClr val="accent6"/>
                  </a:solidFill>
                  <a:prstDash val="solid"/>
                  <a:round/>
                </a:ln>
              </p:spPr>
              <p:txBody>
                <a:bodyPr rtlCol="0" anchor="ctr"/>
                <a:lstStyle/>
                <a:p>
                  <a:endParaRPr lang="en-US"/>
                </a:p>
              </p:txBody>
            </p:sp>
            <p:sp>
              <p:nvSpPr>
                <p:cNvPr id="1033" name="Freeform: Shape 1032">
                  <a:extLst>
                    <a:ext uri="{FF2B5EF4-FFF2-40B4-BE49-F238E27FC236}">
                      <a16:creationId xmlns:a16="http://schemas.microsoft.com/office/drawing/2014/main" id="{852C6027-8742-00F1-0A15-C4EFA5505EEC}"/>
                    </a:ext>
                  </a:extLst>
                </p:cNvPr>
                <p:cNvSpPr/>
                <p:nvPr/>
              </p:nvSpPr>
              <p:spPr>
                <a:xfrm>
                  <a:off x="1131073" y="6137785"/>
                  <a:ext cx="65817" cy="34480"/>
                </a:xfrm>
                <a:custGeom>
                  <a:avLst/>
                  <a:gdLst>
                    <a:gd name="connsiteX0" fmla="*/ 0 w 65817"/>
                    <a:gd name="connsiteY0" fmla="*/ 34481 h 34480"/>
                    <a:gd name="connsiteX1" fmla="*/ 65818 w 65817"/>
                    <a:gd name="connsiteY1" fmla="*/ 0 h 34480"/>
                  </a:gdLst>
                  <a:ahLst/>
                  <a:cxnLst>
                    <a:cxn ang="0">
                      <a:pos x="connsiteX0" y="connsiteY0"/>
                    </a:cxn>
                    <a:cxn ang="0">
                      <a:pos x="connsiteX1" y="connsiteY1"/>
                    </a:cxn>
                  </a:cxnLst>
                  <a:rect l="l" t="t" r="r" b="b"/>
                  <a:pathLst>
                    <a:path w="65817" h="34480">
                      <a:moveTo>
                        <a:pt x="0" y="34481"/>
                      </a:moveTo>
                      <a:lnTo>
                        <a:pt x="65818" y="0"/>
                      </a:lnTo>
                    </a:path>
                  </a:pathLst>
                </a:custGeom>
                <a:ln w="19050" cap="rnd">
                  <a:solidFill>
                    <a:schemeClr val="accent6"/>
                  </a:solidFill>
                  <a:prstDash val="solid"/>
                  <a:round/>
                </a:ln>
              </p:spPr>
              <p:txBody>
                <a:bodyPr rtlCol="0" anchor="ctr"/>
                <a:lstStyle/>
                <a:p>
                  <a:endParaRPr lang="en-US"/>
                </a:p>
              </p:txBody>
            </p:sp>
            <p:sp>
              <p:nvSpPr>
                <p:cNvPr id="1034" name="Freeform: Shape 1033">
                  <a:extLst>
                    <a:ext uri="{FF2B5EF4-FFF2-40B4-BE49-F238E27FC236}">
                      <a16:creationId xmlns:a16="http://schemas.microsoft.com/office/drawing/2014/main" id="{070AEAD9-6C7D-4197-5296-A9C86351059C}"/>
                    </a:ext>
                  </a:extLst>
                </p:cNvPr>
                <p:cNvSpPr/>
                <p:nvPr/>
              </p:nvSpPr>
              <p:spPr>
                <a:xfrm>
                  <a:off x="1154219" y="6150453"/>
                  <a:ext cx="118014" cy="62198"/>
                </a:xfrm>
                <a:custGeom>
                  <a:avLst/>
                  <a:gdLst>
                    <a:gd name="connsiteX0" fmla="*/ 0 w 118014"/>
                    <a:gd name="connsiteY0" fmla="*/ 62198 h 62198"/>
                    <a:gd name="connsiteX1" fmla="*/ 118015 w 118014"/>
                    <a:gd name="connsiteY1" fmla="*/ 0 h 62198"/>
                  </a:gdLst>
                  <a:ahLst/>
                  <a:cxnLst>
                    <a:cxn ang="0">
                      <a:pos x="connsiteX0" y="connsiteY0"/>
                    </a:cxn>
                    <a:cxn ang="0">
                      <a:pos x="connsiteX1" y="connsiteY1"/>
                    </a:cxn>
                  </a:cxnLst>
                  <a:rect l="l" t="t" r="r" b="b"/>
                  <a:pathLst>
                    <a:path w="118014" h="62198">
                      <a:moveTo>
                        <a:pt x="0" y="62198"/>
                      </a:moveTo>
                      <a:lnTo>
                        <a:pt x="118015" y="0"/>
                      </a:lnTo>
                    </a:path>
                  </a:pathLst>
                </a:custGeom>
                <a:ln w="19050" cap="rnd">
                  <a:solidFill>
                    <a:schemeClr val="accent6"/>
                  </a:solidFill>
                  <a:prstDash val="solid"/>
                  <a:round/>
                </a:ln>
              </p:spPr>
              <p:txBody>
                <a:bodyPr rtlCol="0" anchor="ctr"/>
                <a:lstStyle/>
                <a:p>
                  <a:endParaRPr lang="en-US"/>
                </a:p>
              </p:txBody>
            </p:sp>
          </p:grpSp>
          <p:grpSp>
            <p:nvGrpSpPr>
              <p:cNvPr id="107" name="Graphic 9">
                <a:extLst>
                  <a:ext uri="{FF2B5EF4-FFF2-40B4-BE49-F238E27FC236}">
                    <a16:creationId xmlns:a16="http://schemas.microsoft.com/office/drawing/2014/main" id="{C0B337DA-4BF2-BEB3-B8C4-3E0FF4D6017A}"/>
                  </a:ext>
                </a:extLst>
              </p:cNvPr>
              <p:cNvGrpSpPr/>
              <p:nvPr/>
            </p:nvGrpSpPr>
            <p:grpSpPr>
              <a:xfrm>
                <a:off x="643869" y="5721369"/>
                <a:ext cx="613219" cy="304401"/>
                <a:chOff x="643869" y="5721369"/>
                <a:chExt cx="613219" cy="304401"/>
              </a:xfrm>
              <a:noFill/>
            </p:grpSpPr>
            <p:sp>
              <p:nvSpPr>
                <p:cNvPr id="117" name="Freeform: Shape 116">
                  <a:extLst>
                    <a:ext uri="{FF2B5EF4-FFF2-40B4-BE49-F238E27FC236}">
                      <a16:creationId xmlns:a16="http://schemas.microsoft.com/office/drawing/2014/main" id="{D0730FF0-C57E-9B86-39F6-E3FCE8DF6CAF}"/>
                    </a:ext>
                  </a:extLst>
                </p:cNvPr>
                <p:cNvSpPr/>
                <p:nvPr/>
              </p:nvSpPr>
              <p:spPr>
                <a:xfrm rot="-4846799">
                  <a:off x="687471" y="5733851"/>
                  <a:ext cx="168973" cy="168973"/>
                </a:xfrm>
                <a:custGeom>
                  <a:avLst/>
                  <a:gdLst>
                    <a:gd name="connsiteX0" fmla="*/ 168973 w 168973"/>
                    <a:gd name="connsiteY0" fmla="*/ 84487 h 168973"/>
                    <a:gd name="connsiteX1" fmla="*/ 84487 w 168973"/>
                    <a:gd name="connsiteY1" fmla="*/ 168973 h 168973"/>
                    <a:gd name="connsiteX2" fmla="*/ 0 w 168973"/>
                    <a:gd name="connsiteY2" fmla="*/ 84487 h 168973"/>
                    <a:gd name="connsiteX3" fmla="*/ 84487 w 168973"/>
                    <a:gd name="connsiteY3" fmla="*/ 0 h 168973"/>
                    <a:gd name="connsiteX4" fmla="*/ 168973 w 168973"/>
                    <a:gd name="connsiteY4" fmla="*/ 84487 h 168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973" h="168973">
                      <a:moveTo>
                        <a:pt x="168973" y="84487"/>
                      </a:moveTo>
                      <a:cubicBezTo>
                        <a:pt x="168973" y="131147"/>
                        <a:pt x="131147" y="168973"/>
                        <a:pt x="84487" y="168973"/>
                      </a:cubicBezTo>
                      <a:cubicBezTo>
                        <a:pt x="37826" y="168973"/>
                        <a:pt x="0" y="131147"/>
                        <a:pt x="0" y="84487"/>
                      </a:cubicBezTo>
                      <a:cubicBezTo>
                        <a:pt x="0" y="37826"/>
                        <a:pt x="37826" y="0"/>
                        <a:pt x="84487" y="0"/>
                      </a:cubicBezTo>
                      <a:cubicBezTo>
                        <a:pt x="131147" y="0"/>
                        <a:pt x="168973" y="37826"/>
                        <a:pt x="168973" y="84487"/>
                      </a:cubicBezTo>
                      <a:close/>
                    </a:path>
                  </a:pathLst>
                </a:custGeom>
                <a:noFill/>
                <a:ln w="19050" cap="rnd">
                  <a:solidFill>
                    <a:schemeClr val="accent6"/>
                  </a:solidFill>
                  <a:prstDash val="solid"/>
                  <a:round/>
                </a:ln>
              </p:spPr>
              <p:txBody>
                <a:bodyPr rtlCol="0" anchor="ctr"/>
                <a:lstStyle/>
                <a:p>
                  <a:endParaRPr lang="en-US"/>
                </a:p>
              </p:txBody>
            </p:sp>
            <p:sp>
              <p:nvSpPr>
                <p:cNvPr id="1025" name="Freeform: Shape 1024">
                  <a:extLst>
                    <a:ext uri="{FF2B5EF4-FFF2-40B4-BE49-F238E27FC236}">
                      <a16:creationId xmlns:a16="http://schemas.microsoft.com/office/drawing/2014/main" id="{E1BAA5C7-7B42-C59C-6420-113A47D77E3C}"/>
                    </a:ext>
                  </a:extLst>
                </p:cNvPr>
                <p:cNvSpPr/>
                <p:nvPr/>
              </p:nvSpPr>
              <p:spPr>
                <a:xfrm rot="-4846799">
                  <a:off x="865984" y="5757927"/>
                  <a:ext cx="168973" cy="168973"/>
                </a:xfrm>
                <a:custGeom>
                  <a:avLst/>
                  <a:gdLst>
                    <a:gd name="connsiteX0" fmla="*/ 168973 w 168973"/>
                    <a:gd name="connsiteY0" fmla="*/ 84487 h 168973"/>
                    <a:gd name="connsiteX1" fmla="*/ 84487 w 168973"/>
                    <a:gd name="connsiteY1" fmla="*/ 168973 h 168973"/>
                    <a:gd name="connsiteX2" fmla="*/ 0 w 168973"/>
                    <a:gd name="connsiteY2" fmla="*/ 84487 h 168973"/>
                    <a:gd name="connsiteX3" fmla="*/ 84487 w 168973"/>
                    <a:gd name="connsiteY3" fmla="*/ 0 h 168973"/>
                    <a:gd name="connsiteX4" fmla="*/ 168973 w 168973"/>
                    <a:gd name="connsiteY4" fmla="*/ 84487 h 168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973" h="168973">
                      <a:moveTo>
                        <a:pt x="168973" y="84487"/>
                      </a:moveTo>
                      <a:cubicBezTo>
                        <a:pt x="168973" y="131147"/>
                        <a:pt x="131147" y="168973"/>
                        <a:pt x="84487" y="168973"/>
                      </a:cubicBezTo>
                      <a:cubicBezTo>
                        <a:pt x="37826" y="168973"/>
                        <a:pt x="0" y="131147"/>
                        <a:pt x="0" y="84487"/>
                      </a:cubicBezTo>
                      <a:cubicBezTo>
                        <a:pt x="0" y="37826"/>
                        <a:pt x="37826" y="0"/>
                        <a:pt x="84487" y="0"/>
                      </a:cubicBezTo>
                      <a:cubicBezTo>
                        <a:pt x="131147" y="0"/>
                        <a:pt x="168973" y="37826"/>
                        <a:pt x="168973" y="84487"/>
                      </a:cubicBezTo>
                      <a:close/>
                    </a:path>
                  </a:pathLst>
                </a:custGeom>
                <a:noFill/>
                <a:ln w="19050" cap="rnd">
                  <a:solidFill>
                    <a:schemeClr val="accent6"/>
                  </a:solidFill>
                  <a:prstDash val="solid"/>
                  <a:round/>
                </a:ln>
              </p:spPr>
              <p:txBody>
                <a:bodyPr rtlCol="0" anchor="ctr"/>
                <a:lstStyle/>
                <a:p>
                  <a:endParaRPr lang="en-US"/>
                </a:p>
              </p:txBody>
            </p:sp>
            <p:sp>
              <p:nvSpPr>
                <p:cNvPr id="1026" name="Freeform: Shape 1025">
                  <a:extLst>
                    <a:ext uri="{FF2B5EF4-FFF2-40B4-BE49-F238E27FC236}">
                      <a16:creationId xmlns:a16="http://schemas.microsoft.com/office/drawing/2014/main" id="{4E7599A9-3DFC-449B-C92D-9020BADCCC79}"/>
                    </a:ext>
                  </a:extLst>
                </p:cNvPr>
                <p:cNvSpPr/>
                <p:nvPr/>
              </p:nvSpPr>
              <p:spPr>
                <a:xfrm>
                  <a:off x="822463" y="5926901"/>
                  <a:ext cx="256031" cy="98869"/>
                </a:xfrm>
                <a:custGeom>
                  <a:avLst/>
                  <a:gdLst>
                    <a:gd name="connsiteX0" fmla="*/ 11240 w 256031"/>
                    <a:gd name="connsiteY0" fmla="*/ 74771 h 98869"/>
                    <a:gd name="connsiteX1" fmla="*/ 0 w 256031"/>
                    <a:gd name="connsiteY1" fmla="*/ 98870 h 98869"/>
                    <a:gd name="connsiteX2" fmla="*/ 256032 w 256031"/>
                    <a:gd name="connsiteY2" fmla="*/ 98870 h 98869"/>
                    <a:gd name="connsiteX3" fmla="*/ 128016 w 256031"/>
                    <a:gd name="connsiteY3" fmla="*/ 0 h 98869"/>
                    <a:gd name="connsiteX4" fmla="*/ 50959 w 256031"/>
                    <a:gd name="connsiteY4" fmla="*/ 27622 h 988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6031" h="98869">
                      <a:moveTo>
                        <a:pt x="11240" y="74771"/>
                      </a:moveTo>
                      <a:cubicBezTo>
                        <a:pt x="6953" y="82391"/>
                        <a:pt x="3239" y="90488"/>
                        <a:pt x="0" y="98870"/>
                      </a:cubicBezTo>
                      <a:lnTo>
                        <a:pt x="256032" y="98870"/>
                      </a:lnTo>
                      <a:cubicBezTo>
                        <a:pt x="233839" y="40577"/>
                        <a:pt x="184880" y="0"/>
                        <a:pt x="128016" y="0"/>
                      </a:cubicBezTo>
                      <a:cubicBezTo>
                        <a:pt x="99536" y="0"/>
                        <a:pt x="73057" y="10192"/>
                        <a:pt x="50959" y="27622"/>
                      </a:cubicBezTo>
                    </a:path>
                  </a:pathLst>
                </a:custGeom>
                <a:noFill/>
                <a:ln w="19050" cap="rnd">
                  <a:solidFill>
                    <a:schemeClr val="accent6"/>
                  </a:solidFill>
                  <a:prstDash val="solid"/>
                  <a:round/>
                </a:ln>
              </p:spPr>
              <p:txBody>
                <a:bodyPr rtlCol="0" anchor="ctr"/>
                <a:lstStyle/>
                <a:p>
                  <a:endParaRPr lang="en-US"/>
                </a:p>
              </p:txBody>
            </p:sp>
            <p:sp>
              <p:nvSpPr>
                <p:cNvPr id="1027" name="Freeform: Shape 1026">
                  <a:extLst>
                    <a:ext uri="{FF2B5EF4-FFF2-40B4-BE49-F238E27FC236}">
                      <a16:creationId xmlns:a16="http://schemas.microsoft.com/office/drawing/2014/main" id="{F0D1106B-6C49-1E3D-0100-ABB4C4D99DDE}"/>
                    </a:ext>
                  </a:extLst>
                </p:cNvPr>
                <p:cNvSpPr/>
                <p:nvPr/>
              </p:nvSpPr>
              <p:spPr>
                <a:xfrm>
                  <a:off x="833702" y="5954523"/>
                  <a:ext cx="39719" cy="47148"/>
                </a:xfrm>
                <a:custGeom>
                  <a:avLst/>
                  <a:gdLst>
                    <a:gd name="connsiteX0" fmla="*/ 39719 w 39719"/>
                    <a:gd name="connsiteY0" fmla="*/ 0 h 47148"/>
                    <a:gd name="connsiteX1" fmla="*/ 0 w 39719"/>
                    <a:gd name="connsiteY1" fmla="*/ 47149 h 47148"/>
                  </a:gdLst>
                  <a:ahLst/>
                  <a:cxnLst>
                    <a:cxn ang="0">
                      <a:pos x="connsiteX0" y="connsiteY0"/>
                    </a:cxn>
                    <a:cxn ang="0">
                      <a:pos x="connsiteX1" y="connsiteY1"/>
                    </a:cxn>
                  </a:cxnLst>
                  <a:rect l="l" t="t" r="r" b="b"/>
                  <a:pathLst>
                    <a:path w="39719" h="47148">
                      <a:moveTo>
                        <a:pt x="39719" y="0"/>
                      </a:moveTo>
                      <a:cubicBezTo>
                        <a:pt x="24003" y="12383"/>
                        <a:pt x="10478" y="28480"/>
                        <a:pt x="0" y="47149"/>
                      </a:cubicBezTo>
                    </a:path>
                  </a:pathLst>
                </a:custGeom>
                <a:noFill/>
                <a:ln w="19050" cap="rnd">
                  <a:solidFill>
                    <a:schemeClr val="accent6"/>
                  </a:solidFill>
                  <a:prstDash val="solid"/>
                  <a:round/>
                </a:ln>
              </p:spPr>
              <p:txBody>
                <a:bodyPr rtlCol="0" anchor="ctr"/>
                <a:lstStyle/>
                <a:p>
                  <a:endParaRPr lang="en-US"/>
                </a:p>
              </p:txBody>
            </p:sp>
            <p:sp>
              <p:nvSpPr>
                <p:cNvPr id="1028" name="Freeform: Shape 1027">
                  <a:extLst>
                    <a:ext uri="{FF2B5EF4-FFF2-40B4-BE49-F238E27FC236}">
                      <a16:creationId xmlns:a16="http://schemas.microsoft.com/office/drawing/2014/main" id="{677DC00D-D129-9CB0-5405-9465A55A7D47}"/>
                    </a:ext>
                  </a:extLst>
                </p:cNvPr>
                <p:cNvSpPr/>
                <p:nvPr/>
              </p:nvSpPr>
              <p:spPr>
                <a:xfrm>
                  <a:off x="643869" y="5902803"/>
                  <a:ext cx="229361" cy="98869"/>
                </a:xfrm>
                <a:custGeom>
                  <a:avLst/>
                  <a:gdLst>
                    <a:gd name="connsiteX0" fmla="*/ 229362 w 229361"/>
                    <a:gd name="connsiteY0" fmla="*/ 51911 h 98869"/>
                    <a:gd name="connsiteX1" fmla="*/ 128016 w 229361"/>
                    <a:gd name="connsiteY1" fmla="*/ 0 h 98869"/>
                    <a:gd name="connsiteX2" fmla="*/ 0 w 229361"/>
                    <a:gd name="connsiteY2" fmla="*/ 98869 h 98869"/>
                    <a:gd name="connsiteX3" fmla="*/ 189833 w 229361"/>
                    <a:gd name="connsiteY3" fmla="*/ 98869 h 98869"/>
                  </a:gdLst>
                  <a:ahLst/>
                  <a:cxnLst>
                    <a:cxn ang="0">
                      <a:pos x="connsiteX0" y="connsiteY0"/>
                    </a:cxn>
                    <a:cxn ang="0">
                      <a:pos x="connsiteX1" y="connsiteY1"/>
                    </a:cxn>
                    <a:cxn ang="0">
                      <a:pos x="connsiteX2" y="connsiteY2"/>
                    </a:cxn>
                    <a:cxn ang="0">
                      <a:pos x="connsiteX3" y="connsiteY3"/>
                    </a:cxn>
                  </a:cxnLst>
                  <a:rect l="l" t="t" r="r" b="b"/>
                  <a:pathLst>
                    <a:path w="229361" h="98869">
                      <a:moveTo>
                        <a:pt x="229362" y="51911"/>
                      </a:moveTo>
                      <a:cubicBezTo>
                        <a:pt x="203740" y="19907"/>
                        <a:pt x="167926" y="0"/>
                        <a:pt x="128016" y="0"/>
                      </a:cubicBezTo>
                      <a:cubicBezTo>
                        <a:pt x="71057" y="0"/>
                        <a:pt x="22193" y="40576"/>
                        <a:pt x="0" y="98869"/>
                      </a:cubicBezTo>
                      <a:lnTo>
                        <a:pt x="189833" y="98869"/>
                      </a:lnTo>
                    </a:path>
                  </a:pathLst>
                </a:custGeom>
                <a:noFill/>
                <a:ln w="19050" cap="rnd">
                  <a:solidFill>
                    <a:schemeClr val="accent6"/>
                  </a:solidFill>
                  <a:prstDash val="solid"/>
                  <a:round/>
                </a:ln>
              </p:spPr>
              <p:txBody>
                <a:bodyPr rtlCol="0" anchor="ctr"/>
                <a:lstStyle/>
                <a:p>
                  <a:endParaRPr lang="en-US"/>
                </a:p>
              </p:txBody>
            </p:sp>
            <p:sp>
              <p:nvSpPr>
                <p:cNvPr id="1029" name="Freeform: Shape 1028">
                  <a:extLst>
                    <a:ext uri="{FF2B5EF4-FFF2-40B4-BE49-F238E27FC236}">
                      <a16:creationId xmlns:a16="http://schemas.microsoft.com/office/drawing/2014/main" id="{E0779436-8493-AE78-A88B-9A8EAB1518E2}"/>
                    </a:ext>
                  </a:extLst>
                </p:cNvPr>
                <p:cNvSpPr/>
                <p:nvPr/>
              </p:nvSpPr>
              <p:spPr>
                <a:xfrm rot="-553201">
                  <a:off x="1044562" y="5733815"/>
                  <a:ext cx="168973" cy="168973"/>
                </a:xfrm>
                <a:custGeom>
                  <a:avLst/>
                  <a:gdLst>
                    <a:gd name="connsiteX0" fmla="*/ 168973 w 168973"/>
                    <a:gd name="connsiteY0" fmla="*/ 84487 h 168973"/>
                    <a:gd name="connsiteX1" fmla="*/ 84487 w 168973"/>
                    <a:gd name="connsiteY1" fmla="*/ 168973 h 168973"/>
                    <a:gd name="connsiteX2" fmla="*/ 0 w 168973"/>
                    <a:gd name="connsiteY2" fmla="*/ 84487 h 168973"/>
                    <a:gd name="connsiteX3" fmla="*/ 84487 w 168973"/>
                    <a:gd name="connsiteY3" fmla="*/ 0 h 168973"/>
                    <a:gd name="connsiteX4" fmla="*/ 168973 w 168973"/>
                    <a:gd name="connsiteY4" fmla="*/ 84487 h 168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973" h="168973">
                      <a:moveTo>
                        <a:pt x="168973" y="84487"/>
                      </a:moveTo>
                      <a:cubicBezTo>
                        <a:pt x="168973" y="131147"/>
                        <a:pt x="131147" y="168973"/>
                        <a:pt x="84487" y="168973"/>
                      </a:cubicBezTo>
                      <a:cubicBezTo>
                        <a:pt x="37826" y="168973"/>
                        <a:pt x="0" y="131147"/>
                        <a:pt x="0" y="84487"/>
                      </a:cubicBezTo>
                      <a:cubicBezTo>
                        <a:pt x="0" y="37826"/>
                        <a:pt x="37826" y="0"/>
                        <a:pt x="84487" y="0"/>
                      </a:cubicBezTo>
                      <a:cubicBezTo>
                        <a:pt x="131147" y="0"/>
                        <a:pt x="168973" y="37826"/>
                        <a:pt x="168973" y="84487"/>
                      </a:cubicBezTo>
                      <a:close/>
                    </a:path>
                  </a:pathLst>
                </a:custGeom>
                <a:noFill/>
                <a:ln w="19050" cap="rnd">
                  <a:solidFill>
                    <a:schemeClr val="accent6"/>
                  </a:solidFill>
                  <a:prstDash val="solid"/>
                  <a:round/>
                </a:ln>
              </p:spPr>
              <p:txBody>
                <a:bodyPr rtlCol="0" anchor="ctr"/>
                <a:lstStyle/>
                <a:p>
                  <a:endParaRPr lang="en-US"/>
                </a:p>
              </p:txBody>
            </p:sp>
            <p:sp>
              <p:nvSpPr>
                <p:cNvPr id="1030" name="Freeform: Shape 1029">
                  <a:extLst>
                    <a:ext uri="{FF2B5EF4-FFF2-40B4-BE49-F238E27FC236}">
                      <a16:creationId xmlns:a16="http://schemas.microsoft.com/office/drawing/2014/main" id="{C27C322E-EBB6-1E4A-7D4E-32CE61C7C0D9}"/>
                    </a:ext>
                  </a:extLst>
                </p:cNvPr>
                <p:cNvSpPr/>
                <p:nvPr/>
              </p:nvSpPr>
              <p:spPr>
                <a:xfrm>
                  <a:off x="1027727" y="5902803"/>
                  <a:ext cx="229361" cy="98869"/>
                </a:xfrm>
                <a:custGeom>
                  <a:avLst/>
                  <a:gdLst>
                    <a:gd name="connsiteX0" fmla="*/ 0 w 229361"/>
                    <a:gd name="connsiteY0" fmla="*/ 51911 h 98869"/>
                    <a:gd name="connsiteX1" fmla="*/ 101346 w 229361"/>
                    <a:gd name="connsiteY1" fmla="*/ 0 h 98869"/>
                    <a:gd name="connsiteX2" fmla="*/ 229362 w 229361"/>
                    <a:gd name="connsiteY2" fmla="*/ 98869 h 98869"/>
                    <a:gd name="connsiteX3" fmla="*/ 39529 w 229361"/>
                    <a:gd name="connsiteY3" fmla="*/ 98869 h 98869"/>
                  </a:gdLst>
                  <a:ahLst/>
                  <a:cxnLst>
                    <a:cxn ang="0">
                      <a:pos x="connsiteX0" y="connsiteY0"/>
                    </a:cxn>
                    <a:cxn ang="0">
                      <a:pos x="connsiteX1" y="connsiteY1"/>
                    </a:cxn>
                    <a:cxn ang="0">
                      <a:pos x="connsiteX2" y="connsiteY2"/>
                    </a:cxn>
                    <a:cxn ang="0">
                      <a:pos x="connsiteX3" y="connsiteY3"/>
                    </a:cxn>
                  </a:cxnLst>
                  <a:rect l="l" t="t" r="r" b="b"/>
                  <a:pathLst>
                    <a:path w="229361" h="98869">
                      <a:moveTo>
                        <a:pt x="0" y="51911"/>
                      </a:moveTo>
                      <a:cubicBezTo>
                        <a:pt x="25622" y="19907"/>
                        <a:pt x="61436" y="0"/>
                        <a:pt x="101346" y="0"/>
                      </a:cubicBezTo>
                      <a:cubicBezTo>
                        <a:pt x="158305" y="0"/>
                        <a:pt x="207169" y="40576"/>
                        <a:pt x="229362" y="98869"/>
                      </a:cubicBezTo>
                      <a:lnTo>
                        <a:pt x="39529" y="98869"/>
                      </a:lnTo>
                    </a:path>
                  </a:pathLst>
                </a:custGeom>
                <a:noFill/>
                <a:ln w="19050" cap="rnd">
                  <a:solidFill>
                    <a:schemeClr val="accent6"/>
                  </a:solidFill>
                  <a:prstDash val="solid"/>
                  <a:round/>
                </a:ln>
              </p:spPr>
              <p:txBody>
                <a:bodyPr rtlCol="0" anchor="ctr"/>
                <a:lstStyle/>
                <a:p>
                  <a:endParaRPr lang="en-US"/>
                </a:p>
              </p:txBody>
            </p:sp>
          </p:grpSp>
          <p:sp>
            <p:nvSpPr>
              <p:cNvPr id="108" name="Freeform: Shape 107">
                <a:extLst>
                  <a:ext uri="{FF2B5EF4-FFF2-40B4-BE49-F238E27FC236}">
                    <a16:creationId xmlns:a16="http://schemas.microsoft.com/office/drawing/2014/main" id="{2C2C9E21-234F-7B49-3C53-306E82495FC5}"/>
                  </a:ext>
                </a:extLst>
              </p:cNvPr>
              <p:cNvSpPr/>
              <p:nvPr/>
            </p:nvSpPr>
            <p:spPr>
              <a:xfrm>
                <a:off x="578718" y="6142928"/>
                <a:ext cx="200024" cy="294036"/>
              </a:xfrm>
              <a:custGeom>
                <a:avLst/>
                <a:gdLst>
                  <a:gd name="connsiteX0" fmla="*/ 0 w 200024"/>
                  <a:gd name="connsiteY0" fmla="*/ 0 h 294036"/>
                  <a:gd name="connsiteX1" fmla="*/ 114300 w 200024"/>
                  <a:gd name="connsiteY1" fmla="*/ 0 h 294036"/>
                  <a:gd name="connsiteX2" fmla="*/ 200025 w 200024"/>
                  <a:gd name="connsiteY2" fmla="*/ 294037 h 294036"/>
                  <a:gd name="connsiteX3" fmla="*/ 43720 w 200024"/>
                  <a:gd name="connsiteY3" fmla="*/ 294037 h 294036"/>
                  <a:gd name="connsiteX4" fmla="*/ 0 w 200024"/>
                  <a:gd name="connsiteY4" fmla="*/ 0 h 294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4" h="294036">
                    <a:moveTo>
                      <a:pt x="0" y="0"/>
                    </a:moveTo>
                    <a:lnTo>
                      <a:pt x="114300" y="0"/>
                    </a:lnTo>
                    <a:lnTo>
                      <a:pt x="200025" y="294037"/>
                    </a:lnTo>
                    <a:lnTo>
                      <a:pt x="43720" y="294037"/>
                    </a:lnTo>
                    <a:lnTo>
                      <a:pt x="0" y="0"/>
                    </a:lnTo>
                    <a:close/>
                  </a:path>
                </a:pathLst>
              </a:custGeom>
              <a:noFill/>
              <a:ln w="19050" cap="rnd">
                <a:solidFill>
                  <a:schemeClr val="accent6"/>
                </a:solidFill>
                <a:prstDash val="solid"/>
                <a:round/>
              </a:ln>
            </p:spPr>
            <p:txBody>
              <a:bodyPr rtlCol="0" anchor="ctr"/>
              <a:lstStyle/>
              <a:p>
                <a:endParaRPr lang="en-US"/>
              </a:p>
            </p:txBody>
          </p:sp>
          <p:sp>
            <p:nvSpPr>
              <p:cNvPr id="116" name="Freeform: Shape 115">
                <a:extLst>
                  <a:ext uri="{FF2B5EF4-FFF2-40B4-BE49-F238E27FC236}">
                    <a16:creationId xmlns:a16="http://schemas.microsoft.com/office/drawing/2014/main" id="{878FECC8-95C2-BA4C-225E-9D5D2FB88649}"/>
                  </a:ext>
                </a:extLst>
              </p:cNvPr>
              <p:cNvSpPr/>
              <p:nvPr/>
            </p:nvSpPr>
            <p:spPr>
              <a:xfrm>
                <a:off x="670730" y="6367528"/>
                <a:ext cx="48958" cy="48958"/>
              </a:xfrm>
              <a:custGeom>
                <a:avLst/>
                <a:gdLst>
                  <a:gd name="connsiteX0" fmla="*/ 48959 w 48958"/>
                  <a:gd name="connsiteY0" fmla="*/ 24479 h 48958"/>
                  <a:gd name="connsiteX1" fmla="*/ 24479 w 48958"/>
                  <a:gd name="connsiteY1" fmla="*/ 48959 h 48958"/>
                  <a:gd name="connsiteX2" fmla="*/ 0 w 48958"/>
                  <a:gd name="connsiteY2" fmla="*/ 24479 h 48958"/>
                  <a:gd name="connsiteX3" fmla="*/ 24479 w 48958"/>
                  <a:gd name="connsiteY3" fmla="*/ 0 h 48958"/>
                  <a:gd name="connsiteX4" fmla="*/ 48959 w 48958"/>
                  <a:gd name="connsiteY4" fmla="*/ 24479 h 489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958" h="48958">
                    <a:moveTo>
                      <a:pt x="48959" y="24479"/>
                    </a:moveTo>
                    <a:cubicBezTo>
                      <a:pt x="48959" y="37999"/>
                      <a:pt x="37999" y="48959"/>
                      <a:pt x="24479" y="48959"/>
                    </a:cubicBezTo>
                    <a:cubicBezTo>
                      <a:pt x="10960" y="48959"/>
                      <a:pt x="0" y="37999"/>
                      <a:pt x="0" y="24479"/>
                    </a:cubicBezTo>
                    <a:cubicBezTo>
                      <a:pt x="0" y="10960"/>
                      <a:pt x="10960" y="0"/>
                      <a:pt x="24479" y="0"/>
                    </a:cubicBezTo>
                    <a:cubicBezTo>
                      <a:pt x="37999" y="0"/>
                      <a:pt x="48959" y="10960"/>
                      <a:pt x="48959" y="24479"/>
                    </a:cubicBezTo>
                    <a:close/>
                  </a:path>
                </a:pathLst>
              </a:custGeom>
              <a:noFill/>
              <a:ln w="19050" cap="rnd">
                <a:solidFill>
                  <a:schemeClr val="accent6"/>
                </a:solidFill>
                <a:prstDash val="solid"/>
                <a:round/>
              </a:ln>
            </p:spPr>
            <p:txBody>
              <a:bodyPr rtlCol="0" anchor="ctr"/>
              <a:lstStyle/>
              <a:p>
                <a:endParaRPr lang="en-US"/>
              </a:p>
            </p:txBody>
          </p:sp>
        </p:grpSp>
        <p:sp>
          <p:nvSpPr>
            <p:cNvPr id="1051" name="Rectangle 1050">
              <a:extLst>
                <a:ext uri="{FF2B5EF4-FFF2-40B4-BE49-F238E27FC236}">
                  <a16:creationId xmlns:a16="http://schemas.microsoft.com/office/drawing/2014/main" id="{C191B33A-EAF1-A0EC-2633-8BEE4550744B}"/>
                </a:ext>
              </a:extLst>
            </p:cNvPr>
            <p:cNvSpPr/>
            <p:nvPr/>
          </p:nvSpPr>
          <p:spPr>
            <a:xfrm>
              <a:off x="8016948" y="4455061"/>
              <a:ext cx="2566129" cy="1547489"/>
            </a:xfrm>
            <a:prstGeom prst="rect">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t"/>
            <a:lstStyle/>
            <a:p>
              <a:r>
                <a:rPr lang="en-GB" b="1" dirty="0">
                  <a:solidFill>
                    <a:schemeClr val="accent6"/>
                  </a:solidFill>
                  <a:latin typeface="Akkurat LL"/>
                  <a:ea typeface="Akkurat LL"/>
                  <a:cs typeface="Akkurat LL"/>
                </a:rPr>
                <a:t>CReDo provides additional inputs for decision-maker’s resilience investment planning </a:t>
              </a:r>
              <a:endParaRPr lang="en-GB" sz="1400" dirty="0">
                <a:solidFill>
                  <a:schemeClr val="accent6"/>
                </a:solidFill>
              </a:endParaRPr>
            </a:p>
          </p:txBody>
        </p:sp>
      </p:grpSp>
      <p:grpSp>
        <p:nvGrpSpPr>
          <p:cNvPr id="6" name="Group 5">
            <a:extLst>
              <a:ext uri="{FF2B5EF4-FFF2-40B4-BE49-F238E27FC236}">
                <a16:creationId xmlns:a16="http://schemas.microsoft.com/office/drawing/2014/main" id="{435C19CE-50CF-FED1-9BF0-3DEBB7984AF8}"/>
              </a:ext>
            </a:extLst>
          </p:cNvPr>
          <p:cNvGrpSpPr/>
          <p:nvPr/>
        </p:nvGrpSpPr>
        <p:grpSpPr>
          <a:xfrm>
            <a:off x="6565479" y="1955171"/>
            <a:ext cx="3576447" cy="1539943"/>
            <a:chOff x="6911728" y="2426937"/>
            <a:chExt cx="3576447" cy="1539943"/>
          </a:xfrm>
        </p:grpSpPr>
        <p:grpSp>
          <p:nvGrpSpPr>
            <p:cNvPr id="77" name="Group 76">
              <a:extLst>
                <a:ext uri="{FF2B5EF4-FFF2-40B4-BE49-F238E27FC236}">
                  <a16:creationId xmlns:a16="http://schemas.microsoft.com/office/drawing/2014/main" id="{478B59B1-95B2-5360-1661-854D5E7DABBE}"/>
                </a:ext>
              </a:extLst>
            </p:cNvPr>
            <p:cNvGrpSpPr/>
            <p:nvPr/>
          </p:nvGrpSpPr>
          <p:grpSpPr>
            <a:xfrm>
              <a:off x="6911728" y="2516103"/>
              <a:ext cx="795567" cy="625268"/>
              <a:chOff x="560329" y="3250360"/>
              <a:chExt cx="795567" cy="625268"/>
            </a:xfrm>
          </p:grpSpPr>
          <p:grpSp>
            <p:nvGrpSpPr>
              <p:cNvPr id="78" name="Graphic 5">
                <a:extLst>
                  <a:ext uri="{FF2B5EF4-FFF2-40B4-BE49-F238E27FC236}">
                    <a16:creationId xmlns:a16="http://schemas.microsoft.com/office/drawing/2014/main" id="{9054F093-C769-C281-2E4B-F0296F04881B}"/>
                  </a:ext>
                </a:extLst>
              </p:cNvPr>
              <p:cNvGrpSpPr/>
              <p:nvPr/>
            </p:nvGrpSpPr>
            <p:grpSpPr>
              <a:xfrm>
                <a:off x="560329" y="3250360"/>
                <a:ext cx="402113" cy="281785"/>
                <a:chOff x="560329" y="3250360"/>
                <a:chExt cx="402113" cy="281785"/>
              </a:xfrm>
              <a:noFill/>
            </p:grpSpPr>
            <p:sp>
              <p:nvSpPr>
                <p:cNvPr id="83" name="Freeform: Shape 82">
                  <a:extLst>
                    <a:ext uri="{FF2B5EF4-FFF2-40B4-BE49-F238E27FC236}">
                      <a16:creationId xmlns:a16="http://schemas.microsoft.com/office/drawing/2014/main" id="{E793A2EA-EECC-59D6-42E4-6188F752955F}"/>
                    </a:ext>
                  </a:extLst>
                </p:cNvPr>
                <p:cNvSpPr/>
                <p:nvPr/>
              </p:nvSpPr>
              <p:spPr>
                <a:xfrm>
                  <a:off x="909585" y="3319273"/>
                  <a:ext cx="52857" cy="52676"/>
                </a:xfrm>
                <a:custGeom>
                  <a:avLst/>
                  <a:gdLst>
                    <a:gd name="connsiteX0" fmla="*/ 52857 w 52857"/>
                    <a:gd name="connsiteY0" fmla="*/ 0 h 52676"/>
                    <a:gd name="connsiteX1" fmla="*/ 0 w 52857"/>
                    <a:gd name="connsiteY1" fmla="*/ 52677 h 52676"/>
                  </a:gdLst>
                  <a:ahLst/>
                  <a:cxnLst>
                    <a:cxn ang="0">
                      <a:pos x="connsiteX0" y="connsiteY0"/>
                    </a:cxn>
                    <a:cxn ang="0">
                      <a:pos x="connsiteX1" y="connsiteY1"/>
                    </a:cxn>
                  </a:cxnLst>
                  <a:rect l="l" t="t" r="r" b="b"/>
                  <a:pathLst>
                    <a:path w="52857" h="52676">
                      <a:moveTo>
                        <a:pt x="52857" y="0"/>
                      </a:moveTo>
                      <a:lnTo>
                        <a:pt x="0" y="52677"/>
                      </a:lnTo>
                    </a:path>
                  </a:pathLst>
                </a:custGeom>
                <a:ln w="19050" cap="rnd">
                  <a:solidFill>
                    <a:schemeClr val="accent5"/>
                  </a:solidFill>
                  <a:custDash>
                    <a:ds d="0" sp="0"/>
                    <a:ds d="0" sp="0"/>
                    <a:ds d="2641500" sp="0"/>
                    <a:ds d="0" sp="401250"/>
                  </a:custDash>
                  <a:round/>
                </a:ln>
              </p:spPr>
              <p:txBody>
                <a:bodyPr rtlCol="0" anchor="ctr"/>
                <a:lstStyle/>
                <a:p>
                  <a:endParaRPr lang="en-US"/>
                </a:p>
              </p:txBody>
            </p:sp>
            <p:sp>
              <p:nvSpPr>
                <p:cNvPr id="84" name="Freeform: Shape 83">
                  <a:extLst>
                    <a:ext uri="{FF2B5EF4-FFF2-40B4-BE49-F238E27FC236}">
                      <a16:creationId xmlns:a16="http://schemas.microsoft.com/office/drawing/2014/main" id="{832EFFCC-C8D3-F6BA-D8F4-A29865C533E1}"/>
                    </a:ext>
                  </a:extLst>
                </p:cNvPr>
                <p:cNvSpPr/>
                <p:nvPr/>
              </p:nvSpPr>
              <p:spPr>
                <a:xfrm>
                  <a:off x="560329" y="3485783"/>
                  <a:ext cx="74505" cy="18040"/>
                </a:xfrm>
                <a:custGeom>
                  <a:avLst/>
                  <a:gdLst>
                    <a:gd name="connsiteX0" fmla="*/ 0 w 74505"/>
                    <a:gd name="connsiteY0" fmla="*/ 0 h 18040"/>
                    <a:gd name="connsiteX1" fmla="*/ 74505 w 74505"/>
                    <a:gd name="connsiteY1" fmla="*/ 0 h 18040"/>
                  </a:gdLst>
                  <a:ahLst/>
                  <a:cxnLst>
                    <a:cxn ang="0">
                      <a:pos x="connsiteX0" y="connsiteY0"/>
                    </a:cxn>
                    <a:cxn ang="0">
                      <a:pos x="connsiteX1" y="connsiteY1"/>
                    </a:cxn>
                  </a:cxnLst>
                  <a:rect l="l" t="t" r="r" b="b"/>
                  <a:pathLst>
                    <a:path w="74505" h="18040">
                      <a:moveTo>
                        <a:pt x="0" y="0"/>
                      </a:moveTo>
                      <a:lnTo>
                        <a:pt x="74505" y="0"/>
                      </a:lnTo>
                    </a:path>
                  </a:pathLst>
                </a:custGeom>
                <a:ln w="19050" cap="rnd">
                  <a:solidFill>
                    <a:schemeClr val="accent5"/>
                  </a:solidFill>
                  <a:custDash>
                    <a:ds d="0" sp="0"/>
                    <a:ds d="0" sp="0"/>
                    <a:ds d="2641500" sp="0"/>
                    <a:ds d="0" sp="401250"/>
                  </a:custDash>
                  <a:round/>
                </a:ln>
              </p:spPr>
              <p:txBody>
                <a:bodyPr rtlCol="0" anchor="ctr"/>
                <a:lstStyle/>
                <a:p>
                  <a:endParaRPr lang="en-US"/>
                </a:p>
              </p:txBody>
            </p:sp>
            <p:sp>
              <p:nvSpPr>
                <p:cNvPr id="85" name="Freeform: Shape 84">
                  <a:extLst>
                    <a:ext uri="{FF2B5EF4-FFF2-40B4-BE49-F238E27FC236}">
                      <a16:creationId xmlns:a16="http://schemas.microsoft.com/office/drawing/2014/main" id="{7F2A9E17-9735-AED8-E839-2A031EEB44F8}"/>
                    </a:ext>
                  </a:extLst>
                </p:cNvPr>
                <p:cNvSpPr/>
                <p:nvPr/>
              </p:nvSpPr>
              <p:spPr>
                <a:xfrm>
                  <a:off x="629242" y="3319273"/>
                  <a:ext cx="52676" cy="52676"/>
                </a:xfrm>
                <a:custGeom>
                  <a:avLst/>
                  <a:gdLst>
                    <a:gd name="connsiteX0" fmla="*/ 0 w 52676"/>
                    <a:gd name="connsiteY0" fmla="*/ 0 h 52676"/>
                    <a:gd name="connsiteX1" fmla="*/ 52677 w 52676"/>
                    <a:gd name="connsiteY1" fmla="*/ 52677 h 52676"/>
                  </a:gdLst>
                  <a:ahLst/>
                  <a:cxnLst>
                    <a:cxn ang="0">
                      <a:pos x="connsiteX0" y="connsiteY0"/>
                    </a:cxn>
                    <a:cxn ang="0">
                      <a:pos x="connsiteX1" y="connsiteY1"/>
                    </a:cxn>
                  </a:cxnLst>
                  <a:rect l="l" t="t" r="r" b="b"/>
                  <a:pathLst>
                    <a:path w="52676" h="52676">
                      <a:moveTo>
                        <a:pt x="0" y="0"/>
                      </a:moveTo>
                      <a:lnTo>
                        <a:pt x="52677" y="52677"/>
                      </a:lnTo>
                    </a:path>
                  </a:pathLst>
                </a:custGeom>
                <a:ln w="19050" cap="rnd">
                  <a:solidFill>
                    <a:schemeClr val="accent5"/>
                  </a:solidFill>
                  <a:custDash>
                    <a:ds d="0" sp="0"/>
                    <a:ds d="0" sp="0"/>
                    <a:ds d="2641500" sp="0"/>
                    <a:ds d="0" sp="401250"/>
                  </a:custDash>
                  <a:round/>
                </a:ln>
              </p:spPr>
              <p:txBody>
                <a:bodyPr rtlCol="0" anchor="ctr"/>
                <a:lstStyle/>
                <a:p>
                  <a:endParaRPr lang="en-US"/>
                </a:p>
              </p:txBody>
            </p:sp>
            <p:sp>
              <p:nvSpPr>
                <p:cNvPr id="86" name="Freeform: Shape 85">
                  <a:extLst>
                    <a:ext uri="{FF2B5EF4-FFF2-40B4-BE49-F238E27FC236}">
                      <a16:creationId xmlns:a16="http://schemas.microsoft.com/office/drawing/2014/main" id="{EA0C21E5-C604-DE84-F19E-EE6FE65FAAE4}"/>
                    </a:ext>
                  </a:extLst>
                </p:cNvPr>
                <p:cNvSpPr/>
                <p:nvPr/>
              </p:nvSpPr>
              <p:spPr>
                <a:xfrm>
                  <a:off x="795752" y="3250360"/>
                  <a:ext cx="18040" cy="74505"/>
                </a:xfrm>
                <a:custGeom>
                  <a:avLst/>
                  <a:gdLst>
                    <a:gd name="connsiteX0" fmla="*/ 0 w 18040"/>
                    <a:gd name="connsiteY0" fmla="*/ 0 h 74505"/>
                    <a:gd name="connsiteX1" fmla="*/ 0 w 18040"/>
                    <a:gd name="connsiteY1" fmla="*/ 74505 h 74505"/>
                  </a:gdLst>
                  <a:ahLst/>
                  <a:cxnLst>
                    <a:cxn ang="0">
                      <a:pos x="connsiteX0" y="connsiteY0"/>
                    </a:cxn>
                    <a:cxn ang="0">
                      <a:pos x="connsiteX1" y="connsiteY1"/>
                    </a:cxn>
                  </a:cxnLst>
                  <a:rect l="l" t="t" r="r" b="b"/>
                  <a:pathLst>
                    <a:path w="18040" h="74505">
                      <a:moveTo>
                        <a:pt x="0" y="0"/>
                      </a:moveTo>
                      <a:lnTo>
                        <a:pt x="0" y="74505"/>
                      </a:lnTo>
                    </a:path>
                  </a:pathLst>
                </a:custGeom>
                <a:ln w="19050" cap="rnd">
                  <a:solidFill>
                    <a:schemeClr val="accent5"/>
                  </a:solidFill>
                  <a:custDash>
                    <a:ds d="0" sp="0"/>
                    <a:ds d="0" sp="0"/>
                    <a:ds d="2641500" sp="0"/>
                    <a:ds d="0" sp="401250"/>
                  </a:custDash>
                  <a:round/>
                </a:ln>
              </p:spPr>
              <p:txBody>
                <a:bodyPr rtlCol="0" anchor="ctr"/>
                <a:lstStyle/>
                <a:p>
                  <a:endParaRPr lang="en-US"/>
                </a:p>
              </p:txBody>
            </p:sp>
            <p:sp>
              <p:nvSpPr>
                <p:cNvPr id="87" name="Freeform: Shape 86">
                  <a:extLst>
                    <a:ext uri="{FF2B5EF4-FFF2-40B4-BE49-F238E27FC236}">
                      <a16:creationId xmlns:a16="http://schemas.microsoft.com/office/drawing/2014/main" id="{8729D305-B11D-DA35-0653-F32C2430622E}"/>
                    </a:ext>
                  </a:extLst>
                </p:cNvPr>
                <p:cNvSpPr/>
                <p:nvPr/>
              </p:nvSpPr>
              <p:spPr>
                <a:xfrm>
                  <a:off x="672178" y="3362028"/>
                  <a:ext cx="208543" cy="170117"/>
                </a:xfrm>
                <a:custGeom>
                  <a:avLst/>
                  <a:gdLst>
                    <a:gd name="connsiteX0" fmla="*/ 9020 w 208543"/>
                    <a:gd name="connsiteY0" fmla="*/ 170118 h 170117"/>
                    <a:gd name="connsiteX1" fmla="*/ 0 w 208543"/>
                    <a:gd name="connsiteY1" fmla="*/ 123574 h 170117"/>
                    <a:gd name="connsiteX2" fmla="*/ 123755 w 208543"/>
                    <a:gd name="connsiteY2" fmla="*/ 0 h 170117"/>
                    <a:gd name="connsiteX3" fmla="*/ 208543 w 208543"/>
                    <a:gd name="connsiteY3" fmla="*/ 33555 h 170117"/>
                  </a:gdLst>
                  <a:ahLst/>
                  <a:cxnLst>
                    <a:cxn ang="0">
                      <a:pos x="connsiteX0" y="connsiteY0"/>
                    </a:cxn>
                    <a:cxn ang="0">
                      <a:pos x="connsiteX1" y="connsiteY1"/>
                    </a:cxn>
                    <a:cxn ang="0">
                      <a:pos x="connsiteX2" y="connsiteY2"/>
                    </a:cxn>
                    <a:cxn ang="0">
                      <a:pos x="connsiteX3" y="connsiteY3"/>
                    </a:cxn>
                  </a:cxnLst>
                  <a:rect l="l" t="t" r="r" b="b"/>
                  <a:pathLst>
                    <a:path w="208543" h="170117">
                      <a:moveTo>
                        <a:pt x="9020" y="170118"/>
                      </a:moveTo>
                      <a:cubicBezTo>
                        <a:pt x="3247" y="155686"/>
                        <a:pt x="0" y="140171"/>
                        <a:pt x="0" y="123574"/>
                      </a:cubicBezTo>
                      <a:cubicBezTo>
                        <a:pt x="0" y="55203"/>
                        <a:pt x="55383" y="0"/>
                        <a:pt x="123755" y="0"/>
                      </a:cubicBezTo>
                      <a:cubicBezTo>
                        <a:pt x="156588" y="0"/>
                        <a:pt x="186354" y="12808"/>
                        <a:pt x="208543" y="33555"/>
                      </a:cubicBezTo>
                    </a:path>
                  </a:pathLst>
                </a:custGeom>
                <a:noFill/>
                <a:ln w="19050" cap="rnd">
                  <a:solidFill>
                    <a:schemeClr val="accent5"/>
                  </a:solidFill>
                  <a:custDash>
                    <a:ds d="0" sp="0"/>
                    <a:ds d="0" sp="0"/>
                    <a:ds d="2641500" sp="0"/>
                    <a:ds d="0" sp="401250"/>
                  </a:custDash>
                  <a:round/>
                </a:ln>
              </p:spPr>
              <p:txBody>
                <a:bodyPr rtlCol="0" anchor="ctr"/>
                <a:lstStyle/>
                <a:p>
                  <a:endParaRPr lang="en-US"/>
                </a:p>
              </p:txBody>
            </p:sp>
          </p:grpSp>
          <p:sp>
            <p:nvSpPr>
              <p:cNvPr id="79" name="Freeform: Shape 78">
                <a:extLst>
                  <a:ext uri="{FF2B5EF4-FFF2-40B4-BE49-F238E27FC236}">
                    <a16:creationId xmlns:a16="http://schemas.microsoft.com/office/drawing/2014/main" id="{B90F44A7-0F32-A7B4-2334-E3D5A772F155}"/>
                  </a:ext>
                </a:extLst>
              </p:cNvPr>
              <p:cNvSpPr/>
              <p:nvPr/>
            </p:nvSpPr>
            <p:spPr>
              <a:xfrm>
                <a:off x="818122" y="3789577"/>
                <a:ext cx="86051" cy="86051"/>
              </a:xfrm>
              <a:custGeom>
                <a:avLst/>
                <a:gdLst>
                  <a:gd name="connsiteX0" fmla="*/ 86051 w 86051"/>
                  <a:gd name="connsiteY0" fmla="*/ 0 h 86051"/>
                  <a:gd name="connsiteX1" fmla="*/ 0 w 86051"/>
                  <a:gd name="connsiteY1" fmla="*/ 86051 h 86051"/>
                </a:gdLst>
                <a:ahLst/>
                <a:cxnLst>
                  <a:cxn ang="0">
                    <a:pos x="connsiteX0" y="connsiteY0"/>
                  </a:cxn>
                  <a:cxn ang="0">
                    <a:pos x="connsiteX1" y="connsiteY1"/>
                  </a:cxn>
                </a:cxnLst>
                <a:rect l="l" t="t" r="r" b="b"/>
                <a:pathLst>
                  <a:path w="86051" h="86051">
                    <a:moveTo>
                      <a:pt x="86051" y="0"/>
                    </a:moveTo>
                    <a:lnTo>
                      <a:pt x="0" y="86051"/>
                    </a:lnTo>
                  </a:path>
                </a:pathLst>
              </a:custGeom>
              <a:ln w="19050" cap="rnd">
                <a:solidFill>
                  <a:schemeClr val="accent5"/>
                </a:solidFill>
                <a:custDash>
                  <a:ds d="0" sp="0"/>
                  <a:ds d="0" sp="0"/>
                  <a:ds d="2641500" sp="0"/>
                  <a:ds d="0" sp="401250"/>
                </a:custDash>
                <a:round/>
              </a:ln>
            </p:spPr>
            <p:txBody>
              <a:bodyPr rtlCol="0" anchor="ctr"/>
              <a:lstStyle/>
              <a:p>
                <a:endParaRPr lang="en-US"/>
              </a:p>
            </p:txBody>
          </p:sp>
          <p:sp>
            <p:nvSpPr>
              <p:cNvPr id="80" name="Freeform: Shape 79">
                <a:extLst>
                  <a:ext uri="{FF2B5EF4-FFF2-40B4-BE49-F238E27FC236}">
                    <a16:creationId xmlns:a16="http://schemas.microsoft.com/office/drawing/2014/main" id="{A6B95A49-1E35-4091-83B0-FA043316D29D}"/>
                  </a:ext>
                </a:extLst>
              </p:cNvPr>
              <p:cNvSpPr/>
              <p:nvPr/>
            </p:nvSpPr>
            <p:spPr>
              <a:xfrm>
                <a:off x="944402" y="3789577"/>
                <a:ext cx="86051" cy="86051"/>
              </a:xfrm>
              <a:custGeom>
                <a:avLst/>
                <a:gdLst>
                  <a:gd name="connsiteX0" fmla="*/ 86051 w 86051"/>
                  <a:gd name="connsiteY0" fmla="*/ 0 h 86051"/>
                  <a:gd name="connsiteX1" fmla="*/ 0 w 86051"/>
                  <a:gd name="connsiteY1" fmla="*/ 86051 h 86051"/>
                </a:gdLst>
                <a:ahLst/>
                <a:cxnLst>
                  <a:cxn ang="0">
                    <a:pos x="connsiteX0" y="connsiteY0"/>
                  </a:cxn>
                  <a:cxn ang="0">
                    <a:pos x="connsiteX1" y="connsiteY1"/>
                  </a:cxn>
                </a:cxnLst>
                <a:rect l="l" t="t" r="r" b="b"/>
                <a:pathLst>
                  <a:path w="86051" h="86051">
                    <a:moveTo>
                      <a:pt x="86051" y="0"/>
                    </a:moveTo>
                    <a:lnTo>
                      <a:pt x="0" y="86051"/>
                    </a:lnTo>
                  </a:path>
                </a:pathLst>
              </a:custGeom>
              <a:ln w="19050" cap="rnd">
                <a:solidFill>
                  <a:schemeClr val="accent5"/>
                </a:solidFill>
                <a:custDash>
                  <a:ds d="0" sp="0"/>
                  <a:ds d="0" sp="0"/>
                  <a:ds d="2641500" sp="0"/>
                  <a:ds d="0" sp="401250"/>
                </a:custDash>
                <a:round/>
              </a:ln>
            </p:spPr>
            <p:txBody>
              <a:bodyPr rtlCol="0" anchor="ctr"/>
              <a:lstStyle/>
              <a:p>
                <a:endParaRPr lang="en-US"/>
              </a:p>
            </p:txBody>
          </p:sp>
          <p:sp>
            <p:nvSpPr>
              <p:cNvPr id="81" name="Freeform: Shape 80">
                <a:extLst>
                  <a:ext uri="{FF2B5EF4-FFF2-40B4-BE49-F238E27FC236}">
                    <a16:creationId xmlns:a16="http://schemas.microsoft.com/office/drawing/2014/main" id="{75BFDD62-54BF-6A06-1526-4ED750A22EBF}"/>
                  </a:ext>
                </a:extLst>
              </p:cNvPr>
              <p:cNvSpPr/>
              <p:nvPr/>
            </p:nvSpPr>
            <p:spPr>
              <a:xfrm>
                <a:off x="1106763" y="3717417"/>
                <a:ext cx="86051" cy="158211"/>
              </a:xfrm>
              <a:custGeom>
                <a:avLst/>
                <a:gdLst>
                  <a:gd name="connsiteX0" fmla="*/ 86051 w 86051"/>
                  <a:gd name="connsiteY0" fmla="*/ 0 h 158211"/>
                  <a:gd name="connsiteX1" fmla="*/ 13350 w 86051"/>
                  <a:gd name="connsiteY1" fmla="*/ 72521 h 158211"/>
                  <a:gd name="connsiteX2" fmla="*/ 85149 w 86051"/>
                  <a:gd name="connsiteY2" fmla="*/ 71258 h 158211"/>
                  <a:gd name="connsiteX3" fmla="*/ 0 w 86051"/>
                  <a:gd name="connsiteY3" fmla="*/ 158211 h 158211"/>
                </a:gdLst>
                <a:ahLst/>
                <a:cxnLst>
                  <a:cxn ang="0">
                    <a:pos x="connsiteX0" y="connsiteY0"/>
                  </a:cxn>
                  <a:cxn ang="0">
                    <a:pos x="connsiteX1" y="connsiteY1"/>
                  </a:cxn>
                  <a:cxn ang="0">
                    <a:pos x="connsiteX2" y="connsiteY2"/>
                  </a:cxn>
                  <a:cxn ang="0">
                    <a:pos x="connsiteX3" y="connsiteY3"/>
                  </a:cxn>
                </a:cxnLst>
                <a:rect l="l" t="t" r="r" b="b"/>
                <a:pathLst>
                  <a:path w="86051" h="158211">
                    <a:moveTo>
                      <a:pt x="86051" y="0"/>
                    </a:moveTo>
                    <a:lnTo>
                      <a:pt x="13350" y="72521"/>
                    </a:lnTo>
                    <a:lnTo>
                      <a:pt x="85149" y="71258"/>
                    </a:lnTo>
                    <a:lnTo>
                      <a:pt x="0" y="158211"/>
                    </a:lnTo>
                  </a:path>
                </a:pathLst>
              </a:custGeom>
              <a:noFill/>
              <a:ln w="19050" cap="rnd">
                <a:solidFill>
                  <a:schemeClr val="accent5"/>
                </a:solidFill>
                <a:custDash>
                  <a:ds d="0" sp="0"/>
                  <a:ds d="0" sp="0"/>
                  <a:ds d="2641500" sp="0"/>
                  <a:ds d="0" sp="401250"/>
                </a:custDash>
                <a:round/>
              </a:ln>
            </p:spPr>
            <p:txBody>
              <a:bodyPr rtlCol="0" anchor="ctr"/>
              <a:lstStyle/>
              <a:p>
                <a:endParaRPr lang="en-US"/>
              </a:p>
            </p:txBody>
          </p:sp>
          <p:sp>
            <p:nvSpPr>
              <p:cNvPr id="82" name="Freeform: Shape 81">
                <a:extLst>
                  <a:ext uri="{FF2B5EF4-FFF2-40B4-BE49-F238E27FC236}">
                    <a16:creationId xmlns:a16="http://schemas.microsoft.com/office/drawing/2014/main" id="{13910F8F-772B-8E7B-2EFA-DFFC84698377}"/>
                  </a:ext>
                </a:extLst>
              </p:cNvPr>
              <p:cNvSpPr/>
              <p:nvPr/>
            </p:nvSpPr>
            <p:spPr>
              <a:xfrm>
                <a:off x="682641" y="3343447"/>
                <a:ext cx="673255" cy="404277"/>
              </a:xfrm>
              <a:custGeom>
                <a:avLst/>
                <a:gdLst>
                  <a:gd name="connsiteX0" fmla="*/ 572231 w 673255"/>
                  <a:gd name="connsiteY0" fmla="*/ 160015 h 404277"/>
                  <a:gd name="connsiteX1" fmla="*/ 572592 w 673255"/>
                  <a:gd name="connsiteY1" fmla="*/ 154062 h 404277"/>
                  <a:gd name="connsiteX2" fmla="*/ 418530 w 673255"/>
                  <a:gd name="connsiteY2" fmla="*/ 0 h 404277"/>
                  <a:gd name="connsiteX3" fmla="*/ 274209 w 673255"/>
                  <a:gd name="connsiteY3" fmla="*/ 100483 h 404277"/>
                  <a:gd name="connsiteX4" fmla="*/ 235784 w 673255"/>
                  <a:gd name="connsiteY4" fmla="*/ 92906 h 404277"/>
                  <a:gd name="connsiteX5" fmla="*/ 133677 w 673255"/>
                  <a:gd name="connsiteY5" fmla="*/ 195013 h 404277"/>
                  <a:gd name="connsiteX6" fmla="*/ 133857 w 673255"/>
                  <a:gd name="connsiteY6" fmla="*/ 200064 h 404277"/>
                  <a:gd name="connsiteX7" fmla="*/ 102107 w 673255"/>
                  <a:gd name="connsiteY7" fmla="*/ 195013 h 404277"/>
                  <a:gd name="connsiteX8" fmla="*/ 0 w 673255"/>
                  <a:gd name="connsiteY8" fmla="*/ 297120 h 404277"/>
                  <a:gd name="connsiteX9" fmla="*/ 102107 w 673255"/>
                  <a:gd name="connsiteY9" fmla="*/ 399226 h 404277"/>
                  <a:gd name="connsiteX10" fmla="*/ 359539 w 673255"/>
                  <a:gd name="connsiteY10" fmla="*/ 404278 h 404277"/>
                  <a:gd name="connsiteX11" fmla="*/ 359539 w 673255"/>
                  <a:gd name="connsiteY11" fmla="*/ 404278 h 404277"/>
                  <a:gd name="connsiteX12" fmla="*/ 360260 w 673255"/>
                  <a:gd name="connsiteY12" fmla="*/ 404278 h 404277"/>
                  <a:gd name="connsiteX13" fmla="*/ 482391 w 673255"/>
                  <a:gd name="connsiteY13" fmla="*/ 343843 h 404277"/>
                  <a:gd name="connsiteX14" fmla="*/ 580349 w 673255"/>
                  <a:gd name="connsiteY14" fmla="*/ 345287 h 404277"/>
                  <a:gd name="connsiteX15" fmla="*/ 673255 w 673255"/>
                  <a:gd name="connsiteY15" fmla="*/ 252380 h 404277"/>
                  <a:gd name="connsiteX16" fmla="*/ 580349 w 673255"/>
                  <a:gd name="connsiteY16" fmla="*/ 159474 h 404277"/>
                  <a:gd name="connsiteX17" fmla="*/ 572051 w 673255"/>
                  <a:gd name="connsiteY17" fmla="*/ 160376 h 404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73255" h="404277">
                    <a:moveTo>
                      <a:pt x="572231" y="160015"/>
                    </a:moveTo>
                    <a:cubicBezTo>
                      <a:pt x="572231" y="158031"/>
                      <a:pt x="572592" y="156046"/>
                      <a:pt x="572592" y="154062"/>
                    </a:cubicBezTo>
                    <a:cubicBezTo>
                      <a:pt x="572592" y="68913"/>
                      <a:pt x="503679" y="0"/>
                      <a:pt x="418530" y="0"/>
                    </a:cubicBezTo>
                    <a:cubicBezTo>
                      <a:pt x="352323" y="0"/>
                      <a:pt x="296038" y="41853"/>
                      <a:pt x="274209" y="100483"/>
                    </a:cubicBezTo>
                    <a:cubicBezTo>
                      <a:pt x="262303" y="95612"/>
                      <a:pt x="249314" y="92906"/>
                      <a:pt x="235784" y="92906"/>
                    </a:cubicBezTo>
                    <a:cubicBezTo>
                      <a:pt x="179318" y="92906"/>
                      <a:pt x="133677" y="138548"/>
                      <a:pt x="133677" y="195013"/>
                    </a:cubicBezTo>
                    <a:cubicBezTo>
                      <a:pt x="133677" y="196637"/>
                      <a:pt x="133677" y="198260"/>
                      <a:pt x="133857" y="200064"/>
                    </a:cubicBezTo>
                    <a:cubicBezTo>
                      <a:pt x="123935" y="196817"/>
                      <a:pt x="113111" y="195013"/>
                      <a:pt x="102107" y="195013"/>
                    </a:cubicBezTo>
                    <a:cubicBezTo>
                      <a:pt x="45641" y="195013"/>
                      <a:pt x="0" y="240654"/>
                      <a:pt x="0" y="297120"/>
                    </a:cubicBezTo>
                    <a:cubicBezTo>
                      <a:pt x="0" y="353585"/>
                      <a:pt x="45641" y="399226"/>
                      <a:pt x="102107" y="399226"/>
                    </a:cubicBezTo>
                    <a:lnTo>
                      <a:pt x="359539" y="404278"/>
                    </a:lnTo>
                    <a:lnTo>
                      <a:pt x="359539" y="404278"/>
                    </a:lnTo>
                    <a:cubicBezTo>
                      <a:pt x="359539" y="404278"/>
                      <a:pt x="359899" y="404278"/>
                      <a:pt x="360260" y="404278"/>
                    </a:cubicBezTo>
                    <a:cubicBezTo>
                      <a:pt x="410051" y="404278"/>
                      <a:pt x="454249" y="380465"/>
                      <a:pt x="482391" y="343843"/>
                    </a:cubicBezTo>
                    <a:cubicBezTo>
                      <a:pt x="487262" y="344565"/>
                      <a:pt x="575298" y="345287"/>
                      <a:pt x="580349" y="345287"/>
                    </a:cubicBezTo>
                    <a:cubicBezTo>
                      <a:pt x="631583" y="345287"/>
                      <a:pt x="673255" y="303614"/>
                      <a:pt x="673255" y="252380"/>
                    </a:cubicBezTo>
                    <a:cubicBezTo>
                      <a:pt x="673255" y="201147"/>
                      <a:pt x="631583" y="159474"/>
                      <a:pt x="580349" y="159474"/>
                    </a:cubicBezTo>
                    <a:cubicBezTo>
                      <a:pt x="577463" y="159474"/>
                      <a:pt x="574757" y="160015"/>
                      <a:pt x="572051" y="160376"/>
                    </a:cubicBezTo>
                    <a:close/>
                  </a:path>
                </a:pathLst>
              </a:custGeom>
              <a:noFill/>
              <a:ln w="19050" cap="rnd">
                <a:solidFill>
                  <a:schemeClr val="accent5"/>
                </a:solidFill>
                <a:prstDash val="solid"/>
                <a:round/>
              </a:ln>
            </p:spPr>
            <p:txBody>
              <a:bodyPr rtlCol="0" anchor="ctr"/>
              <a:lstStyle/>
              <a:p>
                <a:endParaRPr lang="en-US"/>
              </a:p>
            </p:txBody>
          </p:sp>
        </p:grpSp>
        <p:sp>
          <p:nvSpPr>
            <p:cNvPr id="1052" name="Rectangle 1051">
              <a:extLst>
                <a:ext uri="{FF2B5EF4-FFF2-40B4-BE49-F238E27FC236}">
                  <a16:creationId xmlns:a16="http://schemas.microsoft.com/office/drawing/2014/main" id="{EEB124D6-E37C-D008-84B3-D9BE24D254FC}"/>
                </a:ext>
              </a:extLst>
            </p:cNvPr>
            <p:cNvSpPr/>
            <p:nvPr/>
          </p:nvSpPr>
          <p:spPr>
            <a:xfrm>
              <a:off x="7917958" y="2426937"/>
              <a:ext cx="2570217" cy="1539943"/>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t"/>
            <a:lstStyle/>
            <a:p>
              <a:r>
                <a:rPr lang="en-GB" b="1" dirty="0">
                  <a:solidFill>
                    <a:schemeClr val="accent5"/>
                  </a:solidFill>
                  <a:latin typeface="Akkurat LL"/>
                  <a:ea typeface="Akkurat LL"/>
                  <a:cs typeface="Akkurat LL"/>
                </a:rPr>
                <a:t>Pressures on our infrastructure are increasing </a:t>
              </a:r>
              <a:endParaRPr lang="en-GB" b="1" dirty="0">
                <a:solidFill>
                  <a:schemeClr val="accent5"/>
                </a:solidFill>
                <a:latin typeface="Akkurat LL" panose="020B0504020101010102" pitchFamily="34" charset="-126"/>
                <a:ea typeface="Akkurat LL" panose="020B0504020101010102" pitchFamily="34" charset="-126"/>
                <a:cs typeface="Akkurat LL" panose="020B0504020101010102" pitchFamily="34" charset="-126"/>
              </a:endParaRPr>
            </a:p>
          </p:txBody>
        </p:sp>
      </p:grpSp>
      <p:sp>
        <p:nvSpPr>
          <p:cNvPr id="2" name="Title 2">
            <a:extLst>
              <a:ext uri="{FF2B5EF4-FFF2-40B4-BE49-F238E27FC236}">
                <a16:creationId xmlns:a16="http://schemas.microsoft.com/office/drawing/2014/main" id="{5A50B22E-32C8-EA2A-30CF-3227B8335EB7}"/>
              </a:ext>
            </a:extLst>
          </p:cNvPr>
          <p:cNvSpPr txBox="1">
            <a:spLocks/>
          </p:cNvSpPr>
          <p:nvPr/>
        </p:nvSpPr>
        <p:spPr>
          <a:xfrm>
            <a:off x="537677" y="3347689"/>
            <a:ext cx="11135211" cy="690638"/>
          </a:xfrm>
          <a:prstGeom prst="rect">
            <a:avLst/>
          </a:prstGeom>
        </p:spPr>
        <p:txBody>
          <a:bodyPr vert="horz" lIns="0" tIns="0" rIns="0" bIns="0" rtlCol="0" anchor="t">
            <a:noAutofit/>
          </a:bodyPr>
          <a:lstStyle>
            <a:lvl1pPr algn="l" defTabSz="914377" rtl="0" eaLnBrk="1" latinLnBrk="0" hangingPunct="1">
              <a:lnSpc>
                <a:spcPct val="70000"/>
              </a:lnSpc>
              <a:spcBef>
                <a:spcPct val="0"/>
              </a:spcBef>
              <a:buNone/>
              <a:defRPr lang="en-GB" sz="6600" kern="1200" cap="none" spc="200" baseline="0">
                <a:solidFill>
                  <a:schemeClr val="accent1"/>
                </a:solidFill>
                <a:latin typeface="+mj-lt"/>
                <a:ea typeface="+mj-ea"/>
                <a:cs typeface="Arial" panose="020B0604020202020204" pitchFamily="34" charset="0"/>
              </a:defRPr>
            </a:lvl1pPr>
          </a:lstStyle>
          <a:p>
            <a:r>
              <a:rPr lang="en-GB" sz="4500" dirty="0"/>
              <a:t>CReDo can help</a:t>
            </a:r>
          </a:p>
        </p:txBody>
      </p:sp>
    </p:spTree>
    <p:extLst>
      <p:ext uri="{BB962C8B-B14F-4D97-AF65-F5344CB8AC3E}">
        <p14:creationId xmlns:p14="http://schemas.microsoft.com/office/powerpoint/2010/main" val="775819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32E5E08-0866-4668-BEDC-E8F49CAA308D}"/>
              </a:ext>
            </a:extLst>
          </p:cNvPr>
          <p:cNvSpPr>
            <a:spLocks noGrp="1"/>
          </p:cNvSpPr>
          <p:nvPr>
            <p:ph type="title"/>
          </p:nvPr>
        </p:nvSpPr>
        <p:spPr>
          <a:xfrm>
            <a:off x="531813" y="435169"/>
            <a:ext cx="11313866" cy="690638"/>
          </a:xfrm>
        </p:spPr>
        <p:txBody>
          <a:bodyPr>
            <a:noAutofit/>
          </a:bodyPr>
          <a:lstStyle/>
          <a:p>
            <a:r>
              <a:rPr lang="en-GB" sz="4500" dirty="0"/>
              <a:t>Phase 2 has brought some material improvements to CReDo</a:t>
            </a:r>
          </a:p>
        </p:txBody>
      </p:sp>
      <p:pic>
        <p:nvPicPr>
          <p:cNvPr id="15" name="Picture 14" descr="Map&#10;&#10;Description automatically generated">
            <a:extLst>
              <a:ext uri="{FF2B5EF4-FFF2-40B4-BE49-F238E27FC236}">
                <a16:creationId xmlns:a16="http://schemas.microsoft.com/office/drawing/2014/main" id="{59F101D6-1B71-D675-F026-357BC92C850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4221" r="14221"/>
          <a:stretch/>
        </p:blipFill>
        <p:spPr>
          <a:xfrm>
            <a:off x="5709095" y="2675021"/>
            <a:ext cx="2136671" cy="2136671"/>
          </a:xfrm>
          <a:prstGeom prst="ellipse">
            <a:avLst/>
          </a:prstGeom>
          <a:noFill/>
          <a:ln w="57150">
            <a:solidFill>
              <a:schemeClr val="accent1"/>
            </a:solidFill>
          </a:ln>
        </p:spPr>
      </p:pic>
      <p:grpSp>
        <p:nvGrpSpPr>
          <p:cNvPr id="19" name="Group 18">
            <a:extLst>
              <a:ext uri="{FF2B5EF4-FFF2-40B4-BE49-F238E27FC236}">
                <a16:creationId xmlns:a16="http://schemas.microsoft.com/office/drawing/2014/main" id="{68232102-BD30-A12E-810F-6CC02F09ECE1}"/>
              </a:ext>
            </a:extLst>
          </p:cNvPr>
          <p:cNvGrpSpPr/>
          <p:nvPr/>
        </p:nvGrpSpPr>
        <p:grpSpPr>
          <a:xfrm>
            <a:off x="6052042" y="3181408"/>
            <a:ext cx="1450771" cy="990545"/>
            <a:chOff x="8351116" y="4093071"/>
            <a:chExt cx="2929690" cy="2000309"/>
          </a:xfrm>
        </p:grpSpPr>
        <p:sp>
          <p:nvSpPr>
            <p:cNvPr id="20" name="Freeform: Shape 19">
              <a:extLst>
                <a:ext uri="{FF2B5EF4-FFF2-40B4-BE49-F238E27FC236}">
                  <a16:creationId xmlns:a16="http://schemas.microsoft.com/office/drawing/2014/main" id="{65AE9D50-E10E-A228-2045-866B1D066CD3}"/>
                </a:ext>
              </a:extLst>
            </p:cNvPr>
            <p:cNvSpPr/>
            <p:nvPr userDrawn="1"/>
          </p:nvSpPr>
          <p:spPr>
            <a:xfrm>
              <a:off x="8394825" y="4800159"/>
              <a:ext cx="459543" cy="1293221"/>
            </a:xfrm>
            <a:custGeom>
              <a:avLst/>
              <a:gdLst>
                <a:gd name="connsiteX0" fmla="*/ 675989 w 675989"/>
                <a:gd name="connsiteY0" fmla="*/ 1050036 h 1902333"/>
                <a:gd name="connsiteX1" fmla="*/ 675989 w 675989"/>
                <a:gd name="connsiteY1" fmla="*/ 1648492 h 1902333"/>
                <a:gd name="connsiteX2" fmla="*/ 422148 w 675989"/>
                <a:gd name="connsiteY2" fmla="*/ 1902333 h 1902333"/>
                <a:gd name="connsiteX3" fmla="*/ 253841 w 675989"/>
                <a:gd name="connsiteY3" fmla="*/ 1902333 h 1902333"/>
                <a:gd name="connsiteX4" fmla="*/ 0 w 675989"/>
                <a:gd name="connsiteY4" fmla="*/ 1648492 h 1902333"/>
                <a:gd name="connsiteX5" fmla="*/ 0 w 675989"/>
                <a:gd name="connsiteY5" fmla="*/ 253841 h 1902333"/>
                <a:gd name="connsiteX6" fmla="*/ 253841 w 675989"/>
                <a:gd name="connsiteY6" fmla="*/ 0 h 1902333"/>
                <a:gd name="connsiteX7" fmla="*/ 416814 w 675989"/>
                <a:gd name="connsiteY7" fmla="*/ 0 h 1902333"/>
                <a:gd name="connsiteX8" fmla="*/ 670655 w 675989"/>
                <a:gd name="connsiteY8" fmla="*/ 253841 h 1902333"/>
                <a:gd name="connsiteX9" fmla="*/ 670655 w 675989"/>
                <a:gd name="connsiteY9" fmla="*/ 812197 h 1902333"/>
                <a:gd name="connsiteX10" fmla="*/ 400812 w 675989"/>
                <a:gd name="connsiteY10" fmla="*/ 812197 h 1902333"/>
                <a:gd name="connsiteX11" fmla="*/ 400812 w 675989"/>
                <a:gd name="connsiteY11" fmla="*/ 283178 h 1902333"/>
                <a:gd name="connsiteX12" fmla="*/ 352711 w 675989"/>
                <a:gd name="connsiteY12" fmla="*/ 235077 h 1902333"/>
                <a:gd name="connsiteX13" fmla="*/ 323279 w 675989"/>
                <a:gd name="connsiteY13" fmla="*/ 235077 h 1902333"/>
                <a:gd name="connsiteX14" fmla="*/ 272510 w 675989"/>
                <a:gd name="connsiteY14" fmla="*/ 283178 h 1902333"/>
                <a:gd name="connsiteX15" fmla="*/ 272510 w 675989"/>
                <a:gd name="connsiteY15" fmla="*/ 1619060 h 1902333"/>
                <a:gd name="connsiteX16" fmla="*/ 323279 w 675989"/>
                <a:gd name="connsiteY16" fmla="*/ 1667161 h 1902333"/>
                <a:gd name="connsiteX17" fmla="*/ 358045 w 675989"/>
                <a:gd name="connsiteY17" fmla="*/ 1667161 h 1902333"/>
                <a:gd name="connsiteX18" fmla="*/ 406146 w 675989"/>
                <a:gd name="connsiteY18" fmla="*/ 1619060 h 1902333"/>
                <a:gd name="connsiteX19" fmla="*/ 406146 w 675989"/>
                <a:gd name="connsiteY19" fmla="*/ 1049941 h 1902333"/>
                <a:gd name="connsiteX20" fmla="*/ 675989 w 675989"/>
                <a:gd name="connsiteY20" fmla="*/ 1049941 h 1902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75989" h="1902333">
                  <a:moveTo>
                    <a:pt x="675989" y="1050036"/>
                  </a:moveTo>
                  <a:lnTo>
                    <a:pt x="675989" y="1648492"/>
                  </a:lnTo>
                  <a:cubicBezTo>
                    <a:pt x="675989" y="1816799"/>
                    <a:pt x="593122" y="1902333"/>
                    <a:pt x="422148" y="1902333"/>
                  </a:cubicBezTo>
                  <a:lnTo>
                    <a:pt x="253841" y="1902333"/>
                  </a:lnTo>
                  <a:cubicBezTo>
                    <a:pt x="85534" y="1902333"/>
                    <a:pt x="0" y="1816799"/>
                    <a:pt x="0" y="1648492"/>
                  </a:cubicBezTo>
                  <a:lnTo>
                    <a:pt x="0" y="253841"/>
                  </a:lnTo>
                  <a:cubicBezTo>
                    <a:pt x="0" y="85535"/>
                    <a:pt x="85534" y="0"/>
                    <a:pt x="253841" y="0"/>
                  </a:cubicBezTo>
                  <a:lnTo>
                    <a:pt x="416814" y="0"/>
                  </a:lnTo>
                  <a:cubicBezTo>
                    <a:pt x="587788" y="0"/>
                    <a:pt x="670655" y="85535"/>
                    <a:pt x="670655" y="253841"/>
                  </a:cubicBezTo>
                  <a:lnTo>
                    <a:pt x="670655" y="812197"/>
                  </a:lnTo>
                  <a:lnTo>
                    <a:pt x="400812" y="812197"/>
                  </a:lnTo>
                  <a:lnTo>
                    <a:pt x="400812" y="283178"/>
                  </a:lnTo>
                  <a:cubicBezTo>
                    <a:pt x="400812" y="251079"/>
                    <a:pt x="387477" y="235077"/>
                    <a:pt x="352711" y="235077"/>
                  </a:cubicBezTo>
                  <a:lnTo>
                    <a:pt x="323279" y="235077"/>
                  </a:lnTo>
                  <a:cubicBezTo>
                    <a:pt x="288512" y="235077"/>
                    <a:pt x="272510" y="251079"/>
                    <a:pt x="272510" y="283178"/>
                  </a:cubicBezTo>
                  <a:lnTo>
                    <a:pt x="272510" y="1619060"/>
                  </a:lnTo>
                  <a:cubicBezTo>
                    <a:pt x="272510" y="1651159"/>
                    <a:pt x="288512" y="1667161"/>
                    <a:pt x="323279" y="1667161"/>
                  </a:cubicBezTo>
                  <a:lnTo>
                    <a:pt x="358045" y="1667161"/>
                  </a:lnTo>
                  <a:cubicBezTo>
                    <a:pt x="390144" y="1667161"/>
                    <a:pt x="406146" y="1651159"/>
                    <a:pt x="406146" y="1619060"/>
                  </a:cubicBezTo>
                  <a:lnTo>
                    <a:pt x="406146" y="1049941"/>
                  </a:lnTo>
                  <a:lnTo>
                    <a:pt x="675989" y="1049941"/>
                  </a:lnTo>
                  <a:close/>
                </a:path>
              </a:pathLst>
            </a:custGeom>
            <a:solidFill>
              <a:schemeClr val="accent1"/>
            </a:solidFill>
            <a:ln w="9525"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B0777B88-44EA-57FD-AD16-2934A1F8BD57}"/>
                </a:ext>
              </a:extLst>
            </p:cNvPr>
            <p:cNvSpPr/>
            <p:nvPr userDrawn="1"/>
          </p:nvSpPr>
          <p:spPr>
            <a:xfrm>
              <a:off x="9025054" y="4811037"/>
              <a:ext cx="452290" cy="1271399"/>
            </a:xfrm>
            <a:custGeom>
              <a:avLst/>
              <a:gdLst>
                <a:gd name="connsiteX0" fmla="*/ 665226 w 665321"/>
                <a:gd name="connsiteY0" fmla="*/ 1162241 h 1870233"/>
                <a:gd name="connsiteX1" fmla="*/ 665226 w 665321"/>
                <a:gd name="connsiteY1" fmla="*/ 1870234 h 1870233"/>
                <a:gd name="connsiteX2" fmla="*/ 392716 w 665321"/>
                <a:gd name="connsiteY2" fmla="*/ 1870234 h 1870233"/>
                <a:gd name="connsiteX3" fmla="*/ 392716 w 665321"/>
                <a:gd name="connsiteY3" fmla="*/ 1164908 h 1870233"/>
                <a:gd name="connsiteX4" fmla="*/ 341947 w 665321"/>
                <a:gd name="connsiteY4" fmla="*/ 1116806 h 1870233"/>
                <a:gd name="connsiteX5" fmla="*/ 275177 w 665321"/>
                <a:gd name="connsiteY5" fmla="*/ 1116806 h 1870233"/>
                <a:gd name="connsiteX6" fmla="*/ 275177 w 665321"/>
                <a:gd name="connsiteY6" fmla="*/ 1870234 h 1870233"/>
                <a:gd name="connsiteX7" fmla="*/ 0 w 665321"/>
                <a:gd name="connsiteY7" fmla="*/ 1870234 h 1870233"/>
                <a:gd name="connsiteX8" fmla="*/ 0 w 665321"/>
                <a:gd name="connsiteY8" fmla="*/ 0 h 1870233"/>
                <a:gd name="connsiteX9" fmla="*/ 408813 w 665321"/>
                <a:gd name="connsiteY9" fmla="*/ 0 h 1870233"/>
                <a:gd name="connsiteX10" fmla="*/ 662654 w 665321"/>
                <a:gd name="connsiteY10" fmla="*/ 253841 h 1870233"/>
                <a:gd name="connsiteX11" fmla="*/ 662654 w 665321"/>
                <a:gd name="connsiteY11" fmla="*/ 782860 h 1870233"/>
                <a:gd name="connsiteX12" fmla="*/ 545116 w 665321"/>
                <a:gd name="connsiteY12" fmla="*/ 985933 h 1870233"/>
                <a:gd name="connsiteX13" fmla="*/ 665321 w 665321"/>
                <a:gd name="connsiteY13" fmla="*/ 1162241 h 1870233"/>
                <a:gd name="connsiteX14" fmla="*/ 339280 w 665321"/>
                <a:gd name="connsiteY14" fmla="*/ 237839 h 1870233"/>
                <a:gd name="connsiteX15" fmla="*/ 275177 w 665321"/>
                <a:gd name="connsiteY15" fmla="*/ 237839 h 1870233"/>
                <a:gd name="connsiteX16" fmla="*/ 275177 w 665321"/>
                <a:gd name="connsiteY16" fmla="*/ 884396 h 1870233"/>
                <a:gd name="connsiteX17" fmla="*/ 339280 w 665321"/>
                <a:gd name="connsiteY17" fmla="*/ 884396 h 1870233"/>
                <a:gd name="connsiteX18" fmla="*/ 390049 w 665321"/>
                <a:gd name="connsiteY18" fmla="*/ 833628 h 1870233"/>
                <a:gd name="connsiteX19" fmla="*/ 390049 w 665321"/>
                <a:gd name="connsiteY19" fmla="*/ 285940 h 1870233"/>
                <a:gd name="connsiteX20" fmla="*/ 339280 w 665321"/>
                <a:gd name="connsiteY20" fmla="*/ 237839 h 18702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65321" h="1870233">
                  <a:moveTo>
                    <a:pt x="665226" y="1162241"/>
                  </a:moveTo>
                  <a:lnTo>
                    <a:pt x="665226" y="1870234"/>
                  </a:lnTo>
                  <a:lnTo>
                    <a:pt x="392716" y="1870234"/>
                  </a:lnTo>
                  <a:lnTo>
                    <a:pt x="392716" y="1164908"/>
                  </a:lnTo>
                  <a:cubicBezTo>
                    <a:pt x="392716" y="1132808"/>
                    <a:pt x="376714" y="1116806"/>
                    <a:pt x="341947" y="1116806"/>
                  </a:cubicBezTo>
                  <a:lnTo>
                    <a:pt x="275177" y="1116806"/>
                  </a:lnTo>
                  <a:lnTo>
                    <a:pt x="275177" y="1870234"/>
                  </a:lnTo>
                  <a:lnTo>
                    <a:pt x="0" y="1870234"/>
                  </a:lnTo>
                  <a:lnTo>
                    <a:pt x="0" y="0"/>
                  </a:lnTo>
                  <a:lnTo>
                    <a:pt x="408813" y="0"/>
                  </a:lnTo>
                  <a:cubicBezTo>
                    <a:pt x="579787" y="0"/>
                    <a:pt x="662654" y="85535"/>
                    <a:pt x="662654" y="253841"/>
                  </a:cubicBezTo>
                  <a:lnTo>
                    <a:pt x="662654" y="782860"/>
                  </a:lnTo>
                  <a:cubicBezTo>
                    <a:pt x="662654" y="900398"/>
                    <a:pt x="619887" y="959168"/>
                    <a:pt x="545116" y="985933"/>
                  </a:cubicBezTo>
                  <a:cubicBezTo>
                    <a:pt x="630650" y="1009936"/>
                    <a:pt x="665321" y="1063371"/>
                    <a:pt x="665321" y="1162241"/>
                  </a:cubicBezTo>
                  <a:close/>
                  <a:moveTo>
                    <a:pt x="339280" y="237839"/>
                  </a:moveTo>
                  <a:lnTo>
                    <a:pt x="275177" y="237839"/>
                  </a:lnTo>
                  <a:lnTo>
                    <a:pt x="275177" y="884396"/>
                  </a:lnTo>
                  <a:lnTo>
                    <a:pt x="339280" y="884396"/>
                  </a:lnTo>
                  <a:cubicBezTo>
                    <a:pt x="374047" y="884396"/>
                    <a:pt x="390049" y="868394"/>
                    <a:pt x="390049" y="833628"/>
                  </a:cubicBezTo>
                  <a:lnTo>
                    <a:pt x="390049" y="285940"/>
                  </a:lnTo>
                  <a:cubicBezTo>
                    <a:pt x="390049" y="253841"/>
                    <a:pt x="374047" y="237839"/>
                    <a:pt x="339280" y="237839"/>
                  </a:cubicBezTo>
                  <a:close/>
                </a:path>
              </a:pathLst>
            </a:custGeom>
            <a:solidFill>
              <a:schemeClr val="accent1"/>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8403C708-B1C0-2217-441D-80C5D948B35A}"/>
                </a:ext>
              </a:extLst>
            </p:cNvPr>
            <p:cNvSpPr/>
            <p:nvPr userDrawn="1"/>
          </p:nvSpPr>
          <p:spPr>
            <a:xfrm>
              <a:off x="9642655" y="5023553"/>
              <a:ext cx="414022" cy="1069827"/>
            </a:xfrm>
            <a:custGeom>
              <a:avLst/>
              <a:gdLst>
                <a:gd name="connsiteX0" fmla="*/ 253651 w 609028"/>
                <a:gd name="connsiteY0" fmla="*/ 881729 h 1573720"/>
                <a:gd name="connsiteX1" fmla="*/ 253651 w 609028"/>
                <a:gd name="connsiteY1" fmla="*/ 1306544 h 1573720"/>
                <a:gd name="connsiteX2" fmla="*/ 296418 w 609028"/>
                <a:gd name="connsiteY2" fmla="*/ 1349311 h 1573720"/>
                <a:gd name="connsiteX3" fmla="*/ 317754 w 609028"/>
                <a:gd name="connsiteY3" fmla="*/ 1349311 h 1573720"/>
                <a:gd name="connsiteX4" fmla="*/ 363188 w 609028"/>
                <a:gd name="connsiteY4" fmla="*/ 1306544 h 1573720"/>
                <a:gd name="connsiteX5" fmla="*/ 363188 w 609028"/>
                <a:gd name="connsiteY5" fmla="*/ 1001935 h 1573720"/>
                <a:gd name="connsiteX6" fmla="*/ 609028 w 609028"/>
                <a:gd name="connsiteY6" fmla="*/ 1001935 h 1573720"/>
                <a:gd name="connsiteX7" fmla="*/ 609028 w 609028"/>
                <a:gd name="connsiteY7" fmla="*/ 1333214 h 1573720"/>
                <a:gd name="connsiteX8" fmla="*/ 371284 w 609028"/>
                <a:gd name="connsiteY8" fmla="*/ 1573721 h 1573720"/>
                <a:gd name="connsiteX9" fmla="*/ 237744 w 609028"/>
                <a:gd name="connsiteY9" fmla="*/ 1573721 h 1573720"/>
                <a:gd name="connsiteX10" fmla="*/ 0 w 609028"/>
                <a:gd name="connsiteY10" fmla="*/ 1333214 h 1573720"/>
                <a:gd name="connsiteX11" fmla="*/ 0 w 609028"/>
                <a:gd name="connsiteY11" fmla="*/ 237744 h 1573720"/>
                <a:gd name="connsiteX12" fmla="*/ 237744 w 609028"/>
                <a:gd name="connsiteY12" fmla="*/ 0 h 1573720"/>
                <a:gd name="connsiteX13" fmla="*/ 371284 w 609028"/>
                <a:gd name="connsiteY13" fmla="*/ 0 h 1573720"/>
                <a:gd name="connsiteX14" fmla="*/ 609028 w 609028"/>
                <a:gd name="connsiteY14" fmla="*/ 237744 h 1573720"/>
                <a:gd name="connsiteX15" fmla="*/ 609028 w 609028"/>
                <a:gd name="connsiteY15" fmla="*/ 881634 h 1573720"/>
                <a:gd name="connsiteX16" fmla="*/ 253651 w 609028"/>
                <a:gd name="connsiteY16" fmla="*/ 881634 h 1573720"/>
                <a:gd name="connsiteX17" fmla="*/ 253651 w 609028"/>
                <a:gd name="connsiteY17" fmla="*/ 681323 h 1573720"/>
                <a:gd name="connsiteX18" fmla="*/ 357854 w 609028"/>
                <a:gd name="connsiteY18" fmla="*/ 681323 h 1573720"/>
                <a:gd name="connsiteX19" fmla="*/ 357854 w 609028"/>
                <a:gd name="connsiteY19" fmla="*/ 261842 h 1573720"/>
                <a:gd name="connsiteX20" fmla="*/ 315087 w 609028"/>
                <a:gd name="connsiteY20" fmla="*/ 219075 h 1573720"/>
                <a:gd name="connsiteX21" fmla="*/ 296418 w 609028"/>
                <a:gd name="connsiteY21" fmla="*/ 219075 h 1573720"/>
                <a:gd name="connsiteX22" fmla="*/ 253651 w 609028"/>
                <a:gd name="connsiteY22" fmla="*/ 261842 h 1573720"/>
                <a:gd name="connsiteX23" fmla="*/ 253651 w 609028"/>
                <a:gd name="connsiteY23" fmla="*/ 681323 h 1573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09028" h="1573720">
                  <a:moveTo>
                    <a:pt x="253651" y="881729"/>
                  </a:moveTo>
                  <a:lnTo>
                    <a:pt x="253651" y="1306544"/>
                  </a:lnTo>
                  <a:cubicBezTo>
                    <a:pt x="253651" y="1335977"/>
                    <a:pt x="266986" y="1349311"/>
                    <a:pt x="296418" y="1349311"/>
                  </a:cubicBezTo>
                  <a:lnTo>
                    <a:pt x="317754" y="1349311"/>
                  </a:lnTo>
                  <a:cubicBezTo>
                    <a:pt x="347186" y="1349311"/>
                    <a:pt x="363188" y="1335977"/>
                    <a:pt x="363188" y="1306544"/>
                  </a:cubicBezTo>
                  <a:lnTo>
                    <a:pt x="363188" y="1001935"/>
                  </a:lnTo>
                  <a:lnTo>
                    <a:pt x="609028" y="1001935"/>
                  </a:lnTo>
                  <a:lnTo>
                    <a:pt x="609028" y="1333214"/>
                  </a:lnTo>
                  <a:cubicBezTo>
                    <a:pt x="609028" y="1493520"/>
                    <a:pt x="528828" y="1573721"/>
                    <a:pt x="371284" y="1573721"/>
                  </a:cubicBezTo>
                  <a:lnTo>
                    <a:pt x="237744" y="1573721"/>
                  </a:lnTo>
                  <a:cubicBezTo>
                    <a:pt x="80105" y="1573721"/>
                    <a:pt x="0" y="1493520"/>
                    <a:pt x="0" y="1333214"/>
                  </a:cubicBezTo>
                  <a:lnTo>
                    <a:pt x="0" y="237744"/>
                  </a:lnTo>
                  <a:cubicBezTo>
                    <a:pt x="0" y="80105"/>
                    <a:pt x="80200" y="0"/>
                    <a:pt x="237744" y="0"/>
                  </a:cubicBezTo>
                  <a:lnTo>
                    <a:pt x="371284" y="0"/>
                  </a:lnTo>
                  <a:cubicBezTo>
                    <a:pt x="528923" y="0"/>
                    <a:pt x="609028" y="80200"/>
                    <a:pt x="609028" y="237744"/>
                  </a:cubicBezTo>
                  <a:lnTo>
                    <a:pt x="609028" y="881634"/>
                  </a:lnTo>
                  <a:lnTo>
                    <a:pt x="253651" y="881634"/>
                  </a:lnTo>
                  <a:close/>
                  <a:moveTo>
                    <a:pt x="253651" y="681323"/>
                  </a:moveTo>
                  <a:lnTo>
                    <a:pt x="357854" y="681323"/>
                  </a:lnTo>
                  <a:lnTo>
                    <a:pt x="357854" y="261842"/>
                  </a:lnTo>
                  <a:cubicBezTo>
                    <a:pt x="357854" y="232410"/>
                    <a:pt x="344519" y="219075"/>
                    <a:pt x="315087" y="219075"/>
                  </a:cubicBezTo>
                  <a:lnTo>
                    <a:pt x="296418" y="219075"/>
                  </a:lnTo>
                  <a:cubicBezTo>
                    <a:pt x="266986" y="219075"/>
                    <a:pt x="253651" y="232410"/>
                    <a:pt x="253651" y="261842"/>
                  </a:cubicBezTo>
                  <a:lnTo>
                    <a:pt x="253651" y="681323"/>
                  </a:lnTo>
                  <a:close/>
                </a:path>
              </a:pathLst>
            </a:custGeom>
            <a:solidFill>
              <a:schemeClr val="accent1"/>
            </a:solid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CD18554F-BC70-8270-3906-565F24C1F1B8}"/>
                </a:ext>
              </a:extLst>
            </p:cNvPr>
            <p:cNvSpPr/>
            <p:nvPr userDrawn="1"/>
          </p:nvSpPr>
          <p:spPr>
            <a:xfrm>
              <a:off x="10225550" y="4811037"/>
              <a:ext cx="461290" cy="1271464"/>
            </a:xfrm>
            <a:custGeom>
              <a:avLst/>
              <a:gdLst>
                <a:gd name="connsiteX0" fmla="*/ 0 w 678560"/>
                <a:gd name="connsiteY0" fmla="*/ 0 h 1870328"/>
                <a:gd name="connsiteX1" fmla="*/ 384715 w 678560"/>
                <a:gd name="connsiteY1" fmla="*/ 0 h 1870328"/>
                <a:gd name="connsiteX2" fmla="*/ 678561 w 678560"/>
                <a:gd name="connsiteY2" fmla="*/ 293942 h 1870328"/>
                <a:gd name="connsiteX3" fmla="*/ 678561 w 678560"/>
                <a:gd name="connsiteY3" fmla="*/ 1576388 h 1870328"/>
                <a:gd name="connsiteX4" fmla="*/ 384715 w 678560"/>
                <a:gd name="connsiteY4" fmla="*/ 1870329 h 1870328"/>
                <a:gd name="connsiteX5" fmla="*/ 0 w 678560"/>
                <a:gd name="connsiteY5" fmla="*/ 1870329 h 1870328"/>
                <a:gd name="connsiteX6" fmla="*/ 0 w 678560"/>
                <a:gd name="connsiteY6" fmla="*/ 0 h 1870328"/>
                <a:gd name="connsiteX7" fmla="*/ 275177 w 678560"/>
                <a:gd name="connsiteY7" fmla="*/ 1635157 h 1870328"/>
                <a:gd name="connsiteX8" fmla="*/ 328613 w 678560"/>
                <a:gd name="connsiteY8" fmla="*/ 1635157 h 1870328"/>
                <a:gd name="connsiteX9" fmla="*/ 406051 w 678560"/>
                <a:gd name="connsiteY9" fmla="*/ 1560386 h 1870328"/>
                <a:gd name="connsiteX10" fmla="*/ 406051 w 678560"/>
                <a:gd name="connsiteY10" fmla="*/ 309944 h 1870328"/>
                <a:gd name="connsiteX11" fmla="*/ 328613 w 678560"/>
                <a:gd name="connsiteY11" fmla="*/ 235172 h 1870328"/>
                <a:gd name="connsiteX12" fmla="*/ 275177 w 678560"/>
                <a:gd name="connsiteY12" fmla="*/ 235172 h 1870328"/>
                <a:gd name="connsiteX13" fmla="*/ 275177 w 678560"/>
                <a:gd name="connsiteY13" fmla="*/ 1635157 h 1870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78560" h="1870328">
                  <a:moveTo>
                    <a:pt x="0" y="0"/>
                  </a:moveTo>
                  <a:lnTo>
                    <a:pt x="384715" y="0"/>
                  </a:lnTo>
                  <a:cubicBezTo>
                    <a:pt x="585121" y="0"/>
                    <a:pt x="678561" y="96203"/>
                    <a:pt x="678561" y="293942"/>
                  </a:cubicBezTo>
                  <a:lnTo>
                    <a:pt x="678561" y="1576388"/>
                  </a:lnTo>
                  <a:cubicBezTo>
                    <a:pt x="678561" y="1774127"/>
                    <a:pt x="585025" y="1870329"/>
                    <a:pt x="384715" y="1870329"/>
                  </a:cubicBezTo>
                  <a:lnTo>
                    <a:pt x="0" y="1870329"/>
                  </a:lnTo>
                  <a:lnTo>
                    <a:pt x="0" y="0"/>
                  </a:lnTo>
                  <a:close/>
                  <a:moveTo>
                    <a:pt x="275177" y="1635157"/>
                  </a:moveTo>
                  <a:lnTo>
                    <a:pt x="328613" y="1635157"/>
                  </a:lnTo>
                  <a:cubicBezTo>
                    <a:pt x="382048" y="1635157"/>
                    <a:pt x="406051" y="1613821"/>
                    <a:pt x="406051" y="1560386"/>
                  </a:cubicBezTo>
                  <a:lnTo>
                    <a:pt x="406051" y="309944"/>
                  </a:lnTo>
                  <a:cubicBezTo>
                    <a:pt x="406051" y="256508"/>
                    <a:pt x="382048" y="235172"/>
                    <a:pt x="328613" y="235172"/>
                  </a:cubicBezTo>
                  <a:lnTo>
                    <a:pt x="275177" y="235172"/>
                  </a:lnTo>
                  <a:lnTo>
                    <a:pt x="275177" y="1635157"/>
                  </a:lnTo>
                  <a:close/>
                </a:path>
              </a:pathLst>
            </a:custGeom>
            <a:solidFill>
              <a:schemeClr val="accent1"/>
            </a:solid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43D22962-4FD8-8F64-27D6-4A7A49321810}"/>
                </a:ext>
              </a:extLst>
            </p:cNvPr>
            <p:cNvSpPr/>
            <p:nvPr userDrawn="1"/>
          </p:nvSpPr>
          <p:spPr>
            <a:xfrm>
              <a:off x="10854028" y="5023553"/>
              <a:ext cx="426778" cy="1069827"/>
            </a:xfrm>
            <a:custGeom>
              <a:avLst/>
              <a:gdLst>
                <a:gd name="connsiteX0" fmla="*/ 237744 w 627792"/>
                <a:gd name="connsiteY0" fmla="*/ 1573721 h 1573720"/>
                <a:gd name="connsiteX1" fmla="*/ 0 w 627792"/>
                <a:gd name="connsiteY1" fmla="*/ 1333214 h 1573720"/>
                <a:gd name="connsiteX2" fmla="*/ 0 w 627792"/>
                <a:gd name="connsiteY2" fmla="*/ 237744 h 1573720"/>
                <a:gd name="connsiteX3" fmla="*/ 237744 w 627792"/>
                <a:gd name="connsiteY3" fmla="*/ 0 h 1573720"/>
                <a:gd name="connsiteX4" fmla="*/ 390049 w 627792"/>
                <a:gd name="connsiteY4" fmla="*/ 0 h 1573720"/>
                <a:gd name="connsiteX5" fmla="*/ 627793 w 627792"/>
                <a:gd name="connsiteY5" fmla="*/ 237744 h 1573720"/>
                <a:gd name="connsiteX6" fmla="*/ 627793 w 627792"/>
                <a:gd name="connsiteY6" fmla="*/ 1333214 h 1573720"/>
                <a:gd name="connsiteX7" fmla="*/ 390049 w 627792"/>
                <a:gd name="connsiteY7" fmla="*/ 1573721 h 1573720"/>
                <a:gd name="connsiteX8" fmla="*/ 237744 w 627792"/>
                <a:gd name="connsiteY8" fmla="*/ 1573721 h 1573720"/>
                <a:gd name="connsiteX9" fmla="*/ 299180 w 627792"/>
                <a:gd name="connsiteY9" fmla="*/ 227171 h 1573720"/>
                <a:gd name="connsiteX10" fmla="*/ 256413 w 627792"/>
                <a:gd name="connsiteY10" fmla="*/ 269938 h 1573720"/>
                <a:gd name="connsiteX11" fmla="*/ 256413 w 627792"/>
                <a:gd name="connsiteY11" fmla="*/ 1303877 h 1573720"/>
                <a:gd name="connsiteX12" fmla="*/ 299180 w 627792"/>
                <a:gd name="connsiteY12" fmla="*/ 1346644 h 1573720"/>
                <a:gd name="connsiteX13" fmla="*/ 328613 w 627792"/>
                <a:gd name="connsiteY13" fmla="*/ 1346644 h 1573720"/>
                <a:gd name="connsiteX14" fmla="*/ 371380 w 627792"/>
                <a:gd name="connsiteY14" fmla="*/ 1303877 h 1573720"/>
                <a:gd name="connsiteX15" fmla="*/ 371380 w 627792"/>
                <a:gd name="connsiteY15" fmla="*/ 269938 h 1573720"/>
                <a:gd name="connsiteX16" fmla="*/ 328613 w 627792"/>
                <a:gd name="connsiteY16" fmla="*/ 227171 h 1573720"/>
                <a:gd name="connsiteX17" fmla="*/ 299180 w 627792"/>
                <a:gd name="connsiteY17" fmla="*/ 227171 h 1573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27792" h="1573720">
                  <a:moveTo>
                    <a:pt x="237744" y="1573721"/>
                  </a:moveTo>
                  <a:cubicBezTo>
                    <a:pt x="80105" y="1573721"/>
                    <a:pt x="0" y="1493520"/>
                    <a:pt x="0" y="1333214"/>
                  </a:cubicBezTo>
                  <a:lnTo>
                    <a:pt x="0" y="237744"/>
                  </a:lnTo>
                  <a:cubicBezTo>
                    <a:pt x="0" y="80105"/>
                    <a:pt x="80200" y="0"/>
                    <a:pt x="237744" y="0"/>
                  </a:cubicBezTo>
                  <a:lnTo>
                    <a:pt x="390049" y="0"/>
                  </a:lnTo>
                  <a:cubicBezTo>
                    <a:pt x="550355" y="0"/>
                    <a:pt x="627793" y="80200"/>
                    <a:pt x="627793" y="237744"/>
                  </a:cubicBezTo>
                  <a:lnTo>
                    <a:pt x="627793" y="1333214"/>
                  </a:lnTo>
                  <a:cubicBezTo>
                    <a:pt x="627793" y="1493520"/>
                    <a:pt x="550355" y="1573721"/>
                    <a:pt x="390049" y="1573721"/>
                  </a:cubicBezTo>
                  <a:lnTo>
                    <a:pt x="237744" y="1573721"/>
                  </a:lnTo>
                  <a:close/>
                  <a:moveTo>
                    <a:pt x="299180" y="227171"/>
                  </a:moveTo>
                  <a:cubicBezTo>
                    <a:pt x="269748" y="227171"/>
                    <a:pt x="256413" y="240506"/>
                    <a:pt x="256413" y="269938"/>
                  </a:cubicBezTo>
                  <a:lnTo>
                    <a:pt x="256413" y="1303877"/>
                  </a:lnTo>
                  <a:cubicBezTo>
                    <a:pt x="256413" y="1333310"/>
                    <a:pt x="269748" y="1346644"/>
                    <a:pt x="299180" y="1346644"/>
                  </a:cubicBezTo>
                  <a:lnTo>
                    <a:pt x="328613" y="1346644"/>
                  </a:lnTo>
                  <a:cubicBezTo>
                    <a:pt x="358045" y="1346644"/>
                    <a:pt x="371380" y="1333310"/>
                    <a:pt x="371380" y="1303877"/>
                  </a:cubicBezTo>
                  <a:lnTo>
                    <a:pt x="371380" y="269938"/>
                  </a:lnTo>
                  <a:cubicBezTo>
                    <a:pt x="371380" y="240506"/>
                    <a:pt x="358045" y="227171"/>
                    <a:pt x="328613" y="227171"/>
                  </a:cubicBezTo>
                  <a:lnTo>
                    <a:pt x="299180" y="227171"/>
                  </a:lnTo>
                  <a:close/>
                </a:path>
              </a:pathLst>
            </a:custGeom>
            <a:solidFill>
              <a:schemeClr val="accent1"/>
            </a:solid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4B433605-64C0-993B-CD6A-00BDDB9F1036}"/>
                </a:ext>
              </a:extLst>
            </p:cNvPr>
            <p:cNvSpPr/>
            <p:nvPr userDrawn="1"/>
          </p:nvSpPr>
          <p:spPr>
            <a:xfrm>
              <a:off x="9459471" y="4288362"/>
              <a:ext cx="731175" cy="84306"/>
            </a:xfrm>
            <a:custGeom>
              <a:avLst/>
              <a:gdLst>
                <a:gd name="connsiteX0" fmla="*/ 0 w 1075562"/>
                <a:gd name="connsiteY0" fmla="*/ 0 h 124015"/>
                <a:gd name="connsiteX1" fmla="*/ 1075563 w 1075562"/>
                <a:gd name="connsiteY1" fmla="*/ 0 h 124015"/>
                <a:gd name="connsiteX2" fmla="*/ 1075563 w 1075562"/>
                <a:gd name="connsiteY2" fmla="*/ 124016 h 124015"/>
                <a:gd name="connsiteX3" fmla="*/ 0 w 1075562"/>
                <a:gd name="connsiteY3" fmla="*/ 124016 h 124015"/>
              </a:gdLst>
              <a:ahLst/>
              <a:cxnLst>
                <a:cxn ang="0">
                  <a:pos x="connsiteX0" y="connsiteY0"/>
                </a:cxn>
                <a:cxn ang="0">
                  <a:pos x="connsiteX1" y="connsiteY1"/>
                </a:cxn>
                <a:cxn ang="0">
                  <a:pos x="connsiteX2" y="connsiteY2"/>
                </a:cxn>
                <a:cxn ang="0">
                  <a:pos x="connsiteX3" y="connsiteY3"/>
                </a:cxn>
              </a:cxnLst>
              <a:rect l="l" t="t" r="r" b="b"/>
              <a:pathLst>
                <a:path w="1075562" h="124015">
                  <a:moveTo>
                    <a:pt x="0" y="0"/>
                  </a:moveTo>
                  <a:lnTo>
                    <a:pt x="1075563" y="0"/>
                  </a:lnTo>
                  <a:lnTo>
                    <a:pt x="1075563" y="124016"/>
                  </a:lnTo>
                  <a:lnTo>
                    <a:pt x="0" y="124016"/>
                  </a:lnTo>
                  <a:close/>
                </a:path>
              </a:pathLst>
            </a:custGeom>
            <a:solidFill>
              <a:srgbClr val="2E2D2B"/>
            </a:solid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7714A54B-3ED1-5F90-3237-A4823935235E}"/>
                </a:ext>
              </a:extLst>
            </p:cNvPr>
            <p:cNvSpPr/>
            <p:nvPr userDrawn="1"/>
          </p:nvSpPr>
          <p:spPr>
            <a:xfrm>
              <a:off x="8820696" y="4288362"/>
              <a:ext cx="178585" cy="84306"/>
            </a:xfrm>
            <a:custGeom>
              <a:avLst/>
              <a:gdLst>
                <a:gd name="connsiteX0" fmla="*/ 0 w 262699"/>
                <a:gd name="connsiteY0" fmla="*/ 0 h 124015"/>
                <a:gd name="connsiteX1" fmla="*/ 262700 w 262699"/>
                <a:gd name="connsiteY1" fmla="*/ 0 h 124015"/>
                <a:gd name="connsiteX2" fmla="*/ 262700 w 262699"/>
                <a:gd name="connsiteY2" fmla="*/ 124016 h 124015"/>
                <a:gd name="connsiteX3" fmla="*/ 0 w 262699"/>
                <a:gd name="connsiteY3" fmla="*/ 124016 h 124015"/>
              </a:gdLst>
              <a:ahLst/>
              <a:cxnLst>
                <a:cxn ang="0">
                  <a:pos x="connsiteX0" y="connsiteY0"/>
                </a:cxn>
                <a:cxn ang="0">
                  <a:pos x="connsiteX1" y="connsiteY1"/>
                </a:cxn>
                <a:cxn ang="0">
                  <a:pos x="connsiteX2" y="connsiteY2"/>
                </a:cxn>
                <a:cxn ang="0">
                  <a:pos x="connsiteX3" y="connsiteY3"/>
                </a:cxn>
              </a:cxnLst>
              <a:rect l="l" t="t" r="r" b="b"/>
              <a:pathLst>
                <a:path w="262699" h="124015">
                  <a:moveTo>
                    <a:pt x="0" y="0"/>
                  </a:moveTo>
                  <a:lnTo>
                    <a:pt x="262700" y="0"/>
                  </a:lnTo>
                  <a:lnTo>
                    <a:pt x="262700" y="124016"/>
                  </a:lnTo>
                  <a:lnTo>
                    <a:pt x="0" y="124016"/>
                  </a:lnTo>
                  <a:close/>
                </a:path>
              </a:pathLst>
            </a:custGeom>
            <a:solidFill>
              <a:srgbClr val="2E2D2B"/>
            </a:solid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6442453B-B2A7-2BB5-571A-319EBB8B308B}"/>
                </a:ext>
              </a:extLst>
            </p:cNvPr>
            <p:cNvSpPr/>
            <p:nvPr userDrawn="1"/>
          </p:nvSpPr>
          <p:spPr>
            <a:xfrm>
              <a:off x="8351116" y="4093071"/>
              <a:ext cx="475018" cy="475019"/>
            </a:xfrm>
            <a:custGeom>
              <a:avLst/>
              <a:gdLst>
                <a:gd name="connsiteX0" fmla="*/ 349377 w 698754"/>
                <a:gd name="connsiteY0" fmla="*/ 698659 h 698754"/>
                <a:gd name="connsiteX1" fmla="*/ 0 w 698754"/>
                <a:gd name="connsiteY1" fmla="*/ 349377 h 698754"/>
                <a:gd name="connsiteX2" fmla="*/ 349377 w 698754"/>
                <a:gd name="connsiteY2" fmla="*/ 0 h 698754"/>
                <a:gd name="connsiteX3" fmla="*/ 698754 w 698754"/>
                <a:gd name="connsiteY3" fmla="*/ 349377 h 698754"/>
                <a:gd name="connsiteX4" fmla="*/ 349377 w 698754"/>
                <a:gd name="connsiteY4" fmla="*/ 698754 h 698754"/>
                <a:gd name="connsiteX5" fmla="*/ 349377 w 698754"/>
                <a:gd name="connsiteY5" fmla="*/ 124016 h 698754"/>
                <a:gd name="connsiteX6" fmla="*/ 124111 w 698754"/>
                <a:gd name="connsiteY6" fmla="*/ 349282 h 698754"/>
                <a:gd name="connsiteX7" fmla="*/ 349377 w 698754"/>
                <a:gd name="connsiteY7" fmla="*/ 574548 h 698754"/>
                <a:gd name="connsiteX8" fmla="*/ 574643 w 698754"/>
                <a:gd name="connsiteY8" fmla="*/ 349282 h 698754"/>
                <a:gd name="connsiteX9" fmla="*/ 349377 w 698754"/>
                <a:gd name="connsiteY9" fmla="*/ 124016 h 698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98754" h="698754">
                  <a:moveTo>
                    <a:pt x="349377" y="698659"/>
                  </a:moveTo>
                  <a:cubicBezTo>
                    <a:pt x="156686" y="698659"/>
                    <a:pt x="0" y="541973"/>
                    <a:pt x="0" y="349377"/>
                  </a:cubicBezTo>
                  <a:cubicBezTo>
                    <a:pt x="0" y="156781"/>
                    <a:pt x="156686" y="0"/>
                    <a:pt x="349377" y="0"/>
                  </a:cubicBezTo>
                  <a:cubicBezTo>
                    <a:pt x="542068" y="0"/>
                    <a:pt x="698754" y="156686"/>
                    <a:pt x="698754" y="349377"/>
                  </a:cubicBezTo>
                  <a:cubicBezTo>
                    <a:pt x="698754" y="542068"/>
                    <a:pt x="542068" y="698754"/>
                    <a:pt x="349377" y="698754"/>
                  </a:cubicBezTo>
                  <a:close/>
                  <a:moveTo>
                    <a:pt x="349377" y="124016"/>
                  </a:moveTo>
                  <a:cubicBezTo>
                    <a:pt x="225171" y="124016"/>
                    <a:pt x="124111" y="225076"/>
                    <a:pt x="124111" y="349282"/>
                  </a:cubicBezTo>
                  <a:cubicBezTo>
                    <a:pt x="124111" y="473488"/>
                    <a:pt x="225171" y="574548"/>
                    <a:pt x="349377" y="574548"/>
                  </a:cubicBezTo>
                  <a:cubicBezTo>
                    <a:pt x="473583" y="574548"/>
                    <a:pt x="574643" y="473488"/>
                    <a:pt x="574643" y="349282"/>
                  </a:cubicBezTo>
                  <a:cubicBezTo>
                    <a:pt x="574643" y="225076"/>
                    <a:pt x="473583" y="124016"/>
                    <a:pt x="349377" y="124016"/>
                  </a:cubicBezTo>
                  <a:close/>
                </a:path>
              </a:pathLst>
            </a:custGeom>
            <a:solidFill>
              <a:srgbClr val="2E2D2B"/>
            </a:solid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87F77012-8A70-0455-44CE-61D488811A72}"/>
                </a:ext>
              </a:extLst>
            </p:cNvPr>
            <p:cNvSpPr/>
            <p:nvPr userDrawn="1"/>
          </p:nvSpPr>
          <p:spPr>
            <a:xfrm>
              <a:off x="8992545" y="4093072"/>
              <a:ext cx="475018" cy="475019"/>
            </a:xfrm>
            <a:custGeom>
              <a:avLst/>
              <a:gdLst>
                <a:gd name="connsiteX0" fmla="*/ 349377 w 698754"/>
                <a:gd name="connsiteY0" fmla="*/ 698659 h 698754"/>
                <a:gd name="connsiteX1" fmla="*/ 0 w 698754"/>
                <a:gd name="connsiteY1" fmla="*/ 349282 h 698754"/>
                <a:gd name="connsiteX2" fmla="*/ 349377 w 698754"/>
                <a:gd name="connsiteY2" fmla="*/ 0 h 698754"/>
                <a:gd name="connsiteX3" fmla="*/ 698754 w 698754"/>
                <a:gd name="connsiteY3" fmla="*/ 349377 h 698754"/>
                <a:gd name="connsiteX4" fmla="*/ 349377 w 698754"/>
                <a:gd name="connsiteY4" fmla="*/ 698754 h 698754"/>
                <a:gd name="connsiteX5" fmla="*/ 349377 w 698754"/>
                <a:gd name="connsiteY5" fmla="*/ 124016 h 698754"/>
                <a:gd name="connsiteX6" fmla="*/ 124111 w 698754"/>
                <a:gd name="connsiteY6" fmla="*/ 349282 h 698754"/>
                <a:gd name="connsiteX7" fmla="*/ 349377 w 698754"/>
                <a:gd name="connsiteY7" fmla="*/ 574548 h 698754"/>
                <a:gd name="connsiteX8" fmla="*/ 574643 w 698754"/>
                <a:gd name="connsiteY8" fmla="*/ 349282 h 698754"/>
                <a:gd name="connsiteX9" fmla="*/ 349377 w 698754"/>
                <a:gd name="connsiteY9" fmla="*/ 124016 h 698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98754" h="698754">
                  <a:moveTo>
                    <a:pt x="349377" y="698659"/>
                  </a:moveTo>
                  <a:cubicBezTo>
                    <a:pt x="156781" y="698659"/>
                    <a:pt x="0" y="541973"/>
                    <a:pt x="0" y="349282"/>
                  </a:cubicBezTo>
                  <a:cubicBezTo>
                    <a:pt x="0" y="156591"/>
                    <a:pt x="156686" y="0"/>
                    <a:pt x="349377" y="0"/>
                  </a:cubicBezTo>
                  <a:cubicBezTo>
                    <a:pt x="542068" y="0"/>
                    <a:pt x="698754" y="156686"/>
                    <a:pt x="698754" y="349377"/>
                  </a:cubicBezTo>
                  <a:cubicBezTo>
                    <a:pt x="698754" y="542068"/>
                    <a:pt x="542068" y="698754"/>
                    <a:pt x="349377" y="698754"/>
                  </a:cubicBezTo>
                  <a:close/>
                  <a:moveTo>
                    <a:pt x="349377" y="124016"/>
                  </a:moveTo>
                  <a:cubicBezTo>
                    <a:pt x="225171" y="124016"/>
                    <a:pt x="124111" y="225076"/>
                    <a:pt x="124111" y="349282"/>
                  </a:cubicBezTo>
                  <a:cubicBezTo>
                    <a:pt x="124111" y="473488"/>
                    <a:pt x="225171" y="574548"/>
                    <a:pt x="349377" y="574548"/>
                  </a:cubicBezTo>
                  <a:cubicBezTo>
                    <a:pt x="473583" y="574548"/>
                    <a:pt x="574643" y="473488"/>
                    <a:pt x="574643" y="349282"/>
                  </a:cubicBezTo>
                  <a:cubicBezTo>
                    <a:pt x="574643" y="225076"/>
                    <a:pt x="473583" y="124016"/>
                    <a:pt x="349377" y="124016"/>
                  </a:cubicBezTo>
                  <a:close/>
                </a:path>
              </a:pathLst>
            </a:custGeom>
            <a:solidFill>
              <a:srgbClr val="2E2D2B"/>
            </a:solid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3C8A497C-D875-0635-E57E-AEFB3573C5ED}"/>
                </a:ext>
              </a:extLst>
            </p:cNvPr>
            <p:cNvSpPr/>
            <p:nvPr userDrawn="1"/>
          </p:nvSpPr>
          <p:spPr>
            <a:xfrm>
              <a:off x="10182546" y="4093071"/>
              <a:ext cx="475018" cy="475019"/>
            </a:xfrm>
            <a:custGeom>
              <a:avLst/>
              <a:gdLst>
                <a:gd name="connsiteX0" fmla="*/ 349377 w 698754"/>
                <a:gd name="connsiteY0" fmla="*/ 698659 h 698754"/>
                <a:gd name="connsiteX1" fmla="*/ 0 w 698754"/>
                <a:gd name="connsiteY1" fmla="*/ 349282 h 698754"/>
                <a:gd name="connsiteX2" fmla="*/ 349377 w 698754"/>
                <a:gd name="connsiteY2" fmla="*/ 0 h 698754"/>
                <a:gd name="connsiteX3" fmla="*/ 698754 w 698754"/>
                <a:gd name="connsiteY3" fmla="*/ 349377 h 698754"/>
                <a:gd name="connsiteX4" fmla="*/ 349377 w 698754"/>
                <a:gd name="connsiteY4" fmla="*/ 698754 h 698754"/>
                <a:gd name="connsiteX5" fmla="*/ 349377 w 698754"/>
                <a:gd name="connsiteY5" fmla="*/ 124016 h 698754"/>
                <a:gd name="connsiteX6" fmla="*/ 124111 w 698754"/>
                <a:gd name="connsiteY6" fmla="*/ 349282 h 698754"/>
                <a:gd name="connsiteX7" fmla="*/ 349377 w 698754"/>
                <a:gd name="connsiteY7" fmla="*/ 574548 h 698754"/>
                <a:gd name="connsiteX8" fmla="*/ 574643 w 698754"/>
                <a:gd name="connsiteY8" fmla="*/ 349282 h 698754"/>
                <a:gd name="connsiteX9" fmla="*/ 349377 w 698754"/>
                <a:gd name="connsiteY9" fmla="*/ 124016 h 698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98754" h="698754">
                  <a:moveTo>
                    <a:pt x="349377" y="698659"/>
                  </a:moveTo>
                  <a:cubicBezTo>
                    <a:pt x="156781" y="698659"/>
                    <a:pt x="0" y="541973"/>
                    <a:pt x="0" y="349282"/>
                  </a:cubicBezTo>
                  <a:cubicBezTo>
                    <a:pt x="0" y="156591"/>
                    <a:pt x="156781" y="0"/>
                    <a:pt x="349377" y="0"/>
                  </a:cubicBezTo>
                  <a:cubicBezTo>
                    <a:pt x="541972" y="0"/>
                    <a:pt x="698754" y="156686"/>
                    <a:pt x="698754" y="349377"/>
                  </a:cubicBezTo>
                  <a:cubicBezTo>
                    <a:pt x="698754" y="542068"/>
                    <a:pt x="542068" y="698754"/>
                    <a:pt x="349377" y="698754"/>
                  </a:cubicBezTo>
                  <a:close/>
                  <a:moveTo>
                    <a:pt x="349377" y="124016"/>
                  </a:moveTo>
                  <a:cubicBezTo>
                    <a:pt x="225171" y="124016"/>
                    <a:pt x="124111" y="225076"/>
                    <a:pt x="124111" y="349282"/>
                  </a:cubicBezTo>
                  <a:cubicBezTo>
                    <a:pt x="124111" y="473488"/>
                    <a:pt x="225171" y="574548"/>
                    <a:pt x="349377" y="574548"/>
                  </a:cubicBezTo>
                  <a:cubicBezTo>
                    <a:pt x="473583" y="574548"/>
                    <a:pt x="574643" y="473488"/>
                    <a:pt x="574643" y="349282"/>
                  </a:cubicBezTo>
                  <a:cubicBezTo>
                    <a:pt x="574643" y="225076"/>
                    <a:pt x="473583" y="124016"/>
                    <a:pt x="349377" y="124016"/>
                  </a:cubicBezTo>
                  <a:close/>
                </a:path>
              </a:pathLst>
            </a:custGeom>
            <a:solidFill>
              <a:srgbClr val="2E2D2B"/>
            </a:solidFill>
            <a:ln w="9525" cap="flat">
              <a:noFill/>
              <a:prstDash val="solid"/>
              <a:miter/>
            </a:ln>
          </p:spPr>
          <p:txBody>
            <a:bodyPr rtlCol="0" anchor="ctr"/>
            <a:lstStyle/>
            <a:p>
              <a:endParaRPr lang="en-US"/>
            </a:p>
          </p:txBody>
        </p:sp>
      </p:grpSp>
      <p:grpSp>
        <p:nvGrpSpPr>
          <p:cNvPr id="10" name="Group 9">
            <a:extLst>
              <a:ext uri="{FF2B5EF4-FFF2-40B4-BE49-F238E27FC236}">
                <a16:creationId xmlns:a16="http://schemas.microsoft.com/office/drawing/2014/main" id="{F70C71A4-2737-7625-0DB7-43FC5DF12419}"/>
              </a:ext>
            </a:extLst>
          </p:cNvPr>
          <p:cNvGrpSpPr/>
          <p:nvPr/>
        </p:nvGrpSpPr>
        <p:grpSpPr>
          <a:xfrm>
            <a:off x="2160957" y="1781175"/>
            <a:ext cx="3611259" cy="3227071"/>
            <a:chOff x="1487857" y="1781175"/>
            <a:chExt cx="3611259" cy="3227071"/>
          </a:xfrm>
        </p:grpSpPr>
        <p:sp>
          <p:nvSpPr>
            <p:cNvPr id="35" name="Rectangle: Rounded Corners 34">
              <a:extLst>
                <a:ext uri="{FF2B5EF4-FFF2-40B4-BE49-F238E27FC236}">
                  <a16:creationId xmlns:a16="http://schemas.microsoft.com/office/drawing/2014/main" id="{2EAFA05A-4120-FD7A-C0D2-0190FCE9A8A4}"/>
                </a:ext>
              </a:extLst>
            </p:cNvPr>
            <p:cNvSpPr/>
            <p:nvPr/>
          </p:nvSpPr>
          <p:spPr>
            <a:xfrm>
              <a:off x="1515158" y="2496146"/>
              <a:ext cx="2946875" cy="782183"/>
            </a:xfrm>
            <a:prstGeom prst="roundRect">
              <a:avLst>
                <a:gd name="adj" fmla="val 50000"/>
              </a:avLst>
            </a:prstGeom>
            <a:solidFill>
              <a:schemeClr val="accent2">
                <a:lumMod val="20000"/>
                <a:lumOff val="80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600" dirty="0">
                  <a:solidFill>
                    <a:schemeClr val="tx1"/>
                  </a:solidFill>
                </a:rPr>
                <a:t>Real data on assets and resilience measures</a:t>
              </a:r>
            </a:p>
          </p:txBody>
        </p:sp>
        <p:sp>
          <p:nvSpPr>
            <p:cNvPr id="36" name="Rectangle: Rounded Corners 35">
              <a:extLst>
                <a:ext uri="{FF2B5EF4-FFF2-40B4-BE49-F238E27FC236}">
                  <a16:creationId xmlns:a16="http://schemas.microsoft.com/office/drawing/2014/main" id="{222F0BC0-B5C1-4BE3-F066-AF51CF8E3032}"/>
                </a:ext>
              </a:extLst>
            </p:cNvPr>
            <p:cNvSpPr/>
            <p:nvPr/>
          </p:nvSpPr>
          <p:spPr>
            <a:xfrm>
              <a:off x="1515158" y="3350492"/>
              <a:ext cx="2946875" cy="782183"/>
            </a:xfrm>
            <a:prstGeom prst="roundRect">
              <a:avLst>
                <a:gd name="adj" fmla="val 50000"/>
              </a:avLst>
            </a:prstGeom>
            <a:solidFill>
              <a:schemeClr val="accent2">
                <a:lumMod val="20000"/>
                <a:lumOff val="80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600" dirty="0">
                  <a:solidFill>
                    <a:schemeClr val="tx1"/>
                  </a:solidFill>
                </a:rPr>
                <a:t>A broader geographic area</a:t>
              </a:r>
            </a:p>
          </p:txBody>
        </p:sp>
        <p:cxnSp>
          <p:nvCxnSpPr>
            <p:cNvPr id="41" name="Straight Arrow Connector 40">
              <a:extLst>
                <a:ext uri="{FF2B5EF4-FFF2-40B4-BE49-F238E27FC236}">
                  <a16:creationId xmlns:a16="http://schemas.microsoft.com/office/drawing/2014/main" id="{A231A949-332E-4E23-52A4-4D8DA6EB3E34}"/>
                </a:ext>
              </a:extLst>
            </p:cNvPr>
            <p:cNvCxnSpPr>
              <a:cxnSpLocks/>
              <a:stCxn id="35" idx="3"/>
            </p:cNvCxnSpPr>
            <p:nvPr/>
          </p:nvCxnSpPr>
          <p:spPr>
            <a:xfrm>
              <a:off x="4462033" y="2887238"/>
              <a:ext cx="573962" cy="463254"/>
            </a:xfrm>
            <a:prstGeom prst="straightConnector1">
              <a:avLst/>
            </a:prstGeom>
            <a:ln w="635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53" name="Straight Arrow Connector 52">
              <a:extLst>
                <a:ext uri="{FF2B5EF4-FFF2-40B4-BE49-F238E27FC236}">
                  <a16:creationId xmlns:a16="http://schemas.microsoft.com/office/drawing/2014/main" id="{D81D5B8B-2C3D-5ECE-5612-0BF3FF90EDB0}"/>
                </a:ext>
              </a:extLst>
            </p:cNvPr>
            <p:cNvCxnSpPr>
              <a:cxnSpLocks/>
              <a:stCxn id="36" idx="3"/>
              <a:endCxn id="15" idx="2"/>
            </p:cNvCxnSpPr>
            <p:nvPr/>
          </p:nvCxnSpPr>
          <p:spPr>
            <a:xfrm>
              <a:off x="4462033" y="3741584"/>
              <a:ext cx="511200" cy="1773"/>
            </a:xfrm>
            <a:prstGeom prst="straightConnector1">
              <a:avLst/>
            </a:prstGeom>
            <a:ln w="635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D897AD8-BFF2-5357-F870-93616249A49B}"/>
                </a:ext>
              </a:extLst>
            </p:cNvPr>
            <p:cNvSpPr/>
            <p:nvPr/>
          </p:nvSpPr>
          <p:spPr>
            <a:xfrm>
              <a:off x="1487857" y="1781175"/>
              <a:ext cx="3548137" cy="664605"/>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GB" sz="1600" dirty="0">
                <a:solidFill>
                  <a:schemeClr val="bg2"/>
                </a:solidFill>
              </a:endParaRPr>
            </a:p>
          </p:txBody>
        </p:sp>
        <p:sp>
          <p:nvSpPr>
            <p:cNvPr id="5" name="Rectangle: Rounded Corners 4">
              <a:extLst>
                <a:ext uri="{FF2B5EF4-FFF2-40B4-BE49-F238E27FC236}">
                  <a16:creationId xmlns:a16="http://schemas.microsoft.com/office/drawing/2014/main" id="{7C4F18F1-6AA0-7DA9-18EE-9C92F3A738B4}"/>
                </a:ext>
              </a:extLst>
            </p:cNvPr>
            <p:cNvSpPr/>
            <p:nvPr/>
          </p:nvSpPr>
          <p:spPr>
            <a:xfrm>
              <a:off x="1515158" y="4226063"/>
              <a:ext cx="2946875" cy="782183"/>
            </a:xfrm>
            <a:prstGeom prst="roundRect">
              <a:avLst>
                <a:gd name="adj" fmla="val 50000"/>
              </a:avLst>
            </a:prstGeom>
            <a:solidFill>
              <a:schemeClr val="accent2">
                <a:lumMod val="20000"/>
                <a:lumOff val="80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600" dirty="0">
                  <a:solidFill>
                    <a:schemeClr val="tx1"/>
                  </a:solidFill>
                </a:rPr>
                <a:t>Increase number and type of floods</a:t>
              </a:r>
            </a:p>
          </p:txBody>
        </p:sp>
        <p:cxnSp>
          <p:nvCxnSpPr>
            <p:cNvPr id="6" name="Straight Arrow Connector 5">
              <a:extLst>
                <a:ext uri="{FF2B5EF4-FFF2-40B4-BE49-F238E27FC236}">
                  <a16:creationId xmlns:a16="http://schemas.microsoft.com/office/drawing/2014/main" id="{08690119-0C66-C6F0-184D-47A233347D2D}"/>
                </a:ext>
              </a:extLst>
            </p:cNvPr>
            <p:cNvCxnSpPr>
              <a:cxnSpLocks/>
              <a:stCxn id="5" idx="3"/>
            </p:cNvCxnSpPr>
            <p:nvPr/>
          </p:nvCxnSpPr>
          <p:spPr>
            <a:xfrm flipV="1">
              <a:off x="4462033" y="4226063"/>
              <a:ext cx="637083" cy="391092"/>
            </a:xfrm>
            <a:prstGeom prst="straightConnector1">
              <a:avLst/>
            </a:prstGeom>
            <a:ln w="635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420909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32E5E08-0866-4668-BEDC-E8F49CAA308D}"/>
              </a:ext>
            </a:extLst>
          </p:cNvPr>
          <p:cNvSpPr>
            <a:spLocks noGrp="1"/>
          </p:cNvSpPr>
          <p:nvPr>
            <p:ph type="title"/>
          </p:nvPr>
        </p:nvSpPr>
        <p:spPr>
          <a:xfrm>
            <a:off x="531813" y="435169"/>
            <a:ext cx="11428166" cy="690638"/>
          </a:xfrm>
        </p:spPr>
        <p:txBody>
          <a:bodyPr>
            <a:noAutofit/>
          </a:bodyPr>
          <a:lstStyle/>
          <a:p>
            <a:r>
              <a:rPr lang="en-GB" sz="4500" dirty="0"/>
              <a:t>We helped unlock the </a:t>
            </a:r>
            <a:r>
              <a:rPr lang="en-GB" sz="4500" dirty="0">
                <a:solidFill>
                  <a:schemeClr val="accent3"/>
                </a:solidFill>
              </a:rPr>
              <a:t>decision-support</a:t>
            </a:r>
            <a:r>
              <a:rPr lang="en-GB" sz="4500" dirty="0"/>
              <a:t> use case by combining CReDo with a </a:t>
            </a:r>
            <a:r>
              <a:rPr lang="en-GB" sz="4500" dirty="0">
                <a:solidFill>
                  <a:schemeClr val="accent3"/>
                </a:solidFill>
              </a:rPr>
              <a:t>Cost Benefit Analysis</a:t>
            </a:r>
          </a:p>
        </p:txBody>
      </p:sp>
      <p:pic>
        <p:nvPicPr>
          <p:cNvPr id="15" name="Picture 14" descr="Map&#10;&#10;Description automatically generated">
            <a:extLst>
              <a:ext uri="{FF2B5EF4-FFF2-40B4-BE49-F238E27FC236}">
                <a16:creationId xmlns:a16="http://schemas.microsoft.com/office/drawing/2014/main" id="{59F101D6-1B71-D675-F026-357BC92C850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4221" r="14221"/>
          <a:stretch/>
        </p:blipFill>
        <p:spPr>
          <a:xfrm>
            <a:off x="3778695" y="2675021"/>
            <a:ext cx="2136671" cy="2136671"/>
          </a:xfrm>
          <a:prstGeom prst="ellipse">
            <a:avLst/>
          </a:prstGeom>
          <a:noFill/>
          <a:ln w="57150">
            <a:solidFill>
              <a:schemeClr val="accent1"/>
            </a:solidFill>
          </a:ln>
        </p:spPr>
      </p:pic>
      <p:grpSp>
        <p:nvGrpSpPr>
          <p:cNvPr id="19" name="Group 18">
            <a:extLst>
              <a:ext uri="{FF2B5EF4-FFF2-40B4-BE49-F238E27FC236}">
                <a16:creationId xmlns:a16="http://schemas.microsoft.com/office/drawing/2014/main" id="{68232102-BD30-A12E-810F-6CC02F09ECE1}"/>
              </a:ext>
            </a:extLst>
          </p:cNvPr>
          <p:cNvGrpSpPr/>
          <p:nvPr/>
        </p:nvGrpSpPr>
        <p:grpSpPr>
          <a:xfrm>
            <a:off x="4121642" y="3181408"/>
            <a:ext cx="1450771" cy="990545"/>
            <a:chOff x="8351116" y="4093071"/>
            <a:chExt cx="2929690" cy="2000309"/>
          </a:xfrm>
        </p:grpSpPr>
        <p:sp>
          <p:nvSpPr>
            <p:cNvPr id="20" name="Freeform: Shape 19">
              <a:extLst>
                <a:ext uri="{FF2B5EF4-FFF2-40B4-BE49-F238E27FC236}">
                  <a16:creationId xmlns:a16="http://schemas.microsoft.com/office/drawing/2014/main" id="{65AE9D50-E10E-A228-2045-866B1D066CD3}"/>
                </a:ext>
              </a:extLst>
            </p:cNvPr>
            <p:cNvSpPr/>
            <p:nvPr userDrawn="1"/>
          </p:nvSpPr>
          <p:spPr>
            <a:xfrm>
              <a:off x="8394825" y="4800159"/>
              <a:ext cx="459543" cy="1293221"/>
            </a:xfrm>
            <a:custGeom>
              <a:avLst/>
              <a:gdLst>
                <a:gd name="connsiteX0" fmla="*/ 675989 w 675989"/>
                <a:gd name="connsiteY0" fmla="*/ 1050036 h 1902333"/>
                <a:gd name="connsiteX1" fmla="*/ 675989 w 675989"/>
                <a:gd name="connsiteY1" fmla="*/ 1648492 h 1902333"/>
                <a:gd name="connsiteX2" fmla="*/ 422148 w 675989"/>
                <a:gd name="connsiteY2" fmla="*/ 1902333 h 1902333"/>
                <a:gd name="connsiteX3" fmla="*/ 253841 w 675989"/>
                <a:gd name="connsiteY3" fmla="*/ 1902333 h 1902333"/>
                <a:gd name="connsiteX4" fmla="*/ 0 w 675989"/>
                <a:gd name="connsiteY4" fmla="*/ 1648492 h 1902333"/>
                <a:gd name="connsiteX5" fmla="*/ 0 w 675989"/>
                <a:gd name="connsiteY5" fmla="*/ 253841 h 1902333"/>
                <a:gd name="connsiteX6" fmla="*/ 253841 w 675989"/>
                <a:gd name="connsiteY6" fmla="*/ 0 h 1902333"/>
                <a:gd name="connsiteX7" fmla="*/ 416814 w 675989"/>
                <a:gd name="connsiteY7" fmla="*/ 0 h 1902333"/>
                <a:gd name="connsiteX8" fmla="*/ 670655 w 675989"/>
                <a:gd name="connsiteY8" fmla="*/ 253841 h 1902333"/>
                <a:gd name="connsiteX9" fmla="*/ 670655 w 675989"/>
                <a:gd name="connsiteY9" fmla="*/ 812197 h 1902333"/>
                <a:gd name="connsiteX10" fmla="*/ 400812 w 675989"/>
                <a:gd name="connsiteY10" fmla="*/ 812197 h 1902333"/>
                <a:gd name="connsiteX11" fmla="*/ 400812 w 675989"/>
                <a:gd name="connsiteY11" fmla="*/ 283178 h 1902333"/>
                <a:gd name="connsiteX12" fmla="*/ 352711 w 675989"/>
                <a:gd name="connsiteY12" fmla="*/ 235077 h 1902333"/>
                <a:gd name="connsiteX13" fmla="*/ 323279 w 675989"/>
                <a:gd name="connsiteY13" fmla="*/ 235077 h 1902333"/>
                <a:gd name="connsiteX14" fmla="*/ 272510 w 675989"/>
                <a:gd name="connsiteY14" fmla="*/ 283178 h 1902333"/>
                <a:gd name="connsiteX15" fmla="*/ 272510 w 675989"/>
                <a:gd name="connsiteY15" fmla="*/ 1619060 h 1902333"/>
                <a:gd name="connsiteX16" fmla="*/ 323279 w 675989"/>
                <a:gd name="connsiteY16" fmla="*/ 1667161 h 1902333"/>
                <a:gd name="connsiteX17" fmla="*/ 358045 w 675989"/>
                <a:gd name="connsiteY17" fmla="*/ 1667161 h 1902333"/>
                <a:gd name="connsiteX18" fmla="*/ 406146 w 675989"/>
                <a:gd name="connsiteY18" fmla="*/ 1619060 h 1902333"/>
                <a:gd name="connsiteX19" fmla="*/ 406146 w 675989"/>
                <a:gd name="connsiteY19" fmla="*/ 1049941 h 1902333"/>
                <a:gd name="connsiteX20" fmla="*/ 675989 w 675989"/>
                <a:gd name="connsiteY20" fmla="*/ 1049941 h 1902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75989" h="1902333">
                  <a:moveTo>
                    <a:pt x="675989" y="1050036"/>
                  </a:moveTo>
                  <a:lnTo>
                    <a:pt x="675989" y="1648492"/>
                  </a:lnTo>
                  <a:cubicBezTo>
                    <a:pt x="675989" y="1816799"/>
                    <a:pt x="593122" y="1902333"/>
                    <a:pt x="422148" y="1902333"/>
                  </a:cubicBezTo>
                  <a:lnTo>
                    <a:pt x="253841" y="1902333"/>
                  </a:lnTo>
                  <a:cubicBezTo>
                    <a:pt x="85534" y="1902333"/>
                    <a:pt x="0" y="1816799"/>
                    <a:pt x="0" y="1648492"/>
                  </a:cubicBezTo>
                  <a:lnTo>
                    <a:pt x="0" y="253841"/>
                  </a:lnTo>
                  <a:cubicBezTo>
                    <a:pt x="0" y="85535"/>
                    <a:pt x="85534" y="0"/>
                    <a:pt x="253841" y="0"/>
                  </a:cubicBezTo>
                  <a:lnTo>
                    <a:pt x="416814" y="0"/>
                  </a:lnTo>
                  <a:cubicBezTo>
                    <a:pt x="587788" y="0"/>
                    <a:pt x="670655" y="85535"/>
                    <a:pt x="670655" y="253841"/>
                  </a:cubicBezTo>
                  <a:lnTo>
                    <a:pt x="670655" y="812197"/>
                  </a:lnTo>
                  <a:lnTo>
                    <a:pt x="400812" y="812197"/>
                  </a:lnTo>
                  <a:lnTo>
                    <a:pt x="400812" y="283178"/>
                  </a:lnTo>
                  <a:cubicBezTo>
                    <a:pt x="400812" y="251079"/>
                    <a:pt x="387477" y="235077"/>
                    <a:pt x="352711" y="235077"/>
                  </a:cubicBezTo>
                  <a:lnTo>
                    <a:pt x="323279" y="235077"/>
                  </a:lnTo>
                  <a:cubicBezTo>
                    <a:pt x="288512" y="235077"/>
                    <a:pt x="272510" y="251079"/>
                    <a:pt x="272510" y="283178"/>
                  </a:cubicBezTo>
                  <a:lnTo>
                    <a:pt x="272510" y="1619060"/>
                  </a:lnTo>
                  <a:cubicBezTo>
                    <a:pt x="272510" y="1651159"/>
                    <a:pt x="288512" y="1667161"/>
                    <a:pt x="323279" y="1667161"/>
                  </a:cubicBezTo>
                  <a:lnTo>
                    <a:pt x="358045" y="1667161"/>
                  </a:lnTo>
                  <a:cubicBezTo>
                    <a:pt x="390144" y="1667161"/>
                    <a:pt x="406146" y="1651159"/>
                    <a:pt x="406146" y="1619060"/>
                  </a:cubicBezTo>
                  <a:lnTo>
                    <a:pt x="406146" y="1049941"/>
                  </a:lnTo>
                  <a:lnTo>
                    <a:pt x="675989" y="1049941"/>
                  </a:lnTo>
                  <a:close/>
                </a:path>
              </a:pathLst>
            </a:custGeom>
            <a:solidFill>
              <a:schemeClr val="accent1"/>
            </a:solidFill>
            <a:ln w="9525"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B0777B88-44EA-57FD-AD16-2934A1F8BD57}"/>
                </a:ext>
              </a:extLst>
            </p:cNvPr>
            <p:cNvSpPr/>
            <p:nvPr userDrawn="1"/>
          </p:nvSpPr>
          <p:spPr>
            <a:xfrm>
              <a:off x="9025054" y="4811037"/>
              <a:ext cx="452290" cy="1271399"/>
            </a:xfrm>
            <a:custGeom>
              <a:avLst/>
              <a:gdLst>
                <a:gd name="connsiteX0" fmla="*/ 665226 w 665321"/>
                <a:gd name="connsiteY0" fmla="*/ 1162241 h 1870233"/>
                <a:gd name="connsiteX1" fmla="*/ 665226 w 665321"/>
                <a:gd name="connsiteY1" fmla="*/ 1870234 h 1870233"/>
                <a:gd name="connsiteX2" fmla="*/ 392716 w 665321"/>
                <a:gd name="connsiteY2" fmla="*/ 1870234 h 1870233"/>
                <a:gd name="connsiteX3" fmla="*/ 392716 w 665321"/>
                <a:gd name="connsiteY3" fmla="*/ 1164908 h 1870233"/>
                <a:gd name="connsiteX4" fmla="*/ 341947 w 665321"/>
                <a:gd name="connsiteY4" fmla="*/ 1116806 h 1870233"/>
                <a:gd name="connsiteX5" fmla="*/ 275177 w 665321"/>
                <a:gd name="connsiteY5" fmla="*/ 1116806 h 1870233"/>
                <a:gd name="connsiteX6" fmla="*/ 275177 w 665321"/>
                <a:gd name="connsiteY6" fmla="*/ 1870234 h 1870233"/>
                <a:gd name="connsiteX7" fmla="*/ 0 w 665321"/>
                <a:gd name="connsiteY7" fmla="*/ 1870234 h 1870233"/>
                <a:gd name="connsiteX8" fmla="*/ 0 w 665321"/>
                <a:gd name="connsiteY8" fmla="*/ 0 h 1870233"/>
                <a:gd name="connsiteX9" fmla="*/ 408813 w 665321"/>
                <a:gd name="connsiteY9" fmla="*/ 0 h 1870233"/>
                <a:gd name="connsiteX10" fmla="*/ 662654 w 665321"/>
                <a:gd name="connsiteY10" fmla="*/ 253841 h 1870233"/>
                <a:gd name="connsiteX11" fmla="*/ 662654 w 665321"/>
                <a:gd name="connsiteY11" fmla="*/ 782860 h 1870233"/>
                <a:gd name="connsiteX12" fmla="*/ 545116 w 665321"/>
                <a:gd name="connsiteY12" fmla="*/ 985933 h 1870233"/>
                <a:gd name="connsiteX13" fmla="*/ 665321 w 665321"/>
                <a:gd name="connsiteY13" fmla="*/ 1162241 h 1870233"/>
                <a:gd name="connsiteX14" fmla="*/ 339280 w 665321"/>
                <a:gd name="connsiteY14" fmla="*/ 237839 h 1870233"/>
                <a:gd name="connsiteX15" fmla="*/ 275177 w 665321"/>
                <a:gd name="connsiteY15" fmla="*/ 237839 h 1870233"/>
                <a:gd name="connsiteX16" fmla="*/ 275177 w 665321"/>
                <a:gd name="connsiteY16" fmla="*/ 884396 h 1870233"/>
                <a:gd name="connsiteX17" fmla="*/ 339280 w 665321"/>
                <a:gd name="connsiteY17" fmla="*/ 884396 h 1870233"/>
                <a:gd name="connsiteX18" fmla="*/ 390049 w 665321"/>
                <a:gd name="connsiteY18" fmla="*/ 833628 h 1870233"/>
                <a:gd name="connsiteX19" fmla="*/ 390049 w 665321"/>
                <a:gd name="connsiteY19" fmla="*/ 285940 h 1870233"/>
                <a:gd name="connsiteX20" fmla="*/ 339280 w 665321"/>
                <a:gd name="connsiteY20" fmla="*/ 237839 h 18702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65321" h="1870233">
                  <a:moveTo>
                    <a:pt x="665226" y="1162241"/>
                  </a:moveTo>
                  <a:lnTo>
                    <a:pt x="665226" y="1870234"/>
                  </a:lnTo>
                  <a:lnTo>
                    <a:pt x="392716" y="1870234"/>
                  </a:lnTo>
                  <a:lnTo>
                    <a:pt x="392716" y="1164908"/>
                  </a:lnTo>
                  <a:cubicBezTo>
                    <a:pt x="392716" y="1132808"/>
                    <a:pt x="376714" y="1116806"/>
                    <a:pt x="341947" y="1116806"/>
                  </a:cubicBezTo>
                  <a:lnTo>
                    <a:pt x="275177" y="1116806"/>
                  </a:lnTo>
                  <a:lnTo>
                    <a:pt x="275177" y="1870234"/>
                  </a:lnTo>
                  <a:lnTo>
                    <a:pt x="0" y="1870234"/>
                  </a:lnTo>
                  <a:lnTo>
                    <a:pt x="0" y="0"/>
                  </a:lnTo>
                  <a:lnTo>
                    <a:pt x="408813" y="0"/>
                  </a:lnTo>
                  <a:cubicBezTo>
                    <a:pt x="579787" y="0"/>
                    <a:pt x="662654" y="85535"/>
                    <a:pt x="662654" y="253841"/>
                  </a:cubicBezTo>
                  <a:lnTo>
                    <a:pt x="662654" y="782860"/>
                  </a:lnTo>
                  <a:cubicBezTo>
                    <a:pt x="662654" y="900398"/>
                    <a:pt x="619887" y="959168"/>
                    <a:pt x="545116" y="985933"/>
                  </a:cubicBezTo>
                  <a:cubicBezTo>
                    <a:pt x="630650" y="1009936"/>
                    <a:pt x="665321" y="1063371"/>
                    <a:pt x="665321" y="1162241"/>
                  </a:cubicBezTo>
                  <a:close/>
                  <a:moveTo>
                    <a:pt x="339280" y="237839"/>
                  </a:moveTo>
                  <a:lnTo>
                    <a:pt x="275177" y="237839"/>
                  </a:lnTo>
                  <a:lnTo>
                    <a:pt x="275177" y="884396"/>
                  </a:lnTo>
                  <a:lnTo>
                    <a:pt x="339280" y="884396"/>
                  </a:lnTo>
                  <a:cubicBezTo>
                    <a:pt x="374047" y="884396"/>
                    <a:pt x="390049" y="868394"/>
                    <a:pt x="390049" y="833628"/>
                  </a:cubicBezTo>
                  <a:lnTo>
                    <a:pt x="390049" y="285940"/>
                  </a:lnTo>
                  <a:cubicBezTo>
                    <a:pt x="390049" y="253841"/>
                    <a:pt x="374047" y="237839"/>
                    <a:pt x="339280" y="237839"/>
                  </a:cubicBezTo>
                  <a:close/>
                </a:path>
              </a:pathLst>
            </a:custGeom>
            <a:solidFill>
              <a:schemeClr val="accent1"/>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8403C708-B1C0-2217-441D-80C5D948B35A}"/>
                </a:ext>
              </a:extLst>
            </p:cNvPr>
            <p:cNvSpPr/>
            <p:nvPr userDrawn="1"/>
          </p:nvSpPr>
          <p:spPr>
            <a:xfrm>
              <a:off x="9642655" y="5023553"/>
              <a:ext cx="414022" cy="1069827"/>
            </a:xfrm>
            <a:custGeom>
              <a:avLst/>
              <a:gdLst>
                <a:gd name="connsiteX0" fmla="*/ 253651 w 609028"/>
                <a:gd name="connsiteY0" fmla="*/ 881729 h 1573720"/>
                <a:gd name="connsiteX1" fmla="*/ 253651 w 609028"/>
                <a:gd name="connsiteY1" fmla="*/ 1306544 h 1573720"/>
                <a:gd name="connsiteX2" fmla="*/ 296418 w 609028"/>
                <a:gd name="connsiteY2" fmla="*/ 1349311 h 1573720"/>
                <a:gd name="connsiteX3" fmla="*/ 317754 w 609028"/>
                <a:gd name="connsiteY3" fmla="*/ 1349311 h 1573720"/>
                <a:gd name="connsiteX4" fmla="*/ 363188 w 609028"/>
                <a:gd name="connsiteY4" fmla="*/ 1306544 h 1573720"/>
                <a:gd name="connsiteX5" fmla="*/ 363188 w 609028"/>
                <a:gd name="connsiteY5" fmla="*/ 1001935 h 1573720"/>
                <a:gd name="connsiteX6" fmla="*/ 609028 w 609028"/>
                <a:gd name="connsiteY6" fmla="*/ 1001935 h 1573720"/>
                <a:gd name="connsiteX7" fmla="*/ 609028 w 609028"/>
                <a:gd name="connsiteY7" fmla="*/ 1333214 h 1573720"/>
                <a:gd name="connsiteX8" fmla="*/ 371284 w 609028"/>
                <a:gd name="connsiteY8" fmla="*/ 1573721 h 1573720"/>
                <a:gd name="connsiteX9" fmla="*/ 237744 w 609028"/>
                <a:gd name="connsiteY9" fmla="*/ 1573721 h 1573720"/>
                <a:gd name="connsiteX10" fmla="*/ 0 w 609028"/>
                <a:gd name="connsiteY10" fmla="*/ 1333214 h 1573720"/>
                <a:gd name="connsiteX11" fmla="*/ 0 w 609028"/>
                <a:gd name="connsiteY11" fmla="*/ 237744 h 1573720"/>
                <a:gd name="connsiteX12" fmla="*/ 237744 w 609028"/>
                <a:gd name="connsiteY12" fmla="*/ 0 h 1573720"/>
                <a:gd name="connsiteX13" fmla="*/ 371284 w 609028"/>
                <a:gd name="connsiteY13" fmla="*/ 0 h 1573720"/>
                <a:gd name="connsiteX14" fmla="*/ 609028 w 609028"/>
                <a:gd name="connsiteY14" fmla="*/ 237744 h 1573720"/>
                <a:gd name="connsiteX15" fmla="*/ 609028 w 609028"/>
                <a:gd name="connsiteY15" fmla="*/ 881634 h 1573720"/>
                <a:gd name="connsiteX16" fmla="*/ 253651 w 609028"/>
                <a:gd name="connsiteY16" fmla="*/ 881634 h 1573720"/>
                <a:gd name="connsiteX17" fmla="*/ 253651 w 609028"/>
                <a:gd name="connsiteY17" fmla="*/ 681323 h 1573720"/>
                <a:gd name="connsiteX18" fmla="*/ 357854 w 609028"/>
                <a:gd name="connsiteY18" fmla="*/ 681323 h 1573720"/>
                <a:gd name="connsiteX19" fmla="*/ 357854 w 609028"/>
                <a:gd name="connsiteY19" fmla="*/ 261842 h 1573720"/>
                <a:gd name="connsiteX20" fmla="*/ 315087 w 609028"/>
                <a:gd name="connsiteY20" fmla="*/ 219075 h 1573720"/>
                <a:gd name="connsiteX21" fmla="*/ 296418 w 609028"/>
                <a:gd name="connsiteY21" fmla="*/ 219075 h 1573720"/>
                <a:gd name="connsiteX22" fmla="*/ 253651 w 609028"/>
                <a:gd name="connsiteY22" fmla="*/ 261842 h 1573720"/>
                <a:gd name="connsiteX23" fmla="*/ 253651 w 609028"/>
                <a:gd name="connsiteY23" fmla="*/ 681323 h 1573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09028" h="1573720">
                  <a:moveTo>
                    <a:pt x="253651" y="881729"/>
                  </a:moveTo>
                  <a:lnTo>
                    <a:pt x="253651" y="1306544"/>
                  </a:lnTo>
                  <a:cubicBezTo>
                    <a:pt x="253651" y="1335977"/>
                    <a:pt x="266986" y="1349311"/>
                    <a:pt x="296418" y="1349311"/>
                  </a:cubicBezTo>
                  <a:lnTo>
                    <a:pt x="317754" y="1349311"/>
                  </a:lnTo>
                  <a:cubicBezTo>
                    <a:pt x="347186" y="1349311"/>
                    <a:pt x="363188" y="1335977"/>
                    <a:pt x="363188" y="1306544"/>
                  </a:cubicBezTo>
                  <a:lnTo>
                    <a:pt x="363188" y="1001935"/>
                  </a:lnTo>
                  <a:lnTo>
                    <a:pt x="609028" y="1001935"/>
                  </a:lnTo>
                  <a:lnTo>
                    <a:pt x="609028" y="1333214"/>
                  </a:lnTo>
                  <a:cubicBezTo>
                    <a:pt x="609028" y="1493520"/>
                    <a:pt x="528828" y="1573721"/>
                    <a:pt x="371284" y="1573721"/>
                  </a:cubicBezTo>
                  <a:lnTo>
                    <a:pt x="237744" y="1573721"/>
                  </a:lnTo>
                  <a:cubicBezTo>
                    <a:pt x="80105" y="1573721"/>
                    <a:pt x="0" y="1493520"/>
                    <a:pt x="0" y="1333214"/>
                  </a:cubicBezTo>
                  <a:lnTo>
                    <a:pt x="0" y="237744"/>
                  </a:lnTo>
                  <a:cubicBezTo>
                    <a:pt x="0" y="80105"/>
                    <a:pt x="80200" y="0"/>
                    <a:pt x="237744" y="0"/>
                  </a:cubicBezTo>
                  <a:lnTo>
                    <a:pt x="371284" y="0"/>
                  </a:lnTo>
                  <a:cubicBezTo>
                    <a:pt x="528923" y="0"/>
                    <a:pt x="609028" y="80200"/>
                    <a:pt x="609028" y="237744"/>
                  </a:cubicBezTo>
                  <a:lnTo>
                    <a:pt x="609028" y="881634"/>
                  </a:lnTo>
                  <a:lnTo>
                    <a:pt x="253651" y="881634"/>
                  </a:lnTo>
                  <a:close/>
                  <a:moveTo>
                    <a:pt x="253651" y="681323"/>
                  </a:moveTo>
                  <a:lnTo>
                    <a:pt x="357854" y="681323"/>
                  </a:lnTo>
                  <a:lnTo>
                    <a:pt x="357854" y="261842"/>
                  </a:lnTo>
                  <a:cubicBezTo>
                    <a:pt x="357854" y="232410"/>
                    <a:pt x="344519" y="219075"/>
                    <a:pt x="315087" y="219075"/>
                  </a:cubicBezTo>
                  <a:lnTo>
                    <a:pt x="296418" y="219075"/>
                  </a:lnTo>
                  <a:cubicBezTo>
                    <a:pt x="266986" y="219075"/>
                    <a:pt x="253651" y="232410"/>
                    <a:pt x="253651" y="261842"/>
                  </a:cubicBezTo>
                  <a:lnTo>
                    <a:pt x="253651" y="681323"/>
                  </a:lnTo>
                  <a:close/>
                </a:path>
              </a:pathLst>
            </a:custGeom>
            <a:solidFill>
              <a:schemeClr val="accent1"/>
            </a:solid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CD18554F-BC70-8270-3906-565F24C1F1B8}"/>
                </a:ext>
              </a:extLst>
            </p:cNvPr>
            <p:cNvSpPr/>
            <p:nvPr userDrawn="1"/>
          </p:nvSpPr>
          <p:spPr>
            <a:xfrm>
              <a:off x="10225550" y="4811037"/>
              <a:ext cx="461290" cy="1271464"/>
            </a:xfrm>
            <a:custGeom>
              <a:avLst/>
              <a:gdLst>
                <a:gd name="connsiteX0" fmla="*/ 0 w 678560"/>
                <a:gd name="connsiteY0" fmla="*/ 0 h 1870328"/>
                <a:gd name="connsiteX1" fmla="*/ 384715 w 678560"/>
                <a:gd name="connsiteY1" fmla="*/ 0 h 1870328"/>
                <a:gd name="connsiteX2" fmla="*/ 678561 w 678560"/>
                <a:gd name="connsiteY2" fmla="*/ 293942 h 1870328"/>
                <a:gd name="connsiteX3" fmla="*/ 678561 w 678560"/>
                <a:gd name="connsiteY3" fmla="*/ 1576388 h 1870328"/>
                <a:gd name="connsiteX4" fmla="*/ 384715 w 678560"/>
                <a:gd name="connsiteY4" fmla="*/ 1870329 h 1870328"/>
                <a:gd name="connsiteX5" fmla="*/ 0 w 678560"/>
                <a:gd name="connsiteY5" fmla="*/ 1870329 h 1870328"/>
                <a:gd name="connsiteX6" fmla="*/ 0 w 678560"/>
                <a:gd name="connsiteY6" fmla="*/ 0 h 1870328"/>
                <a:gd name="connsiteX7" fmla="*/ 275177 w 678560"/>
                <a:gd name="connsiteY7" fmla="*/ 1635157 h 1870328"/>
                <a:gd name="connsiteX8" fmla="*/ 328613 w 678560"/>
                <a:gd name="connsiteY8" fmla="*/ 1635157 h 1870328"/>
                <a:gd name="connsiteX9" fmla="*/ 406051 w 678560"/>
                <a:gd name="connsiteY9" fmla="*/ 1560386 h 1870328"/>
                <a:gd name="connsiteX10" fmla="*/ 406051 w 678560"/>
                <a:gd name="connsiteY10" fmla="*/ 309944 h 1870328"/>
                <a:gd name="connsiteX11" fmla="*/ 328613 w 678560"/>
                <a:gd name="connsiteY11" fmla="*/ 235172 h 1870328"/>
                <a:gd name="connsiteX12" fmla="*/ 275177 w 678560"/>
                <a:gd name="connsiteY12" fmla="*/ 235172 h 1870328"/>
                <a:gd name="connsiteX13" fmla="*/ 275177 w 678560"/>
                <a:gd name="connsiteY13" fmla="*/ 1635157 h 1870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78560" h="1870328">
                  <a:moveTo>
                    <a:pt x="0" y="0"/>
                  </a:moveTo>
                  <a:lnTo>
                    <a:pt x="384715" y="0"/>
                  </a:lnTo>
                  <a:cubicBezTo>
                    <a:pt x="585121" y="0"/>
                    <a:pt x="678561" y="96203"/>
                    <a:pt x="678561" y="293942"/>
                  </a:cubicBezTo>
                  <a:lnTo>
                    <a:pt x="678561" y="1576388"/>
                  </a:lnTo>
                  <a:cubicBezTo>
                    <a:pt x="678561" y="1774127"/>
                    <a:pt x="585025" y="1870329"/>
                    <a:pt x="384715" y="1870329"/>
                  </a:cubicBezTo>
                  <a:lnTo>
                    <a:pt x="0" y="1870329"/>
                  </a:lnTo>
                  <a:lnTo>
                    <a:pt x="0" y="0"/>
                  </a:lnTo>
                  <a:close/>
                  <a:moveTo>
                    <a:pt x="275177" y="1635157"/>
                  </a:moveTo>
                  <a:lnTo>
                    <a:pt x="328613" y="1635157"/>
                  </a:lnTo>
                  <a:cubicBezTo>
                    <a:pt x="382048" y="1635157"/>
                    <a:pt x="406051" y="1613821"/>
                    <a:pt x="406051" y="1560386"/>
                  </a:cubicBezTo>
                  <a:lnTo>
                    <a:pt x="406051" y="309944"/>
                  </a:lnTo>
                  <a:cubicBezTo>
                    <a:pt x="406051" y="256508"/>
                    <a:pt x="382048" y="235172"/>
                    <a:pt x="328613" y="235172"/>
                  </a:cubicBezTo>
                  <a:lnTo>
                    <a:pt x="275177" y="235172"/>
                  </a:lnTo>
                  <a:lnTo>
                    <a:pt x="275177" y="1635157"/>
                  </a:lnTo>
                  <a:close/>
                </a:path>
              </a:pathLst>
            </a:custGeom>
            <a:solidFill>
              <a:schemeClr val="accent1"/>
            </a:solid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43D22962-4FD8-8F64-27D6-4A7A49321810}"/>
                </a:ext>
              </a:extLst>
            </p:cNvPr>
            <p:cNvSpPr/>
            <p:nvPr userDrawn="1"/>
          </p:nvSpPr>
          <p:spPr>
            <a:xfrm>
              <a:off x="10854028" y="5023553"/>
              <a:ext cx="426778" cy="1069827"/>
            </a:xfrm>
            <a:custGeom>
              <a:avLst/>
              <a:gdLst>
                <a:gd name="connsiteX0" fmla="*/ 237744 w 627792"/>
                <a:gd name="connsiteY0" fmla="*/ 1573721 h 1573720"/>
                <a:gd name="connsiteX1" fmla="*/ 0 w 627792"/>
                <a:gd name="connsiteY1" fmla="*/ 1333214 h 1573720"/>
                <a:gd name="connsiteX2" fmla="*/ 0 w 627792"/>
                <a:gd name="connsiteY2" fmla="*/ 237744 h 1573720"/>
                <a:gd name="connsiteX3" fmla="*/ 237744 w 627792"/>
                <a:gd name="connsiteY3" fmla="*/ 0 h 1573720"/>
                <a:gd name="connsiteX4" fmla="*/ 390049 w 627792"/>
                <a:gd name="connsiteY4" fmla="*/ 0 h 1573720"/>
                <a:gd name="connsiteX5" fmla="*/ 627793 w 627792"/>
                <a:gd name="connsiteY5" fmla="*/ 237744 h 1573720"/>
                <a:gd name="connsiteX6" fmla="*/ 627793 w 627792"/>
                <a:gd name="connsiteY6" fmla="*/ 1333214 h 1573720"/>
                <a:gd name="connsiteX7" fmla="*/ 390049 w 627792"/>
                <a:gd name="connsiteY7" fmla="*/ 1573721 h 1573720"/>
                <a:gd name="connsiteX8" fmla="*/ 237744 w 627792"/>
                <a:gd name="connsiteY8" fmla="*/ 1573721 h 1573720"/>
                <a:gd name="connsiteX9" fmla="*/ 299180 w 627792"/>
                <a:gd name="connsiteY9" fmla="*/ 227171 h 1573720"/>
                <a:gd name="connsiteX10" fmla="*/ 256413 w 627792"/>
                <a:gd name="connsiteY10" fmla="*/ 269938 h 1573720"/>
                <a:gd name="connsiteX11" fmla="*/ 256413 w 627792"/>
                <a:gd name="connsiteY11" fmla="*/ 1303877 h 1573720"/>
                <a:gd name="connsiteX12" fmla="*/ 299180 w 627792"/>
                <a:gd name="connsiteY12" fmla="*/ 1346644 h 1573720"/>
                <a:gd name="connsiteX13" fmla="*/ 328613 w 627792"/>
                <a:gd name="connsiteY13" fmla="*/ 1346644 h 1573720"/>
                <a:gd name="connsiteX14" fmla="*/ 371380 w 627792"/>
                <a:gd name="connsiteY14" fmla="*/ 1303877 h 1573720"/>
                <a:gd name="connsiteX15" fmla="*/ 371380 w 627792"/>
                <a:gd name="connsiteY15" fmla="*/ 269938 h 1573720"/>
                <a:gd name="connsiteX16" fmla="*/ 328613 w 627792"/>
                <a:gd name="connsiteY16" fmla="*/ 227171 h 1573720"/>
                <a:gd name="connsiteX17" fmla="*/ 299180 w 627792"/>
                <a:gd name="connsiteY17" fmla="*/ 227171 h 1573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27792" h="1573720">
                  <a:moveTo>
                    <a:pt x="237744" y="1573721"/>
                  </a:moveTo>
                  <a:cubicBezTo>
                    <a:pt x="80105" y="1573721"/>
                    <a:pt x="0" y="1493520"/>
                    <a:pt x="0" y="1333214"/>
                  </a:cubicBezTo>
                  <a:lnTo>
                    <a:pt x="0" y="237744"/>
                  </a:lnTo>
                  <a:cubicBezTo>
                    <a:pt x="0" y="80105"/>
                    <a:pt x="80200" y="0"/>
                    <a:pt x="237744" y="0"/>
                  </a:cubicBezTo>
                  <a:lnTo>
                    <a:pt x="390049" y="0"/>
                  </a:lnTo>
                  <a:cubicBezTo>
                    <a:pt x="550355" y="0"/>
                    <a:pt x="627793" y="80200"/>
                    <a:pt x="627793" y="237744"/>
                  </a:cubicBezTo>
                  <a:lnTo>
                    <a:pt x="627793" y="1333214"/>
                  </a:lnTo>
                  <a:cubicBezTo>
                    <a:pt x="627793" y="1493520"/>
                    <a:pt x="550355" y="1573721"/>
                    <a:pt x="390049" y="1573721"/>
                  </a:cubicBezTo>
                  <a:lnTo>
                    <a:pt x="237744" y="1573721"/>
                  </a:lnTo>
                  <a:close/>
                  <a:moveTo>
                    <a:pt x="299180" y="227171"/>
                  </a:moveTo>
                  <a:cubicBezTo>
                    <a:pt x="269748" y="227171"/>
                    <a:pt x="256413" y="240506"/>
                    <a:pt x="256413" y="269938"/>
                  </a:cubicBezTo>
                  <a:lnTo>
                    <a:pt x="256413" y="1303877"/>
                  </a:lnTo>
                  <a:cubicBezTo>
                    <a:pt x="256413" y="1333310"/>
                    <a:pt x="269748" y="1346644"/>
                    <a:pt x="299180" y="1346644"/>
                  </a:cubicBezTo>
                  <a:lnTo>
                    <a:pt x="328613" y="1346644"/>
                  </a:lnTo>
                  <a:cubicBezTo>
                    <a:pt x="358045" y="1346644"/>
                    <a:pt x="371380" y="1333310"/>
                    <a:pt x="371380" y="1303877"/>
                  </a:cubicBezTo>
                  <a:lnTo>
                    <a:pt x="371380" y="269938"/>
                  </a:lnTo>
                  <a:cubicBezTo>
                    <a:pt x="371380" y="240506"/>
                    <a:pt x="358045" y="227171"/>
                    <a:pt x="328613" y="227171"/>
                  </a:cubicBezTo>
                  <a:lnTo>
                    <a:pt x="299180" y="227171"/>
                  </a:lnTo>
                  <a:close/>
                </a:path>
              </a:pathLst>
            </a:custGeom>
            <a:solidFill>
              <a:schemeClr val="accent1"/>
            </a:solid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4B433605-64C0-993B-CD6A-00BDDB9F1036}"/>
                </a:ext>
              </a:extLst>
            </p:cNvPr>
            <p:cNvSpPr/>
            <p:nvPr userDrawn="1"/>
          </p:nvSpPr>
          <p:spPr>
            <a:xfrm>
              <a:off x="9459471" y="4288362"/>
              <a:ext cx="731175" cy="84306"/>
            </a:xfrm>
            <a:custGeom>
              <a:avLst/>
              <a:gdLst>
                <a:gd name="connsiteX0" fmla="*/ 0 w 1075562"/>
                <a:gd name="connsiteY0" fmla="*/ 0 h 124015"/>
                <a:gd name="connsiteX1" fmla="*/ 1075563 w 1075562"/>
                <a:gd name="connsiteY1" fmla="*/ 0 h 124015"/>
                <a:gd name="connsiteX2" fmla="*/ 1075563 w 1075562"/>
                <a:gd name="connsiteY2" fmla="*/ 124016 h 124015"/>
                <a:gd name="connsiteX3" fmla="*/ 0 w 1075562"/>
                <a:gd name="connsiteY3" fmla="*/ 124016 h 124015"/>
              </a:gdLst>
              <a:ahLst/>
              <a:cxnLst>
                <a:cxn ang="0">
                  <a:pos x="connsiteX0" y="connsiteY0"/>
                </a:cxn>
                <a:cxn ang="0">
                  <a:pos x="connsiteX1" y="connsiteY1"/>
                </a:cxn>
                <a:cxn ang="0">
                  <a:pos x="connsiteX2" y="connsiteY2"/>
                </a:cxn>
                <a:cxn ang="0">
                  <a:pos x="connsiteX3" y="connsiteY3"/>
                </a:cxn>
              </a:cxnLst>
              <a:rect l="l" t="t" r="r" b="b"/>
              <a:pathLst>
                <a:path w="1075562" h="124015">
                  <a:moveTo>
                    <a:pt x="0" y="0"/>
                  </a:moveTo>
                  <a:lnTo>
                    <a:pt x="1075563" y="0"/>
                  </a:lnTo>
                  <a:lnTo>
                    <a:pt x="1075563" y="124016"/>
                  </a:lnTo>
                  <a:lnTo>
                    <a:pt x="0" y="124016"/>
                  </a:lnTo>
                  <a:close/>
                </a:path>
              </a:pathLst>
            </a:custGeom>
            <a:solidFill>
              <a:srgbClr val="2E2D2B"/>
            </a:solid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7714A54B-3ED1-5F90-3237-A4823935235E}"/>
                </a:ext>
              </a:extLst>
            </p:cNvPr>
            <p:cNvSpPr/>
            <p:nvPr userDrawn="1"/>
          </p:nvSpPr>
          <p:spPr>
            <a:xfrm>
              <a:off x="8820696" y="4288362"/>
              <a:ext cx="178585" cy="84306"/>
            </a:xfrm>
            <a:custGeom>
              <a:avLst/>
              <a:gdLst>
                <a:gd name="connsiteX0" fmla="*/ 0 w 262699"/>
                <a:gd name="connsiteY0" fmla="*/ 0 h 124015"/>
                <a:gd name="connsiteX1" fmla="*/ 262700 w 262699"/>
                <a:gd name="connsiteY1" fmla="*/ 0 h 124015"/>
                <a:gd name="connsiteX2" fmla="*/ 262700 w 262699"/>
                <a:gd name="connsiteY2" fmla="*/ 124016 h 124015"/>
                <a:gd name="connsiteX3" fmla="*/ 0 w 262699"/>
                <a:gd name="connsiteY3" fmla="*/ 124016 h 124015"/>
              </a:gdLst>
              <a:ahLst/>
              <a:cxnLst>
                <a:cxn ang="0">
                  <a:pos x="connsiteX0" y="connsiteY0"/>
                </a:cxn>
                <a:cxn ang="0">
                  <a:pos x="connsiteX1" y="connsiteY1"/>
                </a:cxn>
                <a:cxn ang="0">
                  <a:pos x="connsiteX2" y="connsiteY2"/>
                </a:cxn>
                <a:cxn ang="0">
                  <a:pos x="connsiteX3" y="connsiteY3"/>
                </a:cxn>
              </a:cxnLst>
              <a:rect l="l" t="t" r="r" b="b"/>
              <a:pathLst>
                <a:path w="262699" h="124015">
                  <a:moveTo>
                    <a:pt x="0" y="0"/>
                  </a:moveTo>
                  <a:lnTo>
                    <a:pt x="262700" y="0"/>
                  </a:lnTo>
                  <a:lnTo>
                    <a:pt x="262700" y="124016"/>
                  </a:lnTo>
                  <a:lnTo>
                    <a:pt x="0" y="124016"/>
                  </a:lnTo>
                  <a:close/>
                </a:path>
              </a:pathLst>
            </a:custGeom>
            <a:solidFill>
              <a:srgbClr val="2E2D2B"/>
            </a:solid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6442453B-B2A7-2BB5-571A-319EBB8B308B}"/>
                </a:ext>
              </a:extLst>
            </p:cNvPr>
            <p:cNvSpPr/>
            <p:nvPr userDrawn="1"/>
          </p:nvSpPr>
          <p:spPr>
            <a:xfrm>
              <a:off x="8351116" y="4093071"/>
              <a:ext cx="475018" cy="475019"/>
            </a:xfrm>
            <a:custGeom>
              <a:avLst/>
              <a:gdLst>
                <a:gd name="connsiteX0" fmla="*/ 349377 w 698754"/>
                <a:gd name="connsiteY0" fmla="*/ 698659 h 698754"/>
                <a:gd name="connsiteX1" fmla="*/ 0 w 698754"/>
                <a:gd name="connsiteY1" fmla="*/ 349377 h 698754"/>
                <a:gd name="connsiteX2" fmla="*/ 349377 w 698754"/>
                <a:gd name="connsiteY2" fmla="*/ 0 h 698754"/>
                <a:gd name="connsiteX3" fmla="*/ 698754 w 698754"/>
                <a:gd name="connsiteY3" fmla="*/ 349377 h 698754"/>
                <a:gd name="connsiteX4" fmla="*/ 349377 w 698754"/>
                <a:gd name="connsiteY4" fmla="*/ 698754 h 698754"/>
                <a:gd name="connsiteX5" fmla="*/ 349377 w 698754"/>
                <a:gd name="connsiteY5" fmla="*/ 124016 h 698754"/>
                <a:gd name="connsiteX6" fmla="*/ 124111 w 698754"/>
                <a:gd name="connsiteY6" fmla="*/ 349282 h 698754"/>
                <a:gd name="connsiteX7" fmla="*/ 349377 w 698754"/>
                <a:gd name="connsiteY7" fmla="*/ 574548 h 698754"/>
                <a:gd name="connsiteX8" fmla="*/ 574643 w 698754"/>
                <a:gd name="connsiteY8" fmla="*/ 349282 h 698754"/>
                <a:gd name="connsiteX9" fmla="*/ 349377 w 698754"/>
                <a:gd name="connsiteY9" fmla="*/ 124016 h 698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98754" h="698754">
                  <a:moveTo>
                    <a:pt x="349377" y="698659"/>
                  </a:moveTo>
                  <a:cubicBezTo>
                    <a:pt x="156686" y="698659"/>
                    <a:pt x="0" y="541973"/>
                    <a:pt x="0" y="349377"/>
                  </a:cubicBezTo>
                  <a:cubicBezTo>
                    <a:pt x="0" y="156781"/>
                    <a:pt x="156686" y="0"/>
                    <a:pt x="349377" y="0"/>
                  </a:cubicBezTo>
                  <a:cubicBezTo>
                    <a:pt x="542068" y="0"/>
                    <a:pt x="698754" y="156686"/>
                    <a:pt x="698754" y="349377"/>
                  </a:cubicBezTo>
                  <a:cubicBezTo>
                    <a:pt x="698754" y="542068"/>
                    <a:pt x="542068" y="698754"/>
                    <a:pt x="349377" y="698754"/>
                  </a:cubicBezTo>
                  <a:close/>
                  <a:moveTo>
                    <a:pt x="349377" y="124016"/>
                  </a:moveTo>
                  <a:cubicBezTo>
                    <a:pt x="225171" y="124016"/>
                    <a:pt x="124111" y="225076"/>
                    <a:pt x="124111" y="349282"/>
                  </a:cubicBezTo>
                  <a:cubicBezTo>
                    <a:pt x="124111" y="473488"/>
                    <a:pt x="225171" y="574548"/>
                    <a:pt x="349377" y="574548"/>
                  </a:cubicBezTo>
                  <a:cubicBezTo>
                    <a:pt x="473583" y="574548"/>
                    <a:pt x="574643" y="473488"/>
                    <a:pt x="574643" y="349282"/>
                  </a:cubicBezTo>
                  <a:cubicBezTo>
                    <a:pt x="574643" y="225076"/>
                    <a:pt x="473583" y="124016"/>
                    <a:pt x="349377" y="124016"/>
                  </a:cubicBezTo>
                  <a:close/>
                </a:path>
              </a:pathLst>
            </a:custGeom>
            <a:solidFill>
              <a:srgbClr val="2E2D2B"/>
            </a:solid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87F77012-8A70-0455-44CE-61D488811A72}"/>
                </a:ext>
              </a:extLst>
            </p:cNvPr>
            <p:cNvSpPr/>
            <p:nvPr userDrawn="1"/>
          </p:nvSpPr>
          <p:spPr>
            <a:xfrm>
              <a:off x="8992545" y="4093072"/>
              <a:ext cx="475018" cy="475019"/>
            </a:xfrm>
            <a:custGeom>
              <a:avLst/>
              <a:gdLst>
                <a:gd name="connsiteX0" fmla="*/ 349377 w 698754"/>
                <a:gd name="connsiteY0" fmla="*/ 698659 h 698754"/>
                <a:gd name="connsiteX1" fmla="*/ 0 w 698754"/>
                <a:gd name="connsiteY1" fmla="*/ 349282 h 698754"/>
                <a:gd name="connsiteX2" fmla="*/ 349377 w 698754"/>
                <a:gd name="connsiteY2" fmla="*/ 0 h 698754"/>
                <a:gd name="connsiteX3" fmla="*/ 698754 w 698754"/>
                <a:gd name="connsiteY3" fmla="*/ 349377 h 698754"/>
                <a:gd name="connsiteX4" fmla="*/ 349377 w 698754"/>
                <a:gd name="connsiteY4" fmla="*/ 698754 h 698754"/>
                <a:gd name="connsiteX5" fmla="*/ 349377 w 698754"/>
                <a:gd name="connsiteY5" fmla="*/ 124016 h 698754"/>
                <a:gd name="connsiteX6" fmla="*/ 124111 w 698754"/>
                <a:gd name="connsiteY6" fmla="*/ 349282 h 698754"/>
                <a:gd name="connsiteX7" fmla="*/ 349377 w 698754"/>
                <a:gd name="connsiteY7" fmla="*/ 574548 h 698754"/>
                <a:gd name="connsiteX8" fmla="*/ 574643 w 698754"/>
                <a:gd name="connsiteY8" fmla="*/ 349282 h 698754"/>
                <a:gd name="connsiteX9" fmla="*/ 349377 w 698754"/>
                <a:gd name="connsiteY9" fmla="*/ 124016 h 698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98754" h="698754">
                  <a:moveTo>
                    <a:pt x="349377" y="698659"/>
                  </a:moveTo>
                  <a:cubicBezTo>
                    <a:pt x="156781" y="698659"/>
                    <a:pt x="0" y="541973"/>
                    <a:pt x="0" y="349282"/>
                  </a:cubicBezTo>
                  <a:cubicBezTo>
                    <a:pt x="0" y="156591"/>
                    <a:pt x="156686" y="0"/>
                    <a:pt x="349377" y="0"/>
                  </a:cubicBezTo>
                  <a:cubicBezTo>
                    <a:pt x="542068" y="0"/>
                    <a:pt x="698754" y="156686"/>
                    <a:pt x="698754" y="349377"/>
                  </a:cubicBezTo>
                  <a:cubicBezTo>
                    <a:pt x="698754" y="542068"/>
                    <a:pt x="542068" y="698754"/>
                    <a:pt x="349377" y="698754"/>
                  </a:cubicBezTo>
                  <a:close/>
                  <a:moveTo>
                    <a:pt x="349377" y="124016"/>
                  </a:moveTo>
                  <a:cubicBezTo>
                    <a:pt x="225171" y="124016"/>
                    <a:pt x="124111" y="225076"/>
                    <a:pt x="124111" y="349282"/>
                  </a:cubicBezTo>
                  <a:cubicBezTo>
                    <a:pt x="124111" y="473488"/>
                    <a:pt x="225171" y="574548"/>
                    <a:pt x="349377" y="574548"/>
                  </a:cubicBezTo>
                  <a:cubicBezTo>
                    <a:pt x="473583" y="574548"/>
                    <a:pt x="574643" y="473488"/>
                    <a:pt x="574643" y="349282"/>
                  </a:cubicBezTo>
                  <a:cubicBezTo>
                    <a:pt x="574643" y="225076"/>
                    <a:pt x="473583" y="124016"/>
                    <a:pt x="349377" y="124016"/>
                  </a:cubicBezTo>
                  <a:close/>
                </a:path>
              </a:pathLst>
            </a:custGeom>
            <a:solidFill>
              <a:srgbClr val="2E2D2B"/>
            </a:solid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3C8A497C-D875-0635-E57E-AEFB3573C5ED}"/>
                </a:ext>
              </a:extLst>
            </p:cNvPr>
            <p:cNvSpPr/>
            <p:nvPr userDrawn="1"/>
          </p:nvSpPr>
          <p:spPr>
            <a:xfrm>
              <a:off x="10182546" y="4093071"/>
              <a:ext cx="475018" cy="475019"/>
            </a:xfrm>
            <a:custGeom>
              <a:avLst/>
              <a:gdLst>
                <a:gd name="connsiteX0" fmla="*/ 349377 w 698754"/>
                <a:gd name="connsiteY0" fmla="*/ 698659 h 698754"/>
                <a:gd name="connsiteX1" fmla="*/ 0 w 698754"/>
                <a:gd name="connsiteY1" fmla="*/ 349282 h 698754"/>
                <a:gd name="connsiteX2" fmla="*/ 349377 w 698754"/>
                <a:gd name="connsiteY2" fmla="*/ 0 h 698754"/>
                <a:gd name="connsiteX3" fmla="*/ 698754 w 698754"/>
                <a:gd name="connsiteY3" fmla="*/ 349377 h 698754"/>
                <a:gd name="connsiteX4" fmla="*/ 349377 w 698754"/>
                <a:gd name="connsiteY4" fmla="*/ 698754 h 698754"/>
                <a:gd name="connsiteX5" fmla="*/ 349377 w 698754"/>
                <a:gd name="connsiteY5" fmla="*/ 124016 h 698754"/>
                <a:gd name="connsiteX6" fmla="*/ 124111 w 698754"/>
                <a:gd name="connsiteY6" fmla="*/ 349282 h 698754"/>
                <a:gd name="connsiteX7" fmla="*/ 349377 w 698754"/>
                <a:gd name="connsiteY7" fmla="*/ 574548 h 698754"/>
                <a:gd name="connsiteX8" fmla="*/ 574643 w 698754"/>
                <a:gd name="connsiteY8" fmla="*/ 349282 h 698754"/>
                <a:gd name="connsiteX9" fmla="*/ 349377 w 698754"/>
                <a:gd name="connsiteY9" fmla="*/ 124016 h 698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98754" h="698754">
                  <a:moveTo>
                    <a:pt x="349377" y="698659"/>
                  </a:moveTo>
                  <a:cubicBezTo>
                    <a:pt x="156781" y="698659"/>
                    <a:pt x="0" y="541973"/>
                    <a:pt x="0" y="349282"/>
                  </a:cubicBezTo>
                  <a:cubicBezTo>
                    <a:pt x="0" y="156591"/>
                    <a:pt x="156781" y="0"/>
                    <a:pt x="349377" y="0"/>
                  </a:cubicBezTo>
                  <a:cubicBezTo>
                    <a:pt x="541972" y="0"/>
                    <a:pt x="698754" y="156686"/>
                    <a:pt x="698754" y="349377"/>
                  </a:cubicBezTo>
                  <a:cubicBezTo>
                    <a:pt x="698754" y="542068"/>
                    <a:pt x="542068" y="698754"/>
                    <a:pt x="349377" y="698754"/>
                  </a:cubicBezTo>
                  <a:close/>
                  <a:moveTo>
                    <a:pt x="349377" y="124016"/>
                  </a:moveTo>
                  <a:cubicBezTo>
                    <a:pt x="225171" y="124016"/>
                    <a:pt x="124111" y="225076"/>
                    <a:pt x="124111" y="349282"/>
                  </a:cubicBezTo>
                  <a:cubicBezTo>
                    <a:pt x="124111" y="473488"/>
                    <a:pt x="225171" y="574548"/>
                    <a:pt x="349377" y="574548"/>
                  </a:cubicBezTo>
                  <a:cubicBezTo>
                    <a:pt x="473583" y="574548"/>
                    <a:pt x="574643" y="473488"/>
                    <a:pt x="574643" y="349282"/>
                  </a:cubicBezTo>
                  <a:cubicBezTo>
                    <a:pt x="574643" y="225076"/>
                    <a:pt x="473583" y="124016"/>
                    <a:pt x="349377" y="124016"/>
                  </a:cubicBezTo>
                  <a:close/>
                </a:path>
              </a:pathLst>
            </a:custGeom>
            <a:solidFill>
              <a:srgbClr val="2E2D2B"/>
            </a:solidFill>
            <a:ln w="9525" cap="flat">
              <a:noFill/>
              <a:prstDash val="solid"/>
              <a:miter/>
            </a:ln>
          </p:spPr>
          <p:txBody>
            <a:bodyPr rtlCol="0" anchor="ctr"/>
            <a:lstStyle/>
            <a:p>
              <a:endParaRPr lang="en-US"/>
            </a:p>
          </p:txBody>
        </p:sp>
      </p:grpSp>
      <p:grpSp>
        <p:nvGrpSpPr>
          <p:cNvPr id="10" name="Group 9">
            <a:extLst>
              <a:ext uri="{FF2B5EF4-FFF2-40B4-BE49-F238E27FC236}">
                <a16:creationId xmlns:a16="http://schemas.microsoft.com/office/drawing/2014/main" id="{F70C71A4-2737-7625-0DB7-43FC5DF12419}"/>
              </a:ext>
            </a:extLst>
          </p:cNvPr>
          <p:cNvGrpSpPr/>
          <p:nvPr/>
        </p:nvGrpSpPr>
        <p:grpSpPr>
          <a:xfrm>
            <a:off x="230557" y="1781175"/>
            <a:ext cx="3611259" cy="3227071"/>
            <a:chOff x="1487857" y="1781175"/>
            <a:chExt cx="3611259" cy="3227071"/>
          </a:xfrm>
        </p:grpSpPr>
        <p:sp>
          <p:nvSpPr>
            <p:cNvPr id="35" name="Rectangle: Rounded Corners 34">
              <a:extLst>
                <a:ext uri="{FF2B5EF4-FFF2-40B4-BE49-F238E27FC236}">
                  <a16:creationId xmlns:a16="http://schemas.microsoft.com/office/drawing/2014/main" id="{2EAFA05A-4120-FD7A-C0D2-0190FCE9A8A4}"/>
                </a:ext>
              </a:extLst>
            </p:cNvPr>
            <p:cNvSpPr/>
            <p:nvPr/>
          </p:nvSpPr>
          <p:spPr>
            <a:xfrm>
              <a:off x="1515158" y="2496146"/>
              <a:ext cx="2946875" cy="782183"/>
            </a:xfrm>
            <a:prstGeom prst="roundRect">
              <a:avLst>
                <a:gd name="adj" fmla="val 50000"/>
              </a:avLst>
            </a:prstGeom>
            <a:solidFill>
              <a:schemeClr val="accent2">
                <a:lumMod val="20000"/>
                <a:lumOff val="80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600" dirty="0">
                  <a:solidFill>
                    <a:schemeClr val="tx1"/>
                  </a:solidFill>
                </a:rPr>
                <a:t>Real data on assets and resilience measures</a:t>
              </a:r>
            </a:p>
          </p:txBody>
        </p:sp>
        <p:sp>
          <p:nvSpPr>
            <p:cNvPr id="36" name="Rectangle: Rounded Corners 35">
              <a:extLst>
                <a:ext uri="{FF2B5EF4-FFF2-40B4-BE49-F238E27FC236}">
                  <a16:creationId xmlns:a16="http://schemas.microsoft.com/office/drawing/2014/main" id="{222F0BC0-B5C1-4BE3-F066-AF51CF8E3032}"/>
                </a:ext>
              </a:extLst>
            </p:cNvPr>
            <p:cNvSpPr/>
            <p:nvPr/>
          </p:nvSpPr>
          <p:spPr>
            <a:xfrm>
              <a:off x="1515158" y="3350492"/>
              <a:ext cx="2946875" cy="782183"/>
            </a:xfrm>
            <a:prstGeom prst="roundRect">
              <a:avLst>
                <a:gd name="adj" fmla="val 50000"/>
              </a:avLst>
            </a:prstGeom>
            <a:solidFill>
              <a:schemeClr val="accent2">
                <a:lumMod val="20000"/>
                <a:lumOff val="80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600" dirty="0">
                  <a:solidFill>
                    <a:schemeClr val="tx1"/>
                  </a:solidFill>
                </a:rPr>
                <a:t>A broader geographic area</a:t>
              </a:r>
            </a:p>
          </p:txBody>
        </p:sp>
        <p:cxnSp>
          <p:nvCxnSpPr>
            <p:cNvPr id="41" name="Straight Arrow Connector 40">
              <a:extLst>
                <a:ext uri="{FF2B5EF4-FFF2-40B4-BE49-F238E27FC236}">
                  <a16:creationId xmlns:a16="http://schemas.microsoft.com/office/drawing/2014/main" id="{A231A949-332E-4E23-52A4-4D8DA6EB3E34}"/>
                </a:ext>
              </a:extLst>
            </p:cNvPr>
            <p:cNvCxnSpPr>
              <a:cxnSpLocks/>
              <a:stCxn id="35" idx="3"/>
            </p:cNvCxnSpPr>
            <p:nvPr/>
          </p:nvCxnSpPr>
          <p:spPr>
            <a:xfrm>
              <a:off x="4462033" y="2887238"/>
              <a:ext cx="573962" cy="463254"/>
            </a:xfrm>
            <a:prstGeom prst="straightConnector1">
              <a:avLst/>
            </a:prstGeom>
            <a:ln w="635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53" name="Straight Arrow Connector 52">
              <a:extLst>
                <a:ext uri="{FF2B5EF4-FFF2-40B4-BE49-F238E27FC236}">
                  <a16:creationId xmlns:a16="http://schemas.microsoft.com/office/drawing/2014/main" id="{D81D5B8B-2C3D-5ECE-5612-0BF3FF90EDB0}"/>
                </a:ext>
              </a:extLst>
            </p:cNvPr>
            <p:cNvCxnSpPr>
              <a:cxnSpLocks/>
              <a:stCxn id="36" idx="3"/>
              <a:endCxn id="15" idx="2"/>
            </p:cNvCxnSpPr>
            <p:nvPr/>
          </p:nvCxnSpPr>
          <p:spPr>
            <a:xfrm>
              <a:off x="4462033" y="3741584"/>
              <a:ext cx="510462" cy="1773"/>
            </a:xfrm>
            <a:prstGeom prst="straightConnector1">
              <a:avLst/>
            </a:prstGeom>
            <a:ln w="635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D897AD8-BFF2-5357-F870-93616249A49B}"/>
                </a:ext>
              </a:extLst>
            </p:cNvPr>
            <p:cNvSpPr/>
            <p:nvPr/>
          </p:nvSpPr>
          <p:spPr>
            <a:xfrm>
              <a:off x="1487857" y="1781175"/>
              <a:ext cx="3548137" cy="664605"/>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GB" sz="1600" dirty="0">
                <a:solidFill>
                  <a:schemeClr val="bg2"/>
                </a:solidFill>
              </a:endParaRPr>
            </a:p>
          </p:txBody>
        </p:sp>
        <p:sp>
          <p:nvSpPr>
            <p:cNvPr id="5" name="Rectangle: Rounded Corners 4">
              <a:extLst>
                <a:ext uri="{FF2B5EF4-FFF2-40B4-BE49-F238E27FC236}">
                  <a16:creationId xmlns:a16="http://schemas.microsoft.com/office/drawing/2014/main" id="{7C4F18F1-6AA0-7DA9-18EE-9C92F3A738B4}"/>
                </a:ext>
              </a:extLst>
            </p:cNvPr>
            <p:cNvSpPr/>
            <p:nvPr/>
          </p:nvSpPr>
          <p:spPr>
            <a:xfrm>
              <a:off x="1515158" y="4226063"/>
              <a:ext cx="2946875" cy="782183"/>
            </a:xfrm>
            <a:prstGeom prst="roundRect">
              <a:avLst>
                <a:gd name="adj" fmla="val 50000"/>
              </a:avLst>
            </a:prstGeom>
            <a:solidFill>
              <a:schemeClr val="accent2">
                <a:lumMod val="20000"/>
                <a:lumOff val="80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600" dirty="0">
                  <a:solidFill>
                    <a:schemeClr val="tx1"/>
                  </a:solidFill>
                </a:rPr>
                <a:t>Increase number and type of floods</a:t>
              </a:r>
            </a:p>
          </p:txBody>
        </p:sp>
        <p:cxnSp>
          <p:nvCxnSpPr>
            <p:cNvPr id="6" name="Straight Arrow Connector 5">
              <a:extLst>
                <a:ext uri="{FF2B5EF4-FFF2-40B4-BE49-F238E27FC236}">
                  <a16:creationId xmlns:a16="http://schemas.microsoft.com/office/drawing/2014/main" id="{08690119-0C66-C6F0-184D-47A233347D2D}"/>
                </a:ext>
              </a:extLst>
            </p:cNvPr>
            <p:cNvCxnSpPr>
              <a:cxnSpLocks/>
              <a:stCxn id="5" idx="3"/>
            </p:cNvCxnSpPr>
            <p:nvPr/>
          </p:nvCxnSpPr>
          <p:spPr>
            <a:xfrm flipV="1">
              <a:off x="4462033" y="4226063"/>
              <a:ext cx="637083" cy="391092"/>
            </a:xfrm>
            <a:prstGeom prst="straightConnector1">
              <a:avLst/>
            </a:prstGeom>
            <a:ln w="635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69" name="Group 68">
            <a:extLst>
              <a:ext uri="{FF2B5EF4-FFF2-40B4-BE49-F238E27FC236}">
                <a16:creationId xmlns:a16="http://schemas.microsoft.com/office/drawing/2014/main" id="{54278755-E81E-0C58-C786-16973D42D84B}"/>
              </a:ext>
            </a:extLst>
          </p:cNvPr>
          <p:cNvGrpSpPr/>
          <p:nvPr/>
        </p:nvGrpSpPr>
        <p:grpSpPr>
          <a:xfrm>
            <a:off x="6591133" y="1822134"/>
            <a:ext cx="5368846" cy="2982731"/>
            <a:chOff x="6591133" y="1829396"/>
            <a:chExt cx="5368846" cy="2982731"/>
          </a:xfrm>
        </p:grpSpPr>
        <p:grpSp>
          <p:nvGrpSpPr>
            <p:cNvPr id="13" name="Group 12">
              <a:extLst>
                <a:ext uri="{FF2B5EF4-FFF2-40B4-BE49-F238E27FC236}">
                  <a16:creationId xmlns:a16="http://schemas.microsoft.com/office/drawing/2014/main" id="{5E3FA0AC-C4E3-3A41-F8F9-D3EAFA373B6F}"/>
                </a:ext>
              </a:extLst>
            </p:cNvPr>
            <p:cNvGrpSpPr/>
            <p:nvPr/>
          </p:nvGrpSpPr>
          <p:grpSpPr>
            <a:xfrm>
              <a:off x="7416805" y="1829396"/>
              <a:ext cx="4543174" cy="2798579"/>
              <a:chOff x="5501150" y="1829396"/>
              <a:chExt cx="6166604" cy="2798579"/>
            </a:xfrm>
          </p:grpSpPr>
          <p:sp>
            <p:nvSpPr>
              <p:cNvPr id="11" name="Rectangle: Rounded Corners 10">
                <a:extLst>
                  <a:ext uri="{FF2B5EF4-FFF2-40B4-BE49-F238E27FC236}">
                    <a16:creationId xmlns:a16="http://schemas.microsoft.com/office/drawing/2014/main" id="{E6E2359D-A800-90D3-0EA3-AB3039120B4C}"/>
                  </a:ext>
                </a:extLst>
              </p:cNvPr>
              <p:cNvSpPr/>
              <p:nvPr/>
            </p:nvSpPr>
            <p:spPr>
              <a:xfrm>
                <a:off x="7782325" y="3845792"/>
                <a:ext cx="3885429" cy="782183"/>
              </a:xfrm>
              <a:prstGeom prst="roundRect">
                <a:avLst>
                  <a:gd name="adj" fmla="val 50000"/>
                </a:avLst>
              </a:prstGeom>
              <a:solidFill>
                <a:schemeClr val="accent2">
                  <a:lumMod val="20000"/>
                  <a:lumOff val="80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600">
                    <a:solidFill>
                      <a:schemeClr val="tx1"/>
                    </a:solidFill>
                  </a:rPr>
                  <a:t>Improved planning </a:t>
                </a:r>
                <a:br>
                  <a:rPr lang="en-GB" sz="1600">
                    <a:solidFill>
                      <a:schemeClr val="tx1"/>
                    </a:solidFill>
                  </a:rPr>
                </a:br>
                <a:r>
                  <a:rPr lang="en-GB" sz="1600">
                    <a:solidFill>
                      <a:schemeClr val="tx1"/>
                    </a:solidFill>
                  </a:rPr>
                  <a:t>for flood resilience</a:t>
                </a:r>
              </a:p>
            </p:txBody>
          </p:sp>
          <p:sp>
            <p:nvSpPr>
              <p:cNvPr id="12" name="Rectangle: Rounded Corners 11">
                <a:extLst>
                  <a:ext uri="{FF2B5EF4-FFF2-40B4-BE49-F238E27FC236}">
                    <a16:creationId xmlns:a16="http://schemas.microsoft.com/office/drawing/2014/main" id="{67324A19-525D-BA86-FE1D-D606F6DC519D}"/>
                  </a:ext>
                </a:extLst>
              </p:cNvPr>
              <p:cNvSpPr/>
              <p:nvPr/>
            </p:nvSpPr>
            <p:spPr>
              <a:xfrm>
                <a:off x="7782325" y="2696171"/>
                <a:ext cx="3885429" cy="782183"/>
              </a:xfrm>
              <a:prstGeom prst="roundRect">
                <a:avLst>
                  <a:gd name="adj" fmla="val 50000"/>
                </a:avLst>
              </a:prstGeom>
              <a:solidFill>
                <a:schemeClr val="accent2">
                  <a:lumMod val="20000"/>
                  <a:lumOff val="80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600">
                    <a:solidFill>
                      <a:schemeClr val="tx1"/>
                    </a:solidFill>
                  </a:rPr>
                  <a:t>Improved understanding of interconnectedness</a:t>
                </a:r>
              </a:p>
            </p:txBody>
          </p:sp>
          <p:cxnSp>
            <p:nvCxnSpPr>
              <p:cNvPr id="14" name="Straight Arrow Connector 13">
                <a:extLst>
                  <a:ext uri="{FF2B5EF4-FFF2-40B4-BE49-F238E27FC236}">
                    <a16:creationId xmlns:a16="http://schemas.microsoft.com/office/drawing/2014/main" id="{21B4AAB6-ABF8-C764-BE06-4411BE3EA4AC}"/>
                  </a:ext>
                </a:extLst>
              </p:cNvPr>
              <p:cNvCxnSpPr>
                <a:cxnSpLocks/>
                <a:endCxn id="11" idx="1"/>
              </p:cNvCxnSpPr>
              <p:nvPr/>
            </p:nvCxnSpPr>
            <p:spPr>
              <a:xfrm>
                <a:off x="7186207" y="3999904"/>
                <a:ext cx="596118" cy="236980"/>
              </a:xfrm>
              <a:prstGeom prst="straightConnector1">
                <a:avLst/>
              </a:prstGeom>
              <a:ln w="635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815B4A50-F7CC-97B6-5BF4-9798A2CD8010}"/>
                  </a:ext>
                </a:extLst>
              </p:cNvPr>
              <p:cNvCxnSpPr>
                <a:cxnSpLocks/>
                <a:endCxn id="12" idx="1"/>
              </p:cNvCxnSpPr>
              <p:nvPr/>
            </p:nvCxnSpPr>
            <p:spPr>
              <a:xfrm flipV="1">
                <a:off x="7156007" y="3087263"/>
                <a:ext cx="626318" cy="329373"/>
              </a:xfrm>
              <a:prstGeom prst="straightConnector1">
                <a:avLst/>
              </a:prstGeom>
              <a:ln w="635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4A4CBFCB-30D7-427A-6C65-10714DAA7F06}"/>
                  </a:ext>
                </a:extLst>
              </p:cNvPr>
              <p:cNvSpPr/>
              <p:nvPr/>
            </p:nvSpPr>
            <p:spPr>
              <a:xfrm>
                <a:off x="5501150" y="1829396"/>
                <a:ext cx="4943161" cy="664605"/>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GB" sz="1600" dirty="0">
                  <a:solidFill>
                    <a:schemeClr val="bg2"/>
                  </a:solidFill>
                </a:endParaRPr>
              </a:p>
            </p:txBody>
          </p:sp>
        </p:grpSp>
        <p:grpSp>
          <p:nvGrpSpPr>
            <p:cNvPr id="66" name="Group 65">
              <a:extLst>
                <a:ext uri="{FF2B5EF4-FFF2-40B4-BE49-F238E27FC236}">
                  <a16:creationId xmlns:a16="http://schemas.microsoft.com/office/drawing/2014/main" id="{AE57E46E-FCBA-DE57-17ED-C9603CE4038E}"/>
                </a:ext>
              </a:extLst>
            </p:cNvPr>
            <p:cNvGrpSpPr/>
            <p:nvPr/>
          </p:nvGrpSpPr>
          <p:grpSpPr>
            <a:xfrm>
              <a:off x="6591133" y="2659228"/>
              <a:ext cx="2136671" cy="2152899"/>
              <a:chOff x="6895933" y="2570328"/>
              <a:chExt cx="2136671" cy="2152899"/>
            </a:xfrm>
          </p:grpSpPr>
          <p:sp>
            <p:nvSpPr>
              <p:cNvPr id="45" name="Oval 44">
                <a:extLst>
                  <a:ext uri="{FF2B5EF4-FFF2-40B4-BE49-F238E27FC236}">
                    <a16:creationId xmlns:a16="http://schemas.microsoft.com/office/drawing/2014/main" id="{6A194E7E-9803-9EDB-BD54-DAC2721667ED}"/>
                  </a:ext>
                </a:extLst>
              </p:cNvPr>
              <p:cNvSpPr/>
              <p:nvPr/>
            </p:nvSpPr>
            <p:spPr>
              <a:xfrm>
                <a:off x="6895933" y="2586556"/>
                <a:ext cx="2136671" cy="2136671"/>
              </a:xfrm>
              <a:prstGeom prst="ellipse">
                <a:avLst/>
              </a:prstGeom>
              <a:solidFill>
                <a:schemeClr val="accent5">
                  <a:lumMod val="20000"/>
                  <a:lumOff val="80000"/>
                </a:schemeClr>
              </a:solid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GB" sz="1200" dirty="0" err="1">
                  <a:solidFill>
                    <a:schemeClr val="tx1"/>
                  </a:solidFill>
                </a:endParaRPr>
              </a:p>
            </p:txBody>
          </p:sp>
          <p:pic>
            <p:nvPicPr>
              <p:cNvPr id="47" name="Graphic 46" descr="Scales of justice outline">
                <a:extLst>
                  <a:ext uri="{FF2B5EF4-FFF2-40B4-BE49-F238E27FC236}">
                    <a16:creationId xmlns:a16="http://schemas.microsoft.com/office/drawing/2014/main" id="{1D1C9738-AB44-4D97-2BCE-A91F6B79951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523863" y="2570328"/>
                <a:ext cx="914400" cy="914400"/>
              </a:xfrm>
              <a:prstGeom prst="rect">
                <a:avLst/>
              </a:prstGeom>
            </p:spPr>
          </p:pic>
          <p:sp>
            <p:nvSpPr>
              <p:cNvPr id="61" name="TextBox 60">
                <a:extLst>
                  <a:ext uri="{FF2B5EF4-FFF2-40B4-BE49-F238E27FC236}">
                    <a16:creationId xmlns:a16="http://schemas.microsoft.com/office/drawing/2014/main" id="{33D8FD43-3489-EE94-56E8-8496FC1BD114}"/>
                  </a:ext>
                </a:extLst>
              </p:cNvPr>
              <p:cNvSpPr txBox="1"/>
              <p:nvPr/>
            </p:nvSpPr>
            <p:spPr>
              <a:xfrm>
                <a:off x="7103376" y="3419952"/>
                <a:ext cx="1704575" cy="914400"/>
              </a:xfrm>
              <a:prstGeom prst="rect">
                <a:avLst/>
              </a:prstGeom>
              <a:noFill/>
            </p:spPr>
            <p:txBody>
              <a:bodyPr wrap="square" lIns="0" tIns="0" rIns="0" bIns="0" rtlCol="0">
                <a:noAutofit/>
              </a:bodyPr>
              <a:lstStyle/>
              <a:p>
                <a:pPr algn="ctr"/>
                <a:r>
                  <a:rPr lang="en-GB" sz="2400" b="1" dirty="0">
                    <a:solidFill>
                      <a:schemeClr val="bg2"/>
                    </a:solidFill>
                  </a:rPr>
                  <a:t>Cost Benefit Analysis</a:t>
                </a:r>
              </a:p>
            </p:txBody>
          </p:sp>
        </p:grpSp>
      </p:grpSp>
      <p:sp>
        <p:nvSpPr>
          <p:cNvPr id="65" name="Plus Sign 64">
            <a:extLst>
              <a:ext uri="{FF2B5EF4-FFF2-40B4-BE49-F238E27FC236}">
                <a16:creationId xmlns:a16="http://schemas.microsoft.com/office/drawing/2014/main" id="{77EC3146-2E20-BE79-1F64-F8E49FE94BCD}"/>
              </a:ext>
            </a:extLst>
          </p:cNvPr>
          <p:cNvSpPr/>
          <p:nvPr/>
        </p:nvSpPr>
        <p:spPr>
          <a:xfrm>
            <a:off x="5992430" y="3505374"/>
            <a:ext cx="540670" cy="524355"/>
          </a:xfrm>
          <a:prstGeom prst="mathPlus">
            <a:avLst/>
          </a:prstGeom>
          <a:solidFill>
            <a:schemeClr val="accent1"/>
          </a:solidFill>
          <a:ln w="190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GB" sz="1200" dirty="0" err="1">
              <a:solidFill>
                <a:schemeClr val="tx1"/>
              </a:solidFill>
            </a:endParaRPr>
          </a:p>
        </p:txBody>
      </p:sp>
    </p:spTree>
    <p:extLst>
      <p:ext uri="{BB962C8B-B14F-4D97-AF65-F5344CB8AC3E}">
        <p14:creationId xmlns:p14="http://schemas.microsoft.com/office/powerpoint/2010/main" val="27681492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32E5E08-0866-4668-BEDC-E8F49CAA308D}"/>
              </a:ext>
            </a:extLst>
          </p:cNvPr>
          <p:cNvSpPr>
            <a:spLocks noGrp="1"/>
          </p:cNvSpPr>
          <p:nvPr>
            <p:ph type="title"/>
          </p:nvPr>
        </p:nvSpPr>
        <p:spPr>
          <a:xfrm>
            <a:off x="531813" y="435169"/>
            <a:ext cx="11135211" cy="690638"/>
          </a:xfrm>
        </p:spPr>
        <p:txBody>
          <a:bodyPr/>
          <a:lstStyle/>
          <a:p>
            <a:r>
              <a:rPr lang="en-GB" sz="4500" dirty="0"/>
              <a:t>The CBA allows us to quantify impact that outages caused by floods have</a:t>
            </a:r>
          </a:p>
        </p:txBody>
      </p:sp>
      <p:sp>
        <p:nvSpPr>
          <p:cNvPr id="6" name="Rectangle: Rounded Corners 5">
            <a:extLst>
              <a:ext uri="{FF2B5EF4-FFF2-40B4-BE49-F238E27FC236}">
                <a16:creationId xmlns:a16="http://schemas.microsoft.com/office/drawing/2014/main" id="{63832FA0-47E6-0BE9-8371-8EFC9BDEA582}"/>
              </a:ext>
            </a:extLst>
          </p:cNvPr>
          <p:cNvSpPr/>
          <p:nvPr/>
        </p:nvSpPr>
        <p:spPr>
          <a:xfrm>
            <a:off x="3250826" y="3817037"/>
            <a:ext cx="3885429" cy="782183"/>
          </a:xfrm>
          <a:prstGeom prst="roundRect">
            <a:avLst>
              <a:gd name="adj" fmla="val 50000"/>
            </a:avLst>
          </a:prstGeom>
          <a:solidFill>
            <a:schemeClr val="accent2">
              <a:lumMod val="20000"/>
              <a:lumOff val="80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600" dirty="0">
                <a:solidFill>
                  <a:schemeClr val="tx1"/>
                </a:solidFill>
              </a:rPr>
              <a:t>Which interventions are most cost-beneficial</a:t>
            </a:r>
          </a:p>
        </p:txBody>
      </p:sp>
      <p:sp>
        <p:nvSpPr>
          <p:cNvPr id="7" name="Rectangle: Rounded Corners 6">
            <a:extLst>
              <a:ext uri="{FF2B5EF4-FFF2-40B4-BE49-F238E27FC236}">
                <a16:creationId xmlns:a16="http://schemas.microsoft.com/office/drawing/2014/main" id="{771686ED-B09F-643D-F625-FB1BA7F89DB3}"/>
              </a:ext>
            </a:extLst>
          </p:cNvPr>
          <p:cNvSpPr/>
          <p:nvPr/>
        </p:nvSpPr>
        <p:spPr>
          <a:xfrm>
            <a:off x="3250826" y="2834708"/>
            <a:ext cx="3885429" cy="782183"/>
          </a:xfrm>
          <a:prstGeom prst="roundRect">
            <a:avLst>
              <a:gd name="adj" fmla="val 50000"/>
            </a:avLst>
          </a:prstGeom>
          <a:solidFill>
            <a:schemeClr val="accent2">
              <a:lumMod val="20000"/>
              <a:lumOff val="80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600" dirty="0">
                <a:solidFill>
                  <a:schemeClr val="tx1"/>
                </a:solidFill>
              </a:rPr>
              <a:t>Which assets are most critical</a:t>
            </a:r>
          </a:p>
        </p:txBody>
      </p:sp>
      <p:sp>
        <p:nvSpPr>
          <p:cNvPr id="10" name="Oval 9">
            <a:extLst>
              <a:ext uri="{FF2B5EF4-FFF2-40B4-BE49-F238E27FC236}">
                <a16:creationId xmlns:a16="http://schemas.microsoft.com/office/drawing/2014/main" id="{FCEB73B7-AB02-533F-1D16-DBBC3B6A0237}"/>
              </a:ext>
            </a:extLst>
          </p:cNvPr>
          <p:cNvSpPr/>
          <p:nvPr/>
        </p:nvSpPr>
        <p:spPr>
          <a:xfrm>
            <a:off x="664025" y="2655494"/>
            <a:ext cx="2136671" cy="2136671"/>
          </a:xfrm>
          <a:prstGeom prst="ellipse">
            <a:avLst/>
          </a:prstGeom>
          <a:solidFill>
            <a:schemeClr val="accent5">
              <a:lumMod val="20000"/>
              <a:lumOff val="80000"/>
            </a:schemeClr>
          </a:solid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GB" sz="1200" dirty="0" err="1">
              <a:solidFill>
                <a:schemeClr val="tx1"/>
              </a:solidFill>
            </a:endParaRPr>
          </a:p>
        </p:txBody>
      </p:sp>
      <p:pic>
        <p:nvPicPr>
          <p:cNvPr id="11" name="Graphic 10" descr="Scales of justice outline">
            <a:extLst>
              <a:ext uri="{FF2B5EF4-FFF2-40B4-BE49-F238E27FC236}">
                <a16:creationId xmlns:a16="http://schemas.microsoft.com/office/drawing/2014/main" id="{F0639BAD-4476-0108-FC96-71CB1342E8C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91955" y="2639266"/>
            <a:ext cx="914400" cy="914400"/>
          </a:xfrm>
          <a:prstGeom prst="rect">
            <a:avLst/>
          </a:prstGeom>
        </p:spPr>
      </p:pic>
      <p:sp>
        <p:nvSpPr>
          <p:cNvPr id="15" name="TextBox 14">
            <a:extLst>
              <a:ext uri="{FF2B5EF4-FFF2-40B4-BE49-F238E27FC236}">
                <a16:creationId xmlns:a16="http://schemas.microsoft.com/office/drawing/2014/main" id="{DAA85C95-34A5-6695-288C-B4ADD195E65A}"/>
              </a:ext>
            </a:extLst>
          </p:cNvPr>
          <p:cNvSpPr txBox="1"/>
          <p:nvPr/>
        </p:nvSpPr>
        <p:spPr>
          <a:xfrm>
            <a:off x="871468" y="3488890"/>
            <a:ext cx="1704575" cy="914400"/>
          </a:xfrm>
          <a:prstGeom prst="rect">
            <a:avLst/>
          </a:prstGeom>
          <a:noFill/>
        </p:spPr>
        <p:txBody>
          <a:bodyPr wrap="square" lIns="0" tIns="0" rIns="0" bIns="0" rtlCol="0">
            <a:noAutofit/>
          </a:bodyPr>
          <a:lstStyle/>
          <a:p>
            <a:pPr algn="ctr"/>
            <a:r>
              <a:rPr lang="en-GB" sz="2400" b="1" dirty="0">
                <a:solidFill>
                  <a:schemeClr val="bg2"/>
                </a:solidFill>
              </a:rPr>
              <a:t>Cost Benefit Analysis</a:t>
            </a:r>
          </a:p>
        </p:txBody>
      </p:sp>
      <p:sp>
        <p:nvSpPr>
          <p:cNvPr id="26" name="Rectangle 25">
            <a:extLst>
              <a:ext uri="{FF2B5EF4-FFF2-40B4-BE49-F238E27FC236}">
                <a16:creationId xmlns:a16="http://schemas.microsoft.com/office/drawing/2014/main" id="{2EA80FF5-C8F8-2FC6-8841-98DA4B4563F1}"/>
              </a:ext>
            </a:extLst>
          </p:cNvPr>
          <p:cNvSpPr/>
          <p:nvPr/>
        </p:nvSpPr>
        <p:spPr>
          <a:xfrm>
            <a:off x="3719335" y="1966903"/>
            <a:ext cx="2948411" cy="664605"/>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dirty="0">
                <a:solidFill>
                  <a:schemeClr val="bg2"/>
                </a:solidFill>
              </a:rPr>
              <a:t>The CBA unlocks two key decision-support tools</a:t>
            </a:r>
          </a:p>
        </p:txBody>
      </p:sp>
      <p:sp>
        <p:nvSpPr>
          <p:cNvPr id="57" name="Rectangle: Rounded Corners 56">
            <a:extLst>
              <a:ext uri="{FF2B5EF4-FFF2-40B4-BE49-F238E27FC236}">
                <a16:creationId xmlns:a16="http://schemas.microsoft.com/office/drawing/2014/main" id="{67412BAB-CEAB-22C6-B21C-FCDCEAC7D9A2}"/>
              </a:ext>
            </a:extLst>
          </p:cNvPr>
          <p:cNvSpPr/>
          <p:nvPr/>
        </p:nvSpPr>
        <p:spPr>
          <a:xfrm>
            <a:off x="7507100" y="3817037"/>
            <a:ext cx="3885429" cy="782183"/>
          </a:xfrm>
          <a:prstGeom prst="roundRect">
            <a:avLst>
              <a:gd name="adj" fmla="val 50000"/>
            </a:avLst>
          </a:prstGeom>
          <a:solidFill>
            <a:schemeClr val="accent2">
              <a:lumMod val="20000"/>
              <a:lumOff val="80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600" dirty="0">
                <a:solidFill>
                  <a:schemeClr val="tx1"/>
                </a:solidFill>
              </a:rPr>
              <a:t>System view of resilience, enabled by CReDo</a:t>
            </a:r>
          </a:p>
        </p:txBody>
      </p:sp>
      <p:sp>
        <p:nvSpPr>
          <p:cNvPr id="58" name="Rectangle: Rounded Corners 57">
            <a:extLst>
              <a:ext uri="{FF2B5EF4-FFF2-40B4-BE49-F238E27FC236}">
                <a16:creationId xmlns:a16="http://schemas.microsoft.com/office/drawing/2014/main" id="{0952D2F2-0E3F-40B8-5CAC-FCA397E7CB80}"/>
              </a:ext>
            </a:extLst>
          </p:cNvPr>
          <p:cNvSpPr/>
          <p:nvPr/>
        </p:nvSpPr>
        <p:spPr>
          <a:xfrm>
            <a:off x="7507100" y="2834708"/>
            <a:ext cx="3885429" cy="782183"/>
          </a:xfrm>
          <a:prstGeom prst="roundRect">
            <a:avLst>
              <a:gd name="adj" fmla="val 50000"/>
            </a:avLst>
          </a:prstGeom>
          <a:solidFill>
            <a:schemeClr val="accent2">
              <a:lumMod val="20000"/>
              <a:lumOff val="80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600" dirty="0">
                <a:solidFill>
                  <a:schemeClr val="tx1"/>
                </a:solidFill>
              </a:rPr>
              <a:t>Siloed view of resilience, each network is isolated</a:t>
            </a:r>
          </a:p>
        </p:txBody>
      </p:sp>
      <p:sp>
        <p:nvSpPr>
          <p:cNvPr id="59" name="Rectangle 58">
            <a:extLst>
              <a:ext uri="{FF2B5EF4-FFF2-40B4-BE49-F238E27FC236}">
                <a16:creationId xmlns:a16="http://schemas.microsoft.com/office/drawing/2014/main" id="{57374B1C-68B9-908E-E007-79B59F845442}"/>
              </a:ext>
            </a:extLst>
          </p:cNvPr>
          <p:cNvSpPr/>
          <p:nvPr/>
        </p:nvSpPr>
        <p:spPr>
          <a:xfrm>
            <a:off x="7975609" y="1852603"/>
            <a:ext cx="2948411" cy="664605"/>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dirty="0">
                <a:solidFill>
                  <a:schemeClr val="bg2"/>
                </a:solidFill>
              </a:rPr>
              <a:t>Under two key scenarios</a:t>
            </a:r>
          </a:p>
        </p:txBody>
      </p:sp>
    </p:spTree>
    <p:extLst>
      <p:ext uri="{BB962C8B-B14F-4D97-AF65-F5344CB8AC3E}">
        <p14:creationId xmlns:p14="http://schemas.microsoft.com/office/powerpoint/2010/main" val="27108747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32E5E08-0866-4668-BEDC-E8F49CAA308D}"/>
              </a:ext>
            </a:extLst>
          </p:cNvPr>
          <p:cNvSpPr>
            <a:spLocks noGrp="1"/>
          </p:cNvSpPr>
          <p:nvPr>
            <p:ph type="title"/>
          </p:nvPr>
        </p:nvSpPr>
        <p:spPr>
          <a:xfrm>
            <a:off x="531813" y="435169"/>
            <a:ext cx="11135211" cy="690638"/>
          </a:xfrm>
        </p:spPr>
        <p:txBody>
          <a:bodyPr/>
          <a:lstStyle/>
          <a:p>
            <a:r>
              <a:rPr lang="en-GB" sz="4500" dirty="0"/>
              <a:t>To implement the CBA, we considered a broad range of costs and benefits</a:t>
            </a:r>
          </a:p>
        </p:txBody>
      </p:sp>
      <p:sp>
        <p:nvSpPr>
          <p:cNvPr id="7" name="Rectangle 6">
            <a:extLst>
              <a:ext uri="{FF2B5EF4-FFF2-40B4-BE49-F238E27FC236}">
                <a16:creationId xmlns:a16="http://schemas.microsoft.com/office/drawing/2014/main" id="{8E3B972C-21D3-715C-F8B9-CF77BA844BEF}"/>
              </a:ext>
            </a:extLst>
          </p:cNvPr>
          <p:cNvSpPr/>
          <p:nvPr/>
        </p:nvSpPr>
        <p:spPr>
          <a:xfrm>
            <a:off x="524638" y="2041633"/>
            <a:ext cx="1828800" cy="1638300"/>
          </a:xfrm>
          <a:prstGeom prst="rect">
            <a:avLst/>
          </a:prstGeom>
          <a:solidFill>
            <a:schemeClr val="accent2"/>
          </a:solid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2400" dirty="0">
                <a:solidFill>
                  <a:schemeClr val="bg1"/>
                </a:solidFill>
              </a:rPr>
              <a:t>Total costs</a:t>
            </a:r>
          </a:p>
        </p:txBody>
      </p:sp>
      <p:sp>
        <p:nvSpPr>
          <p:cNvPr id="9" name="Plus Sign 8">
            <a:extLst>
              <a:ext uri="{FF2B5EF4-FFF2-40B4-BE49-F238E27FC236}">
                <a16:creationId xmlns:a16="http://schemas.microsoft.com/office/drawing/2014/main" id="{2A9279AB-DFBA-5DA7-4726-89516C0EBA01}"/>
              </a:ext>
            </a:extLst>
          </p:cNvPr>
          <p:cNvSpPr/>
          <p:nvPr/>
        </p:nvSpPr>
        <p:spPr>
          <a:xfrm>
            <a:off x="5774573" y="2598606"/>
            <a:ext cx="540670" cy="524355"/>
          </a:xfrm>
          <a:prstGeom prst="mathPlus">
            <a:avLst/>
          </a:prstGeom>
          <a:solidFill>
            <a:schemeClr val="accent1"/>
          </a:solidFill>
          <a:ln w="190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GB" sz="1200" dirty="0" err="1">
              <a:solidFill>
                <a:schemeClr val="tx1"/>
              </a:solidFill>
            </a:endParaRPr>
          </a:p>
        </p:txBody>
      </p:sp>
      <p:sp>
        <p:nvSpPr>
          <p:cNvPr id="15" name="Rectangle 14">
            <a:extLst>
              <a:ext uri="{FF2B5EF4-FFF2-40B4-BE49-F238E27FC236}">
                <a16:creationId xmlns:a16="http://schemas.microsoft.com/office/drawing/2014/main" id="{7FEAF7B3-6C65-4E4A-35C9-45231A650851}"/>
              </a:ext>
            </a:extLst>
          </p:cNvPr>
          <p:cNvSpPr/>
          <p:nvPr/>
        </p:nvSpPr>
        <p:spPr>
          <a:xfrm>
            <a:off x="3573360" y="2041633"/>
            <a:ext cx="1828800" cy="1638300"/>
          </a:xfrm>
          <a:prstGeom prst="rect">
            <a:avLst/>
          </a:prstGeom>
          <a:solidFill>
            <a:schemeClr val="accent5"/>
          </a:solidFill>
          <a:ln w="190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2400" dirty="0">
                <a:solidFill>
                  <a:schemeClr val="bg1"/>
                </a:solidFill>
              </a:rPr>
              <a:t>Costs to asset operators</a:t>
            </a:r>
          </a:p>
        </p:txBody>
      </p:sp>
      <p:sp>
        <p:nvSpPr>
          <p:cNvPr id="16" name="Rectangle 15">
            <a:extLst>
              <a:ext uri="{FF2B5EF4-FFF2-40B4-BE49-F238E27FC236}">
                <a16:creationId xmlns:a16="http://schemas.microsoft.com/office/drawing/2014/main" id="{0EEE3F8C-9EEA-55EA-73C7-2B0430BFA5ED}"/>
              </a:ext>
            </a:extLst>
          </p:cNvPr>
          <p:cNvSpPr/>
          <p:nvPr/>
        </p:nvSpPr>
        <p:spPr>
          <a:xfrm>
            <a:off x="6687656" y="2041633"/>
            <a:ext cx="1828800" cy="1638300"/>
          </a:xfrm>
          <a:prstGeom prst="rect">
            <a:avLst/>
          </a:prstGeom>
          <a:solidFill>
            <a:schemeClr val="accent4"/>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2400" dirty="0">
                <a:solidFill>
                  <a:schemeClr val="tx1"/>
                </a:solidFill>
              </a:rPr>
              <a:t>Costs to customers</a:t>
            </a:r>
          </a:p>
        </p:txBody>
      </p:sp>
      <p:sp>
        <p:nvSpPr>
          <p:cNvPr id="17" name="Rectangle 16">
            <a:extLst>
              <a:ext uri="{FF2B5EF4-FFF2-40B4-BE49-F238E27FC236}">
                <a16:creationId xmlns:a16="http://schemas.microsoft.com/office/drawing/2014/main" id="{22E7BB45-951E-F789-527E-20E0AE34F2E4}"/>
              </a:ext>
            </a:extLst>
          </p:cNvPr>
          <p:cNvSpPr/>
          <p:nvPr/>
        </p:nvSpPr>
        <p:spPr>
          <a:xfrm>
            <a:off x="9801954" y="2041633"/>
            <a:ext cx="1828800" cy="1638300"/>
          </a:xfrm>
          <a:prstGeom prst="rect">
            <a:avLst/>
          </a:prstGeom>
          <a:solidFill>
            <a:schemeClr val="accent6"/>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2400" dirty="0">
                <a:solidFill>
                  <a:schemeClr val="tx1"/>
                </a:solidFill>
              </a:rPr>
              <a:t>Negative externalities</a:t>
            </a:r>
          </a:p>
        </p:txBody>
      </p:sp>
      <p:sp>
        <p:nvSpPr>
          <p:cNvPr id="18" name="Plus Sign 17">
            <a:extLst>
              <a:ext uri="{FF2B5EF4-FFF2-40B4-BE49-F238E27FC236}">
                <a16:creationId xmlns:a16="http://schemas.microsoft.com/office/drawing/2014/main" id="{EFB7CBB5-B3C2-8FD4-AEB1-17BEAA83CECE}"/>
              </a:ext>
            </a:extLst>
          </p:cNvPr>
          <p:cNvSpPr/>
          <p:nvPr/>
        </p:nvSpPr>
        <p:spPr>
          <a:xfrm>
            <a:off x="8888869" y="2598606"/>
            <a:ext cx="540670" cy="524355"/>
          </a:xfrm>
          <a:prstGeom prst="mathPlus">
            <a:avLst/>
          </a:prstGeom>
          <a:solidFill>
            <a:schemeClr val="accent1"/>
          </a:solidFill>
          <a:ln w="190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GB" sz="1200" dirty="0" err="1">
              <a:solidFill>
                <a:schemeClr val="tx1"/>
              </a:solidFill>
            </a:endParaRPr>
          </a:p>
        </p:txBody>
      </p:sp>
      <p:grpSp>
        <p:nvGrpSpPr>
          <p:cNvPr id="19" name="Group 18">
            <a:extLst>
              <a:ext uri="{FF2B5EF4-FFF2-40B4-BE49-F238E27FC236}">
                <a16:creationId xmlns:a16="http://schemas.microsoft.com/office/drawing/2014/main" id="{E1C20952-7DFB-4045-0327-99FF2D63A514}"/>
              </a:ext>
            </a:extLst>
          </p:cNvPr>
          <p:cNvGrpSpPr/>
          <p:nvPr/>
        </p:nvGrpSpPr>
        <p:grpSpPr>
          <a:xfrm>
            <a:off x="2725851" y="2725972"/>
            <a:ext cx="475096" cy="269623"/>
            <a:chOff x="2388782" y="5556969"/>
            <a:chExt cx="574867" cy="358866"/>
          </a:xfrm>
          <a:solidFill>
            <a:schemeClr val="accent1"/>
          </a:solidFill>
        </p:grpSpPr>
        <p:sp>
          <p:nvSpPr>
            <p:cNvPr id="20" name="Rectangle 19">
              <a:extLst>
                <a:ext uri="{FF2B5EF4-FFF2-40B4-BE49-F238E27FC236}">
                  <a16:creationId xmlns:a16="http://schemas.microsoft.com/office/drawing/2014/main" id="{00BD84A2-4866-9BF4-8253-2C68D8AB0929}"/>
                </a:ext>
              </a:extLst>
            </p:cNvPr>
            <p:cNvSpPr/>
            <p:nvPr/>
          </p:nvSpPr>
          <p:spPr>
            <a:xfrm>
              <a:off x="2388782" y="5776135"/>
              <a:ext cx="574867" cy="1397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22" name="Rectangle 21">
              <a:extLst>
                <a:ext uri="{FF2B5EF4-FFF2-40B4-BE49-F238E27FC236}">
                  <a16:creationId xmlns:a16="http://schemas.microsoft.com/office/drawing/2014/main" id="{955FBAFB-4FF1-ABD0-E6AC-DA46546FCB35}"/>
                </a:ext>
              </a:extLst>
            </p:cNvPr>
            <p:cNvSpPr/>
            <p:nvPr/>
          </p:nvSpPr>
          <p:spPr>
            <a:xfrm>
              <a:off x="2388782" y="5556969"/>
              <a:ext cx="574867" cy="1397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grpSp>
      <p:sp>
        <p:nvSpPr>
          <p:cNvPr id="27" name="TextBox 26">
            <a:extLst>
              <a:ext uri="{FF2B5EF4-FFF2-40B4-BE49-F238E27FC236}">
                <a16:creationId xmlns:a16="http://schemas.microsoft.com/office/drawing/2014/main" id="{4E22CC35-9448-A0F9-2DAB-40A0853BE5B1}"/>
              </a:ext>
            </a:extLst>
          </p:cNvPr>
          <p:cNvSpPr txBox="1"/>
          <p:nvPr/>
        </p:nvSpPr>
        <p:spPr>
          <a:xfrm>
            <a:off x="3610218" y="3829049"/>
            <a:ext cx="1828800" cy="163830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t"/>
          <a:lstStyle>
            <a:defPPr>
              <a:defRPr lang="en-US"/>
            </a:defPPr>
            <a:lvl1pPr marL="8546" indent="-179996" algn="ctr">
              <a:spcAft>
                <a:spcPts val="200"/>
              </a:spcAft>
              <a:buSzPct val="100000"/>
              <a:buFont typeface="Arial" panose="020B0604020202020204" pitchFamily="34" charset="0"/>
              <a:buChar char="•"/>
              <a:defRPr>
                <a:solidFill>
                  <a:schemeClr val="tx1">
                    <a:lumMod val="100000"/>
                  </a:schemeClr>
                </a:solidFill>
              </a:defRPr>
            </a:lvl1pPr>
            <a:lvl2pPr marL="179996" lvl="1" indent="-179996" algn="ctr">
              <a:spcAft>
                <a:spcPts val="200"/>
              </a:spcAft>
              <a:buClr>
                <a:schemeClr val="bg2">
                  <a:lumMod val="100000"/>
                </a:schemeClr>
              </a:buClr>
              <a:buSzPct val="100000"/>
              <a:buFont typeface="Wingdings 2" panose="05020102010507070707" pitchFamily="18" charset="2"/>
              <a:buChar char=""/>
              <a:defRPr>
                <a:solidFill>
                  <a:schemeClr val="tx1">
                    <a:lumMod val="100000"/>
                  </a:schemeClr>
                </a:solidFill>
              </a:defRPr>
            </a:lvl2pPr>
            <a:lvl3pPr marL="360354" lvl="2" indent="-179996" algn="ctr">
              <a:spcAft>
                <a:spcPts val="200"/>
              </a:spcAft>
              <a:buClr>
                <a:schemeClr val="bg2">
                  <a:lumMod val="100000"/>
                </a:schemeClr>
              </a:buClr>
              <a:buSzPct val="100000"/>
              <a:buFont typeface="Wingdings" panose="05000000000000000000" pitchFamily="2" charset="2"/>
              <a:buChar char=""/>
              <a:defRPr>
                <a:solidFill>
                  <a:schemeClr val="tx1">
                    <a:lumMod val="100000"/>
                  </a:schemeClr>
                </a:solidFill>
              </a:defRPr>
            </a:lvl3pPr>
            <a:lvl4pPr marL="539987" lvl="3" indent="-179996" algn="ctr">
              <a:spcAft>
                <a:spcPts val="200"/>
              </a:spcAft>
              <a:buClr>
                <a:schemeClr val="bg2">
                  <a:lumMod val="100000"/>
                </a:schemeClr>
              </a:buClr>
              <a:buSzPct val="100000"/>
              <a:buFont typeface="Arial" panose="020B0604020202020204" pitchFamily="34" charset="0"/>
              <a:buChar char="–"/>
              <a:defRPr>
                <a:solidFill>
                  <a:schemeClr val="tx1">
                    <a:lumMod val="100000"/>
                  </a:schemeClr>
                </a:solidFill>
              </a:defRPr>
            </a:lvl4pPr>
            <a:lvl5pPr marL="720707" lvl="4" indent="-179996" algn="ctr">
              <a:spcAft>
                <a:spcPts val="200"/>
              </a:spcAft>
              <a:buClr>
                <a:schemeClr val="bg2">
                  <a:lumMod val="100000"/>
                </a:schemeClr>
              </a:buClr>
              <a:buSzPct val="100000"/>
              <a:buFont typeface="Arial" panose="020B0604020202020204" pitchFamily="34" charset="0"/>
              <a:buChar char="●"/>
              <a:defRPr>
                <a:solidFill>
                  <a:schemeClr val="tx1">
                    <a:lumMod val="100000"/>
                  </a:schemeClr>
                </a:solidFill>
              </a:defRPr>
            </a:lvl5pPr>
            <a:lvl6pPr marL="899978" lvl="5" indent="-179996" algn="ctr">
              <a:spcAft>
                <a:spcPts val="200"/>
              </a:spcAft>
              <a:buClr>
                <a:schemeClr val="bg2">
                  <a:lumMod val="100000"/>
                </a:schemeClr>
              </a:buClr>
              <a:buSzPct val="100000"/>
              <a:buFont typeface="Courier New" panose="02070309020205020404" pitchFamily="49" charset="0"/>
              <a:buChar char="o"/>
              <a:defRPr>
                <a:solidFill>
                  <a:schemeClr val="tx1">
                    <a:lumMod val="100000"/>
                  </a:schemeClr>
                </a:solidFill>
              </a:defRPr>
            </a:lvl6pPr>
            <a:lvl7pPr marL="899978" lvl="6" indent="-180970" algn="ctr">
              <a:spcAft>
                <a:spcPts val="200"/>
              </a:spcAft>
              <a:buClr>
                <a:schemeClr val="bg2">
                  <a:lumMod val="100000"/>
                </a:schemeClr>
              </a:buClr>
              <a:buSzPct val="100000"/>
              <a:buFont typeface="Courier New" panose="02070309020205020404" pitchFamily="49" charset="0"/>
              <a:buChar char="o"/>
              <a:defRPr>
                <a:solidFill>
                  <a:schemeClr val="tx1">
                    <a:lumMod val="100000"/>
                  </a:schemeClr>
                </a:solidFill>
              </a:defRPr>
            </a:lvl7pPr>
            <a:lvl8pPr marL="899978" lvl="7" indent="-180970" algn="ctr">
              <a:spcAft>
                <a:spcPts val="200"/>
              </a:spcAft>
              <a:buClr>
                <a:schemeClr val="bg2">
                  <a:lumMod val="100000"/>
                </a:schemeClr>
              </a:buClr>
              <a:buSzPct val="100000"/>
              <a:buFont typeface="Courier New" panose="02070309020205020404" pitchFamily="49" charset="0"/>
              <a:buChar char="o"/>
              <a:defRPr>
                <a:solidFill>
                  <a:schemeClr val="tx1">
                    <a:lumMod val="100000"/>
                  </a:schemeClr>
                </a:solidFill>
              </a:defRPr>
            </a:lvl8pPr>
            <a:lvl9pPr marL="899978" lvl="8" indent="-180970" algn="ctr">
              <a:spcAft>
                <a:spcPts val="200"/>
              </a:spcAft>
              <a:buClr>
                <a:schemeClr val="bg2">
                  <a:lumMod val="100000"/>
                </a:schemeClr>
              </a:buClr>
              <a:buSzPct val="100000"/>
              <a:buFont typeface="Courier New" panose="02070309020205020404" pitchFamily="49" charset="0"/>
              <a:buChar char="o"/>
              <a:defRPr>
                <a:solidFill>
                  <a:schemeClr val="tx1">
                    <a:lumMod val="100000"/>
                  </a:schemeClr>
                </a:solidFill>
              </a:defRPr>
            </a:lvl9pPr>
          </a:lstStyle>
          <a:p>
            <a:pPr lvl="1" algn="l"/>
            <a:r>
              <a:rPr lang="en-GB" dirty="0"/>
              <a:t>Containment and preventative measures</a:t>
            </a:r>
          </a:p>
          <a:p>
            <a:pPr lvl="1" algn="l"/>
            <a:r>
              <a:rPr lang="en-GB" dirty="0"/>
              <a:t>Repairing assets</a:t>
            </a:r>
          </a:p>
        </p:txBody>
      </p:sp>
      <p:sp>
        <p:nvSpPr>
          <p:cNvPr id="29" name="TextBox 28">
            <a:extLst>
              <a:ext uri="{FF2B5EF4-FFF2-40B4-BE49-F238E27FC236}">
                <a16:creationId xmlns:a16="http://schemas.microsoft.com/office/drawing/2014/main" id="{E33D9F02-C073-2CB5-0C44-C6EBE72635B3}"/>
              </a:ext>
            </a:extLst>
          </p:cNvPr>
          <p:cNvSpPr txBox="1"/>
          <p:nvPr/>
        </p:nvSpPr>
        <p:spPr>
          <a:xfrm>
            <a:off x="6687656" y="3829049"/>
            <a:ext cx="1828800" cy="163830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t"/>
          <a:lstStyle>
            <a:defPPr>
              <a:defRPr lang="en-US"/>
            </a:defPPr>
            <a:lvl1pPr indent="-457200" algn="ctr">
              <a:spcAft>
                <a:spcPts val="200"/>
              </a:spcAft>
              <a:buSzPct val="100000"/>
              <a:defRPr>
                <a:solidFill>
                  <a:schemeClr val="tx1">
                    <a:lumMod val="100000"/>
                  </a:schemeClr>
                </a:solidFill>
              </a:defRPr>
            </a:lvl1pPr>
            <a:lvl2pPr marL="179996" lvl="1" indent="-179996" algn="ctr">
              <a:spcAft>
                <a:spcPts val="200"/>
              </a:spcAft>
              <a:buClr>
                <a:schemeClr val="bg2">
                  <a:lumMod val="100000"/>
                </a:schemeClr>
              </a:buClr>
              <a:buSzPct val="100000"/>
              <a:buFont typeface="Wingdings 2" panose="05020102010507070707" pitchFamily="18" charset="2"/>
              <a:buChar char=""/>
              <a:defRPr>
                <a:solidFill>
                  <a:schemeClr val="tx1">
                    <a:lumMod val="100000"/>
                  </a:schemeClr>
                </a:solidFill>
              </a:defRPr>
            </a:lvl2pPr>
            <a:lvl3pPr marL="360354" lvl="2" indent="-179996" algn="ctr">
              <a:spcAft>
                <a:spcPts val="200"/>
              </a:spcAft>
              <a:buClr>
                <a:schemeClr val="bg2">
                  <a:lumMod val="100000"/>
                </a:schemeClr>
              </a:buClr>
              <a:buSzPct val="100000"/>
              <a:buFont typeface="Wingdings" panose="05000000000000000000" pitchFamily="2" charset="2"/>
              <a:buChar char=""/>
              <a:defRPr>
                <a:solidFill>
                  <a:schemeClr val="tx1">
                    <a:lumMod val="100000"/>
                  </a:schemeClr>
                </a:solidFill>
              </a:defRPr>
            </a:lvl3pPr>
            <a:lvl4pPr marL="539987" lvl="3" indent="-179996" algn="ctr">
              <a:spcAft>
                <a:spcPts val="200"/>
              </a:spcAft>
              <a:buClr>
                <a:schemeClr val="bg2">
                  <a:lumMod val="100000"/>
                </a:schemeClr>
              </a:buClr>
              <a:buSzPct val="100000"/>
              <a:buFont typeface="Arial" panose="020B0604020202020204" pitchFamily="34" charset="0"/>
              <a:buChar char="–"/>
              <a:defRPr>
                <a:solidFill>
                  <a:schemeClr val="tx1">
                    <a:lumMod val="100000"/>
                  </a:schemeClr>
                </a:solidFill>
              </a:defRPr>
            </a:lvl4pPr>
            <a:lvl5pPr marL="720707" lvl="4" indent="-179996" algn="ctr">
              <a:spcAft>
                <a:spcPts val="200"/>
              </a:spcAft>
              <a:buClr>
                <a:schemeClr val="bg2">
                  <a:lumMod val="100000"/>
                </a:schemeClr>
              </a:buClr>
              <a:buSzPct val="100000"/>
              <a:buFont typeface="Arial" panose="020B0604020202020204" pitchFamily="34" charset="0"/>
              <a:buChar char="●"/>
              <a:defRPr>
                <a:solidFill>
                  <a:schemeClr val="tx1">
                    <a:lumMod val="100000"/>
                  </a:schemeClr>
                </a:solidFill>
              </a:defRPr>
            </a:lvl5pPr>
            <a:lvl6pPr marL="899978" lvl="5" indent="-179996" algn="ctr">
              <a:spcAft>
                <a:spcPts val="200"/>
              </a:spcAft>
              <a:buClr>
                <a:schemeClr val="bg2">
                  <a:lumMod val="100000"/>
                </a:schemeClr>
              </a:buClr>
              <a:buSzPct val="100000"/>
              <a:buFont typeface="Courier New" panose="02070309020205020404" pitchFamily="49" charset="0"/>
              <a:buChar char="o"/>
              <a:defRPr>
                <a:solidFill>
                  <a:schemeClr val="tx1">
                    <a:lumMod val="100000"/>
                  </a:schemeClr>
                </a:solidFill>
              </a:defRPr>
            </a:lvl6pPr>
            <a:lvl7pPr marL="899978" lvl="6" indent="-180970" algn="ctr">
              <a:spcAft>
                <a:spcPts val="200"/>
              </a:spcAft>
              <a:buClr>
                <a:schemeClr val="bg2">
                  <a:lumMod val="100000"/>
                </a:schemeClr>
              </a:buClr>
              <a:buSzPct val="100000"/>
              <a:buFont typeface="Courier New" panose="02070309020205020404" pitchFamily="49" charset="0"/>
              <a:buChar char="o"/>
              <a:defRPr>
                <a:solidFill>
                  <a:schemeClr val="tx1">
                    <a:lumMod val="100000"/>
                  </a:schemeClr>
                </a:solidFill>
              </a:defRPr>
            </a:lvl7pPr>
            <a:lvl8pPr marL="899978" lvl="7" indent="-180970" algn="ctr">
              <a:spcAft>
                <a:spcPts val="200"/>
              </a:spcAft>
              <a:buClr>
                <a:schemeClr val="bg2">
                  <a:lumMod val="100000"/>
                </a:schemeClr>
              </a:buClr>
              <a:buSzPct val="100000"/>
              <a:buFont typeface="Courier New" panose="02070309020205020404" pitchFamily="49" charset="0"/>
              <a:buChar char="o"/>
              <a:defRPr>
                <a:solidFill>
                  <a:schemeClr val="tx1">
                    <a:lumMod val="100000"/>
                  </a:schemeClr>
                </a:solidFill>
              </a:defRPr>
            </a:lvl8pPr>
            <a:lvl9pPr marL="899978" lvl="8" indent="-180970" algn="ctr">
              <a:spcAft>
                <a:spcPts val="200"/>
              </a:spcAft>
              <a:buClr>
                <a:schemeClr val="bg2">
                  <a:lumMod val="100000"/>
                </a:schemeClr>
              </a:buClr>
              <a:buSzPct val="100000"/>
              <a:buFont typeface="Courier New" panose="02070309020205020404" pitchFamily="49" charset="0"/>
              <a:buChar char="o"/>
              <a:defRPr>
                <a:solidFill>
                  <a:schemeClr val="tx1">
                    <a:lumMod val="100000"/>
                  </a:schemeClr>
                </a:solidFill>
              </a:defRPr>
            </a:lvl9pPr>
          </a:lstStyle>
          <a:p>
            <a:pPr lvl="1" algn="l"/>
            <a:r>
              <a:rPr lang="en-GB" dirty="0"/>
              <a:t>Due to inability to use essential services</a:t>
            </a:r>
          </a:p>
        </p:txBody>
      </p:sp>
      <p:sp>
        <p:nvSpPr>
          <p:cNvPr id="31" name="TextBox 30">
            <a:extLst>
              <a:ext uri="{FF2B5EF4-FFF2-40B4-BE49-F238E27FC236}">
                <a16:creationId xmlns:a16="http://schemas.microsoft.com/office/drawing/2014/main" id="{D141FE38-D1D7-8BB6-F94F-414800537606}"/>
              </a:ext>
            </a:extLst>
          </p:cNvPr>
          <p:cNvSpPr txBox="1"/>
          <p:nvPr/>
        </p:nvSpPr>
        <p:spPr>
          <a:xfrm>
            <a:off x="9801954" y="3829049"/>
            <a:ext cx="1828800" cy="163830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t"/>
          <a:lstStyle>
            <a:defPPr>
              <a:defRPr lang="en-US"/>
            </a:defPPr>
            <a:lvl1pPr marL="8546" indent="-179996" algn="ctr">
              <a:spcAft>
                <a:spcPts val="200"/>
              </a:spcAft>
              <a:buSzPct val="100000"/>
              <a:buFont typeface="Arial" panose="020B0604020202020204" pitchFamily="34" charset="0"/>
              <a:buChar char="•"/>
              <a:defRPr>
                <a:solidFill>
                  <a:schemeClr val="tx1">
                    <a:lumMod val="100000"/>
                  </a:schemeClr>
                </a:solidFill>
              </a:defRPr>
            </a:lvl1pPr>
            <a:lvl2pPr marL="179996" lvl="1" indent="-179996" algn="ctr">
              <a:spcAft>
                <a:spcPts val="200"/>
              </a:spcAft>
              <a:buClr>
                <a:schemeClr val="bg2">
                  <a:lumMod val="100000"/>
                </a:schemeClr>
              </a:buClr>
              <a:buSzPct val="100000"/>
              <a:buFont typeface="Wingdings 2" panose="05020102010507070707" pitchFamily="18" charset="2"/>
              <a:buChar char=""/>
              <a:defRPr>
                <a:solidFill>
                  <a:schemeClr val="tx1">
                    <a:lumMod val="100000"/>
                  </a:schemeClr>
                </a:solidFill>
              </a:defRPr>
            </a:lvl2pPr>
            <a:lvl3pPr marL="360354" lvl="2" indent="-179996" algn="ctr">
              <a:spcAft>
                <a:spcPts val="200"/>
              </a:spcAft>
              <a:buClr>
                <a:schemeClr val="bg2">
                  <a:lumMod val="100000"/>
                </a:schemeClr>
              </a:buClr>
              <a:buSzPct val="100000"/>
              <a:buFont typeface="Wingdings" panose="05000000000000000000" pitchFamily="2" charset="2"/>
              <a:buChar char=""/>
              <a:defRPr>
                <a:solidFill>
                  <a:schemeClr val="tx1">
                    <a:lumMod val="100000"/>
                  </a:schemeClr>
                </a:solidFill>
              </a:defRPr>
            </a:lvl3pPr>
            <a:lvl4pPr marL="539987" lvl="3" indent="-179996" algn="ctr">
              <a:spcAft>
                <a:spcPts val="200"/>
              </a:spcAft>
              <a:buClr>
                <a:schemeClr val="bg2">
                  <a:lumMod val="100000"/>
                </a:schemeClr>
              </a:buClr>
              <a:buSzPct val="100000"/>
              <a:buFont typeface="Arial" panose="020B0604020202020204" pitchFamily="34" charset="0"/>
              <a:buChar char="–"/>
              <a:defRPr>
                <a:solidFill>
                  <a:schemeClr val="tx1">
                    <a:lumMod val="100000"/>
                  </a:schemeClr>
                </a:solidFill>
              </a:defRPr>
            </a:lvl4pPr>
            <a:lvl5pPr marL="720707" lvl="4" indent="-179996" algn="ctr">
              <a:spcAft>
                <a:spcPts val="200"/>
              </a:spcAft>
              <a:buClr>
                <a:schemeClr val="bg2">
                  <a:lumMod val="100000"/>
                </a:schemeClr>
              </a:buClr>
              <a:buSzPct val="100000"/>
              <a:buFont typeface="Arial" panose="020B0604020202020204" pitchFamily="34" charset="0"/>
              <a:buChar char="●"/>
              <a:defRPr>
                <a:solidFill>
                  <a:schemeClr val="tx1">
                    <a:lumMod val="100000"/>
                  </a:schemeClr>
                </a:solidFill>
              </a:defRPr>
            </a:lvl5pPr>
            <a:lvl6pPr marL="899978" lvl="5" indent="-179996" algn="ctr">
              <a:spcAft>
                <a:spcPts val="200"/>
              </a:spcAft>
              <a:buClr>
                <a:schemeClr val="bg2">
                  <a:lumMod val="100000"/>
                </a:schemeClr>
              </a:buClr>
              <a:buSzPct val="100000"/>
              <a:buFont typeface="Courier New" panose="02070309020205020404" pitchFamily="49" charset="0"/>
              <a:buChar char="o"/>
              <a:defRPr>
                <a:solidFill>
                  <a:schemeClr val="tx1">
                    <a:lumMod val="100000"/>
                  </a:schemeClr>
                </a:solidFill>
              </a:defRPr>
            </a:lvl6pPr>
            <a:lvl7pPr marL="899978" lvl="6" indent="-180970" algn="ctr">
              <a:spcAft>
                <a:spcPts val="200"/>
              </a:spcAft>
              <a:buClr>
                <a:schemeClr val="bg2">
                  <a:lumMod val="100000"/>
                </a:schemeClr>
              </a:buClr>
              <a:buSzPct val="100000"/>
              <a:buFont typeface="Courier New" panose="02070309020205020404" pitchFamily="49" charset="0"/>
              <a:buChar char="o"/>
              <a:defRPr>
                <a:solidFill>
                  <a:schemeClr val="tx1">
                    <a:lumMod val="100000"/>
                  </a:schemeClr>
                </a:solidFill>
              </a:defRPr>
            </a:lvl7pPr>
            <a:lvl8pPr marL="899978" lvl="7" indent="-180970" algn="ctr">
              <a:spcAft>
                <a:spcPts val="200"/>
              </a:spcAft>
              <a:buClr>
                <a:schemeClr val="bg2">
                  <a:lumMod val="100000"/>
                </a:schemeClr>
              </a:buClr>
              <a:buSzPct val="100000"/>
              <a:buFont typeface="Courier New" panose="02070309020205020404" pitchFamily="49" charset="0"/>
              <a:buChar char="o"/>
              <a:defRPr>
                <a:solidFill>
                  <a:schemeClr val="tx1">
                    <a:lumMod val="100000"/>
                  </a:schemeClr>
                </a:solidFill>
              </a:defRPr>
            </a:lvl8pPr>
            <a:lvl9pPr marL="899978" lvl="8" indent="-180970" algn="ctr">
              <a:spcAft>
                <a:spcPts val="200"/>
              </a:spcAft>
              <a:buClr>
                <a:schemeClr val="bg2">
                  <a:lumMod val="100000"/>
                </a:schemeClr>
              </a:buClr>
              <a:buSzPct val="100000"/>
              <a:buFont typeface="Courier New" panose="02070309020205020404" pitchFamily="49" charset="0"/>
              <a:buChar char="o"/>
              <a:defRPr>
                <a:solidFill>
                  <a:schemeClr val="tx1">
                    <a:lumMod val="100000"/>
                  </a:schemeClr>
                </a:solidFill>
              </a:defRPr>
            </a:lvl9pPr>
          </a:lstStyle>
          <a:p>
            <a:pPr lvl="1" algn="l"/>
            <a:r>
              <a:rPr lang="en-GB" dirty="0"/>
              <a:t>Cost of pollution incidents due to outages</a:t>
            </a:r>
          </a:p>
        </p:txBody>
      </p:sp>
    </p:spTree>
    <p:extLst>
      <p:ext uri="{BB962C8B-B14F-4D97-AF65-F5344CB8AC3E}">
        <p14:creationId xmlns:p14="http://schemas.microsoft.com/office/powerpoint/2010/main" val="11597165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1" name="Group 140">
            <a:extLst>
              <a:ext uri="{FF2B5EF4-FFF2-40B4-BE49-F238E27FC236}">
                <a16:creationId xmlns:a16="http://schemas.microsoft.com/office/drawing/2014/main" id="{67F17459-AC62-E7F5-5A69-7D2F1B60C7CC}"/>
              </a:ext>
            </a:extLst>
          </p:cNvPr>
          <p:cNvGrpSpPr/>
          <p:nvPr/>
        </p:nvGrpSpPr>
        <p:grpSpPr>
          <a:xfrm>
            <a:off x="3123532" y="2528701"/>
            <a:ext cx="2174195" cy="999903"/>
            <a:chOff x="7937451" y="6842045"/>
            <a:chExt cx="2622943" cy="636943"/>
          </a:xfrm>
        </p:grpSpPr>
        <p:sp>
          <p:nvSpPr>
            <p:cNvPr id="139" name="Rectangle: Rounded Corners 138">
              <a:extLst>
                <a:ext uri="{FF2B5EF4-FFF2-40B4-BE49-F238E27FC236}">
                  <a16:creationId xmlns:a16="http://schemas.microsoft.com/office/drawing/2014/main" id="{12624CC4-D2B5-3B60-2A4C-F59DDEC11841}"/>
                </a:ext>
              </a:extLst>
            </p:cNvPr>
            <p:cNvSpPr/>
            <p:nvPr/>
          </p:nvSpPr>
          <p:spPr>
            <a:xfrm>
              <a:off x="7937451" y="6842045"/>
              <a:ext cx="1751202" cy="636943"/>
            </a:xfrm>
            <a:prstGeom prst="roundRect">
              <a:avLst>
                <a:gd name="adj" fmla="val 50000"/>
              </a:avLst>
            </a:prstGeom>
            <a:solidFill>
              <a:srgbClr val="3EA85C"/>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rtlCol="0" anchor="ctr"/>
            <a:lstStyle/>
            <a:p>
              <a:pPr algn="ctr">
                <a:lnSpc>
                  <a:spcPct val="80000"/>
                </a:lnSpc>
              </a:pPr>
              <a:r>
                <a:rPr lang="en-US" sz="1600" b="1" dirty="0">
                  <a:solidFill>
                    <a:schemeClr val="bg1"/>
                  </a:solidFill>
                  <a:latin typeface="Akkurat LL" panose="020B0504020101010102" pitchFamily="34" charset="-126"/>
                  <a:ea typeface="Akkurat LL" panose="020B0504020101010102" pitchFamily="34" charset="-126"/>
                  <a:cs typeface="Akkurat LL" panose="020B0504020101010102" pitchFamily="34" charset="-126"/>
                </a:rPr>
                <a:t>£ </a:t>
              </a:r>
              <a:br>
                <a:rPr lang="en-US" sz="1400" dirty="0">
                  <a:solidFill>
                    <a:schemeClr val="bg1"/>
                  </a:solidFill>
                </a:rPr>
              </a:br>
              <a:r>
                <a:rPr lang="en-US" sz="1400" dirty="0">
                  <a:solidFill>
                    <a:schemeClr val="bg1"/>
                  </a:solidFill>
                </a:rPr>
                <a:t>Low criticality for the siloed-view</a:t>
              </a:r>
            </a:p>
          </p:txBody>
        </p:sp>
        <p:cxnSp>
          <p:nvCxnSpPr>
            <p:cNvPr id="140" name="Straight Connector 139">
              <a:extLst>
                <a:ext uri="{FF2B5EF4-FFF2-40B4-BE49-F238E27FC236}">
                  <a16:creationId xmlns:a16="http://schemas.microsoft.com/office/drawing/2014/main" id="{552F87CD-6233-1519-34FF-C5622D562A9B}"/>
                </a:ext>
              </a:extLst>
            </p:cNvPr>
            <p:cNvCxnSpPr>
              <a:cxnSpLocks/>
              <a:stCxn id="85" idx="1"/>
              <a:endCxn id="139" idx="3"/>
            </p:cNvCxnSpPr>
            <p:nvPr/>
          </p:nvCxnSpPr>
          <p:spPr>
            <a:xfrm flipH="1" flipV="1">
              <a:off x="9688653" y="7160517"/>
              <a:ext cx="871741" cy="169310"/>
            </a:xfrm>
            <a:prstGeom prst="line">
              <a:avLst/>
            </a:prstGeom>
            <a:ln w="47625" cap="rnd">
              <a:solidFill>
                <a:srgbClr val="3EA85C"/>
              </a:solidFill>
            </a:ln>
          </p:spPr>
          <p:style>
            <a:lnRef idx="1">
              <a:schemeClr val="accent1"/>
            </a:lnRef>
            <a:fillRef idx="0">
              <a:schemeClr val="accent1"/>
            </a:fillRef>
            <a:effectRef idx="0">
              <a:schemeClr val="accent1"/>
            </a:effectRef>
            <a:fontRef idx="minor">
              <a:schemeClr val="tx1"/>
            </a:fontRef>
          </p:style>
        </p:cxnSp>
      </p:grpSp>
      <p:sp>
        <p:nvSpPr>
          <p:cNvPr id="19" name="Oval 18">
            <a:extLst>
              <a:ext uri="{FF2B5EF4-FFF2-40B4-BE49-F238E27FC236}">
                <a16:creationId xmlns:a16="http://schemas.microsoft.com/office/drawing/2014/main" id="{BB473F35-47AE-6FE8-12E5-1C968092157F}"/>
              </a:ext>
            </a:extLst>
          </p:cNvPr>
          <p:cNvSpPr/>
          <p:nvPr/>
        </p:nvSpPr>
        <p:spPr>
          <a:xfrm>
            <a:off x="8863601" y="2645196"/>
            <a:ext cx="321194" cy="321194"/>
          </a:xfrm>
          <a:prstGeom prst="ellipse">
            <a:avLst/>
          </a:prstGeom>
          <a:solidFill>
            <a:srgbClr val="FFC014"/>
          </a:solidFill>
          <a:ln w="38100">
            <a:gradFill flip="none" rotWithShape="1">
              <a:gsLst>
                <a:gs pos="25000">
                  <a:srgbClr val="DD791D"/>
                </a:gs>
                <a:gs pos="100000">
                  <a:srgbClr val="FFC014"/>
                </a:gs>
              </a:gsLst>
              <a:lin ang="0" scaled="0"/>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22" name="TextBox 21">
            <a:extLst>
              <a:ext uri="{FF2B5EF4-FFF2-40B4-BE49-F238E27FC236}">
                <a16:creationId xmlns:a16="http://schemas.microsoft.com/office/drawing/2014/main" id="{700A9C0B-B398-E252-56DC-DD6F70BF6891}"/>
              </a:ext>
            </a:extLst>
          </p:cNvPr>
          <p:cNvSpPr txBox="1"/>
          <p:nvPr/>
        </p:nvSpPr>
        <p:spPr>
          <a:xfrm>
            <a:off x="9317039" y="2662208"/>
            <a:ext cx="1307078" cy="287171"/>
          </a:xfrm>
          <a:prstGeom prst="rect">
            <a:avLst/>
          </a:prstGeom>
          <a:noFill/>
        </p:spPr>
        <p:txBody>
          <a:bodyPr wrap="square" lIns="0" tIns="0" rIns="0" bIns="0" rtlCol="0">
            <a:noAutofit/>
          </a:bodyPr>
          <a:lstStyle/>
          <a:p>
            <a:pPr algn="l"/>
            <a:r>
              <a:rPr lang="en-GB" sz="1200" dirty="0"/>
              <a:t>Electricity asset</a:t>
            </a:r>
          </a:p>
        </p:txBody>
      </p:sp>
      <p:sp>
        <p:nvSpPr>
          <p:cNvPr id="25" name="Title 2">
            <a:extLst>
              <a:ext uri="{FF2B5EF4-FFF2-40B4-BE49-F238E27FC236}">
                <a16:creationId xmlns:a16="http://schemas.microsoft.com/office/drawing/2014/main" id="{87FDB3ED-AAFA-77A8-D4E6-7D544F99A20D}"/>
              </a:ext>
            </a:extLst>
          </p:cNvPr>
          <p:cNvSpPr>
            <a:spLocks noGrp="1"/>
          </p:cNvSpPr>
          <p:nvPr>
            <p:ph type="title"/>
          </p:nvPr>
        </p:nvSpPr>
        <p:spPr>
          <a:xfrm>
            <a:off x="537677" y="444735"/>
            <a:ext cx="11135211" cy="690638"/>
          </a:xfrm>
        </p:spPr>
        <p:txBody>
          <a:bodyPr>
            <a:noAutofit/>
          </a:bodyPr>
          <a:lstStyle/>
          <a:p>
            <a:r>
              <a:rPr lang="en-GB" sz="4500" dirty="0"/>
              <a:t>We used the CBA to estimate the criticality of each asset under the siloed and system view</a:t>
            </a:r>
            <a:endParaRPr lang="en-GB" sz="4500" u="sng" dirty="0"/>
          </a:p>
        </p:txBody>
      </p:sp>
      <p:grpSp>
        <p:nvGrpSpPr>
          <p:cNvPr id="79" name="Group 78">
            <a:extLst>
              <a:ext uri="{FF2B5EF4-FFF2-40B4-BE49-F238E27FC236}">
                <a16:creationId xmlns:a16="http://schemas.microsoft.com/office/drawing/2014/main" id="{D5DC3471-8143-DEFD-F406-3D0081902F2A}"/>
              </a:ext>
            </a:extLst>
          </p:cNvPr>
          <p:cNvGrpSpPr/>
          <p:nvPr/>
        </p:nvGrpSpPr>
        <p:grpSpPr>
          <a:xfrm>
            <a:off x="5240527" y="3396590"/>
            <a:ext cx="162359" cy="698021"/>
            <a:chOff x="4612222" y="2011251"/>
            <a:chExt cx="303854" cy="1306339"/>
          </a:xfrm>
        </p:grpSpPr>
        <p:cxnSp>
          <p:nvCxnSpPr>
            <p:cNvPr id="80" name="Straight Connector 79">
              <a:extLst>
                <a:ext uri="{FF2B5EF4-FFF2-40B4-BE49-F238E27FC236}">
                  <a16:creationId xmlns:a16="http://schemas.microsoft.com/office/drawing/2014/main" id="{FB2A9743-BA76-9DE3-0DE4-922EFFF50F28}"/>
                </a:ext>
              </a:extLst>
            </p:cNvPr>
            <p:cNvCxnSpPr>
              <a:cxnSpLocks/>
            </p:cNvCxnSpPr>
            <p:nvPr/>
          </p:nvCxnSpPr>
          <p:spPr>
            <a:xfrm flipH="1">
              <a:off x="4636179" y="2011251"/>
              <a:ext cx="255566" cy="1306339"/>
            </a:xfrm>
            <a:prstGeom prst="line">
              <a:avLst/>
            </a:prstGeom>
            <a:noFill/>
            <a:ln w="50800" cap="rnd">
              <a:solidFill>
                <a:srgbClr val="3EA85C"/>
              </a:solidFill>
              <a:round/>
            </a:ln>
          </p:spPr>
          <p:style>
            <a:lnRef idx="2">
              <a:schemeClr val="accent1">
                <a:shade val="50000"/>
              </a:schemeClr>
            </a:lnRef>
            <a:fillRef idx="1">
              <a:schemeClr val="accent1"/>
            </a:fillRef>
            <a:effectRef idx="0">
              <a:schemeClr val="accent1"/>
            </a:effectRef>
            <a:fontRef idx="minor">
              <a:schemeClr val="lt1"/>
            </a:fontRef>
          </p:style>
        </p:cxnSp>
        <p:sp>
          <p:nvSpPr>
            <p:cNvPr id="81" name="Freeform: Shape 80">
              <a:extLst>
                <a:ext uri="{FF2B5EF4-FFF2-40B4-BE49-F238E27FC236}">
                  <a16:creationId xmlns:a16="http://schemas.microsoft.com/office/drawing/2014/main" id="{215B816B-17A4-6E83-109A-20644502FD73}"/>
                </a:ext>
              </a:extLst>
            </p:cNvPr>
            <p:cNvSpPr/>
            <p:nvPr/>
          </p:nvSpPr>
          <p:spPr>
            <a:xfrm rot="16905766" flipH="1">
              <a:off x="4685418" y="2500941"/>
              <a:ext cx="157462" cy="30385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50800" cap="rnd">
              <a:solidFill>
                <a:srgbClr val="3EA85C"/>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4" name="Oval 83">
            <a:extLst>
              <a:ext uri="{FF2B5EF4-FFF2-40B4-BE49-F238E27FC236}">
                <a16:creationId xmlns:a16="http://schemas.microsoft.com/office/drawing/2014/main" id="{4EBAE199-4109-1DD7-83B0-CD7CDA1A882C}"/>
              </a:ext>
            </a:extLst>
          </p:cNvPr>
          <p:cNvSpPr/>
          <p:nvPr/>
        </p:nvSpPr>
        <p:spPr>
          <a:xfrm>
            <a:off x="5077938" y="3942191"/>
            <a:ext cx="321194" cy="321194"/>
          </a:xfrm>
          <a:prstGeom prst="ellipse">
            <a:avLst/>
          </a:prstGeom>
          <a:solidFill>
            <a:srgbClr val="FFC014"/>
          </a:solidFill>
          <a:ln w="38100">
            <a:gradFill flip="none" rotWithShape="1">
              <a:gsLst>
                <a:gs pos="25000">
                  <a:srgbClr val="DD791D"/>
                </a:gs>
                <a:gs pos="100000">
                  <a:srgbClr val="FFC014"/>
                </a:gs>
              </a:gsLst>
              <a:lin ang="0" scaled="0"/>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85" name="Oval 84">
            <a:extLst>
              <a:ext uri="{FF2B5EF4-FFF2-40B4-BE49-F238E27FC236}">
                <a16:creationId xmlns:a16="http://schemas.microsoft.com/office/drawing/2014/main" id="{2FA8048A-1719-7E49-F43F-FBF48899D937}"/>
              </a:ext>
            </a:extLst>
          </p:cNvPr>
          <p:cNvSpPr/>
          <p:nvPr/>
        </p:nvSpPr>
        <p:spPr>
          <a:xfrm>
            <a:off x="5250691" y="3247406"/>
            <a:ext cx="321194" cy="321194"/>
          </a:xfrm>
          <a:prstGeom prst="ellipse">
            <a:avLst/>
          </a:prstGeom>
          <a:solidFill>
            <a:srgbClr val="FFC014"/>
          </a:solidFill>
          <a:ln w="38100">
            <a:gradFill flip="none" rotWithShape="1">
              <a:gsLst>
                <a:gs pos="25000">
                  <a:srgbClr val="DD791D"/>
                </a:gs>
                <a:gs pos="100000">
                  <a:srgbClr val="FFC014"/>
                </a:gs>
              </a:gsLst>
              <a:lin ang="0" scaled="0"/>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51" name="Rectangle: Rounded Corners 50">
            <a:extLst>
              <a:ext uri="{FF2B5EF4-FFF2-40B4-BE49-F238E27FC236}">
                <a16:creationId xmlns:a16="http://schemas.microsoft.com/office/drawing/2014/main" id="{E5171EA1-D218-1A8E-F407-040A0528F177}"/>
              </a:ext>
            </a:extLst>
          </p:cNvPr>
          <p:cNvSpPr/>
          <p:nvPr/>
        </p:nvSpPr>
        <p:spPr>
          <a:xfrm>
            <a:off x="4709672" y="2184384"/>
            <a:ext cx="2184603" cy="2298716"/>
          </a:xfrm>
          <a:prstGeom prst="roundRect">
            <a:avLst/>
          </a:prstGeom>
          <a:noFill/>
          <a:ln w="19050">
            <a:solidFill>
              <a:schemeClr val="bg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GB" sz="1200" dirty="0" err="1">
              <a:solidFill>
                <a:schemeClr val="tx1"/>
              </a:solidFill>
            </a:endParaRPr>
          </a:p>
        </p:txBody>
      </p:sp>
      <p:sp>
        <p:nvSpPr>
          <p:cNvPr id="52" name="Rectangle 51">
            <a:extLst>
              <a:ext uri="{FF2B5EF4-FFF2-40B4-BE49-F238E27FC236}">
                <a16:creationId xmlns:a16="http://schemas.microsoft.com/office/drawing/2014/main" id="{285CA9E8-1A13-FC27-D943-A1027F1FB9EC}"/>
              </a:ext>
            </a:extLst>
          </p:cNvPr>
          <p:cNvSpPr/>
          <p:nvPr/>
        </p:nvSpPr>
        <p:spPr>
          <a:xfrm>
            <a:off x="4374863" y="2088334"/>
            <a:ext cx="2948411" cy="664605"/>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dirty="0">
                <a:solidFill>
                  <a:schemeClr val="bg2"/>
                </a:solidFill>
              </a:rPr>
              <a:t>Electricity system</a:t>
            </a:r>
          </a:p>
        </p:txBody>
      </p:sp>
    </p:spTree>
    <p:extLst>
      <p:ext uri="{BB962C8B-B14F-4D97-AF65-F5344CB8AC3E}">
        <p14:creationId xmlns:p14="http://schemas.microsoft.com/office/powerpoint/2010/main" val="42708760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1" name="Group 140">
            <a:extLst>
              <a:ext uri="{FF2B5EF4-FFF2-40B4-BE49-F238E27FC236}">
                <a16:creationId xmlns:a16="http://schemas.microsoft.com/office/drawing/2014/main" id="{67F17459-AC62-E7F5-5A69-7D2F1B60C7CC}"/>
              </a:ext>
            </a:extLst>
          </p:cNvPr>
          <p:cNvGrpSpPr/>
          <p:nvPr/>
        </p:nvGrpSpPr>
        <p:grpSpPr>
          <a:xfrm>
            <a:off x="3123532" y="2528701"/>
            <a:ext cx="2174195" cy="999903"/>
            <a:chOff x="7937451" y="6842045"/>
            <a:chExt cx="2622943" cy="636943"/>
          </a:xfrm>
        </p:grpSpPr>
        <p:sp>
          <p:nvSpPr>
            <p:cNvPr id="139" name="Rectangle: Rounded Corners 138">
              <a:extLst>
                <a:ext uri="{FF2B5EF4-FFF2-40B4-BE49-F238E27FC236}">
                  <a16:creationId xmlns:a16="http://schemas.microsoft.com/office/drawing/2014/main" id="{12624CC4-D2B5-3B60-2A4C-F59DDEC11841}"/>
                </a:ext>
              </a:extLst>
            </p:cNvPr>
            <p:cNvSpPr/>
            <p:nvPr/>
          </p:nvSpPr>
          <p:spPr>
            <a:xfrm>
              <a:off x="7937451" y="6842045"/>
              <a:ext cx="1751202" cy="636943"/>
            </a:xfrm>
            <a:prstGeom prst="roundRect">
              <a:avLst>
                <a:gd name="adj" fmla="val 50000"/>
              </a:avLst>
            </a:prstGeom>
            <a:solidFill>
              <a:srgbClr val="3EA85C"/>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rtlCol="0" anchor="ctr"/>
            <a:lstStyle/>
            <a:p>
              <a:pPr algn="ctr">
                <a:lnSpc>
                  <a:spcPct val="80000"/>
                </a:lnSpc>
              </a:pPr>
              <a:r>
                <a:rPr lang="en-US" sz="1600" b="1" dirty="0">
                  <a:solidFill>
                    <a:schemeClr val="bg1"/>
                  </a:solidFill>
                  <a:latin typeface="Akkurat LL" panose="020B0504020101010102" pitchFamily="34" charset="-126"/>
                  <a:ea typeface="Akkurat LL" panose="020B0504020101010102" pitchFamily="34" charset="-126"/>
                  <a:cs typeface="Akkurat LL" panose="020B0504020101010102" pitchFamily="34" charset="-126"/>
                </a:rPr>
                <a:t>£ </a:t>
              </a:r>
              <a:br>
                <a:rPr lang="en-US" sz="1400" dirty="0">
                  <a:solidFill>
                    <a:schemeClr val="bg1"/>
                  </a:solidFill>
                </a:rPr>
              </a:br>
              <a:r>
                <a:rPr lang="en-US" sz="1400" dirty="0">
                  <a:solidFill>
                    <a:schemeClr val="bg1"/>
                  </a:solidFill>
                </a:rPr>
                <a:t>Low criticality for the siloed-view</a:t>
              </a:r>
            </a:p>
          </p:txBody>
        </p:sp>
        <p:cxnSp>
          <p:nvCxnSpPr>
            <p:cNvPr id="140" name="Straight Connector 139">
              <a:extLst>
                <a:ext uri="{FF2B5EF4-FFF2-40B4-BE49-F238E27FC236}">
                  <a16:creationId xmlns:a16="http://schemas.microsoft.com/office/drawing/2014/main" id="{552F87CD-6233-1519-34FF-C5622D562A9B}"/>
                </a:ext>
              </a:extLst>
            </p:cNvPr>
            <p:cNvCxnSpPr>
              <a:cxnSpLocks/>
              <a:stCxn id="85" idx="1"/>
              <a:endCxn id="139" idx="3"/>
            </p:cNvCxnSpPr>
            <p:nvPr/>
          </p:nvCxnSpPr>
          <p:spPr>
            <a:xfrm flipH="1" flipV="1">
              <a:off x="9688653" y="7160517"/>
              <a:ext cx="871741" cy="169310"/>
            </a:xfrm>
            <a:prstGeom prst="line">
              <a:avLst/>
            </a:prstGeom>
            <a:ln w="47625" cap="rnd">
              <a:solidFill>
                <a:srgbClr val="3EA85C"/>
              </a:solidFill>
            </a:ln>
          </p:spPr>
          <p:style>
            <a:lnRef idx="1">
              <a:schemeClr val="accent1"/>
            </a:lnRef>
            <a:fillRef idx="0">
              <a:schemeClr val="accent1"/>
            </a:fillRef>
            <a:effectRef idx="0">
              <a:schemeClr val="accent1"/>
            </a:effectRef>
            <a:fontRef idx="minor">
              <a:schemeClr val="tx1"/>
            </a:fontRef>
          </p:style>
        </p:cxnSp>
      </p:grpSp>
      <p:sp>
        <p:nvSpPr>
          <p:cNvPr id="19" name="Oval 18">
            <a:extLst>
              <a:ext uri="{FF2B5EF4-FFF2-40B4-BE49-F238E27FC236}">
                <a16:creationId xmlns:a16="http://schemas.microsoft.com/office/drawing/2014/main" id="{BB473F35-47AE-6FE8-12E5-1C968092157F}"/>
              </a:ext>
            </a:extLst>
          </p:cNvPr>
          <p:cNvSpPr/>
          <p:nvPr/>
        </p:nvSpPr>
        <p:spPr>
          <a:xfrm>
            <a:off x="8863601" y="2645196"/>
            <a:ext cx="321194" cy="321194"/>
          </a:xfrm>
          <a:prstGeom prst="ellipse">
            <a:avLst/>
          </a:prstGeom>
          <a:solidFill>
            <a:srgbClr val="FFC014"/>
          </a:solidFill>
          <a:ln w="38100">
            <a:gradFill flip="none" rotWithShape="1">
              <a:gsLst>
                <a:gs pos="25000">
                  <a:srgbClr val="DD791D"/>
                </a:gs>
                <a:gs pos="100000">
                  <a:srgbClr val="FFC014"/>
                </a:gs>
              </a:gsLst>
              <a:lin ang="0" scaled="0"/>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22" name="TextBox 21">
            <a:extLst>
              <a:ext uri="{FF2B5EF4-FFF2-40B4-BE49-F238E27FC236}">
                <a16:creationId xmlns:a16="http://schemas.microsoft.com/office/drawing/2014/main" id="{700A9C0B-B398-E252-56DC-DD6F70BF6891}"/>
              </a:ext>
            </a:extLst>
          </p:cNvPr>
          <p:cNvSpPr txBox="1"/>
          <p:nvPr/>
        </p:nvSpPr>
        <p:spPr>
          <a:xfrm>
            <a:off x="9317039" y="2662208"/>
            <a:ext cx="1307078" cy="287171"/>
          </a:xfrm>
          <a:prstGeom prst="rect">
            <a:avLst/>
          </a:prstGeom>
          <a:noFill/>
        </p:spPr>
        <p:txBody>
          <a:bodyPr wrap="square" lIns="0" tIns="0" rIns="0" bIns="0" rtlCol="0">
            <a:noAutofit/>
          </a:bodyPr>
          <a:lstStyle/>
          <a:p>
            <a:pPr algn="l"/>
            <a:r>
              <a:rPr lang="en-GB" sz="1200" dirty="0"/>
              <a:t>Electricity asset</a:t>
            </a:r>
          </a:p>
        </p:txBody>
      </p:sp>
      <p:sp>
        <p:nvSpPr>
          <p:cNvPr id="25" name="Title 2">
            <a:extLst>
              <a:ext uri="{FF2B5EF4-FFF2-40B4-BE49-F238E27FC236}">
                <a16:creationId xmlns:a16="http://schemas.microsoft.com/office/drawing/2014/main" id="{87FDB3ED-AAFA-77A8-D4E6-7D544F99A20D}"/>
              </a:ext>
            </a:extLst>
          </p:cNvPr>
          <p:cNvSpPr>
            <a:spLocks noGrp="1"/>
          </p:cNvSpPr>
          <p:nvPr>
            <p:ph type="title"/>
          </p:nvPr>
        </p:nvSpPr>
        <p:spPr>
          <a:xfrm>
            <a:off x="537677" y="444735"/>
            <a:ext cx="11135211" cy="690638"/>
          </a:xfrm>
        </p:spPr>
        <p:txBody>
          <a:bodyPr>
            <a:noAutofit/>
          </a:bodyPr>
          <a:lstStyle/>
          <a:p>
            <a:r>
              <a:rPr lang="en-GB" sz="4500" dirty="0"/>
              <a:t>We used the CBA to estimate the criticality of each asset under the siloed and system view</a:t>
            </a:r>
            <a:endParaRPr lang="en-GB" sz="4500" u="sng" dirty="0"/>
          </a:p>
        </p:txBody>
      </p:sp>
      <p:grpSp>
        <p:nvGrpSpPr>
          <p:cNvPr id="55" name="Group 54">
            <a:extLst>
              <a:ext uri="{FF2B5EF4-FFF2-40B4-BE49-F238E27FC236}">
                <a16:creationId xmlns:a16="http://schemas.microsoft.com/office/drawing/2014/main" id="{4EA5944B-09D8-53B2-2193-63A5C0F864A1}"/>
              </a:ext>
            </a:extLst>
          </p:cNvPr>
          <p:cNvGrpSpPr/>
          <p:nvPr/>
        </p:nvGrpSpPr>
        <p:grpSpPr>
          <a:xfrm>
            <a:off x="5572558" y="2619263"/>
            <a:ext cx="5051559" cy="2879713"/>
            <a:chOff x="5572558" y="2631963"/>
            <a:chExt cx="5051559" cy="2879713"/>
          </a:xfrm>
        </p:grpSpPr>
        <p:grpSp>
          <p:nvGrpSpPr>
            <p:cNvPr id="59" name="Group 58">
              <a:extLst>
                <a:ext uri="{FF2B5EF4-FFF2-40B4-BE49-F238E27FC236}">
                  <a16:creationId xmlns:a16="http://schemas.microsoft.com/office/drawing/2014/main" id="{C2E64973-D7EB-55FE-828E-5D15279459F0}"/>
                </a:ext>
              </a:extLst>
            </p:cNvPr>
            <p:cNvGrpSpPr/>
            <p:nvPr/>
          </p:nvGrpSpPr>
          <p:grpSpPr>
            <a:xfrm>
              <a:off x="5572558" y="2805793"/>
              <a:ext cx="2248180" cy="2574612"/>
              <a:chOff x="5127858" y="1071926"/>
              <a:chExt cx="4207443" cy="4818358"/>
            </a:xfrm>
          </p:grpSpPr>
          <p:grpSp>
            <p:nvGrpSpPr>
              <p:cNvPr id="61" name="Group 60">
                <a:extLst>
                  <a:ext uri="{FF2B5EF4-FFF2-40B4-BE49-F238E27FC236}">
                    <a16:creationId xmlns:a16="http://schemas.microsoft.com/office/drawing/2014/main" id="{E399ADE6-CFC7-4E4C-0D52-1CCC5FC4F6B0}"/>
                  </a:ext>
                </a:extLst>
              </p:cNvPr>
              <p:cNvGrpSpPr/>
              <p:nvPr/>
            </p:nvGrpSpPr>
            <p:grpSpPr>
              <a:xfrm>
                <a:off x="5130742" y="1071926"/>
                <a:ext cx="1052010" cy="1233645"/>
                <a:chOff x="-4838921" y="1077161"/>
                <a:chExt cx="1052010" cy="1233645"/>
              </a:xfrm>
            </p:grpSpPr>
            <p:cxnSp>
              <p:nvCxnSpPr>
                <p:cNvPr id="77" name="Straight Connector 76">
                  <a:extLst>
                    <a:ext uri="{FF2B5EF4-FFF2-40B4-BE49-F238E27FC236}">
                      <a16:creationId xmlns:a16="http://schemas.microsoft.com/office/drawing/2014/main" id="{36D6074E-5D80-CE49-E0E3-2292692F302F}"/>
                    </a:ext>
                  </a:extLst>
                </p:cNvPr>
                <p:cNvCxnSpPr>
                  <a:cxnSpLocks/>
                </p:cNvCxnSpPr>
                <p:nvPr/>
              </p:nvCxnSpPr>
              <p:spPr>
                <a:xfrm flipV="1">
                  <a:off x="-4838921" y="1077161"/>
                  <a:ext cx="1052010" cy="1233645"/>
                </a:xfrm>
                <a:prstGeom prst="line">
                  <a:avLst/>
                </a:prstGeom>
                <a:noFill/>
                <a:ln w="50800" cap="rnd">
                  <a:solidFill>
                    <a:srgbClr val="3EA85C"/>
                  </a:solidFill>
                  <a:round/>
                </a:ln>
              </p:spPr>
              <p:style>
                <a:lnRef idx="2">
                  <a:schemeClr val="accent1">
                    <a:shade val="50000"/>
                  </a:schemeClr>
                </a:lnRef>
                <a:fillRef idx="1">
                  <a:schemeClr val="accent1"/>
                </a:fillRef>
                <a:effectRef idx="0">
                  <a:schemeClr val="accent1"/>
                </a:effectRef>
                <a:fontRef idx="minor">
                  <a:schemeClr val="lt1"/>
                </a:fontRef>
              </p:style>
            </p:cxnSp>
            <p:sp>
              <p:nvSpPr>
                <p:cNvPr id="78" name="Freeform: Shape 77">
                  <a:extLst>
                    <a:ext uri="{FF2B5EF4-FFF2-40B4-BE49-F238E27FC236}">
                      <a16:creationId xmlns:a16="http://schemas.microsoft.com/office/drawing/2014/main" id="{358701F9-F1F5-0158-7C8D-3593197E2D84}"/>
                    </a:ext>
                  </a:extLst>
                </p:cNvPr>
                <p:cNvSpPr/>
                <p:nvPr/>
              </p:nvSpPr>
              <p:spPr>
                <a:xfrm rot="19018606" flipH="1">
                  <a:off x="-4348637" y="1479147"/>
                  <a:ext cx="157461" cy="30385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50800" cap="rnd">
                  <a:solidFill>
                    <a:srgbClr val="3EA85C"/>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2" name="Group 61">
                <a:extLst>
                  <a:ext uri="{FF2B5EF4-FFF2-40B4-BE49-F238E27FC236}">
                    <a16:creationId xmlns:a16="http://schemas.microsoft.com/office/drawing/2014/main" id="{88E12DF8-14D8-DF47-698C-CFBAD19A6135}"/>
                  </a:ext>
                </a:extLst>
              </p:cNvPr>
              <p:cNvGrpSpPr/>
              <p:nvPr/>
            </p:nvGrpSpPr>
            <p:grpSpPr>
              <a:xfrm rot="2807770">
                <a:off x="6083108" y="1267541"/>
                <a:ext cx="303854" cy="2050993"/>
                <a:chOff x="-4294475" y="496443"/>
                <a:chExt cx="303854" cy="2050993"/>
              </a:xfrm>
            </p:grpSpPr>
            <p:cxnSp>
              <p:nvCxnSpPr>
                <p:cNvPr id="75" name="Straight Connector 74">
                  <a:extLst>
                    <a:ext uri="{FF2B5EF4-FFF2-40B4-BE49-F238E27FC236}">
                      <a16:creationId xmlns:a16="http://schemas.microsoft.com/office/drawing/2014/main" id="{D280A7C7-C31E-0876-37B6-98156762004C}"/>
                    </a:ext>
                  </a:extLst>
                </p:cNvPr>
                <p:cNvCxnSpPr>
                  <a:cxnSpLocks/>
                </p:cNvCxnSpPr>
                <p:nvPr/>
              </p:nvCxnSpPr>
              <p:spPr>
                <a:xfrm rot="18792230" flipV="1">
                  <a:off x="-5206403" y="1461527"/>
                  <a:ext cx="2050993" cy="120825"/>
                </a:xfrm>
                <a:prstGeom prst="line">
                  <a:avLst/>
                </a:prstGeom>
                <a:noFill/>
                <a:ln w="50800" cap="rnd">
                  <a:solidFill>
                    <a:srgbClr val="3EA85C"/>
                  </a:solidFill>
                  <a:round/>
                </a:ln>
              </p:spPr>
              <p:style>
                <a:lnRef idx="2">
                  <a:schemeClr val="accent1">
                    <a:shade val="50000"/>
                  </a:schemeClr>
                </a:lnRef>
                <a:fillRef idx="1">
                  <a:schemeClr val="accent1"/>
                </a:fillRef>
                <a:effectRef idx="0">
                  <a:schemeClr val="accent1"/>
                </a:effectRef>
                <a:fontRef idx="minor">
                  <a:schemeClr val="lt1"/>
                </a:fontRef>
              </p:style>
            </p:cxnSp>
            <p:sp>
              <p:nvSpPr>
                <p:cNvPr id="76" name="Freeform: Shape 75">
                  <a:extLst>
                    <a:ext uri="{FF2B5EF4-FFF2-40B4-BE49-F238E27FC236}">
                      <a16:creationId xmlns:a16="http://schemas.microsoft.com/office/drawing/2014/main" id="{2BEA79B9-BCC4-A373-1E21-67A98456C1A0}"/>
                    </a:ext>
                  </a:extLst>
                </p:cNvPr>
                <p:cNvSpPr/>
                <p:nvPr/>
              </p:nvSpPr>
              <p:spPr>
                <a:xfrm rot="18792230" flipH="1">
                  <a:off x="-4221279" y="1319960"/>
                  <a:ext cx="157461" cy="30385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50800" cap="rnd">
                  <a:solidFill>
                    <a:srgbClr val="3EA85C"/>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3" name="Group 62">
                <a:extLst>
                  <a:ext uri="{FF2B5EF4-FFF2-40B4-BE49-F238E27FC236}">
                    <a16:creationId xmlns:a16="http://schemas.microsoft.com/office/drawing/2014/main" id="{3DCC71C1-DD16-5C8E-3372-C16BAEACCE8E}"/>
                  </a:ext>
                </a:extLst>
              </p:cNvPr>
              <p:cNvGrpSpPr/>
              <p:nvPr/>
            </p:nvGrpSpPr>
            <p:grpSpPr>
              <a:xfrm rot="5400000">
                <a:off x="7399309" y="2356432"/>
                <a:ext cx="653215" cy="765995"/>
                <a:chOff x="-4639525" y="1310984"/>
                <a:chExt cx="653215" cy="765995"/>
              </a:xfrm>
            </p:grpSpPr>
            <p:cxnSp>
              <p:nvCxnSpPr>
                <p:cNvPr id="73" name="Straight Connector 72">
                  <a:extLst>
                    <a:ext uri="{FF2B5EF4-FFF2-40B4-BE49-F238E27FC236}">
                      <a16:creationId xmlns:a16="http://schemas.microsoft.com/office/drawing/2014/main" id="{25B0A1F2-39DB-6E14-C8A7-F2C2226180D3}"/>
                    </a:ext>
                  </a:extLst>
                </p:cNvPr>
                <p:cNvCxnSpPr>
                  <a:cxnSpLocks/>
                </p:cNvCxnSpPr>
                <p:nvPr/>
              </p:nvCxnSpPr>
              <p:spPr>
                <a:xfrm flipV="1">
                  <a:off x="-4639525" y="1310984"/>
                  <a:ext cx="653215" cy="765995"/>
                </a:xfrm>
                <a:prstGeom prst="line">
                  <a:avLst/>
                </a:prstGeom>
                <a:noFill/>
                <a:ln w="50800" cap="rnd">
                  <a:solidFill>
                    <a:srgbClr val="3EA85C"/>
                  </a:solidFill>
                  <a:round/>
                </a:ln>
              </p:spPr>
              <p:style>
                <a:lnRef idx="2">
                  <a:schemeClr val="accent1">
                    <a:shade val="50000"/>
                  </a:schemeClr>
                </a:lnRef>
                <a:fillRef idx="1">
                  <a:schemeClr val="accent1"/>
                </a:fillRef>
                <a:effectRef idx="0">
                  <a:schemeClr val="accent1"/>
                </a:effectRef>
                <a:fontRef idx="minor">
                  <a:schemeClr val="lt1"/>
                </a:fontRef>
              </p:style>
            </p:cxnSp>
            <p:sp>
              <p:nvSpPr>
                <p:cNvPr id="74" name="Freeform: Shape 73">
                  <a:extLst>
                    <a:ext uri="{FF2B5EF4-FFF2-40B4-BE49-F238E27FC236}">
                      <a16:creationId xmlns:a16="http://schemas.microsoft.com/office/drawing/2014/main" id="{3B15D4A4-A304-8713-6F46-6966AC5B675E}"/>
                    </a:ext>
                  </a:extLst>
                </p:cNvPr>
                <p:cNvSpPr/>
                <p:nvPr/>
              </p:nvSpPr>
              <p:spPr>
                <a:xfrm rot="19018606" flipH="1">
                  <a:off x="-4348637" y="1479147"/>
                  <a:ext cx="157461" cy="30385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50800" cap="rnd">
                  <a:solidFill>
                    <a:srgbClr val="3EA85C"/>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4" name="Group 63">
                <a:extLst>
                  <a:ext uri="{FF2B5EF4-FFF2-40B4-BE49-F238E27FC236}">
                    <a16:creationId xmlns:a16="http://schemas.microsoft.com/office/drawing/2014/main" id="{6F65E13B-8410-0EA6-662E-9DB479BE4BD8}"/>
                  </a:ext>
                </a:extLst>
              </p:cNvPr>
              <p:cNvGrpSpPr/>
              <p:nvPr/>
            </p:nvGrpSpPr>
            <p:grpSpPr>
              <a:xfrm rot="9605631">
                <a:off x="7440169" y="3244215"/>
                <a:ext cx="823131" cy="2196314"/>
                <a:chOff x="-5158752" y="1105242"/>
                <a:chExt cx="823131" cy="2196314"/>
              </a:xfrm>
            </p:grpSpPr>
            <p:cxnSp>
              <p:nvCxnSpPr>
                <p:cNvPr id="71" name="Straight Connector 70">
                  <a:extLst>
                    <a:ext uri="{FF2B5EF4-FFF2-40B4-BE49-F238E27FC236}">
                      <a16:creationId xmlns:a16="http://schemas.microsoft.com/office/drawing/2014/main" id="{A60B0FF3-1E4E-CD74-6D7B-B8BFCAF3F11B}"/>
                    </a:ext>
                  </a:extLst>
                </p:cNvPr>
                <p:cNvCxnSpPr>
                  <a:cxnSpLocks/>
                </p:cNvCxnSpPr>
                <p:nvPr/>
              </p:nvCxnSpPr>
              <p:spPr>
                <a:xfrm rot="11994369" flipH="1">
                  <a:off x="-5158752" y="1105242"/>
                  <a:ext cx="823131" cy="2196314"/>
                </a:xfrm>
                <a:prstGeom prst="line">
                  <a:avLst/>
                </a:prstGeom>
                <a:noFill/>
                <a:ln w="50800" cap="rnd">
                  <a:solidFill>
                    <a:srgbClr val="3EA85C"/>
                  </a:solidFill>
                  <a:round/>
                </a:ln>
              </p:spPr>
              <p:style>
                <a:lnRef idx="2">
                  <a:schemeClr val="accent1">
                    <a:shade val="50000"/>
                  </a:schemeClr>
                </a:lnRef>
                <a:fillRef idx="1">
                  <a:schemeClr val="accent1"/>
                </a:fillRef>
                <a:effectRef idx="0">
                  <a:schemeClr val="accent1"/>
                </a:effectRef>
                <a:fontRef idx="minor">
                  <a:schemeClr val="lt1"/>
                </a:fontRef>
              </p:style>
            </p:cxnSp>
            <p:sp>
              <p:nvSpPr>
                <p:cNvPr id="72" name="Freeform: Shape 71">
                  <a:extLst>
                    <a:ext uri="{FF2B5EF4-FFF2-40B4-BE49-F238E27FC236}">
                      <a16:creationId xmlns:a16="http://schemas.microsoft.com/office/drawing/2014/main" id="{C606B4C5-8245-E7A3-EC3F-610776F97770}"/>
                    </a:ext>
                  </a:extLst>
                </p:cNvPr>
                <p:cNvSpPr/>
                <p:nvPr/>
              </p:nvSpPr>
              <p:spPr>
                <a:xfrm rot="18612766" flipH="1">
                  <a:off x="-4802960" y="2007519"/>
                  <a:ext cx="157461" cy="30385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50800" cap="rnd">
                  <a:solidFill>
                    <a:srgbClr val="3EA85C"/>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5" name="Group 64">
                <a:extLst>
                  <a:ext uri="{FF2B5EF4-FFF2-40B4-BE49-F238E27FC236}">
                    <a16:creationId xmlns:a16="http://schemas.microsoft.com/office/drawing/2014/main" id="{5CA21141-EF7A-4B29-7C53-176963470800}"/>
                  </a:ext>
                </a:extLst>
              </p:cNvPr>
              <p:cNvGrpSpPr/>
              <p:nvPr/>
            </p:nvGrpSpPr>
            <p:grpSpPr>
              <a:xfrm rot="6147689">
                <a:off x="4676386" y="2730363"/>
                <a:ext cx="3217580" cy="2314635"/>
                <a:chOff x="-6305984" y="961702"/>
                <a:chExt cx="3217580" cy="2314635"/>
              </a:xfrm>
            </p:grpSpPr>
            <p:cxnSp>
              <p:nvCxnSpPr>
                <p:cNvPr id="69" name="Straight Connector 68">
                  <a:extLst>
                    <a:ext uri="{FF2B5EF4-FFF2-40B4-BE49-F238E27FC236}">
                      <a16:creationId xmlns:a16="http://schemas.microsoft.com/office/drawing/2014/main" id="{EF1D23C1-BB95-B445-3D14-BD73CC6F06AA}"/>
                    </a:ext>
                  </a:extLst>
                </p:cNvPr>
                <p:cNvCxnSpPr>
                  <a:cxnSpLocks/>
                </p:cNvCxnSpPr>
                <p:nvPr/>
              </p:nvCxnSpPr>
              <p:spPr>
                <a:xfrm rot="15452311">
                  <a:off x="-5854512" y="510230"/>
                  <a:ext cx="2314635" cy="3217580"/>
                </a:xfrm>
                <a:prstGeom prst="line">
                  <a:avLst/>
                </a:prstGeom>
                <a:noFill/>
                <a:ln w="50800" cap="rnd">
                  <a:solidFill>
                    <a:srgbClr val="3EA85C"/>
                  </a:solidFill>
                  <a:round/>
                </a:ln>
              </p:spPr>
              <p:style>
                <a:lnRef idx="2">
                  <a:schemeClr val="accent1">
                    <a:shade val="50000"/>
                  </a:schemeClr>
                </a:lnRef>
                <a:fillRef idx="1">
                  <a:schemeClr val="accent1"/>
                </a:fillRef>
                <a:effectRef idx="0">
                  <a:schemeClr val="accent1"/>
                </a:effectRef>
                <a:fontRef idx="minor">
                  <a:schemeClr val="lt1"/>
                </a:fontRef>
              </p:style>
            </p:cxnSp>
            <p:sp>
              <p:nvSpPr>
                <p:cNvPr id="70" name="Freeform: Shape 69">
                  <a:extLst>
                    <a:ext uri="{FF2B5EF4-FFF2-40B4-BE49-F238E27FC236}">
                      <a16:creationId xmlns:a16="http://schemas.microsoft.com/office/drawing/2014/main" id="{9E317C5E-8E86-540E-9E58-872E4A2E6CBE}"/>
                    </a:ext>
                  </a:extLst>
                </p:cNvPr>
                <p:cNvSpPr/>
                <p:nvPr/>
              </p:nvSpPr>
              <p:spPr>
                <a:xfrm rot="18612766" flipH="1">
                  <a:off x="-4805700" y="1995118"/>
                  <a:ext cx="157461" cy="30385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50800" cap="rnd">
                  <a:solidFill>
                    <a:srgbClr val="3EA85C"/>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6" name="Group 65">
                <a:extLst>
                  <a:ext uri="{FF2B5EF4-FFF2-40B4-BE49-F238E27FC236}">
                    <a16:creationId xmlns:a16="http://schemas.microsoft.com/office/drawing/2014/main" id="{8D6E033D-FE2C-86EB-1080-31F7F0362148}"/>
                  </a:ext>
                </a:extLst>
              </p:cNvPr>
              <p:cNvGrpSpPr/>
              <p:nvPr/>
            </p:nvGrpSpPr>
            <p:grpSpPr>
              <a:xfrm>
                <a:off x="8365909" y="3244215"/>
                <a:ext cx="969392" cy="2646069"/>
                <a:chOff x="-1570640" y="3397301"/>
                <a:chExt cx="823131" cy="2196314"/>
              </a:xfrm>
            </p:grpSpPr>
            <p:cxnSp>
              <p:nvCxnSpPr>
                <p:cNvPr id="67" name="Straight Connector 66">
                  <a:extLst>
                    <a:ext uri="{FF2B5EF4-FFF2-40B4-BE49-F238E27FC236}">
                      <a16:creationId xmlns:a16="http://schemas.microsoft.com/office/drawing/2014/main" id="{7900987D-FF99-2A40-F8C7-DE38450BB171}"/>
                    </a:ext>
                  </a:extLst>
                </p:cNvPr>
                <p:cNvCxnSpPr>
                  <a:cxnSpLocks/>
                </p:cNvCxnSpPr>
                <p:nvPr/>
              </p:nvCxnSpPr>
              <p:spPr>
                <a:xfrm rot="18900000" flipH="1">
                  <a:off x="-1570640" y="3397301"/>
                  <a:ext cx="823131" cy="2196314"/>
                </a:xfrm>
                <a:prstGeom prst="line">
                  <a:avLst/>
                </a:prstGeom>
                <a:noFill/>
                <a:ln w="50800" cap="rnd">
                  <a:solidFill>
                    <a:srgbClr val="3EA85C"/>
                  </a:solidFill>
                  <a:round/>
                </a:ln>
              </p:spPr>
              <p:style>
                <a:lnRef idx="2">
                  <a:schemeClr val="accent1">
                    <a:shade val="50000"/>
                  </a:schemeClr>
                </a:lnRef>
                <a:fillRef idx="1">
                  <a:schemeClr val="accent1"/>
                </a:fillRef>
                <a:effectRef idx="0">
                  <a:schemeClr val="accent1"/>
                </a:effectRef>
                <a:fontRef idx="minor">
                  <a:schemeClr val="lt1"/>
                </a:fontRef>
              </p:style>
            </p:cxnSp>
            <p:sp>
              <p:nvSpPr>
                <p:cNvPr id="68" name="Freeform: Shape 67">
                  <a:extLst>
                    <a:ext uri="{FF2B5EF4-FFF2-40B4-BE49-F238E27FC236}">
                      <a16:creationId xmlns:a16="http://schemas.microsoft.com/office/drawing/2014/main" id="{113A926A-B49B-AE63-FC21-49328F95E8A2}"/>
                    </a:ext>
                  </a:extLst>
                </p:cNvPr>
                <p:cNvSpPr/>
                <p:nvPr/>
              </p:nvSpPr>
              <p:spPr>
                <a:xfrm rot="3918397" flipH="1">
                  <a:off x="-1207737" y="4382962"/>
                  <a:ext cx="157461" cy="30385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50800" cap="rnd">
                  <a:solidFill>
                    <a:srgbClr val="3EA85C"/>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83" name="Oval 82">
              <a:extLst>
                <a:ext uri="{FF2B5EF4-FFF2-40B4-BE49-F238E27FC236}">
                  <a16:creationId xmlns:a16="http://schemas.microsoft.com/office/drawing/2014/main" id="{F4D7952E-8FFF-5BD6-1B5D-09935F216A2E}"/>
                </a:ext>
              </a:extLst>
            </p:cNvPr>
            <p:cNvSpPr/>
            <p:nvPr/>
          </p:nvSpPr>
          <p:spPr>
            <a:xfrm>
              <a:off x="5948055" y="2631963"/>
              <a:ext cx="321194" cy="321194"/>
            </a:xfrm>
            <a:prstGeom prst="ellipse">
              <a:avLst/>
            </a:prstGeom>
            <a:solidFill>
              <a:srgbClr val="975DED"/>
            </a:solidFill>
            <a:ln w="38100">
              <a:solidFill>
                <a:srgbClr val="6D1A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86" name="Oval 85">
              <a:extLst>
                <a:ext uri="{FF2B5EF4-FFF2-40B4-BE49-F238E27FC236}">
                  <a16:creationId xmlns:a16="http://schemas.microsoft.com/office/drawing/2014/main" id="{B0A07655-D0C5-5063-9F8B-6308DB544B00}"/>
                </a:ext>
              </a:extLst>
            </p:cNvPr>
            <p:cNvSpPr/>
            <p:nvPr/>
          </p:nvSpPr>
          <p:spPr>
            <a:xfrm>
              <a:off x="6512636" y="3250458"/>
              <a:ext cx="321194" cy="321194"/>
            </a:xfrm>
            <a:prstGeom prst="ellipse">
              <a:avLst/>
            </a:prstGeom>
            <a:solidFill>
              <a:srgbClr val="0AACDB"/>
            </a:solidFill>
            <a:ln w="38100">
              <a:gradFill>
                <a:gsLst>
                  <a:gs pos="0">
                    <a:srgbClr val="0AACDB"/>
                  </a:gs>
                  <a:gs pos="100000">
                    <a:srgbClr val="78EDF7"/>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87" name="Oval 86">
              <a:extLst>
                <a:ext uri="{FF2B5EF4-FFF2-40B4-BE49-F238E27FC236}">
                  <a16:creationId xmlns:a16="http://schemas.microsoft.com/office/drawing/2014/main" id="{40ABB226-8997-256A-05D2-A431A0AEF69C}"/>
                </a:ext>
              </a:extLst>
            </p:cNvPr>
            <p:cNvSpPr/>
            <p:nvPr/>
          </p:nvSpPr>
          <p:spPr>
            <a:xfrm>
              <a:off x="7092540" y="3805925"/>
              <a:ext cx="321194" cy="321194"/>
            </a:xfrm>
            <a:prstGeom prst="ellipse">
              <a:avLst/>
            </a:prstGeom>
            <a:solidFill>
              <a:srgbClr val="0AACDB"/>
            </a:solidFill>
            <a:ln w="38100">
              <a:gradFill>
                <a:gsLst>
                  <a:gs pos="0">
                    <a:srgbClr val="0AACDB"/>
                  </a:gs>
                  <a:gs pos="100000">
                    <a:srgbClr val="78EDF7"/>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88" name="Oval 87">
              <a:extLst>
                <a:ext uri="{FF2B5EF4-FFF2-40B4-BE49-F238E27FC236}">
                  <a16:creationId xmlns:a16="http://schemas.microsoft.com/office/drawing/2014/main" id="{0AC83AEE-FB1A-9AF9-0249-673E56FBD930}"/>
                </a:ext>
              </a:extLst>
            </p:cNvPr>
            <p:cNvSpPr/>
            <p:nvPr/>
          </p:nvSpPr>
          <p:spPr>
            <a:xfrm>
              <a:off x="6616222" y="5009381"/>
              <a:ext cx="321194" cy="321194"/>
            </a:xfrm>
            <a:prstGeom prst="ellipse">
              <a:avLst/>
            </a:prstGeom>
            <a:solidFill>
              <a:srgbClr val="975DED"/>
            </a:solidFill>
            <a:ln w="38100">
              <a:solidFill>
                <a:srgbClr val="6D1A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89" name="Oval 88">
              <a:extLst>
                <a:ext uri="{FF2B5EF4-FFF2-40B4-BE49-F238E27FC236}">
                  <a16:creationId xmlns:a16="http://schemas.microsoft.com/office/drawing/2014/main" id="{49A3AE96-684B-71B3-22D8-89E259674F38}"/>
                </a:ext>
              </a:extLst>
            </p:cNvPr>
            <p:cNvSpPr/>
            <p:nvPr/>
          </p:nvSpPr>
          <p:spPr>
            <a:xfrm>
              <a:off x="7716468" y="5190482"/>
              <a:ext cx="321194" cy="321194"/>
            </a:xfrm>
            <a:prstGeom prst="ellipse">
              <a:avLst/>
            </a:prstGeom>
            <a:solidFill>
              <a:srgbClr val="0AACDB"/>
            </a:solidFill>
            <a:ln w="38100">
              <a:gradFill>
                <a:gsLst>
                  <a:gs pos="0">
                    <a:srgbClr val="0AACDB"/>
                  </a:gs>
                  <a:gs pos="100000">
                    <a:srgbClr val="78EDF7"/>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20" name="Oval 19">
              <a:extLst>
                <a:ext uri="{FF2B5EF4-FFF2-40B4-BE49-F238E27FC236}">
                  <a16:creationId xmlns:a16="http://schemas.microsoft.com/office/drawing/2014/main" id="{4FF2C450-808E-83FE-3EBE-C319807987C1}"/>
                </a:ext>
              </a:extLst>
            </p:cNvPr>
            <p:cNvSpPr/>
            <p:nvPr/>
          </p:nvSpPr>
          <p:spPr>
            <a:xfrm>
              <a:off x="8863601" y="3559158"/>
              <a:ext cx="321194" cy="321194"/>
            </a:xfrm>
            <a:prstGeom prst="ellipse">
              <a:avLst/>
            </a:prstGeom>
            <a:solidFill>
              <a:srgbClr val="975DED"/>
            </a:solidFill>
            <a:ln w="38100">
              <a:solidFill>
                <a:srgbClr val="6D1A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21" name="Oval 20">
              <a:extLst>
                <a:ext uri="{FF2B5EF4-FFF2-40B4-BE49-F238E27FC236}">
                  <a16:creationId xmlns:a16="http://schemas.microsoft.com/office/drawing/2014/main" id="{8D4EF0CB-E3D2-63C7-8734-B9C969426D63}"/>
                </a:ext>
              </a:extLst>
            </p:cNvPr>
            <p:cNvSpPr/>
            <p:nvPr/>
          </p:nvSpPr>
          <p:spPr>
            <a:xfrm>
              <a:off x="8863601" y="3104410"/>
              <a:ext cx="321194" cy="321194"/>
            </a:xfrm>
            <a:prstGeom prst="ellipse">
              <a:avLst/>
            </a:prstGeom>
            <a:solidFill>
              <a:srgbClr val="0AACDB"/>
            </a:solidFill>
            <a:ln w="38100">
              <a:gradFill>
                <a:gsLst>
                  <a:gs pos="0">
                    <a:srgbClr val="0AACDB"/>
                  </a:gs>
                  <a:gs pos="100000">
                    <a:srgbClr val="78EDF7"/>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23" name="TextBox 22">
              <a:extLst>
                <a:ext uri="{FF2B5EF4-FFF2-40B4-BE49-F238E27FC236}">
                  <a16:creationId xmlns:a16="http://schemas.microsoft.com/office/drawing/2014/main" id="{2D1B87A1-171B-9570-0453-5CD11597FE77}"/>
                </a:ext>
              </a:extLst>
            </p:cNvPr>
            <p:cNvSpPr txBox="1"/>
            <p:nvPr/>
          </p:nvSpPr>
          <p:spPr>
            <a:xfrm>
              <a:off x="9317039" y="3121422"/>
              <a:ext cx="1307078" cy="287171"/>
            </a:xfrm>
            <a:prstGeom prst="rect">
              <a:avLst/>
            </a:prstGeom>
            <a:noFill/>
          </p:spPr>
          <p:txBody>
            <a:bodyPr wrap="square" lIns="0" tIns="0" rIns="0" bIns="0" rtlCol="0">
              <a:noAutofit/>
            </a:bodyPr>
            <a:lstStyle/>
            <a:p>
              <a:pPr algn="l"/>
              <a:r>
                <a:rPr lang="en-GB" sz="1200" dirty="0"/>
                <a:t>Water asset</a:t>
              </a:r>
            </a:p>
          </p:txBody>
        </p:sp>
        <p:sp>
          <p:nvSpPr>
            <p:cNvPr id="24" name="TextBox 23">
              <a:extLst>
                <a:ext uri="{FF2B5EF4-FFF2-40B4-BE49-F238E27FC236}">
                  <a16:creationId xmlns:a16="http://schemas.microsoft.com/office/drawing/2014/main" id="{12659A82-AE80-59CB-F842-DFCE91C6795F}"/>
                </a:ext>
              </a:extLst>
            </p:cNvPr>
            <p:cNvSpPr txBox="1"/>
            <p:nvPr/>
          </p:nvSpPr>
          <p:spPr>
            <a:xfrm>
              <a:off x="9317039" y="3576170"/>
              <a:ext cx="1307078" cy="287171"/>
            </a:xfrm>
            <a:prstGeom prst="rect">
              <a:avLst/>
            </a:prstGeom>
            <a:noFill/>
          </p:spPr>
          <p:txBody>
            <a:bodyPr wrap="square" lIns="0" tIns="0" rIns="0" bIns="0" rtlCol="0">
              <a:noAutofit/>
            </a:bodyPr>
            <a:lstStyle/>
            <a:p>
              <a:pPr algn="l"/>
              <a:r>
                <a:rPr lang="en-GB" sz="1200" dirty="0"/>
                <a:t>Telecom asset</a:t>
              </a:r>
            </a:p>
          </p:txBody>
        </p:sp>
      </p:grpSp>
      <p:grpSp>
        <p:nvGrpSpPr>
          <p:cNvPr id="50" name="Group 49">
            <a:extLst>
              <a:ext uri="{FF2B5EF4-FFF2-40B4-BE49-F238E27FC236}">
                <a16:creationId xmlns:a16="http://schemas.microsoft.com/office/drawing/2014/main" id="{7DCC18E4-4977-9003-59A5-15D90EF25589}"/>
              </a:ext>
            </a:extLst>
          </p:cNvPr>
          <p:cNvGrpSpPr/>
          <p:nvPr/>
        </p:nvGrpSpPr>
        <p:grpSpPr>
          <a:xfrm>
            <a:off x="1896426" y="3521562"/>
            <a:ext cx="3401303" cy="1371981"/>
            <a:chOff x="969326" y="2846879"/>
            <a:chExt cx="3401303" cy="1371981"/>
          </a:xfrm>
        </p:grpSpPr>
        <p:grpSp>
          <p:nvGrpSpPr>
            <p:cNvPr id="15" name="Group 14">
              <a:extLst>
                <a:ext uri="{FF2B5EF4-FFF2-40B4-BE49-F238E27FC236}">
                  <a16:creationId xmlns:a16="http://schemas.microsoft.com/office/drawing/2014/main" id="{23CE58D9-99EB-7277-7082-EDDC849B4866}"/>
                </a:ext>
              </a:extLst>
            </p:cNvPr>
            <p:cNvGrpSpPr/>
            <p:nvPr/>
          </p:nvGrpSpPr>
          <p:grpSpPr>
            <a:xfrm>
              <a:off x="1908423" y="2846879"/>
              <a:ext cx="2462206" cy="1371981"/>
              <a:chOff x="5898908" y="2783794"/>
              <a:chExt cx="3273111" cy="1371981"/>
            </a:xfrm>
          </p:grpSpPr>
          <p:sp>
            <p:nvSpPr>
              <p:cNvPr id="16" name="Rectangle: Rounded Corners 15">
                <a:extLst>
                  <a:ext uri="{FF2B5EF4-FFF2-40B4-BE49-F238E27FC236}">
                    <a16:creationId xmlns:a16="http://schemas.microsoft.com/office/drawing/2014/main" id="{2167E386-4B92-CE61-2EC6-3B7B4798F19E}"/>
                  </a:ext>
                </a:extLst>
              </p:cNvPr>
              <p:cNvSpPr/>
              <p:nvPr/>
            </p:nvSpPr>
            <p:spPr>
              <a:xfrm>
                <a:off x="5898908" y="3126710"/>
                <a:ext cx="1771650" cy="1029065"/>
              </a:xfrm>
              <a:prstGeom prst="roundRect">
                <a:avLst>
                  <a:gd name="adj" fmla="val 50000"/>
                </a:avLst>
              </a:prstGeom>
              <a:solidFill>
                <a:srgbClr val="F09510"/>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rtlCol="0" anchor="ctr"/>
              <a:lstStyle/>
              <a:p>
                <a:pPr algn="ctr">
                  <a:lnSpc>
                    <a:spcPct val="80000"/>
                  </a:lnSpc>
                </a:pPr>
                <a:r>
                  <a:rPr lang="en-US" sz="1600" b="1" dirty="0">
                    <a:solidFill>
                      <a:schemeClr val="bg1"/>
                    </a:solidFill>
                    <a:latin typeface="Akkurat LL" panose="020B0504020101010102" pitchFamily="34" charset="-126"/>
                    <a:ea typeface="Akkurat LL" panose="020B0504020101010102" pitchFamily="34" charset="-126"/>
                    <a:cs typeface="Akkurat LL" panose="020B0504020101010102" pitchFamily="34" charset="-126"/>
                  </a:rPr>
                  <a:t>££ </a:t>
                </a:r>
                <a:br>
                  <a:rPr lang="en-US" sz="1400" dirty="0">
                    <a:solidFill>
                      <a:schemeClr val="bg1"/>
                    </a:solidFill>
                  </a:rPr>
                </a:br>
                <a:r>
                  <a:rPr lang="en-US" sz="1400" dirty="0">
                    <a:solidFill>
                      <a:schemeClr val="bg1"/>
                    </a:solidFill>
                  </a:rPr>
                  <a:t>Medium criticality for the system</a:t>
                </a:r>
              </a:p>
            </p:txBody>
          </p:sp>
          <p:cxnSp>
            <p:nvCxnSpPr>
              <p:cNvPr id="17" name="Straight Connector 16">
                <a:extLst>
                  <a:ext uri="{FF2B5EF4-FFF2-40B4-BE49-F238E27FC236}">
                    <a16:creationId xmlns:a16="http://schemas.microsoft.com/office/drawing/2014/main" id="{CA460FA4-672D-DF47-D031-0A7176E2B5CD}"/>
                  </a:ext>
                </a:extLst>
              </p:cNvPr>
              <p:cNvCxnSpPr>
                <a:cxnSpLocks/>
                <a:stCxn id="85" idx="3"/>
                <a:endCxn id="16" idx="3"/>
              </p:cNvCxnSpPr>
              <p:nvPr/>
            </p:nvCxnSpPr>
            <p:spPr>
              <a:xfrm flipH="1">
                <a:off x="7670558" y="2783794"/>
                <a:ext cx="1501461" cy="857449"/>
              </a:xfrm>
              <a:prstGeom prst="line">
                <a:avLst/>
              </a:prstGeom>
              <a:ln w="47625" cap="rnd">
                <a:solidFill>
                  <a:srgbClr val="F09510"/>
                </a:solidFill>
              </a:ln>
            </p:spPr>
            <p:style>
              <a:lnRef idx="1">
                <a:schemeClr val="accent1"/>
              </a:lnRef>
              <a:fillRef idx="0">
                <a:schemeClr val="accent1"/>
              </a:fillRef>
              <a:effectRef idx="0">
                <a:schemeClr val="accent1"/>
              </a:effectRef>
              <a:fontRef idx="minor">
                <a:schemeClr val="tx1"/>
              </a:fontRef>
            </p:style>
          </p:cxnSp>
        </p:grpSp>
        <p:grpSp>
          <p:nvGrpSpPr>
            <p:cNvPr id="49" name="Group 48">
              <a:extLst>
                <a:ext uri="{FF2B5EF4-FFF2-40B4-BE49-F238E27FC236}">
                  <a16:creationId xmlns:a16="http://schemas.microsoft.com/office/drawing/2014/main" id="{0E8C0554-131E-F388-C54D-D4FE2D1FB2A1}"/>
                </a:ext>
              </a:extLst>
            </p:cNvPr>
            <p:cNvGrpSpPr/>
            <p:nvPr/>
          </p:nvGrpSpPr>
          <p:grpSpPr>
            <a:xfrm>
              <a:off x="969326" y="3343356"/>
              <a:ext cx="773289" cy="773289"/>
              <a:chOff x="3854895" y="3898703"/>
              <a:chExt cx="773289" cy="773289"/>
            </a:xfrm>
          </p:grpSpPr>
          <p:pic>
            <p:nvPicPr>
              <p:cNvPr id="37" name="Picture 36" descr="Map&#10;&#10;Description automatically generated">
                <a:extLst>
                  <a:ext uri="{FF2B5EF4-FFF2-40B4-BE49-F238E27FC236}">
                    <a16:creationId xmlns:a16="http://schemas.microsoft.com/office/drawing/2014/main" id="{7A209FFA-77CF-8C39-2AD5-210E130D77E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4221" r="14221"/>
              <a:stretch/>
            </p:blipFill>
            <p:spPr>
              <a:xfrm>
                <a:off x="3854895" y="3898703"/>
                <a:ext cx="773289" cy="773289"/>
              </a:xfrm>
              <a:prstGeom prst="ellipse">
                <a:avLst/>
              </a:prstGeom>
              <a:noFill/>
              <a:ln w="57150">
                <a:solidFill>
                  <a:schemeClr val="accent1"/>
                </a:solidFill>
              </a:ln>
            </p:spPr>
          </p:pic>
          <p:grpSp>
            <p:nvGrpSpPr>
              <p:cNvPr id="38" name="Group 37">
                <a:extLst>
                  <a:ext uri="{FF2B5EF4-FFF2-40B4-BE49-F238E27FC236}">
                    <a16:creationId xmlns:a16="http://schemas.microsoft.com/office/drawing/2014/main" id="{0D2CDFC1-3F8B-CCEB-2836-A4005891E01B}"/>
                  </a:ext>
                </a:extLst>
              </p:cNvPr>
              <p:cNvGrpSpPr/>
              <p:nvPr/>
            </p:nvGrpSpPr>
            <p:grpSpPr>
              <a:xfrm>
                <a:off x="3970052" y="4015958"/>
                <a:ext cx="569232" cy="483427"/>
                <a:chOff x="8351116" y="4093071"/>
                <a:chExt cx="2929690" cy="2000309"/>
              </a:xfrm>
            </p:grpSpPr>
            <p:sp>
              <p:nvSpPr>
                <p:cNvPr id="39" name="Freeform: Shape 38">
                  <a:extLst>
                    <a:ext uri="{FF2B5EF4-FFF2-40B4-BE49-F238E27FC236}">
                      <a16:creationId xmlns:a16="http://schemas.microsoft.com/office/drawing/2014/main" id="{8D2CB042-1B9C-B247-D22D-3C4B15BFCFA7}"/>
                    </a:ext>
                  </a:extLst>
                </p:cNvPr>
                <p:cNvSpPr/>
                <p:nvPr userDrawn="1"/>
              </p:nvSpPr>
              <p:spPr>
                <a:xfrm>
                  <a:off x="8394825" y="4800159"/>
                  <a:ext cx="459543" cy="1293221"/>
                </a:xfrm>
                <a:custGeom>
                  <a:avLst/>
                  <a:gdLst>
                    <a:gd name="connsiteX0" fmla="*/ 675989 w 675989"/>
                    <a:gd name="connsiteY0" fmla="*/ 1050036 h 1902333"/>
                    <a:gd name="connsiteX1" fmla="*/ 675989 w 675989"/>
                    <a:gd name="connsiteY1" fmla="*/ 1648492 h 1902333"/>
                    <a:gd name="connsiteX2" fmla="*/ 422148 w 675989"/>
                    <a:gd name="connsiteY2" fmla="*/ 1902333 h 1902333"/>
                    <a:gd name="connsiteX3" fmla="*/ 253841 w 675989"/>
                    <a:gd name="connsiteY3" fmla="*/ 1902333 h 1902333"/>
                    <a:gd name="connsiteX4" fmla="*/ 0 w 675989"/>
                    <a:gd name="connsiteY4" fmla="*/ 1648492 h 1902333"/>
                    <a:gd name="connsiteX5" fmla="*/ 0 w 675989"/>
                    <a:gd name="connsiteY5" fmla="*/ 253841 h 1902333"/>
                    <a:gd name="connsiteX6" fmla="*/ 253841 w 675989"/>
                    <a:gd name="connsiteY6" fmla="*/ 0 h 1902333"/>
                    <a:gd name="connsiteX7" fmla="*/ 416814 w 675989"/>
                    <a:gd name="connsiteY7" fmla="*/ 0 h 1902333"/>
                    <a:gd name="connsiteX8" fmla="*/ 670655 w 675989"/>
                    <a:gd name="connsiteY8" fmla="*/ 253841 h 1902333"/>
                    <a:gd name="connsiteX9" fmla="*/ 670655 w 675989"/>
                    <a:gd name="connsiteY9" fmla="*/ 812197 h 1902333"/>
                    <a:gd name="connsiteX10" fmla="*/ 400812 w 675989"/>
                    <a:gd name="connsiteY10" fmla="*/ 812197 h 1902333"/>
                    <a:gd name="connsiteX11" fmla="*/ 400812 w 675989"/>
                    <a:gd name="connsiteY11" fmla="*/ 283178 h 1902333"/>
                    <a:gd name="connsiteX12" fmla="*/ 352711 w 675989"/>
                    <a:gd name="connsiteY12" fmla="*/ 235077 h 1902333"/>
                    <a:gd name="connsiteX13" fmla="*/ 323279 w 675989"/>
                    <a:gd name="connsiteY13" fmla="*/ 235077 h 1902333"/>
                    <a:gd name="connsiteX14" fmla="*/ 272510 w 675989"/>
                    <a:gd name="connsiteY14" fmla="*/ 283178 h 1902333"/>
                    <a:gd name="connsiteX15" fmla="*/ 272510 w 675989"/>
                    <a:gd name="connsiteY15" fmla="*/ 1619060 h 1902333"/>
                    <a:gd name="connsiteX16" fmla="*/ 323279 w 675989"/>
                    <a:gd name="connsiteY16" fmla="*/ 1667161 h 1902333"/>
                    <a:gd name="connsiteX17" fmla="*/ 358045 w 675989"/>
                    <a:gd name="connsiteY17" fmla="*/ 1667161 h 1902333"/>
                    <a:gd name="connsiteX18" fmla="*/ 406146 w 675989"/>
                    <a:gd name="connsiteY18" fmla="*/ 1619060 h 1902333"/>
                    <a:gd name="connsiteX19" fmla="*/ 406146 w 675989"/>
                    <a:gd name="connsiteY19" fmla="*/ 1049941 h 1902333"/>
                    <a:gd name="connsiteX20" fmla="*/ 675989 w 675989"/>
                    <a:gd name="connsiteY20" fmla="*/ 1049941 h 1902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75989" h="1902333">
                      <a:moveTo>
                        <a:pt x="675989" y="1050036"/>
                      </a:moveTo>
                      <a:lnTo>
                        <a:pt x="675989" y="1648492"/>
                      </a:lnTo>
                      <a:cubicBezTo>
                        <a:pt x="675989" y="1816799"/>
                        <a:pt x="593122" y="1902333"/>
                        <a:pt x="422148" y="1902333"/>
                      </a:cubicBezTo>
                      <a:lnTo>
                        <a:pt x="253841" y="1902333"/>
                      </a:lnTo>
                      <a:cubicBezTo>
                        <a:pt x="85534" y="1902333"/>
                        <a:pt x="0" y="1816799"/>
                        <a:pt x="0" y="1648492"/>
                      </a:cubicBezTo>
                      <a:lnTo>
                        <a:pt x="0" y="253841"/>
                      </a:lnTo>
                      <a:cubicBezTo>
                        <a:pt x="0" y="85535"/>
                        <a:pt x="85534" y="0"/>
                        <a:pt x="253841" y="0"/>
                      </a:cubicBezTo>
                      <a:lnTo>
                        <a:pt x="416814" y="0"/>
                      </a:lnTo>
                      <a:cubicBezTo>
                        <a:pt x="587788" y="0"/>
                        <a:pt x="670655" y="85535"/>
                        <a:pt x="670655" y="253841"/>
                      </a:cubicBezTo>
                      <a:lnTo>
                        <a:pt x="670655" y="812197"/>
                      </a:lnTo>
                      <a:lnTo>
                        <a:pt x="400812" y="812197"/>
                      </a:lnTo>
                      <a:lnTo>
                        <a:pt x="400812" y="283178"/>
                      </a:lnTo>
                      <a:cubicBezTo>
                        <a:pt x="400812" y="251079"/>
                        <a:pt x="387477" y="235077"/>
                        <a:pt x="352711" y="235077"/>
                      </a:cubicBezTo>
                      <a:lnTo>
                        <a:pt x="323279" y="235077"/>
                      </a:lnTo>
                      <a:cubicBezTo>
                        <a:pt x="288512" y="235077"/>
                        <a:pt x="272510" y="251079"/>
                        <a:pt x="272510" y="283178"/>
                      </a:cubicBezTo>
                      <a:lnTo>
                        <a:pt x="272510" y="1619060"/>
                      </a:lnTo>
                      <a:cubicBezTo>
                        <a:pt x="272510" y="1651159"/>
                        <a:pt x="288512" y="1667161"/>
                        <a:pt x="323279" y="1667161"/>
                      </a:cubicBezTo>
                      <a:lnTo>
                        <a:pt x="358045" y="1667161"/>
                      </a:lnTo>
                      <a:cubicBezTo>
                        <a:pt x="390144" y="1667161"/>
                        <a:pt x="406146" y="1651159"/>
                        <a:pt x="406146" y="1619060"/>
                      </a:cubicBezTo>
                      <a:lnTo>
                        <a:pt x="406146" y="1049941"/>
                      </a:lnTo>
                      <a:lnTo>
                        <a:pt x="675989" y="1049941"/>
                      </a:lnTo>
                      <a:close/>
                    </a:path>
                  </a:pathLst>
                </a:custGeom>
                <a:solidFill>
                  <a:schemeClr val="accent1"/>
                </a:solidFill>
                <a:ln w="9525"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9519616F-B647-09AB-F548-63A7D74088F9}"/>
                    </a:ext>
                  </a:extLst>
                </p:cNvPr>
                <p:cNvSpPr/>
                <p:nvPr userDrawn="1"/>
              </p:nvSpPr>
              <p:spPr>
                <a:xfrm>
                  <a:off x="9025054" y="4811037"/>
                  <a:ext cx="452290" cy="1271399"/>
                </a:xfrm>
                <a:custGeom>
                  <a:avLst/>
                  <a:gdLst>
                    <a:gd name="connsiteX0" fmla="*/ 665226 w 665321"/>
                    <a:gd name="connsiteY0" fmla="*/ 1162241 h 1870233"/>
                    <a:gd name="connsiteX1" fmla="*/ 665226 w 665321"/>
                    <a:gd name="connsiteY1" fmla="*/ 1870234 h 1870233"/>
                    <a:gd name="connsiteX2" fmla="*/ 392716 w 665321"/>
                    <a:gd name="connsiteY2" fmla="*/ 1870234 h 1870233"/>
                    <a:gd name="connsiteX3" fmla="*/ 392716 w 665321"/>
                    <a:gd name="connsiteY3" fmla="*/ 1164908 h 1870233"/>
                    <a:gd name="connsiteX4" fmla="*/ 341947 w 665321"/>
                    <a:gd name="connsiteY4" fmla="*/ 1116806 h 1870233"/>
                    <a:gd name="connsiteX5" fmla="*/ 275177 w 665321"/>
                    <a:gd name="connsiteY5" fmla="*/ 1116806 h 1870233"/>
                    <a:gd name="connsiteX6" fmla="*/ 275177 w 665321"/>
                    <a:gd name="connsiteY6" fmla="*/ 1870234 h 1870233"/>
                    <a:gd name="connsiteX7" fmla="*/ 0 w 665321"/>
                    <a:gd name="connsiteY7" fmla="*/ 1870234 h 1870233"/>
                    <a:gd name="connsiteX8" fmla="*/ 0 w 665321"/>
                    <a:gd name="connsiteY8" fmla="*/ 0 h 1870233"/>
                    <a:gd name="connsiteX9" fmla="*/ 408813 w 665321"/>
                    <a:gd name="connsiteY9" fmla="*/ 0 h 1870233"/>
                    <a:gd name="connsiteX10" fmla="*/ 662654 w 665321"/>
                    <a:gd name="connsiteY10" fmla="*/ 253841 h 1870233"/>
                    <a:gd name="connsiteX11" fmla="*/ 662654 w 665321"/>
                    <a:gd name="connsiteY11" fmla="*/ 782860 h 1870233"/>
                    <a:gd name="connsiteX12" fmla="*/ 545116 w 665321"/>
                    <a:gd name="connsiteY12" fmla="*/ 985933 h 1870233"/>
                    <a:gd name="connsiteX13" fmla="*/ 665321 w 665321"/>
                    <a:gd name="connsiteY13" fmla="*/ 1162241 h 1870233"/>
                    <a:gd name="connsiteX14" fmla="*/ 339280 w 665321"/>
                    <a:gd name="connsiteY14" fmla="*/ 237839 h 1870233"/>
                    <a:gd name="connsiteX15" fmla="*/ 275177 w 665321"/>
                    <a:gd name="connsiteY15" fmla="*/ 237839 h 1870233"/>
                    <a:gd name="connsiteX16" fmla="*/ 275177 w 665321"/>
                    <a:gd name="connsiteY16" fmla="*/ 884396 h 1870233"/>
                    <a:gd name="connsiteX17" fmla="*/ 339280 w 665321"/>
                    <a:gd name="connsiteY17" fmla="*/ 884396 h 1870233"/>
                    <a:gd name="connsiteX18" fmla="*/ 390049 w 665321"/>
                    <a:gd name="connsiteY18" fmla="*/ 833628 h 1870233"/>
                    <a:gd name="connsiteX19" fmla="*/ 390049 w 665321"/>
                    <a:gd name="connsiteY19" fmla="*/ 285940 h 1870233"/>
                    <a:gd name="connsiteX20" fmla="*/ 339280 w 665321"/>
                    <a:gd name="connsiteY20" fmla="*/ 237839 h 18702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65321" h="1870233">
                      <a:moveTo>
                        <a:pt x="665226" y="1162241"/>
                      </a:moveTo>
                      <a:lnTo>
                        <a:pt x="665226" y="1870234"/>
                      </a:lnTo>
                      <a:lnTo>
                        <a:pt x="392716" y="1870234"/>
                      </a:lnTo>
                      <a:lnTo>
                        <a:pt x="392716" y="1164908"/>
                      </a:lnTo>
                      <a:cubicBezTo>
                        <a:pt x="392716" y="1132808"/>
                        <a:pt x="376714" y="1116806"/>
                        <a:pt x="341947" y="1116806"/>
                      </a:cubicBezTo>
                      <a:lnTo>
                        <a:pt x="275177" y="1116806"/>
                      </a:lnTo>
                      <a:lnTo>
                        <a:pt x="275177" y="1870234"/>
                      </a:lnTo>
                      <a:lnTo>
                        <a:pt x="0" y="1870234"/>
                      </a:lnTo>
                      <a:lnTo>
                        <a:pt x="0" y="0"/>
                      </a:lnTo>
                      <a:lnTo>
                        <a:pt x="408813" y="0"/>
                      </a:lnTo>
                      <a:cubicBezTo>
                        <a:pt x="579787" y="0"/>
                        <a:pt x="662654" y="85535"/>
                        <a:pt x="662654" y="253841"/>
                      </a:cubicBezTo>
                      <a:lnTo>
                        <a:pt x="662654" y="782860"/>
                      </a:lnTo>
                      <a:cubicBezTo>
                        <a:pt x="662654" y="900398"/>
                        <a:pt x="619887" y="959168"/>
                        <a:pt x="545116" y="985933"/>
                      </a:cubicBezTo>
                      <a:cubicBezTo>
                        <a:pt x="630650" y="1009936"/>
                        <a:pt x="665321" y="1063371"/>
                        <a:pt x="665321" y="1162241"/>
                      </a:cubicBezTo>
                      <a:close/>
                      <a:moveTo>
                        <a:pt x="339280" y="237839"/>
                      </a:moveTo>
                      <a:lnTo>
                        <a:pt x="275177" y="237839"/>
                      </a:lnTo>
                      <a:lnTo>
                        <a:pt x="275177" y="884396"/>
                      </a:lnTo>
                      <a:lnTo>
                        <a:pt x="339280" y="884396"/>
                      </a:lnTo>
                      <a:cubicBezTo>
                        <a:pt x="374047" y="884396"/>
                        <a:pt x="390049" y="868394"/>
                        <a:pt x="390049" y="833628"/>
                      </a:cubicBezTo>
                      <a:lnTo>
                        <a:pt x="390049" y="285940"/>
                      </a:lnTo>
                      <a:cubicBezTo>
                        <a:pt x="390049" y="253841"/>
                        <a:pt x="374047" y="237839"/>
                        <a:pt x="339280" y="237839"/>
                      </a:cubicBezTo>
                      <a:close/>
                    </a:path>
                  </a:pathLst>
                </a:custGeom>
                <a:solidFill>
                  <a:schemeClr val="accent1"/>
                </a:solidFill>
                <a:ln w="9525"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2092C2F6-E42D-A9EB-9EE4-E28607FAC307}"/>
                    </a:ext>
                  </a:extLst>
                </p:cNvPr>
                <p:cNvSpPr/>
                <p:nvPr userDrawn="1"/>
              </p:nvSpPr>
              <p:spPr>
                <a:xfrm>
                  <a:off x="9642655" y="5023553"/>
                  <a:ext cx="414022" cy="1069827"/>
                </a:xfrm>
                <a:custGeom>
                  <a:avLst/>
                  <a:gdLst>
                    <a:gd name="connsiteX0" fmla="*/ 253651 w 609028"/>
                    <a:gd name="connsiteY0" fmla="*/ 881729 h 1573720"/>
                    <a:gd name="connsiteX1" fmla="*/ 253651 w 609028"/>
                    <a:gd name="connsiteY1" fmla="*/ 1306544 h 1573720"/>
                    <a:gd name="connsiteX2" fmla="*/ 296418 w 609028"/>
                    <a:gd name="connsiteY2" fmla="*/ 1349311 h 1573720"/>
                    <a:gd name="connsiteX3" fmla="*/ 317754 w 609028"/>
                    <a:gd name="connsiteY3" fmla="*/ 1349311 h 1573720"/>
                    <a:gd name="connsiteX4" fmla="*/ 363188 w 609028"/>
                    <a:gd name="connsiteY4" fmla="*/ 1306544 h 1573720"/>
                    <a:gd name="connsiteX5" fmla="*/ 363188 w 609028"/>
                    <a:gd name="connsiteY5" fmla="*/ 1001935 h 1573720"/>
                    <a:gd name="connsiteX6" fmla="*/ 609028 w 609028"/>
                    <a:gd name="connsiteY6" fmla="*/ 1001935 h 1573720"/>
                    <a:gd name="connsiteX7" fmla="*/ 609028 w 609028"/>
                    <a:gd name="connsiteY7" fmla="*/ 1333214 h 1573720"/>
                    <a:gd name="connsiteX8" fmla="*/ 371284 w 609028"/>
                    <a:gd name="connsiteY8" fmla="*/ 1573721 h 1573720"/>
                    <a:gd name="connsiteX9" fmla="*/ 237744 w 609028"/>
                    <a:gd name="connsiteY9" fmla="*/ 1573721 h 1573720"/>
                    <a:gd name="connsiteX10" fmla="*/ 0 w 609028"/>
                    <a:gd name="connsiteY10" fmla="*/ 1333214 h 1573720"/>
                    <a:gd name="connsiteX11" fmla="*/ 0 w 609028"/>
                    <a:gd name="connsiteY11" fmla="*/ 237744 h 1573720"/>
                    <a:gd name="connsiteX12" fmla="*/ 237744 w 609028"/>
                    <a:gd name="connsiteY12" fmla="*/ 0 h 1573720"/>
                    <a:gd name="connsiteX13" fmla="*/ 371284 w 609028"/>
                    <a:gd name="connsiteY13" fmla="*/ 0 h 1573720"/>
                    <a:gd name="connsiteX14" fmla="*/ 609028 w 609028"/>
                    <a:gd name="connsiteY14" fmla="*/ 237744 h 1573720"/>
                    <a:gd name="connsiteX15" fmla="*/ 609028 w 609028"/>
                    <a:gd name="connsiteY15" fmla="*/ 881634 h 1573720"/>
                    <a:gd name="connsiteX16" fmla="*/ 253651 w 609028"/>
                    <a:gd name="connsiteY16" fmla="*/ 881634 h 1573720"/>
                    <a:gd name="connsiteX17" fmla="*/ 253651 w 609028"/>
                    <a:gd name="connsiteY17" fmla="*/ 681323 h 1573720"/>
                    <a:gd name="connsiteX18" fmla="*/ 357854 w 609028"/>
                    <a:gd name="connsiteY18" fmla="*/ 681323 h 1573720"/>
                    <a:gd name="connsiteX19" fmla="*/ 357854 w 609028"/>
                    <a:gd name="connsiteY19" fmla="*/ 261842 h 1573720"/>
                    <a:gd name="connsiteX20" fmla="*/ 315087 w 609028"/>
                    <a:gd name="connsiteY20" fmla="*/ 219075 h 1573720"/>
                    <a:gd name="connsiteX21" fmla="*/ 296418 w 609028"/>
                    <a:gd name="connsiteY21" fmla="*/ 219075 h 1573720"/>
                    <a:gd name="connsiteX22" fmla="*/ 253651 w 609028"/>
                    <a:gd name="connsiteY22" fmla="*/ 261842 h 1573720"/>
                    <a:gd name="connsiteX23" fmla="*/ 253651 w 609028"/>
                    <a:gd name="connsiteY23" fmla="*/ 681323 h 1573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09028" h="1573720">
                      <a:moveTo>
                        <a:pt x="253651" y="881729"/>
                      </a:moveTo>
                      <a:lnTo>
                        <a:pt x="253651" y="1306544"/>
                      </a:lnTo>
                      <a:cubicBezTo>
                        <a:pt x="253651" y="1335977"/>
                        <a:pt x="266986" y="1349311"/>
                        <a:pt x="296418" y="1349311"/>
                      </a:cubicBezTo>
                      <a:lnTo>
                        <a:pt x="317754" y="1349311"/>
                      </a:lnTo>
                      <a:cubicBezTo>
                        <a:pt x="347186" y="1349311"/>
                        <a:pt x="363188" y="1335977"/>
                        <a:pt x="363188" y="1306544"/>
                      </a:cubicBezTo>
                      <a:lnTo>
                        <a:pt x="363188" y="1001935"/>
                      </a:lnTo>
                      <a:lnTo>
                        <a:pt x="609028" y="1001935"/>
                      </a:lnTo>
                      <a:lnTo>
                        <a:pt x="609028" y="1333214"/>
                      </a:lnTo>
                      <a:cubicBezTo>
                        <a:pt x="609028" y="1493520"/>
                        <a:pt x="528828" y="1573721"/>
                        <a:pt x="371284" y="1573721"/>
                      </a:cubicBezTo>
                      <a:lnTo>
                        <a:pt x="237744" y="1573721"/>
                      </a:lnTo>
                      <a:cubicBezTo>
                        <a:pt x="80105" y="1573721"/>
                        <a:pt x="0" y="1493520"/>
                        <a:pt x="0" y="1333214"/>
                      </a:cubicBezTo>
                      <a:lnTo>
                        <a:pt x="0" y="237744"/>
                      </a:lnTo>
                      <a:cubicBezTo>
                        <a:pt x="0" y="80105"/>
                        <a:pt x="80200" y="0"/>
                        <a:pt x="237744" y="0"/>
                      </a:cubicBezTo>
                      <a:lnTo>
                        <a:pt x="371284" y="0"/>
                      </a:lnTo>
                      <a:cubicBezTo>
                        <a:pt x="528923" y="0"/>
                        <a:pt x="609028" y="80200"/>
                        <a:pt x="609028" y="237744"/>
                      </a:cubicBezTo>
                      <a:lnTo>
                        <a:pt x="609028" y="881634"/>
                      </a:lnTo>
                      <a:lnTo>
                        <a:pt x="253651" y="881634"/>
                      </a:lnTo>
                      <a:close/>
                      <a:moveTo>
                        <a:pt x="253651" y="681323"/>
                      </a:moveTo>
                      <a:lnTo>
                        <a:pt x="357854" y="681323"/>
                      </a:lnTo>
                      <a:lnTo>
                        <a:pt x="357854" y="261842"/>
                      </a:lnTo>
                      <a:cubicBezTo>
                        <a:pt x="357854" y="232410"/>
                        <a:pt x="344519" y="219075"/>
                        <a:pt x="315087" y="219075"/>
                      </a:cubicBezTo>
                      <a:lnTo>
                        <a:pt x="296418" y="219075"/>
                      </a:lnTo>
                      <a:cubicBezTo>
                        <a:pt x="266986" y="219075"/>
                        <a:pt x="253651" y="232410"/>
                        <a:pt x="253651" y="261842"/>
                      </a:cubicBezTo>
                      <a:lnTo>
                        <a:pt x="253651" y="681323"/>
                      </a:lnTo>
                      <a:close/>
                    </a:path>
                  </a:pathLst>
                </a:custGeom>
                <a:solidFill>
                  <a:schemeClr val="accent1"/>
                </a:solidFill>
                <a:ln w="9525"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2D615D50-7088-7154-205A-63748BEF8BD9}"/>
                    </a:ext>
                  </a:extLst>
                </p:cNvPr>
                <p:cNvSpPr/>
                <p:nvPr userDrawn="1"/>
              </p:nvSpPr>
              <p:spPr>
                <a:xfrm>
                  <a:off x="10225550" y="4811037"/>
                  <a:ext cx="461290" cy="1271464"/>
                </a:xfrm>
                <a:custGeom>
                  <a:avLst/>
                  <a:gdLst>
                    <a:gd name="connsiteX0" fmla="*/ 0 w 678560"/>
                    <a:gd name="connsiteY0" fmla="*/ 0 h 1870328"/>
                    <a:gd name="connsiteX1" fmla="*/ 384715 w 678560"/>
                    <a:gd name="connsiteY1" fmla="*/ 0 h 1870328"/>
                    <a:gd name="connsiteX2" fmla="*/ 678561 w 678560"/>
                    <a:gd name="connsiteY2" fmla="*/ 293942 h 1870328"/>
                    <a:gd name="connsiteX3" fmla="*/ 678561 w 678560"/>
                    <a:gd name="connsiteY3" fmla="*/ 1576388 h 1870328"/>
                    <a:gd name="connsiteX4" fmla="*/ 384715 w 678560"/>
                    <a:gd name="connsiteY4" fmla="*/ 1870329 h 1870328"/>
                    <a:gd name="connsiteX5" fmla="*/ 0 w 678560"/>
                    <a:gd name="connsiteY5" fmla="*/ 1870329 h 1870328"/>
                    <a:gd name="connsiteX6" fmla="*/ 0 w 678560"/>
                    <a:gd name="connsiteY6" fmla="*/ 0 h 1870328"/>
                    <a:gd name="connsiteX7" fmla="*/ 275177 w 678560"/>
                    <a:gd name="connsiteY7" fmla="*/ 1635157 h 1870328"/>
                    <a:gd name="connsiteX8" fmla="*/ 328613 w 678560"/>
                    <a:gd name="connsiteY8" fmla="*/ 1635157 h 1870328"/>
                    <a:gd name="connsiteX9" fmla="*/ 406051 w 678560"/>
                    <a:gd name="connsiteY9" fmla="*/ 1560386 h 1870328"/>
                    <a:gd name="connsiteX10" fmla="*/ 406051 w 678560"/>
                    <a:gd name="connsiteY10" fmla="*/ 309944 h 1870328"/>
                    <a:gd name="connsiteX11" fmla="*/ 328613 w 678560"/>
                    <a:gd name="connsiteY11" fmla="*/ 235172 h 1870328"/>
                    <a:gd name="connsiteX12" fmla="*/ 275177 w 678560"/>
                    <a:gd name="connsiteY12" fmla="*/ 235172 h 1870328"/>
                    <a:gd name="connsiteX13" fmla="*/ 275177 w 678560"/>
                    <a:gd name="connsiteY13" fmla="*/ 1635157 h 1870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78560" h="1870328">
                      <a:moveTo>
                        <a:pt x="0" y="0"/>
                      </a:moveTo>
                      <a:lnTo>
                        <a:pt x="384715" y="0"/>
                      </a:lnTo>
                      <a:cubicBezTo>
                        <a:pt x="585121" y="0"/>
                        <a:pt x="678561" y="96203"/>
                        <a:pt x="678561" y="293942"/>
                      </a:cubicBezTo>
                      <a:lnTo>
                        <a:pt x="678561" y="1576388"/>
                      </a:lnTo>
                      <a:cubicBezTo>
                        <a:pt x="678561" y="1774127"/>
                        <a:pt x="585025" y="1870329"/>
                        <a:pt x="384715" y="1870329"/>
                      </a:cubicBezTo>
                      <a:lnTo>
                        <a:pt x="0" y="1870329"/>
                      </a:lnTo>
                      <a:lnTo>
                        <a:pt x="0" y="0"/>
                      </a:lnTo>
                      <a:close/>
                      <a:moveTo>
                        <a:pt x="275177" y="1635157"/>
                      </a:moveTo>
                      <a:lnTo>
                        <a:pt x="328613" y="1635157"/>
                      </a:lnTo>
                      <a:cubicBezTo>
                        <a:pt x="382048" y="1635157"/>
                        <a:pt x="406051" y="1613821"/>
                        <a:pt x="406051" y="1560386"/>
                      </a:cubicBezTo>
                      <a:lnTo>
                        <a:pt x="406051" y="309944"/>
                      </a:lnTo>
                      <a:cubicBezTo>
                        <a:pt x="406051" y="256508"/>
                        <a:pt x="382048" y="235172"/>
                        <a:pt x="328613" y="235172"/>
                      </a:cubicBezTo>
                      <a:lnTo>
                        <a:pt x="275177" y="235172"/>
                      </a:lnTo>
                      <a:lnTo>
                        <a:pt x="275177" y="1635157"/>
                      </a:lnTo>
                      <a:close/>
                    </a:path>
                  </a:pathLst>
                </a:custGeom>
                <a:solidFill>
                  <a:schemeClr val="accent1"/>
                </a:solidFill>
                <a:ln w="9525"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DCC30C3F-756D-3DC9-832C-A0716C04C008}"/>
                    </a:ext>
                  </a:extLst>
                </p:cNvPr>
                <p:cNvSpPr/>
                <p:nvPr userDrawn="1"/>
              </p:nvSpPr>
              <p:spPr>
                <a:xfrm>
                  <a:off x="10854028" y="5023553"/>
                  <a:ext cx="426778" cy="1069827"/>
                </a:xfrm>
                <a:custGeom>
                  <a:avLst/>
                  <a:gdLst>
                    <a:gd name="connsiteX0" fmla="*/ 237744 w 627792"/>
                    <a:gd name="connsiteY0" fmla="*/ 1573721 h 1573720"/>
                    <a:gd name="connsiteX1" fmla="*/ 0 w 627792"/>
                    <a:gd name="connsiteY1" fmla="*/ 1333214 h 1573720"/>
                    <a:gd name="connsiteX2" fmla="*/ 0 w 627792"/>
                    <a:gd name="connsiteY2" fmla="*/ 237744 h 1573720"/>
                    <a:gd name="connsiteX3" fmla="*/ 237744 w 627792"/>
                    <a:gd name="connsiteY3" fmla="*/ 0 h 1573720"/>
                    <a:gd name="connsiteX4" fmla="*/ 390049 w 627792"/>
                    <a:gd name="connsiteY4" fmla="*/ 0 h 1573720"/>
                    <a:gd name="connsiteX5" fmla="*/ 627793 w 627792"/>
                    <a:gd name="connsiteY5" fmla="*/ 237744 h 1573720"/>
                    <a:gd name="connsiteX6" fmla="*/ 627793 w 627792"/>
                    <a:gd name="connsiteY6" fmla="*/ 1333214 h 1573720"/>
                    <a:gd name="connsiteX7" fmla="*/ 390049 w 627792"/>
                    <a:gd name="connsiteY7" fmla="*/ 1573721 h 1573720"/>
                    <a:gd name="connsiteX8" fmla="*/ 237744 w 627792"/>
                    <a:gd name="connsiteY8" fmla="*/ 1573721 h 1573720"/>
                    <a:gd name="connsiteX9" fmla="*/ 299180 w 627792"/>
                    <a:gd name="connsiteY9" fmla="*/ 227171 h 1573720"/>
                    <a:gd name="connsiteX10" fmla="*/ 256413 w 627792"/>
                    <a:gd name="connsiteY10" fmla="*/ 269938 h 1573720"/>
                    <a:gd name="connsiteX11" fmla="*/ 256413 w 627792"/>
                    <a:gd name="connsiteY11" fmla="*/ 1303877 h 1573720"/>
                    <a:gd name="connsiteX12" fmla="*/ 299180 w 627792"/>
                    <a:gd name="connsiteY12" fmla="*/ 1346644 h 1573720"/>
                    <a:gd name="connsiteX13" fmla="*/ 328613 w 627792"/>
                    <a:gd name="connsiteY13" fmla="*/ 1346644 h 1573720"/>
                    <a:gd name="connsiteX14" fmla="*/ 371380 w 627792"/>
                    <a:gd name="connsiteY14" fmla="*/ 1303877 h 1573720"/>
                    <a:gd name="connsiteX15" fmla="*/ 371380 w 627792"/>
                    <a:gd name="connsiteY15" fmla="*/ 269938 h 1573720"/>
                    <a:gd name="connsiteX16" fmla="*/ 328613 w 627792"/>
                    <a:gd name="connsiteY16" fmla="*/ 227171 h 1573720"/>
                    <a:gd name="connsiteX17" fmla="*/ 299180 w 627792"/>
                    <a:gd name="connsiteY17" fmla="*/ 227171 h 1573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27792" h="1573720">
                      <a:moveTo>
                        <a:pt x="237744" y="1573721"/>
                      </a:moveTo>
                      <a:cubicBezTo>
                        <a:pt x="80105" y="1573721"/>
                        <a:pt x="0" y="1493520"/>
                        <a:pt x="0" y="1333214"/>
                      </a:cubicBezTo>
                      <a:lnTo>
                        <a:pt x="0" y="237744"/>
                      </a:lnTo>
                      <a:cubicBezTo>
                        <a:pt x="0" y="80105"/>
                        <a:pt x="80200" y="0"/>
                        <a:pt x="237744" y="0"/>
                      </a:cubicBezTo>
                      <a:lnTo>
                        <a:pt x="390049" y="0"/>
                      </a:lnTo>
                      <a:cubicBezTo>
                        <a:pt x="550355" y="0"/>
                        <a:pt x="627793" y="80200"/>
                        <a:pt x="627793" y="237744"/>
                      </a:cubicBezTo>
                      <a:lnTo>
                        <a:pt x="627793" y="1333214"/>
                      </a:lnTo>
                      <a:cubicBezTo>
                        <a:pt x="627793" y="1493520"/>
                        <a:pt x="550355" y="1573721"/>
                        <a:pt x="390049" y="1573721"/>
                      </a:cubicBezTo>
                      <a:lnTo>
                        <a:pt x="237744" y="1573721"/>
                      </a:lnTo>
                      <a:close/>
                      <a:moveTo>
                        <a:pt x="299180" y="227171"/>
                      </a:moveTo>
                      <a:cubicBezTo>
                        <a:pt x="269748" y="227171"/>
                        <a:pt x="256413" y="240506"/>
                        <a:pt x="256413" y="269938"/>
                      </a:cubicBezTo>
                      <a:lnTo>
                        <a:pt x="256413" y="1303877"/>
                      </a:lnTo>
                      <a:cubicBezTo>
                        <a:pt x="256413" y="1333310"/>
                        <a:pt x="269748" y="1346644"/>
                        <a:pt x="299180" y="1346644"/>
                      </a:cubicBezTo>
                      <a:lnTo>
                        <a:pt x="328613" y="1346644"/>
                      </a:lnTo>
                      <a:cubicBezTo>
                        <a:pt x="358045" y="1346644"/>
                        <a:pt x="371380" y="1333310"/>
                        <a:pt x="371380" y="1303877"/>
                      </a:cubicBezTo>
                      <a:lnTo>
                        <a:pt x="371380" y="269938"/>
                      </a:lnTo>
                      <a:cubicBezTo>
                        <a:pt x="371380" y="240506"/>
                        <a:pt x="358045" y="227171"/>
                        <a:pt x="328613" y="227171"/>
                      </a:cubicBezTo>
                      <a:lnTo>
                        <a:pt x="299180" y="227171"/>
                      </a:lnTo>
                      <a:close/>
                    </a:path>
                  </a:pathLst>
                </a:custGeom>
                <a:solidFill>
                  <a:schemeClr val="accent1"/>
                </a:solidFill>
                <a:ln w="9525"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89BD88F5-5E65-65BE-9B72-BC0508B38792}"/>
                    </a:ext>
                  </a:extLst>
                </p:cNvPr>
                <p:cNvSpPr/>
                <p:nvPr userDrawn="1"/>
              </p:nvSpPr>
              <p:spPr>
                <a:xfrm>
                  <a:off x="9459471" y="4288362"/>
                  <a:ext cx="731175" cy="84306"/>
                </a:xfrm>
                <a:custGeom>
                  <a:avLst/>
                  <a:gdLst>
                    <a:gd name="connsiteX0" fmla="*/ 0 w 1075562"/>
                    <a:gd name="connsiteY0" fmla="*/ 0 h 124015"/>
                    <a:gd name="connsiteX1" fmla="*/ 1075563 w 1075562"/>
                    <a:gd name="connsiteY1" fmla="*/ 0 h 124015"/>
                    <a:gd name="connsiteX2" fmla="*/ 1075563 w 1075562"/>
                    <a:gd name="connsiteY2" fmla="*/ 124016 h 124015"/>
                    <a:gd name="connsiteX3" fmla="*/ 0 w 1075562"/>
                    <a:gd name="connsiteY3" fmla="*/ 124016 h 124015"/>
                  </a:gdLst>
                  <a:ahLst/>
                  <a:cxnLst>
                    <a:cxn ang="0">
                      <a:pos x="connsiteX0" y="connsiteY0"/>
                    </a:cxn>
                    <a:cxn ang="0">
                      <a:pos x="connsiteX1" y="connsiteY1"/>
                    </a:cxn>
                    <a:cxn ang="0">
                      <a:pos x="connsiteX2" y="connsiteY2"/>
                    </a:cxn>
                    <a:cxn ang="0">
                      <a:pos x="connsiteX3" y="connsiteY3"/>
                    </a:cxn>
                  </a:cxnLst>
                  <a:rect l="l" t="t" r="r" b="b"/>
                  <a:pathLst>
                    <a:path w="1075562" h="124015">
                      <a:moveTo>
                        <a:pt x="0" y="0"/>
                      </a:moveTo>
                      <a:lnTo>
                        <a:pt x="1075563" y="0"/>
                      </a:lnTo>
                      <a:lnTo>
                        <a:pt x="1075563" y="124016"/>
                      </a:lnTo>
                      <a:lnTo>
                        <a:pt x="0" y="124016"/>
                      </a:lnTo>
                      <a:close/>
                    </a:path>
                  </a:pathLst>
                </a:custGeom>
                <a:solidFill>
                  <a:srgbClr val="2E2D2B"/>
                </a:solidFill>
                <a:ln w="9525"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8EF28F0F-8301-07F6-0D8F-9F3B516A5289}"/>
                    </a:ext>
                  </a:extLst>
                </p:cNvPr>
                <p:cNvSpPr/>
                <p:nvPr userDrawn="1"/>
              </p:nvSpPr>
              <p:spPr>
                <a:xfrm>
                  <a:off x="8820696" y="4288362"/>
                  <a:ext cx="178585" cy="84306"/>
                </a:xfrm>
                <a:custGeom>
                  <a:avLst/>
                  <a:gdLst>
                    <a:gd name="connsiteX0" fmla="*/ 0 w 262699"/>
                    <a:gd name="connsiteY0" fmla="*/ 0 h 124015"/>
                    <a:gd name="connsiteX1" fmla="*/ 262700 w 262699"/>
                    <a:gd name="connsiteY1" fmla="*/ 0 h 124015"/>
                    <a:gd name="connsiteX2" fmla="*/ 262700 w 262699"/>
                    <a:gd name="connsiteY2" fmla="*/ 124016 h 124015"/>
                    <a:gd name="connsiteX3" fmla="*/ 0 w 262699"/>
                    <a:gd name="connsiteY3" fmla="*/ 124016 h 124015"/>
                  </a:gdLst>
                  <a:ahLst/>
                  <a:cxnLst>
                    <a:cxn ang="0">
                      <a:pos x="connsiteX0" y="connsiteY0"/>
                    </a:cxn>
                    <a:cxn ang="0">
                      <a:pos x="connsiteX1" y="connsiteY1"/>
                    </a:cxn>
                    <a:cxn ang="0">
                      <a:pos x="connsiteX2" y="connsiteY2"/>
                    </a:cxn>
                    <a:cxn ang="0">
                      <a:pos x="connsiteX3" y="connsiteY3"/>
                    </a:cxn>
                  </a:cxnLst>
                  <a:rect l="l" t="t" r="r" b="b"/>
                  <a:pathLst>
                    <a:path w="262699" h="124015">
                      <a:moveTo>
                        <a:pt x="0" y="0"/>
                      </a:moveTo>
                      <a:lnTo>
                        <a:pt x="262700" y="0"/>
                      </a:lnTo>
                      <a:lnTo>
                        <a:pt x="262700" y="124016"/>
                      </a:lnTo>
                      <a:lnTo>
                        <a:pt x="0" y="124016"/>
                      </a:lnTo>
                      <a:close/>
                    </a:path>
                  </a:pathLst>
                </a:custGeom>
                <a:solidFill>
                  <a:srgbClr val="2E2D2B"/>
                </a:solidFill>
                <a:ln w="9525"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B266B703-5631-C183-1A78-0CEB564FAB83}"/>
                    </a:ext>
                  </a:extLst>
                </p:cNvPr>
                <p:cNvSpPr/>
                <p:nvPr userDrawn="1"/>
              </p:nvSpPr>
              <p:spPr>
                <a:xfrm>
                  <a:off x="8351116" y="4093071"/>
                  <a:ext cx="475018" cy="475019"/>
                </a:xfrm>
                <a:custGeom>
                  <a:avLst/>
                  <a:gdLst>
                    <a:gd name="connsiteX0" fmla="*/ 349377 w 698754"/>
                    <a:gd name="connsiteY0" fmla="*/ 698659 h 698754"/>
                    <a:gd name="connsiteX1" fmla="*/ 0 w 698754"/>
                    <a:gd name="connsiteY1" fmla="*/ 349377 h 698754"/>
                    <a:gd name="connsiteX2" fmla="*/ 349377 w 698754"/>
                    <a:gd name="connsiteY2" fmla="*/ 0 h 698754"/>
                    <a:gd name="connsiteX3" fmla="*/ 698754 w 698754"/>
                    <a:gd name="connsiteY3" fmla="*/ 349377 h 698754"/>
                    <a:gd name="connsiteX4" fmla="*/ 349377 w 698754"/>
                    <a:gd name="connsiteY4" fmla="*/ 698754 h 698754"/>
                    <a:gd name="connsiteX5" fmla="*/ 349377 w 698754"/>
                    <a:gd name="connsiteY5" fmla="*/ 124016 h 698754"/>
                    <a:gd name="connsiteX6" fmla="*/ 124111 w 698754"/>
                    <a:gd name="connsiteY6" fmla="*/ 349282 h 698754"/>
                    <a:gd name="connsiteX7" fmla="*/ 349377 w 698754"/>
                    <a:gd name="connsiteY7" fmla="*/ 574548 h 698754"/>
                    <a:gd name="connsiteX8" fmla="*/ 574643 w 698754"/>
                    <a:gd name="connsiteY8" fmla="*/ 349282 h 698754"/>
                    <a:gd name="connsiteX9" fmla="*/ 349377 w 698754"/>
                    <a:gd name="connsiteY9" fmla="*/ 124016 h 698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98754" h="698754">
                      <a:moveTo>
                        <a:pt x="349377" y="698659"/>
                      </a:moveTo>
                      <a:cubicBezTo>
                        <a:pt x="156686" y="698659"/>
                        <a:pt x="0" y="541973"/>
                        <a:pt x="0" y="349377"/>
                      </a:cubicBezTo>
                      <a:cubicBezTo>
                        <a:pt x="0" y="156781"/>
                        <a:pt x="156686" y="0"/>
                        <a:pt x="349377" y="0"/>
                      </a:cubicBezTo>
                      <a:cubicBezTo>
                        <a:pt x="542068" y="0"/>
                        <a:pt x="698754" y="156686"/>
                        <a:pt x="698754" y="349377"/>
                      </a:cubicBezTo>
                      <a:cubicBezTo>
                        <a:pt x="698754" y="542068"/>
                        <a:pt x="542068" y="698754"/>
                        <a:pt x="349377" y="698754"/>
                      </a:cubicBezTo>
                      <a:close/>
                      <a:moveTo>
                        <a:pt x="349377" y="124016"/>
                      </a:moveTo>
                      <a:cubicBezTo>
                        <a:pt x="225171" y="124016"/>
                        <a:pt x="124111" y="225076"/>
                        <a:pt x="124111" y="349282"/>
                      </a:cubicBezTo>
                      <a:cubicBezTo>
                        <a:pt x="124111" y="473488"/>
                        <a:pt x="225171" y="574548"/>
                        <a:pt x="349377" y="574548"/>
                      </a:cubicBezTo>
                      <a:cubicBezTo>
                        <a:pt x="473583" y="574548"/>
                        <a:pt x="574643" y="473488"/>
                        <a:pt x="574643" y="349282"/>
                      </a:cubicBezTo>
                      <a:cubicBezTo>
                        <a:pt x="574643" y="225076"/>
                        <a:pt x="473583" y="124016"/>
                        <a:pt x="349377" y="124016"/>
                      </a:cubicBezTo>
                      <a:close/>
                    </a:path>
                  </a:pathLst>
                </a:custGeom>
                <a:solidFill>
                  <a:srgbClr val="2E2D2B"/>
                </a:solidFill>
                <a:ln w="9525"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9E83141E-7A47-27E8-FCBE-78DDC36C2340}"/>
                    </a:ext>
                  </a:extLst>
                </p:cNvPr>
                <p:cNvSpPr/>
                <p:nvPr userDrawn="1"/>
              </p:nvSpPr>
              <p:spPr>
                <a:xfrm>
                  <a:off x="8992545" y="4093072"/>
                  <a:ext cx="475018" cy="475019"/>
                </a:xfrm>
                <a:custGeom>
                  <a:avLst/>
                  <a:gdLst>
                    <a:gd name="connsiteX0" fmla="*/ 349377 w 698754"/>
                    <a:gd name="connsiteY0" fmla="*/ 698659 h 698754"/>
                    <a:gd name="connsiteX1" fmla="*/ 0 w 698754"/>
                    <a:gd name="connsiteY1" fmla="*/ 349282 h 698754"/>
                    <a:gd name="connsiteX2" fmla="*/ 349377 w 698754"/>
                    <a:gd name="connsiteY2" fmla="*/ 0 h 698754"/>
                    <a:gd name="connsiteX3" fmla="*/ 698754 w 698754"/>
                    <a:gd name="connsiteY3" fmla="*/ 349377 h 698754"/>
                    <a:gd name="connsiteX4" fmla="*/ 349377 w 698754"/>
                    <a:gd name="connsiteY4" fmla="*/ 698754 h 698754"/>
                    <a:gd name="connsiteX5" fmla="*/ 349377 w 698754"/>
                    <a:gd name="connsiteY5" fmla="*/ 124016 h 698754"/>
                    <a:gd name="connsiteX6" fmla="*/ 124111 w 698754"/>
                    <a:gd name="connsiteY6" fmla="*/ 349282 h 698754"/>
                    <a:gd name="connsiteX7" fmla="*/ 349377 w 698754"/>
                    <a:gd name="connsiteY7" fmla="*/ 574548 h 698754"/>
                    <a:gd name="connsiteX8" fmla="*/ 574643 w 698754"/>
                    <a:gd name="connsiteY8" fmla="*/ 349282 h 698754"/>
                    <a:gd name="connsiteX9" fmla="*/ 349377 w 698754"/>
                    <a:gd name="connsiteY9" fmla="*/ 124016 h 698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98754" h="698754">
                      <a:moveTo>
                        <a:pt x="349377" y="698659"/>
                      </a:moveTo>
                      <a:cubicBezTo>
                        <a:pt x="156781" y="698659"/>
                        <a:pt x="0" y="541973"/>
                        <a:pt x="0" y="349282"/>
                      </a:cubicBezTo>
                      <a:cubicBezTo>
                        <a:pt x="0" y="156591"/>
                        <a:pt x="156686" y="0"/>
                        <a:pt x="349377" y="0"/>
                      </a:cubicBezTo>
                      <a:cubicBezTo>
                        <a:pt x="542068" y="0"/>
                        <a:pt x="698754" y="156686"/>
                        <a:pt x="698754" y="349377"/>
                      </a:cubicBezTo>
                      <a:cubicBezTo>
                        <a:pt x="698754" y="542068"/>
                        <a:pt x="542068" y="698754"/>
                        <a:pt x="349377" y="698754"/>
                      </a:cubicBezTo>
                      <a:close/>
                      <a:moveTo>
                        <a:pt x="349377" y="124016"/>
                      </a:moveTo>
                      <a:cubicBezTo>
                        <a:pt x="225171" y="124016"/>
                        <a:pt x="124111" y="225076"/>
                        <a:pt x="124111" y="349282"/>
                      </a:cubicBezTo>
                      <a:cubicBezTo>
                        <a:pt x="124111" y="473488"/>
                        <a:pt x="225171" y="574548"/>
                        <a:pt x="349377" y="574548"/>
                      </a:cubicBezTo>
                      <a:cubicBezTo>
                        <a:pt x="473583" y="574548"/>
                        <a:pt x="574643" y="473488"/>
                        <a:pt x="574643" y="349282"/>
                      </a:cubicBezTo>
                      <a:cubicBezTo>
                        <a:pt x="574643" y="225076"/>
                        <a:pt x="473583" y="124016"/>
                        <a:pt x="349377" y="124016"/>
                      </a:cubicBezTo>
                      <a:close/>
                    </a:path>
                  </a:pathLst>
                </a:custGeom>
                <a:solidFill>
                  <a:srgbClr val="2E2D2B"/>
                </a:solidFill>
                <a:ln w="9525"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079248FE-E603-C767-3BE8-A422B38C19A3}"/>
                    </a:ext>
                  </a:extLst>
                </p:cNvPr>
                <p:cNvSpPr/>
                <p:nvPr userDrawn="1"/>
              </p:nvSpPr>
              <p:spPr>
                <a:xfrm>
                  <a:off x="10182546" y="4093071"/>
                  <a:ext cx="475018" cy="475019"/>
                </a:xfrm>
                <a:custGeom>
                  <a:avLst/>
                  <a:gdLst>
                    <a:gd name="connsiteX0" fmla="*/ 349377 w 698754"/>
                    <a:gd name="connsiteY0" fmla="*/ 698659 h 698754"/>
                    <a:gd name="connsiteX1" fmla="*/ 0 w 698754"/>
                    <a:gd name="connsiteY1" fmla="*/ 349282 h 698754"/>
                    <a:gd name="connsiteX2" fmla="*/ 349377 w 698754"/>
                    <a:gd name="connsiteY2" fmla="*/ 0 h 698754"/>
                    <a:gd name="connsiteX3" fmla="*/ 698754 w 698754"/>
                    <a:gd name="connsiteY3" fmla="*/ 349377 h 698754"/>
                    <a:gd name="connsiteX4" fmla="*/ 349377 w 698754"/>
                    <a:gd name="connsiteY4" fmla="*/ 698754 h 698754"/>
                    <a:gd name="connsiteX5" fmla="*/ 349377 w 698754"/>
                    <a:gd name="connsiteY5" fmla="*/ 124016 h 698754"/>
                    <a:gd name="connsiteX6" fmla="*/ 124111 w 698754"/>
                    <a:gd name="connsiteY6" fmla="*/ 349282 h 698754"/>
                    <a:gd name="connsiteX7" fmla="*/ 349377 w 698754"/>
                    <a:gd name="connsiteY7" fmla="*/ 574548 h 698754"/>
                    <a:gd name="connsiteX8" fmla="*/ 574643 w 698754"/>
                    <a:gd name="connsiteY8" fmla="*/ 349282 h 698754"/>
                    <a:gd name="connsiteX9" fmla="*/ 349377 w 698754"/>
                    <a:gd name="connsiteY9" fmla="*/ 124016 h 698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98754" h="698754">
                      <a:moveTo>
                        <a:pt x="349377" y="698659"/>
                      </a:moveTo>
                      <a:cubicBezTo>
                        <a:pt x="156781" y="698659"/>
                        <a:pt x="0" y="541973"/>
                        <a:pt x="0" y="349282"/>
                      </a:cubicBezTo>
                      <a:cubicBezTo>
                        <a:pt x="0" y="156591"/>
                        <a:pt x="156781" y="0"/>
                        <a:pt x="349377" y="0"/>
                      </a:cubicBezTo>
                      <a:cubicBezTo>
                        <a:pt x="541972" y="0"/>
                        <a:pt x="698754" y="156686"/>
                        <a:pt x="698754" y="349377"/>
                      </a:cubicBezTo>
                      <a:cubicBezTo>
                        <a:pt x="698754" y="542068"/>
                        <a:pt x="542068" y="698754"/>
                        <a:pt x="349377" y="698754"/>
                      </a:cubicBezTo>
                      <a:close/>
                      <a:moveTo>
                        <a:pt x="349377" y="124016"/>
                      </a:moveTo>
                      <a:cubicBezTo>
                        <a:pt x="225171" y="124016"/>
                        <a:pt x="124111" y="225076"/>
                        <a:pt x="124111" y="349282"/>
                      </a:cubicBezTo>
                      <a:cubicBezTo>
                        <a:pt x="124111" y="473488"/>
                        <a:pt x="225171" y="574548"/>
                        <a:pt x="349377" y="574548"/>
                      </a:cubicBezTo>
                      <a:cubicBezTo>
                        <a:pt x="473583" y="574548"/>
                        <a:pt x="574643" y="473488"/>
                        <a:pt x="574643" y="349282"/>
                      </a:cubicBezTo>
                      <a:cubicBezTo>
                        <a:pt x="574643" y="225076"/>
                        <a:pt x="473583" y="124016"/>
                        <a:pt x="349377" y="124016"/>
                      </a:cubicBezTo>
                      <a:close/>
                    </a:path>
                  </a:pathLst>
                </a:custGeom>
                <a:solidFill>
                  <a:srgbClr val="2E2D2B"/>
                </a:solidFill>
                <a:ln w="9525" cap="flat">
                  <a:noFill/>
                  <a:prstDash val="solid"/>
                  <a:miter/>
                </a:ln>
              </p:spPr>
              <p:txBody>
                <a:bodyPr rtlCol="0" anchor="ctr"/>
                <a:lstStyle/>
                <a:p>
                  <a:endParaRPr lang="en-US"/>
                </a:p>
              </p:txBody>
            </p:sp>
          </p:grpSp>
        </p:grpSp>
      </p:grpSp>
      <p:grpSp>
        <p:nvGrpSpPr>
          <p:cNvPr id="79" name="Group 78">
            <a:extLst>
              <a:ext uri="{FF2B5EF4-FFF2-40B4-BE49-F238E27FC236}">
                <a16:creationId xmlns:a16="http://schemas.microsoft.com/office/drawing/2014/main" id="{D5DC3471-8143-DEFD-F406-3D0081902F2A}"/>
              </a:ext>
            </a:extLst>
          </p:cNvPr>
          <p:cNvGrpSpPr/>
          <p:nvPr/>
        </p:nvGrpSpPr>
        <p:grpSpPr>
          <a:xfrm>
            <a:off x="5240527" y="3396590"/>
            <a:ext cx="162359" cy="698021"/>
            <a:chOff x="4612222" y="2011251"/>
            <a:chExt cx="303854" cy="1306339"/>
          </a:xfrm>
        </p:grpSpPr>
        <p:cxnSp>
          <p:nvCxnSpPr>
            <p:cNvPr id="80" name="Straight Connector 79">
              <a:extLst>
                <a:ext uri="{FF2B5EF4-FFF2-40B4-BE49-F238E27FC236}">
                  <a16:creationId xmlns:a16="http://schemas.microsoft.com/office/drawing/2014/main" id="{FB2A9743-BA76-9DE3-0DE4-922EFFF50F28}"/>
                </a:ext>
              </a:extLst>
            </p:cNvPr>
            <p:cNvCxnSpPr>
              <a:cxnSpLocks/>
            </p:cNvCxnSpPr>
            <p:nvPr/>
          </p:nvCxnSpPr>
          <p:spPr>
            <a:xfrm flipH="1">
              <a:off x="4636179" y="2011251"/>
              <a:ext cx="255566" cy="1306339"/>
            </a:xfrm>
            <a:prstGeom prst="line">
              <a:avLst/>
            </a:prstGeom>
            <a:noFill/>
            <a:ln w="50800" cap="rnd">
              <a:solidFill>
                <a:srgbClr val="3EA85C"/>
              </a:solidFill>
              <a:round/>
            </a:ln>
          </p:spPr>
          <p:style>
            <a:lnRef idx="2">
              <a:schemeClr val="accent1">
                <a:shade val="50000"/>
              </a:schemeClr>
            </a:lnRef>
            <a:fillRef idx="1">
              <a:schemeClr val="accent1"/>
            </a:fillRef>
            <a:effectRef idx="0">
              <a:schemeClr val="accent1"/>
            </a:effectRef>
            <a:fontRef idx="minor">
              <a:schemeClr val="lt1"/>
            </a:fontRef>
          </p:style>
        </p:cxnSp>
        <p:sp>
          <p:nvSpPr>
            <p:cNvPr id="81" name="Freeform: Shape 80">
              <a:extLst>
                <a:ext uri="{FF2B5EF4-FFF2-40B4-BE49-F238E27FC236}">
                  <a16:creationId xmlns:a16="http://schemas.microsoft.com/office/drawing/2014/main" id="{215B816B-17A4-6E83-109A-20644502FD73}"/>
                </a:ext>
              </a:extLst>
            </p:cNvPr>
            <p:cNvSpPr/>
            <p:nvPr/>
          </p:nvSpPr>
          <p:spPr>
            <a:xfrm rot="16905766" flipH="1">
              <a:off x="4685418" y="2500941"/>
              <a:ext cx="157462" cy="303854"/>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50800" cap="rnd">
              <a:solidFill>
                <a:srgbClr val="3EA85C"/>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4" name="Oval 83">
            <a:extLst>
              <a:ext uri="{FF2B5EF4-FFF2-40B4-BE49-F238E27FC236}">
                <a16:creationId xmlns:a16="http://schemas.microsoft.com/office/drawing/2014/main" id="{4EBAE199-4109-1DD7-83B0-CD7CDA1A882C}"/>
              </a:ext>
            </a:extLst>
          </p:cNvPr>
          <p:cNvSpPr/>
          <p:nvPr/>
        </p:nvSpPr>
        <p:spPr>
          <a:xfrm>
            <a:off x="5077938" y="3942191"/>
            <a:ext cx="321194" cy="321194"/>
          </a:xfrm>
          <a:prstGeom prst="ellipse">
            <a:avLst/>
          </a:prstGeom>
          <a:solidFill>
            <a:srgbClr val="FFC014"/>
          </a:solidFill>
          <a:ln w="38100">
            <a:gradFill flip="none" rotWithShape="1">
              <a:gsLst>
                <a:gs pos="25000">
                  <a:srgbClr val="DD791D"/>
                </a:gs>
                <a:gs pos="100000">
                  <a:srgbClr val="FFC014"/>
                </a:gs>
              </a:gsLst>
              <a:lin ang="0" scaled="0"/>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85" name="Oval 84">
            <a:extLst>
              <a:ext uri="{FF2B5EF4-FFF2-40B4-BE49-F238E27FC236}">
                <a16:creationId xmlns:a16="http://schemas.microsoft.com/office/drawing/2014/main" id="{2FA8048A-1719-7E49-F43F-FBF48899D937}"/>
              </a:ext>
            </a:extLst>
          </p:cNvPr>
          <p:cNvSpPr/>
          <p:nvPr/>
        </p:nvSpPr>
        <p:spPr>
          <a:xfrm>
            <a:off x="5250691" y="3247406"/>
            <a:ext cx="321194" cy="321194"/>
          </a:xfrm>
          <a:prstGeom prst="ellipse">
            <a:avLst/>
          </a:prstGeom>
          <a:solidFill>
            <a:srgbClr val="FFC014"/>
          </a:solidFill>
          <a:ln w="38100">
            <a:gradFill flip="none" rotWithShape="1">
              <a:gsLst>
                <a:gs pos="25000">
                  <a:srgbClr val="DD791D"/>
                </a:gs>
                <a:gs pos="100000">
                  <a:srgbClr val="FFC014"/>
                </a:gs>
              </a:gsLst>
              <a:lin ang="0" scaled="0"/>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51" name="Rectangle: Rounded Corners 50">
            <a:extLst>
              <a:ext uri="{FF2B5EF4-FFF2-40B4-BE49-F238E27FC236}">
                <a16:creationId xmlns:a16="http://schemas.microsoft.com/office/drawing/2014/main" id="{E5171EA1-D218-1A8E-F407-040A0528F177}"/>
              </a:ext>
            </a:extLst>
          </p:cNvPr>
          <p:cNvSpPr/>
          <p:nvPr/>
        </p:nvSpPr>
        <p:spPr>
          <a:xfrm>
            <a:off x="4709672" y="2184384"/>
            <a:ext cx="3786628" cy="3517916"/>
          </a:xfrm>
          <a:prstGeom prst="roundRect">
            <a:avLst/>
          </a:prstGeom>
          <a:noFill/>
          <a:ln w="19050">
            <a:solidFill>
              <a:schemeClr val="bg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GB" sz="1200" dirty="0" err="1">
              <a:solidFill>
                <a:schemeClr val="tx1"/>
              </a:solidFill>
            </a:endParaRPr>
          </a:p>
        </p:txBody>
      </p:sp>
      <p:sp>
        <p:nvSpPr>
          <p:cNvPr id="52" name="Rectangle 51">
            <a:extLst>
              <a:ext uri="{FF2B5EF4-FFF2-40B4-BE49-F238E27FC236}">
                <a16:creationId xmlns:a16="http://schemas.microsoft.com/office/drawing/2014/main" id="{285CA9E8-1A13-FC27-D943-A1027F1FB9EC}"/>
              </a:ext>
            </a:extLst>
          </p:cNvPr>
          <p:cNvSpPr/>
          <p:nvPr/>
        </p:nvSpPr>
        <p:spPr>
          <a:xfrm>
            <a:off x="5112623" y="2063047"/>
            <a:ext cx="2948411" cy="664605"/>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dirty="0">
                <a:solidFill>
                  <a:schemeClr val="bg2"/>
                </a:solidFill>
              </a:rPr>
              <a:t>Infrastructure system</a:t>
            </a:r>
          </a:p>
        </p:txBody>
      </p:sp>
    </p:spTree>
    <p:extLst>
      <p:ext uri="{BB962C8B-B14F-4D97-AF65-F5344CB8AC3E}">
        <p14:creationId xmlns:p14="http://schemas.microsoft.com/office/powerpoint/2010/main" val="33028774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61FC4117-5E3D-1C52-0868-C4E52F32C28E}"/>
              </a:ext>
            </a:extLst>
          </p:cNvPr>
          <p:cNvGrpSpPr/>
          <p:nvPr/>
        </p:nvGrpSpPr>
        <p:grpSpPr>
          <a:xfrm>
            <a:off x="969691" y="3830486"/>
            <a:ext cx="1073431" cy="729967"/>
            <a:chOff x="2556256" y="5243197"/>
            <a:chExt cx="1073430" cy="729966"/>
          </a:xfrm>
        </p:grpSpPr>
        <p:pic>
          <p:nvPicPr>
            <p:cNvPr id="9" name="Water">
              <a:extLst>
                <a:ext uri="{FF2B5EF4-FFF2-40B4-BE49-F238E27FC236}">
                  <a16:creationId xmlns:a16="http://schemas.microsoft.com/office/drawing/2014/main" id="{F99AEF31-ABF9-1367-672F-925813F51943}"/>
                </a:ext>
              </a:extLst>
            </p:cNvPr>
            <p:cNvPicPr>
              <a:picLocks noChangeAspect="1"/>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t="50665"/>
            <a:stretch/>
          </p:blipFill>
          <p:spPr>
            <a:xfrm>
              <a:off x="2565542" y="5534217"/>
              <a:ext cx="1064144" cy="438946"/>
            </a:xfrm>
            <a:prstGeom prst="rect">
              <a:avLst/>
            </a:prstGeom>
          </p:spPr>
        </p:pic>
        <p:pic>
          <p:nvPicPr>
            <p:cNvPr id="10" name="Water">
              <a:extLst>
                <a:ext uri="{FF2B5EF4-FFF2-40B4-BE49-F238E27FC236}">
                  <a16:creationId xmlns:a16="http://schemas.microsoft.com/office/drawing/2014/main" id="{7A74D17E-2089-F5C1-51D2-0427715B1501}"/>
                </a:ext>
              </a:extLst>
            </p:cNvPr>
            <p:cNvPicPr>
              <a:picLocks noChangeAspect="1"/>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t="50665"/>
            <a:stretch/>
          </p:blipFill>
          <p:spPr>
            <a:xfrm>
              <a:off x="2556256" y="5243197"/>
              <a:ext cx="1064144" cy="438946"/>
            </a:xfrm>
            <a:prstGeom prst="rect">
              <a:avLst/>
            </a:prstGeom>
          </p:spPr>
        </p:pic>
      </p:grpSp>
      <p:graphicFrame>
        <p:nvGraphicFramePr>
          <p:cNvPr id="32" name="Table 98">
            <a:extLst>
              <a:ext uri="{FF2B5EF4-FFF2-40B4-BE49-F238E27FC236}">
                <a16:creationId xmlns:a16="http://schemas.microsoft.com/office/drawing/2014/main" id="{70ED1B27-0FAB-3E6B-D90B-123ABBF6F7B5}"/>
              </a:ext>
            </a:extLst>
          </p:cNvPr>
          <p:cNvGraphicFramePr>
            <a:graphicFrameLocks noGrp="1"/>
          </p:cNvGraphicFramePr>
          <p:nvPr>
            <p:extLst>
              <p:ext uri="{D42A27DB-BD31-4B8C-83A1-F6EECF244321}">
                <p14:modId xmlns:p14="http://schemas.microsoft.com/office/powerpoint/2010/main" val="914639648"/>
              </p:ext>
            </p:extLst>
          </p:nvPr>
        </p:nvGraphicFramePr>
        <p:xfrm>
          <a:off x="393024" y="2066707"/>
          <a:ext cx="11425880" cy="575324"/>
        </p:xfrm>
        <a:graphic>
          <a:graphicData uri="http://schemas.openxmlformats.org/drawingml/2006/table">
            <a:tbl>
              <a:tblPr firstRow="1" bandRow="1">
                <a:tableStyleId>{7DF18680-E054-41AD-8BC1-D1AEF772440D}</a:tableStyleId>
              </a:tblPr>
              <a:tblGrid>
                <a:gridCol w="2285176">
                  <a:extLst>
                    <a:ext uri="{9D8B030D-6E8A-4147-A177-3AD203B41FA5}">
                      <a16:colId xmlns:a16="http://schemas.microsoft.com/office/drawing/2014/main" val="4033018687"/>
                    </a:ext>
                  </a:extLst>
                </a:gridCol>
                <a:gridCol w="2285176">
                  <a:extLst>
                    <a:ext uri="{9D8B030D-6E8A-4147-A177-3AD203B41FA5}">
                      <a16:colId xmlns:a16="http://schemas.microsoft.com/office/drawing/2014/main" val="3392839880"/>
                    </a:ext>
                  </a:extLst>
                </a:gridCol>
                <a:gridCol w="2285176">
                  <a:extLst>
                    <a:ext uri="{9D8B030D-6E8A-4147-A177-3AD203B41FA5}">
                      <a16:colId xmlns:a16="http://schemas.microsoft.com/office/drawing/2014/main" val="341438104"/>
                    </a:ext>
                  </a:extLst>
                </a:gridCol>
                <a:gridCol w="2285176">
                  <a:extLst>
                    <a:ext uri="{9D8B030D-6E8A-4147-A177-3AD203B41FA5}">
                      <a16:colId xmlns:a16="http://schemas.microsoft.com/office/drawing/2014/main" val="957496393"/>
                    </a:ext>
                  </a:extLst>
                </a:gridCol>
                <a:gridCol w="2285176">
                  <a:extLst>
                    <a:ext uri="{9D8B030D-6E8A-4147-A177-3AD203B41FA5}">
                      <a16:colId xmlns:a16="http://schemas.microsoft.com/office/drawing/2014/main" val="540666703"/>
                    </a:ext>
                  </a:extLst>
                </a:gridCol>
              </a:tblGrid>
              <a:tr h="575324">
                <a:tc>
                  <a:txBody>
                    <a:bodyPr/>
                    <a:lstStyle/>
                    <a:p>
                      <a:pPr algn="ctr"/>
                      <a:r>
                        <a:rPr lang="en-GB" sz="1500" b="0"/>
                        <a:t>Event</a:t>
                      </a:r>
                    </a:p>
                  </a:txBody>
                  <a:tcPr anchor="ctr">
                    <a:solidFill>
                      <a:schemeClr val="accent4"/>
                    </a:solidFill>
                  </a:tcPr>
                </a:tc>
                <a:tc>
                  <a:txBody>
                    <a:bodyPr/>
                    <a:lstStyle/>
                    <a:p>
                      <a:pPr algn="ctr"/>
                      <a:r>
                        <a:rPr lang="en-GB" sz="1500" b="0"/>
                        <a:t>Preventative measures</a:t>
                      </a:r>
                    </a:p>
                  </a:txBody>
                  <a:tcPr anchor="ctr">
                    <a:solidFill>
                      <a:schemeClr val="accent4"/>
                    </a:solidFill>
                  </a:tcPr>
                </a:tc>
                <a:tc>
                  <a:txBody>
                    <a:bodyPr/>
                    <a:lstStyle/>
                    <a:p>
                      <a:pPr algn="ctr"/>
                      <a:r>
                        <a:rPr lang="en-GB" sz="1500" b="0"/>
                        <a:t>Asset output state</a:t>
                      </a:r>
                    </a:p>
                  </a:txBody>
                  <a:tcPr anchor="ctr">
                    <a:solidFill>
                      <a:schemeClr val="accent4"/>
                    </a:solidFill>
                  </a:tcPr>
                </a:tc>
                <a:tc>
                  <a:txBody>
                    <a:bodyPr/>
                    <a:lstStyle/>
                    <a:p>
                      <a:pPr algn="ctr"/>
                      <a:r>
                        <a:rPr lang="en-GB" sz="1500" b="0"/>
                        <a:t>Containment measures</a:t>
                      </a:r>
                    </a:p>
                  </a:txBody>
                  <a:tcPr anchor="ctr">
                    <a:solidFill>
                      <a:schemeClr val="accent4"/>
                    </a:solidFill>
                  </a:tcPr>
                </a:tc>
                <a:tc>
                  <a:txBody>
                    <a:bodyPr/>
                    <a:lstStyle/>
                    <a:p>
                      <a:pPr algn="ctr"/>
                      <a:r>
                        <a:rPr lang="en-GB" sz="1500" b="0" dirty="0"/>
                        <a:t>Outcomes</a:t>
                      </a:r>
                    </a:p>
                  </a:txBody>
                  <a:tcPr anchor="ctr">
                    <a:solidFill>
                      <a:schemeClr val="accent4"/>
                    </a:solidFill>
                  </a:tcPr>
                </a:tc>
                <a:extLst>
                  <a:ext uri="{0D108BD9-81ED-4DB2-BD59-A6C34878D82A}">
                    <a16:rowId xmlns:a16="http://schemas.microsoft.com/office/drawing/2014/main" val="3809148546"/>
                  </a:ext>
                </a:extLst>
              </a:tr>
            </a:tbl>
          </a:graphicData>
        </a:graphic>
      </p:graphicFrame>
      <p:cxnSp>
        <p:nvCxnSpPr>
          <p:cNvPr id="57" name="Straight Arrow Connector 56">
            <a:extLst>
              <a:ext uri="{FF2B5EF4-FFF2-40B4-BE49-F238E27FC236}">
                <a16:creationId xmlns:a16="http://schemas.microsoft.com/office/drawing/2014/main" id="{8CACF903-BCD7-1E1B-4B26-742F33B925C6}"/>
              </a:ext>
            </a:extLst>
          </p:cNvPr>
          <p:cNvCxnSpPr>
            <a:cxnSpLocks/>
          </p:cNvCxnSpPr>
          <p:nvPr/>
        </p:nvCxnSpPr>
        <p:spPr>
          <a:xfrm>
            <a:off x="405819" y="1992564"/>
            <a:ext cx="11413085" cy="0"/>
          </a:xfrm>
          <a:prstGeom prst="straightConnector1">
            <a:avLst/>
          </a:prstGeom>
          <a:ln w="76200">
            <a:solidFill>
              <a:schemeClr val="accent3"/>
            </a:solidFill>
            <a:tailEnd type="triangle"/>
          </a:ln>
        </p:spPr>
        <p:style>
          <a:lnRef idx="1">
            <a:schemeClr val="accent1"/>
          </a:lnRef>
          <a:fillRef idx="0">
            <a:schemeClr val="accent1"/>
          </a:fillRef>
          <a:effectRef idx="0">
            <a:schemeClr val="accent1"/>
          </a:effectRef>
          <a:fontRef idx="minor">
            <a:schemeClr val="tx1"/>
          </a:fontRef>
        </p:style>
      </p:cxnSp>
      <p:pic>
        <p:nvPicPr>
          <p:cNvPr id="68" name="count stop time watch">
            <a:extLst>
              <a:ext uri="{FF2B5EF4-FFF2-40B4-BE49-F238E27FC236}">
                <a16:creationId xmlns:a16="http://schemas.microsoft.com/office/drawing/2014/main" id="{C2E798A4-D121-BF4E-28B7-3BE5200FBEF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117960" y="3132637"/>
            <a:ext cx="474175" cy="474175"/>
          </a:xfrm>
          <a:prstGeom prst="rect">
            <a:avLst/>
          </a:prstGeom>
        </p:spPr>
      </p:pic>
      <p:sp>
        <p:nvSpPr>
          <p:cNvPr id="69" name="TextBox 68">
            <a:extLst>
              <a:ext uri="{FF2B5EF4-FFF2-40B4-BE49-F238E27FC236}">
                <a16:creationId xmlns:a16="http://schemas.microsoft.com/office/drawing/2014/main" id="{AFC69A17-B4CC-7227-033D-7BD30D025AD8}"/>
              </a:ext>
            </a:extLst>
          </p:cNvPr>
          <p:cNvSpPr txBox="1"/>
          <p:nvPr/>
        </p:nvSpPr>
        <p:spPr>
          <a:xfrm>
            <a:off x="2727503" y="2811461"/>
            <a:ext cx="2492619" cy="357085"/>
          </a:xfrm>
          <a:prstGeom prst="rect">
            <a:avLst/>
          </a:prstGeom>
          <a:noFill/>
        </p:spPr>
        <p:txBody>
          <a:bodyPr wrap="square" lIns="0" tIns="0" rIns="0" bIns="0" rtlCol="0">
            <a:noAutofit/>
          </a:bodyPr>
          <a:lstStyle/>
          <a:p>
            <a:r>
              <a:rPr lang="en-GB" b="1" dirty="0">
                <a:solidFill>
                  <a:schemeClr val="accent3"/>
                </a:solidFill>
                <a:latin typeface="Akkurat LL" panose="020B0504020101010102" pitchFamily="34" charset="-126"/>
                <a:ea typeface="Akkurat LL" panose="020B0504020101010102" pitchFamily="34" charset="-126"/>
                <a:cs typeface="Akkurat LL" panose="020B0504020101010102" pitchFamily="34" charset="-126"/>
              </a:rPr>
              <a:t>‘Siloed’ scenario</a:t>
            </a:r>
          </a:p>
        </p:txBody>
      </p:sp>
      <p:grpSp>
        <p:nvGrpSpPr>
          <p:cNvPr id="81" name="Group 80">
            <a:extLst>
              <a:ext uri="{FF2B5EF4-FFF2-40B4-BE49-F238E27FC236}">
                <a16:creationId xmlns:a16="http://schemas.microsoft.com/office/drawing/2014/main" id="{D814A593-EB54-D423-AFA4-132E9347CA9E}"/>
              </a:ext>
            </a:extLst>
          </p:cNvPr>
          <p:cNvGrpSpPr/>
          <p:nvPr/>
        </p:nvGrpSpPr>
        <p:grpSpPr>
          <a:xfrm>
            <a:off x="5802282" y="3008867"/>
            <a:ext cx="756805" cy="662283"/>
            <a:chOff x="6615545" y="3817785"/>
            <a:chExt cx="949533" cy="830940"/>
          </a:xfrm>
        </p:grpSpPr>
        <p:grpSp>
          <p:nvGrpSpPr>
            <p:cNvPr id="74" name="Group 73">
              <a:extLst>
                <a:ext uri="{FF2B5EF4-FFF2-40B4-BE49-F238E27FC236}">
                  <a16:creationId xmlns:a16="http://schemas.microsoft.com/office/drawing/2014/main" id="{9C647CB7-48CD-6654-C5D1-6D30BA7BA156}"/>
                </a:ext>
              </a:extLst>
            </p:cNvPr>
            <p:cNvGrpSpPr/>
            <p:nvPr/>
          </p:nvGrpSpPr>
          <p:grpSpPr>
            <a:xfrm>
              <a:off x="6892185" y="4448383"/>
              <a:ext cx="404837" cy="151724"/>
              <a:chOff x="6288861" y="3963918"/>
              <a:chExt cx="651994" cy="244354"/>
            </a:xfrm>
          </p:grpSpPr>
          <p:cxnSp>
            <p:nvCxnSpPr>
              <p:cNvPr id="72" name="Straight Connector 71">
                <a:extLst>
                  <a:ext uri="{FF2B5EF4-FFF2-40B4-BE49-F238E27FC236}">
                    <a16:creationId xmlns:a16="http://schemas.microsoft.com/office/drawing/2014/main" id="{B4127F0F-DC36-C18B-1276-53EB3E2054C9}"/>
                  </a:ext>
                </a:extLst>
              </p:cNvPr>
              <p:cNvCxnSpPr>
                <a:cxnSpLocks/>
              </p:cNvCxnSpPr>
              <p:nvPr/>
            </p:nvCxnSpPr>
            <p:spPr>
              <a:xfrm rot="4160959" flipH="1">
                <a:off x="6492681" y="3760098"/>
                <a:ext cx="244354" cy="651994"/>
              </a:xfrm>
              <a:prstGeom prst="line">
                <a:avLst/>
              </a:prstGeom>
              <a:noFill/>
              <a:ln w="28575" cap="rnd">
                <a:solidFill>
                  <a:srgbClr val="C00000"/>
                </a:solidFill>
                <a:round/>
              </a:ln>
            </p:spPr>
            <p:style>
              <a:lnRef idx="2">
                <a:schemeClr val="accent1">
                  <a:shade val="50000"/>
                </a:schemeClr>
              </a:lnRef>
              <a:fillRef idx="1">
                <a:schemeClr val="accent1"/>
              </a:fillRef>
              <a:effectRef idx="0">
                <a:schemeClr val="accent1"/>
              </a:effectRef>
              <a:fontRef idx="minor">
                <a:schemeClr val="lt1"/>
              </a:fontRef>
            </p:style>
          </p:cxnSp>
          <p:sp>
            <p:nvSpPr>
              <p:cNvPr id="73" name="Freeform: Shape 72">
                <a:extLst>
                  <a:ext uri="{FF2B5EF4-FFF2-40B4-BE49-F238E27FC236}">
                    <a16:creationId xmlns:a16="http://schemas.microsoft.com/office/drawing/2014/main" id="{F42D4F6D-116B-A1B9-11E3-D33FC7D6802A}"/>
                  </a:ext>
                </a:extLst>
              </p:cNvPr>
              <p:cNvSpPr/>
              <p:nvPr/>
            </p:nvSpPr>
            <p:spPr>
              <a:xfrm rot="10779356" flipH="1">
                <a:off x="6539894" y="3972422"/>
                <a:ext cx="121241" cy="233960"/>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28575" cap="rnd">
                <a:solidFill>
                  <a:srgbClr val="C000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9" name="Oval 48">
              <a:extLst>
                <a:ext uri="{FF2B5EF4-FFF2-40B4-BE49-F238E27FC236}">
                  <a16:creationId xmlns:a16="http://schemas.microsoft.com/office/drawing/2014/main" id="{DB445952-8B2F-D09B-4924-F6A72EFFD1E0}"/>
                </a:ext>
              </a:extLst>
            </p:cNvPr>
            <p:cNvSpPr/>
            <p:nvPr/>
          </p:nvSpPr>
          <p:spPr>
            <a:xfrm>
              <a:off x="6971882" y="3817785"/>
              <a:ext cx="241318" cy="241318"/>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51" name="Oval 50">
              <a:extLst>
                <a:ext uri="{FF2B5EF4-FFF2-40B4-BE49-F238E27FC236}">
                  <a16:creationId xmlns:a16="http://schemas.microsoft.com/office/drawing/2014/main" id="{18205170-E2CC-58AC-DBC6-CDA7D3923E6B}"/>
                </a:ext>
              </a:extLst>
            </p:cNvPr>
            <p:cNvSpPr/>
            <p:nvPr/>
          </p:nvSpPr>
          <p:spPr>
            <a:xfrm>
              <a:off x="6615545" y="4400213"/>
              <a:ext cx="241318" cy="241318"/>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52" name="Oval 51">
              <a:extLst>
                <a:ext uri="{FF2B5EF4-FFF2-40B4-BE49-F238E27FC236}">
                  <a16:creationId xmlns:a16="http://schemas.microsoft.com/office/drawing/2014/main" id="{BF22E496-59EC-AE15-C35E-77FC09A76E84}"/>
                </a:ext>
              </a:extLst>
            </p:cNvPr>
            <p:cNvSpPr/>
            <p:nvPr/>
          </p:nvSpPr>
          <p:spPr>
            <a:xfrm>
              <a:off x="7323760" y="4407407"/>
              <a:ext cx="241318" cy="241318"/>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grpSp>
          <p:nvGrpSpPr>
            <p:cNvPr id="75" name="Group 74">
              <a:extLst>
                <a:ext uri="{FF2B5EF4-FFF2-40B4-BE49-F238E27FC236}">
                  <a16:creationId xmlns:a16="http://schemas.microsoft.com/office/drawing/2014/main" id="{079A62BC-6FD8-3B86-F32F-848B766A8427}"/>
                </a:ext>
              </a:extLst>
            </p:cNvPr>
            <p:cNvGrpSpPr/>
            <p:nvPr/>
          </p:nvGrpSpPr>
          <p:grpSpPr>
            <a:xfrm rot="7200000">
              <a:off x="6708376" y="4145967"/>
              <a:ext cx="404837" cy="151724"/>
              <a:chOff x="6288861" y="3963918"/>
              <a:chExt cx="651994" cy="244354"/>
            </a:xfrm>
          </p:grpSpPr>
          <p:cxnSp>
            <p:nvCxnSpPr>
              <p:cNvPr id="76" name="Straight Connector 75">
                <a:extLst>
                  <a:ext uri="{FF2B5EF4-FFF2-40B4-BE49-F238E27FC236}">
                    <a16:creationId xmlns:a16="http://schemas.microsoft.com/office/drawing/2014/main" id="{1BB9BBDE-B6AF-48BF-A87A-FFC0F015DE62}"/>
                  </a:ext>
                </a:extLst>
              </p:cNvPr>
              <p:cNvCxnSpPr>
                <a:cxnSpLocks/>
              </p:cNvCxnSpPr>
              <p:nvPr/>
            </p:nvCxnSpPr>
            <p:spPr>
              <a:xfrm rot="4160959" flipH="1">
                <a:off x="6492681" y="3760098"/>
                <a:ext cx="244354" cy="651994"/>
              </a:xfrm>
              <a:prstGeom prst="line">
                <a:avLst/>
              </a:prstGeom>
              <a:noFill/>
              <a:ln w="28575" cap="rnd">
                <a:solidFill>
                  <a:srgbClr val="C00000"/>
                </a:solidFill>
                <a:round/>
              </a:ln>
            </p:spPr>
            <p:style>
              <a:lnRef idx="2">
                <a:schemeClr val="accent1">
                  <a:shade val="50000"/>
                </a:schemeClr>
              </a:lnRef>
              <a:fillRef idx="1">
                <a:schemeClr val="accent1"/>
              </a:fillRef>
              <a:effectRef idx="0">
                <a:schemeClr val="accent1"/>
              </a:effectRef>
              <a:fontRef idx="minor">
                <a:schemeClr val="lt1"/>
              </a:fontRef>
            </p:style>
          </p:cxnSp>
          <p:sp>
            <p:nvSpPr>
              <p:cNvPr id="77" name="Freeform: Shape 76">
                <a:extLst>
                  <a:ext uri="{FF2B5EF4-FFF2-40B4-BE49-F238E27FC236}">
                    <a16:creationId xmlns:a16="http://schemas.microsoft.com/office/drawing/2014/main" id="{E63FAB01-A92B-9162-471F-D3DCA2509E52}"/>
                  </a:ext>
                </a:extLst>
              </p:cNvPr>
              <p:cNvSpPr/>
              <p:nvPr/>
            </p:nvSpPr>
            <p:spPr>
              <a:xfrm rot="10779356" flipH="1">
                <a:off x="6545403" y="3983053"/>
                <a:ext cx="110218" cy="212691"/>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28575" cap="rnd">
                <a:solidFill>
                  <a:srgbClr val="C000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8" name="Group 77">
              <a:extLst>
                <a:ext uri="{FF2B5EF4-FFF2-40B4-BE49-F238E27FC236}">
                  <a16:creationId xmlns:a16="http://schemas.microsoft.com/office/drawing/2014/main" id="{C4FD753B-668A-873D-2888-6411DAA9CE4A}"/>
                </a:ext>
              </a:extLst>
            </p:cNvPr>
            <p:cNvGrpSpPr/>
            <p:nvPr/>
          </p:nvGrpSpPr>
          <p:grpSpPr>
            <a:xfrm rot="3416228" flipH="1">
              <a:off x="7061527" y="4140124"/>
              <a:ext cx="404837" cy="151724"/>
              <a:chOff x="6288861" y="3963918"/>
              <a:chExt cx="651994" cy="244354"/>
            </a:xfrm>
          </p:grpSpPr>
          <p:cxnSp>
            <p:nvCxnSpPr>
              <p:cNvPr id="79" name="Straight Connector 78">
                <a:extLst>
                  <a:ext uri="{FF2B5EF4-FFF2-40B4-BE49-F238E27FC236}">
                    <a16:creationId xmlns:a16="http://schemas.microsoft.com/office/drawing/2014/main" id="{ADC215DA-05CC-77F7-03F8-4EC3E9B97EF4}"/>
                  </a:ext>
                </a:extLst>
              </p:cNvPr>
              <p:cNvCxnSpPr>
                <a:cxnSpLocks/>
              </p:cNvCxnSpPr>
              <p:nvPr/>
            </p:nvCxnSpPr>
            <p:spPr>
              <a:xfrm rot="4160959" flipH="1">
                <a:off x="6492681" y="3760098"/>
                <a:ext cx="244354" cy="651994"/>
              </a:xfrm>
              <a:prstGeom prst="line">
                <a:avLst/>
              </a:prstGeom>
              <a:noFill/>
              <a:ln w="28575" cap="rnd">
                <a:solidFill>
                  <a:srgbClr val="C00000"/>
                </a:solidFill>
                <a:round/>
              </a:ln>
            </p:spPr>
            <p:style>
              <a:lnRef idx="2">
                <a:schemeClr val="accent1">
                  <a:shade val="50000"/>
                </a:schemeClr>
              </a:lnRef>
              <a:fillRef idx="1">
                <a:schemeClr val="accent1"/>
              </a:fillRef>
              <a:effectRef idx="0">
                <a:schemeClr val="accent1"/>
              </a:effectRef>
              <a:fontRef idx="minor">
                <a:schemeClr val="lt1"/>
              </a:fontRef>
            </p:style>
          </p:cxnSp>
          <p:sp>
            <p:nvSpPr>
              <p:cNvPr id="80" name="Freeform: Shape 79">
                <a:extLst>
                  <a:ext uri="{FF2B5EF4-FFF2-40B4-BE49-F238E27FC236}">
                    <a16:creationId xmlns:a16="http://schemas.microsoft.com/office/drawing/2014/main" id="{DE77D59C-3BF8-15D2-800B-0CB490EBDC98}"/>
                  </a:ext>
                </a:extLst>
              </p:cNvPr>
              <p:cNvSpPr/>
              <p:nvPr/>
            </p:nvSpPr>
            <p:spPr>
              <a:xfrm rot="10779356" flipH="1">
                <a:off x="6545403" y="3983053"/>
                <a:ext cx="110218" cy="212691"/>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28575" cap="rnd">
                <a:solidFill>
                  <a:srgbClr val="C000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35" name="Group 34">
            <a:extLst>
              <a:ext uri="{FF2B5EF4-FFF2-40B4-BE49-F238E27FC236}">
                <a16:creationId xmlns:a16="http://schemas.microsoft.com/office/drawing/2014/main" id="{B1D506AE-352B-F485-574C-63B4F94596D0}"/>
              </a:ext>
            </a:extLst>
          </p:cNvPr>
          <p:cNvGrpSpPr/>
          <p:nvPr/>
        </p:nvGrpSpPr>
        <p:grpSpPr>
          <a:xfrm>
            <a:off x="3273355" y="3184769"/>
            <a:ext cx="1159401" cy="729967"/>
            <a:chOff x="2831919" y="4197402"/>
            <a:chExt cx="1159401" cy="729966"/>
          </a:xfrm>
        </p:grpSpPr>
        <p:sp>
          <p:nvSpPr>
            <p:cNvPr id="34" name="Rectangle 33">
              <a:extLst>
                <a:ext uri="{FF2B5EF4-FFF2-40B4-BE49-F238E27FC236}">
                  <a16:creationId xmlns:a16="http://schemas.microsoft.com/office/drawing/2014/main" id="{43DACF85-3B93-1810-4816-19FBF6459F2A}"/>
                </a:ext>
              </a:extLst>
            </p:cNvPr>
            <p:cNvSpPr/>
            <p:nvPr/>
          </p:nvSpPr>
          <p:spPr>
            <a:xfrm>
              <a:off x="3631176" y="4411918"/>
              <a:ext cx="205715" cy="395524"/>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pic>
          <p:nvPicPr>
            <p:cNvPr id="4" name="Water">
              <a:extLst>
                <a:ext uri="{FF2B5EF4-FFF2-40B4-BE49-F238E27FC236}">
                  <a16:creationId xmlns:a16="http://schemas.microsoft.com/office/drawing/2014/main" id="{400110BA-C260-DD1D-DEEB-8DDE51937FA5}"/>
                </a:ext>
              </a:extLst>
            </p:cNvPr>
            <p:cNvPicPr>
              <a:picLocks noChangeAspect="1"/>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7"/>
                </a:ext>
              </a:extLst>
            </a:blip>
            <a:srcRect t="50665" r="43338" b="29159"/>
            <a:stretch/>
          </p:blipFill>
          <p:spPr>
            <a:xfrm flipV="1">
              <a:off x="3388348" y="4200575"/>
              <a:ext cx="602972" cy="179514"/>
            </a:xfrm>
            <a:prstGeom prst="rect">
              <a:avLst/>
            </a:prstGeom>
          </p:spPr>
        </p:pic>
        <p:grpSp>
          <p:nvGrpSpPr>
            <p:cNvPr id="13" name="Group 12">
              <a:extLst>
                <a:ext uri="{FF2B5EF4-FFF2-40B4-BE49-F238E27FC236}">
                  <a16:creationId xmlns:a16="http://schemas.microsoft.com/office/drawing/2014/main" id="{0A86B265-9E9A-E5C2-B82B-C59D9A48C5CB}"/>
                </a:ext>
              </a:extLst>
            </p:cNvPr>
            <p:cNvGrpSpPr/>
            <p:nvPr/>
          </p:nvGrpSpPr>
          <p:grpSpPr>
            <a:xfrm flipH="1">
              <a:off x="2831919" y="4197402"/>
              <a:ext cx="946732" cy="729966"/>
              <a:chOff x="2393628" y="5243197"/>
              <a:chExt cx="946732" cy="729966"/>
            </a:xfrm>
          </p:grpSpPr>
          <p:pic>
            <p:nvPicPr>
              <p:cNvPr id="14" name="Water">
                <a:extLst>
                  <a:ext uri="{FF2B5EF4-FFF2-40B4-BE49-F238E27FC236}">
                    <a16:creationId xmlns:a16="http://schemas.microsoft.com/office/drawing/2014/main" id="{C6B04549-BDBD-B305-AB3D-C0F9A321BA5C}"/>
                  </a:ext>
                </a:extLst>
              </p:cNvPr>
              <p:cNvPicPr>
                <a:picLocks noChangeAspect="1"/>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1" t="50665" r="11908"/>
              <a:stretch/>
            </p:blipFill>
            <p:spPr>
              <a:xfrm>
                <a:off x="2402914" y="5534217"/>
                <a:ext cx="937446" cy="438946"/>
              </a:xfrm>
              <a:prstGeom prst="rect">
                <a:avLst/>
              </a:prstGeom>
            </p:spPr>
          </p:pic>
          <p:pic>
            <p:nvPicPr>
              <p:cNvPr id="33" name="Water">
                <a:extLst>
                  <a:ext uri="{FF2B5EF4-FFF2-40B4-BE49-F238E27FC236}">
                    <a16:creationId xmlns:a16="http://schemas.microsoft.com/office/drawing/2014/main" id="{2BF0A09F-B9B6-76B8-26D5-28AD7E26E2F8}"/>
                  </a:ext>
                </a:extLst>
              </p:cNvPr>
              <p:cNvPicPr>
                <a:picLocks noChangeAspect="1"/>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t="50665" r="14956"/>
              <a:stretch/>
            </p:blipFill>
            <p:spPr>
              <a:xfrm>
                <a:off x="2393628" y="5243197"/>
                <a:ext cx="905000" cy="438946"/>
              </a:xfrm>
              <a:prstGeom prst="rect">
                <a:avLst/>
              </a:prstGeom>
            </p:spPr>
          </p:pic>
        </p:grpSp>
      </p:grpSp>
      <p:pic>
        <p:nvPicPr>
          <p:cNvPr id="15" name="count stop time watch">
            <a:extLst>
              <a:ext uri="{FF2B5EF4-FFF2-40B4-BE49-F238E27FC236}">
                <a16:creationId xmlns:a16="http://schemas.microsoft.com/office/drawing/2014/main" id="{8FE58807-0156-8B81-060F-3842ABCE87E4}"/>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8117960" y="4487320"/>
            <a:ext cx="474174" cy="474174"/>
          </a:xfrm>
          <a:prstGeom prst="rect">
            <a:avLst/>
          </a:prstGeom>
        </p:spPr>
      </p:pic>
      <p:sp>
        <p:nvSpPr>
          <p:cNvPr id="50" name="TextBox 49">
            <a:extLst>
              <a:ext uri="{FF2B5EF4-FFF2-40B4-BE49-F238E27FC236}">
                <a16:creationId xmlns:a16="http://schemas.microsoft.com/office/drawing/2014/main" id="{5C065B23-7EE5-AF74-8C62-A46F7C2AF401}"/>
              </a:ext>
            </a:extLst>
          </p:cNvPr>
          <p:cNvSpPr txBox="1"/>
          <p:nvPr/>
        </p:nvSpPr>
        <p:spPr>
          <a:xfrm>
            <a:off x="2752905" y="4076930"/>
            <a:ext cx="1826447" cy="357085"/>
          </a:xfrm>
          <a:prstGeom prst="rect">
            <a:avLst/>
          </a:prstGeom>
          <a:noFill/>
        </p:spPr>
        <p:txBody>
          <a:bodyPr wrap="square" lIns="0" tIns="0" rIns="0" bIns="0" rtlCol="0">
            <a:noAutofit/>
          </a:bodyPr>
          <a:lstStyle/>
          <a:p>
            <a:r>
              <a:rPr lang="en-GB" b="1" dirty="0">
                <a:solidFill>
                  <a:srgbClr val="00B050"/>
                </a:solidFill>
                <a:latin typeface="Akkurat LL" panose="020B0504020101010102" pitchFamily="34" charset="-126"/>
                <a:ea typeface="Akkurat LL" panose="020B0504020101010102" pitchFamily="34" charset="-126"/>
                <a:cs typeface="Akkurat LL" panose="020B0504020101010102" pitchFamily="34" charset="-126"/>
              </a:rPr>
              <a:t>‘Intervention #1’ - CReDo</a:t>
            </a:r>
          </a:p>
        </p:txBody>
      </p:sp>
      <p:grpSp>
        <p:nvGrpSpPr>
          <p:cNvPr id="43" name="Group 42">
            <a:extLst>
              <a:ext uri="{FF2B5EF4-FFF2-40B4-BE49-F238E27FC236}">
                <a16:creationId xmlns:a16="http://schemas.microsoft.com/office/drawing/2014/main" id="{AA97EF9C-52E1-1B71-7A5C-F898A3AF30FC}"/>
              </a:ext>
            </a:extLst>
          </p:cNvPr>
          <p:cNvGrpSpPr/>
          <p:nvPr/>
        </p:nvGrpSpPr>
        <p:grpSpPr>
          <a:xfrm>
            <a:off x="3136719" y="4623852"/>
            <a:ext cx="1073430" cy="729966"/>
            <a:chOff x="2556256" y="5243197"/>
            <a:chExt cx="1073430" cy="729966"/>
          </a:xfrm>
        </p:grpSpPr>
        <p:pic>
          <p:nvPicPr>
            <p:cNvPr id="45" name="Water">
              <a:extLst>
                <a:ext uri="{FF2B5EF4-FFF2-40B4-BE49-F238E27FC236}">
                  <a16:creationId xmlns:a16="http://schemas.microsoft.com/office/drawing/2014/main" id="{DECF3776-AEDE-4B48-729F-256FCE49BE89}"/>
                </a:ext>
              </a:extLst>
            </p:cNvPr>
            <p:cNvPicPr>
              <a:picLocks noChangeAspect="1"/>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t="50665"/>
            <a:stretch/>
          </p:blipFill>
          <p:spPr>
            <a:xfrm>
              <a:off x="2565542" y="5534217"/>
              <a:ext cx="1064144" cy="438946"/>
            </a:xfrm>
            <a:prstGeom prst="rect">
              <a:avLst/>
            </a:prstGeom>
          </p:spPr>
        </p:pic>
        <p:pic>
          <p:nvPicPr>
            <p:cNvPr id="46" name="Water">
              <a:extLst>
                <a:ext uri="{FF2B5EF4-FFF2-40B4-BE49-F238E27FC236}">
                  <a16:creationId xmlns:a16="http://schemas.microsoft.com/office/drawing/2014/main" id="{36EE343A-8F18-EFD2-0099-C3DB9EAE3211}"/>
                </a:ext>
              </a:extLst>
            </p:cNvPr>
            <p:cNvPicPr>
              <a:picLocks noChangeAspect="1"/>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t="50665"/>
            <a:stretch/>
          </p:blipFill>
          <p:spPr>
            <a:xfrm>
              <a:off x="2556256" y="5243197"/>
              <a:ext cx="1064144" cy="438946"/>
            </a:xfrm>
            <a:prstGeom prst="rect">
              <a:avLst/>
            </a:prstGeom>
          </p:spPr>
        </p:pic>
      </p:grpSp>
      <p:grpSp>
        <p:nvGrpSpPr>
          <p:cNvPr id="95" name="Group 94">
            <a:extLst>
              <a:ext uri="{FF2B5EF4-FFF2-40B4-BE49-F238E27FC236}">
                <a16:creationId xmlns:a16="http://schemas.microsoft.com/office/drawing/2014/main" id="{B47C3526-EB32-39E6-3296-9C34BCFA9CBE}"/>
              </a:ext>
            </a:extLst>
          </p:cNvPr>
          <p:cNvGrpSpPr/>
          <p:nvPr/>
        </p:nvGrpSpPr>
        <p:grpSpPr>
          <a:xfrm>
            <a:off x="5802283" y="4426607"/>
            <a:ext cx="756805" cy="662281"/>
            <a:chOff x="6615545" y="3817785"/>
            <a:chExt cx="949533" cy="830940"/>
          </a:xfrm>
        </p:grpSpPr>
        <p:grpSp>
          <p:nvGrpSpPr>
            <p:cNvPr id="96" name="Group 95">
              <a:extLst>
                <a:ext uri="{FF2B5EF4-FFF2-40B4-BE49-F238E27FC236}">
                  <a16:creationId xmlns:a16="http://schemas.microsoft.com/office/drawing/2014/main" id="{20AC2AC5-9B48-A5BC-519F-D19CB660CB48}"/>
                </a:ext>
              </a:extLst>
            </p:cNvPr>
            <p:cNvGrpSpPr/>
            <p:nvPr/>
          </p:nvGrpSpPr>
          <p:grpSpPr>
            <a:xfrm>
              <a:off x="6892185" y="4448383"/>
              <a:ext cx="404837" cy="151724"/>
              <a:chOff x="6288861" y="3963918"/>
              <a:chExt cx="651994" cy="244354"/>
            </a:xfrm>
          </p:grpSpPr>
          <p:cxnSp>
            <p:nvCxnSpPr>
              <p:cNvPr id="106" name="Straight Connector 105">
                <a:extLst>
                  <a:ext uri="{FF2B5EF4-FFF2-40B4-BE49-F238E27FC236}">
                    <a16:creationId xmlns:a16="http://schemas.microsoft.com/office/drawing/2014/main" id="{35EBA3E8-15F3-6FC5-0820-A4F56384B4B8}"/>
                  </a:ext>
                </a:extLst>
              </p:cNvPr>
              <p:cNvCxnSpPr>
                <a:cxnSpLocks/>
              </p:cNvCxnSpPr>
              <p:nvPr/>
            </p:nvCxnSpPr>
            <p:spPr>
              <a:xfrm rot="4160959" flipH="1">
                <a:off x="6492681" y="3760098"/>
                <a:ext cx="244354" cy="651994"/>
              </a:xfrm>
              <a:prstGeom prst="line">
                <a:avLst/>
              </a:prstGeom>
              <a:noFill/>
              <a:ln w="28575" cap="rnd">
                <a:solidFill>
                  <a:srgbClr val="C00000"/>
                </a:solidFill>
                <a:round/>
              </a:ln>
            </p:spPr>
            <p:style>
              <a:lnRef idx="2">
                <a:schemeClr val="accent1">
                  <a:shade val="50000"/>
                </a:schemeClr>
              </a:lnRef>
              <a:fillRef idx="1">
                <a:schemeClr val="accent1"/>
              </a:fillRef>
              <a:effectRef idx="0">
                <a:schemeClr val="accent1"/>
              </a:effectRef>
              <a:fontRef idx="minor">
                <a:schemeClr val="lt1"/>
              </a:fontRef>
            </p:style>
          </p:cxnSp>
          <p:sp>
            <p:nvSpPr>
              <p:cNvPr id="107" name="Freeform: Shape 106">
                <a:extLst>
                  <a:ext uri="{FF2B5EF4-FFF2-40B4-BE49-F238E27FC236}">
                    <a16:creationId xmlns:a16="http://schemas.microsoft.com/office/drawing/2014/main" id="{26FE6293-D803-5539-4C02-0DD82654F8CF}"/>
                  </a:ext>
                </a:extLst>
              </p:cNvPr>
              <p:cNvSpPr/>
              <p:nvPr/>
            </p:nvSpPr>
            <p:spPr>
              <a:xfrm rot="10779356" flipH="1">
                <a:off x="6539894" y="3972422"/>
                <a:ext cx="121241" cy="233960"/>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28575" cap="rnd">
                <a:solidFill>
                  <a:srgbClr val="C000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7" name="Oval 96">
              <a:extLst>
                <a:ext uri="{FF2B5EF4-FFF2-40B4-BE49-F238E27FC236}">
                  <a16:creationId xmlns:a16="http://schemas.microsoft.com/office/drawing/2014/main" id="{DCF02BFD-DC51-EF06-9557-919841A45AEE}"/>
                </a:ext>
              </a:extLst>
            </p:cNvPr>
            <p:cNvSpPr/>
            <p:nvPr/>
          </p:nvSpPr>
          <p:spPr>
            <a:xfrm>
              <a:off x="6971882" y="3817785"/>
              <a:ext cx="241318" cy="241318"/>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98" name="Oval 97">
              <a:extLst>
                <a:ext uri="{FF2B5EF4-FFF2-40B4-BE49-F238E27FC236}">
                  <a16:creationId xmlns:a16="http://schemas.microsoft.com/office/drawing/2014/main" id="{B0A38EFE-F543-FF77-D9BB-64404DD7ED10}"/>
                </a:ext>
              </a:extLst>
            </p:cNvPr>
            <p:cNvSpPr/>
            <p:nvPr/>
          </p:nvSpPr>
          <p:spPr>
            <a:xfrm>
              <a:off x="6615545" y="4400213"/>
              <a:ext cx="241318" cy="241318"/>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99" name="Oval 98">
              <a:extLst>
                <a:ext uri="{FF2B5EF4-FFF2-40B4-BE49-F238E27FC236}">
                  <a16:creationId xmlns:a16="http://schemas.microsoft.com/office/drawing/2014/main" id="{127AA235-4663-FCA5-3370-B05E53F0E1F2}"/>
                </a:ext>
              </a:extLst>
            </p:cNvPr>
            <p:cNvSpPr/>
            <p:nvPr/>
          </p:nvSpPr>
          <p:spPr>
            <a:xfrm>
              <a:off x="7323760" y="4407407"/>
              <a:ext cx="241318" cy="241318"/>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grpSp>
          <p:nvGrpSpPr>
            <p:cNvPr id="100" name="Group 99">
              <a:extLst>
                <a:ext uri="{FF2B5EF4-FFF2-40B4-BE49-F238E27FC236}">
                  <a16:creationId xmlns:a16="http://schemas.microsoft.com/office/drawing/2014/main" id="{506D39BB-5582-A4CB-EDF0-3183638C32FA}"/>
                </a:ext>
              </a:extLst>
            </p:cNvPr>
            <p:cNvGrpSpPr/>
            <p:nvPr/>
          </p:nvGrpSpPr>
          <p:grpSpPr>
            <a:xfrm rot="7200000">
              <a:off x="6708376" y="4145967"/>
              <a:ext cx="404837" cy="151724"/>
              <a:chOff x="6288861" y="3963918"/>
              <a:chExt cx="651994" cy="244354"/>
            </a:xfrm>
          </p:grpSpPr>
          <p:cxnSp>
            <p:nvCxnSpPr>
              <p:cNvPr id="104" name="Straight Connector 103">
                <a:extLst>
                  <a:ext uri="{FF2B5EF4-FFF2-40B4-BE49-F238E27FC236}">
                    <a16:creationId xmlns:a16="http://schemas.microsoft.com/office/drawing/2014/main" id="{3C80AE5F-6128-93BF-5B3C-1F48DBD6F73A}"/>
                  </a:ext>
                </a:extLst>
              </p:cNvPr>
              <p:cNvCxnSpPr>
                <a:cxnSpLocks/>
              </p:cNvCxnSpPr>
              <p:nvPr/>
            </p:nvCxnSpPr>
            <p:spPr>
              <a:xfrm rot="4160959" flipH="1">
                <a:off x="6492681" y="3760098"/>
                <a:ext cx="244354" cy="651994"/>
              </a:xfrm>
              <a:prstGeom prst="line">
                <a:avLst/>
              </a:prstGeom>
              <a:noFill/>
              <a:ln w="28575" cap="rnd">
                <a:solidFill>
                  <a:srgbClr val="C00000"/>
                </a:solidFill>
                <a:round/>
              </a:ln>
            </p:spPr>
            <p:style>
              <a:lnRef idx="2">
                <a:schemeClr val="accent1">
                  <a:shade val="50000"/>
                </a:schemeClr>
              </a:lnRef>
              <a:fillRef idx="1">
                <a:schemeClr val="accent1"/>
              </a:fillRef>
              <a:effectRef idx="0">
                <a:schemeClr val="accent1"/>
              </a:effectRef>
              <a:fontRef idx="minor">
                <a:schemeClr val="lt1"/>
              </a:fontRef>
            </p:style>
          </p:cxnSp>
          <p:sp>
            <p:nvSpPr>
              <p:cNvPr id="105" name="Freeform: Shape 104">
                <a:extLst>
                  <a:ext uri="{FF2B5EF4-FFF2-40B4-BE49-F238E27FC236}">
                    <a16:creationId xmlns:a16="http://schemas.microsoft.com/office/drawing/2014/main" id="{3DD38DB5-DDB5-71A7-3918-FC553CC1590F}"/>
                  </a:ext>
                </a:extLst>
              </p:cNvPr>
              <p:cNvSpPr/>
              <p:nvPr/>
            </p:nvSpPr>
            <p:spPr>
              <a:xfrm rot="10779356" flipH="1">
                <a:off x="6545403" y="3983053"/>
                <a:ext cx="110218" cy="212691"/>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28575" cap="rnd">
                <a:solidFill>
                  <a:srgbClr val="C000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1" name="Group 100">
              <a:extLst>
                <a:ext uri="{FF2B5EF4-FFF2-40B4-BE49-F238E27FC236}">
                  <a16:creationId xmlns:a16="http://schemas.microsoft.com/office/drawing/2014/main" id="{43EFC008-CC79-70D2-A1F9-C27735D5BB52}"/>
                </a:ext>
              </a:extLst>
            </p:cNvPr>
            <p:cNvGrpSpPr/>
            <p:nvPr/>
          </p:nvGrpSpPr>
          <p:grpSpPr>
            <a:xfrm rot="3416228" flipH="1">
              <a:off x="7061527" y="4140124"/>
              <a:ext cx="404837" cy="151724"/>
              <a:chOff x="6288861" y="3963918"/>
              <a:chExt cx="651994" cy="244354"/>
            </a:xfrm>
          </p:grpSpPr>
          <p:cxnSp>
            <p:nvCxnSpPr>
              <p:cNvPr id="102" name="Straight Connector 101">
                <a:extLst>
                  <a:ext uri="{FF2B5EF4-FFF2-40B4-BE49-F238E27FC236}">
                    <a16:creationId xmlns:a16="http://schemas.microsoft.com/office/drawing/2014/main" id="{AC645D85-A5CD-D650-BD3E-66255402AE27}"/>
                  </a:ext>
                </a:extLst>
              </p:cNvPr>
              <p:cNvCxnSpPr>
                <a:cxnSpLocks/>
              </p:cNvCxnSpPr>
              <p:nvPr/>
            </p:nvCxnSpPr>
            <p:spPr>
              <a:xfrm rot="4160959" flipH="1">
                <a:off x="6492681" y="3760098"/>
                <a:ext cx="244354" cy="651994"/>
              </a:xfrm>
              <a:prstGeom prst="line">
                <a:avLst/>
              </a:prstGeom>
              <a:noFill/>
              <a:ln w="28575" cap="rnd">
                <a:solidFill>
                  <a:srgbClr val="C00000"/>
                </a:solidFill>
                <a:round/>
              </a:ln>
            </p:spPr>
            <p:style>
              <a:lnRef idx="2">
                <a:schemeClr val="accent1">
                  <a:shade val="50000"/>
                </a:schemeClr>
              </a:lnRef>
              <a:fillRef idx="1">
                <a:schemeClr val="accent1"/>
              </a:fillRef>
              <a:effectRef idx="0">
                <a:schemeClr val="accent1"/>
              </a:effectRef>
              <a:fontRef idx="minor">
                <a:schemeClr val="lt1"/>
              </a:fontRef>
            </p:style>
          </p:cxnSp>
          <p:sp>
            <p:nvSpPr>
              <p:cNvPr id="103" name="Freeform: Shape 102">
                <a:extLst>
                  <a:ext uri="{FF2B5EF4-FFF2-40B4-BE49-F238E27FC236}">
                    <a16:creationId xmlns:a16="http://schemas.microsoft.com/office/drawing/2014/main" id="{EA02769D-33CC-D676-98ED-CFB8B9539B80}"/>
                  </a:ext>
                </a:extLst>
              </p:cNvPr>
              <p:cNvSpPr/>
              <p:nvPr/>
            </p:nvSpPr>
            <p:spPr>
              <a:xfrm rot="10779356" flipH="1">
                <a:off x="6545403" y="3983053"/>
                <a:ext cx="110218" cy="212691"/>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28575" cap="rnd">
                <a:solidFill>
                  <a:srgbClr val="C0000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47" name="Rectangle 46">
            <a:extLst>
              <a:ext uri="{FF2B5EF4-FFF2-40B4-BE49-F238E27FC236}">
                <a16:creationId xmlns:a16="http://schemas.microsoft.com/office/drawing/2014/main" id="{291C0CCD-7772-2E43-BA60-BE3B0A35DCE8}"/>
              </a:ext>
            </a:extLst>
          </p:cNvPr>
          <p:cNvSpPr/>
          <p:nvPr/>
        </p:nvSpPr>
        <p:spPr>
          <a:xfrm>
            <a:off x="4063764" y="4446197"/>
            <a:ext cx="213597" cy="787695"/>
          </a:xfrm>
          <a:prstGeom prst="rect">
            <a:avLst/>
          </a:prstGeom>
          <a:solidFill>
            <a:srgbClr val="3EA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grpSp>
        <p:nvGrpSpPr>
          <p:cNvPr id="122" name="Group 121">
            <a:extLst>
              <a:ext uri="{FF2B5EF4-FFF2-40B4-BE49-F238E27FC236}">
                <a16:creationId xmlns:a16="http://schemas.microsoft.com/office/drawing/2014/main" id="{0501935D-84BA-A12B-C13D-E400E503723B}"/>
              </a:ext>
            </a:extLst>
          </p:cNvPr>
          <p:cNvGrpSpPr/>
          <p:nvPr/>
        </p:nvGrpSpPr>
        <p:grpSpPr>
          <a:xfrm>
            <a:off x="5802283" y="4426607"/>
            <a:ext cx="756805" cy="662281"/>
            <a:chOff x="6615545" y="3817785"/>
            <a:chExt cx="949533" cy="830940"/>
          </a:xfrm>
        </p:grpSpPr>
        <p:grpSp>
          <p:nvGrpSpPr>
            <p:cNvPr id="123" name="Group 122">
              <a:extLst>
                <a:ext uri="{FF2B5EF4-FFF2-40B4-BE49-F238E27FC236}">
                  <a16:creationId xmlns:a16="http://schemas.microsoft.com/office/drawing/2014/main" id="{871A341E-C5A9-AE6E-7CA1-0F7445C96812}"/>
                </a:ext>
              </a:extLst>
            </p:cNvPr>
            <p:cNvGrpSpPr/>
            <p:nvPr/>
          </p:nvGrpSpPr>
          <p:grpSpPr>
            <a:xfrm>
              <a:off x="6892185" y="4448383"/>
              <a:ext cx="404837" cy="151724"/>
              <a:chOff x="6288861" y="3963918"/>
              <a:chExt cx="651994" cy="244354"/>
            </a:xfrm>
          </p:grpSpPr>
          <p:cxnSp>
            <p:nvCxnSpPr>
              <p:cNvPr id="133" name="Straight Connector 132">
                <a:extLst>
                  <a:ext uri="{FF2B5EF4-FFF2-40B4-BE49-F238E27FC236}">
                    <a16:creationId xmlns:a16="http://schemas.microsoft.com/office/drawing/2014/main" id="{FE139810-478D-96A9-918A-C07D66B89D7D}"/>
                  </a:ext>
                </a:extLst>
              </p:cNvPr>
              <p:cNvCxnSpPr>
                <a:cxnSpLocks/>
              </p:cNvCxnSpPr>
              <p:nvPr/>
            </p:nvCxnSpPr>
            <p:spPr>
              <a:xfrm rot="4160959" flipH="1">
                <a:off x="6492681" y="3760098"/>
                <a:ext cx="244354" cy="651994"/>
              </a:xfrm>
              <a:prstGeom prst="line">
                <a:avLst/>
              </a:prstGeom>
              <a:noFill/>
              <a:ln w="41275" cap="rnd">
                <a:solidFill>
                  <a:srgbClr val="3EA85C"/>
                </a:solidFill>
                <a:round/>
              </a:ln>
            </p:spPr>
            <p:style>
              <a:lnRef idx="2">
                <a:schemeClr val="accent1">
                  <a:shade val="50000"/>
                </a:schemeClr>
              </a:lnRef>
              <a:fillRef idx="1">
                <a:schemeClr val="accent1"/>
              </a:fillRef>
              <a:effectRef idx="0">
                <a:schemeClr val="accent1"/>
              </a:effectRef>
              <a:fontRef idx="minor">
                <a:schemeClr val="lt1"/>
              </a:fontRef>
            </p:style>
          </p:cxnSp>
          <p:sp>
            <p:nvSpPr>
              <p:cNvPr id="134" name="Freeform: Shape 133">
                <a:extLst>
                  <a:ext uri="{FF2B5EF4-FFF2-40B4-BE49-F238E27FC236}">
                    <a16:creationId xmlns:a16="http://schemas.microsoft.com/office/drawing/2014/main" id="{88CD7940-32ED-6E97-1312-5AB4FA26436F}"/>
                  </a:ext>
                </a:extLst>
              </p:cNvPr>
              <p:cNvSpPr/>
              <p:nvPr/>
            </p:nvSpPr>
            <p:spPr>
              <a:xfrm rot="10779356" flipH="1">
                <a:off x="6539894" y="3972422"/>
                <a:ext cx="121241" cy="233960"/>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41275" cap="rnd">
                <a:solidFill>
                  <a:srgbClr val="3EA85C"/>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4" name="Oval 123">
              <a:extLst>
                <a:ext uri="{FF2B5EF4-FFF2-40B4-BE49-F238E27FC236}">
                  <a16:creationId xmlns:a16="http://schemas.microsoft.com/office/drawing/2014/main" id="{6B3B6FE9-73BB-0F61-1950-C4FF622BAD36}"/>
                </a:ext>
              </a:extLst>
            </p:cNvPr>
            <p:cNvSpPr/>
            <p:nvPr/>
          </p:nvSpPr>
          <p:spPr>
            <a:xfrm>
              <a:off x="6971882" y="3817785"/>
              <a:ext cx="241318" cy="241318"/>
            </a:xfrm>
            <a:prstGeom prst="ellipse">
              <a:avLst/>
            </a:prstGeom>
            <a:noFill/>
            <a:ln w="41275">
              <a:solidFill>
                <a:srgbClr val="3EA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125" name="Oval 124">
              <a:extLst>
                <a:ext uri="{FF2B5EF4-FFF2-40B4-BE49-F238E27FC236}">
                  <a16:creationId xmlns:a16="http://schemas.microsoft.com/office/drawing/2014/main" id="{10C8F89C-5076-D269-C916-F9FA68634D4B}"/>
                </a:ext>
              </a:extLst>
            </p:cNvPr>
            <p:cNvSpPr/>
            <p:nvPr/>
          </p:nvSpPr>
          <p:spPr>
            <a:xfrm>
              <a:off x="6615545" y="4400213"/>
              <a:ext cx="241318" cy="241318"/>
            </a:xfrm>
            <a:prstGeom prst="ellipse">
              <a:avLst/>
            </a:prstGeom>
            <a:noFill/>
            <a:ln w="41275">
              <a:solidFill>
                <a:srgbClr val="3EA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126" name="Oval 125">
              <a:extLst>
                <a:ext uri="{FF2B5EF4-FFF2-40B4-BE49-F238E27FC236}">
                  <a16:creationId xmlns:a16="http://schemas.microsoft.com/office/drawing/2014/main" id="{7F6E6393-8B43-3B6B-9E41-7A0326D03D40}"/>
                </a:ext>
              </a:extLst>
            </p:cNvPr>
            <p:cNvSpPr/>
            <p:nvPr/>
          </p:nvSpPr>
          <p:spPr>
            <a:xfrm>
              <a:off x="7323760" y="4407407"/>
              <a:ext cx="241318" cy="241318"/>
            </a:xfrm>
            <a:prstGeom prst="ellipse">
              <a:avLst/>
            </a:prstGeom>
            <a:noFill/>
            <a:ln w="41275">
              <a:solidFill>
                <a:srgbClr val="3EA8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grpSp>
          <p:nvGrpSpPr>
            <p:cNvPr id="127" name="Group 126">
              <a:extLst>
                <a:ext uri="{FF2B5EF4-FFF2-40B4-BE49-F238E27FC236}">
                  <a16:creationId xmlns:a16="http://schemas.microsoft.com/office/drawing/2014/main" id="{FCED3263-342B-2B27-155E-C966AD2DC82D}"/>
                </a:ext>
              </a:extLst>
            </p:cNvPr>
            <p:cNvGrpSpPr/>
            <p:nvPr/>
          </p:nvGrpSpPr>
          <p:grpSpPr>
            <a:xfrm rot="7200000">
              <a:off x="6708376" y="4145967"/>
              <a:ext cx="404837" cy="151724"/>
              <a:chOff x="6288861" y="3963918"/>
              <a:chExt cx="651994" cy="244354"/>
            </a:xfrm>
          </p:grpSpPr>
          <p:cxnSp>
            <p:nvCxnSpPr>
              <p:cNvPr id="131" name="Straight Connector 130">
                <a:extLst>
                  <a:ext uri="{FF2B5EF4-FFF2-40B4-BE49-F238E27FC236}">
                    <a16:creationId xmlns:a16="http://schemas.microsoft.com/office/drawing/2014/main" id="{127900A6-EFAC-57D8-DEBC-AAFA6ABFFE93}"/>
                  </a:ext>
                </a:extLst>
              </p:cNvPr>
              <p:cNvCxnSpPr>
                <a:cxnSpLocks/>
              </p:cNvCxnSpPr>
              <p:nvPr/>
            </p:nvCxnSpPr>
            <p:spPr>
              <a:xfrm rot="4160959" flipH="1">
                <a:off x="6492681" y="3760098"/>
                <a:ext cx="244354" cy="651994"/>
              </a:xfrm>
              <a:prstGeom prst="line">
                <a:avLst/>
              </a:prstGeom>
              <a:noFill/>
              <a:ln w="41275" cap="rnd">
                <a:solidFill>
                  <a:srgbClr val="3EA85C"/>
                </a:solidFill>
                <a:round/>
              </a:ln>
            </p:spPr>
            <p:style>
              <a:lnRef idx="2">
                <a:schemeClr val="accent1">
                  <a:shade val="50000"/>
                </a:schemeClr>
              </a:lnRef>
              <a:fillRef idx="1">
                <a:schemeClr val="accent1"/>
              </a:fillRef>
              <a:effectRef idx="0">
                <a:schemeClr val="accent1"/>
              </a:effectRef>
              <a:fontRef idx="minor">
                <a:schemeClr val="lt1"/>
              </a:fontRef>
            </p:style>
          </p:cxnSp>
          <p:sp>
            <p:nvSpPr>
              <p:cNvPr id="132" name="Freeform: Shape 131">
                <a:extLst>
                  <a:ext uri="{FF2B5EF4-FFF2-40B4-BE49-F238E27FC236}">
                    <a16:creationId xmlns:a16="http://schemas.microsoft.com/office/drawing/2014/main" id="{C5CB50FF-FF55-2AF5-33D3-C168C7426B05}"/>
                  </a:ext>
                </a:extLst>
              </p:cNvPr>
              <p:cNvSpPr/>
              <p:nvPr/>
            </p:nvSpPr>
            <p:spPr>
              <a:xfrm rot="10779356" flipH="1">
                <a:off x="6545403" y="3983053"/>
                <a:ext cx="110218" cy="212691"/>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41275" cap="rnd">
                <a:solidFill>
                  <a:srgbClr val="3EA85C"/>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28" name="Group 127">
              <a:extLst>
                <a:ext uri="{FF2B5EF4-FFF2-40B4-BE49-F238E27FC236}">
                  <a16:creationId xmlns:a16="http://schemas.microsoft.com/office/drawing/2014/main" id="{4EC30392-E417-D7F9-E25A-BF01D094666C}"/>
                </a:ext>
              </a:extLst>
            </p:cNvPr>
            <p:cNvGrpSpPr/>
            <p:nvPr/>
          </p:nvGrpSpPr>
          <p:grpSpPr>
            <a:xfrm rot="3416228" flipH="1">
              <a:off x="7061527" y="4140124"/>
              <a:ext cx="404837" cy="151724"/>
              <a:chOff x="6288861" y="3963918"/>
              <a:chExt cx="651994" cy="244354"/>
            </a:xfrm>
          </p:grpSpPr>
          <p:cxnSp>
            <p:nvCxnSpPr>
              <p:cNvPr id="129" name="Straight Connector 128">
                <a:extLst>
                  <a:ext uri="{FF2B5EF4-FFF2-40B4-BE49-F238E27FC236}">
                    <a16:creationId xmlns:a16="http://schemas.microsoft.com/office/drawing/2014/main" id="{4124249D-2CB1-00EC-C129-6B9C6B1AE81C}"/>
                  </a:ext>
                </a:extLst>
              </p:cNvPr>
              <p:cNvCxnSpPr>
                <a:cxnSpLocks/>
              </p:cNvCxnSpPr>
              <p:nvPr/>
            </p:nvCxnSpPr>
            <p:spPr>
              <a:xfrm rot="4160959" flipH="1">
                <a:off x="6492681" y="3760098"/>
                <a:ext cx="244354" cy="651994"/>
              </a:xfrm>
              <a:prstGeom prst="line">
                <a:avLst/>
              </a:prstGeom>
              <a:noFill/>
              <a:ln w="41275" cap="rnd">
                <a:solidFill>
                  <a:srgbClr val="3EA85C"/>
                </a:solidFill>
                <a:round/>
              </a:ln>
            </p:spPr>
            <p:style>
              <a:lnRef idx="2">
                <a:schemeClr val="accent1">
                  <a:shade val="50000"/>
                </a:schemeClr>
              </a:lnRef>
              <a:fillRef idx="1">
                <a:schemeClr val="accent1"/>
              </a:fillRef>
              <a:effectRef idx="0">
                <a:schemeClr val="accent1"/>
              </a:effectRef>
              <a:fontRef idx="minor">
                <a:schemeClr val="lt1"/>
              </a:fontRef>
            </p:style>
          </p:cxnSp>
          <p:sp>
            <p:nvSpPr>
              <p:cNvPr id="130" name="Freeform: Shape 129">
                <a:extLst>
                  <a:ext uri="{FF2B5EF4-FFF2-40B4-BE49-F238E27FC236}">
                    <a16:creationId xmlns:a16="http://schemas.microsoft.com/office/drawing/2014/main" id="{6D715EFF-0190-9EEF-5FEC-6C0325588A8F}"/>
                  </a:ext>
                </a:extLst>
              </p:cNvPr>
              <p:cNvSpPr/>
              <p:nvPr/>
            </p:nvSpPr>
            <p:spPr>
              <a:xfrm rot="10779356" flipH="1">
                <a:off x="6545403" y="3983053"/>
                <a:ext cx="110218" cy="212691"/>
              </a:xfrm>
              <a:custGeom>
                <a:avLst/>
                <a:gdLst>
                  <a:gd name="connsiteX0" fmla="*/ 3128211 w 3157086"/>
                  <a:gd name="connsiteY0" fmla="*/ 6285297 h 6285297"/>
                  <a:gd name="connsiteX1" fmla="*/ 0 w 3157086"/>
                  <a:gd name="connsiteY1" fmla="*/ 3157086 h 6285297"/>
                  <a:gd name="connsiteX2" fmla="*/ 3157086 w 3157086"/>
                  <a:gd name="connsiteY2" fmla="*/ 0 h 6285297"/>
                </a:gdLst>
                <a:ahLst/>
                <a:cxnLst>
                  <a:cxn ang="0">
                    <a:pos x="connsiteX0" y="connsiteY0"/>
                  </a:cxn>
                  <a:cxn ang="0">
                    <a:pos x="connsiteX1" y="connsiteY1"/>
                  </a:cxn>
                  <a:cxn ang="0">
                    <a:pos x="connsiteX2" y="connsiteY2"/>
                  </a:cxn>
                </a:cxnLst>
                <a:rect l="l" t="t" r="r" b="b"/>
                <a:pathLst>
                  <a:path w="3157086" h="6285297">
                    <a:moveTo>
                      <a:pt x="3128211" y="6285297"/>
                    </a:moveTo>
                    <a:lnTo>
                      <a:pt x="0" y="3157086"/>
                    </a:lnTo>
                    <a:lnTo>
                      <a:pt x="3157086" y="0"/>
                    </a:lnTo>
                  </a:path>
                </a:pathLst>
              </a:custGeom>
              <a:noFill/>
              <a:ln w="41275" cap="rnd">
                <a:solidFill>
                  <a:srgbClr val="3EA85C"/>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143" name="Rectangle 142">
            <a:extLst>
              <a:ext uri="{FF2B5EF4-FFF2-40B4-BE49-F238E27FC236}">
                <a16:creationId xmlns:a16="http://schemas.microsoft.com/office/drawing/2014/main" id="{DCFF1FDE-356C-3E6A-EF3D-9ABA2061F9C3}"/>
              </a:ext>
            </a:extLst>
          </p:cNvPr>
          <p:cNvSpPr/>
          <p:nvPr/>
        </p:nvSpPr>
        <p:spPr>
          <a:xfrm>
            <a:off x="4063764" y="4734878"/>
            <a:ext cx="205715" cy="490114"/>
          </a:xfrm>
          <a:prstGeom prst="rect">
            <a:avLst/>
          </a:prstGeom>
          <a:solidFill>
            <a:srgbClr val="3EA8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pic>
        <p:nvPicPr>
          <p:cNvPr id="5" name="Graphic 4">
            <a:extLst>
              <a:ext uri="{FF2B5EF4-FFF2-40B4-BE49-F238E27FC236}">
                <a16:creationId xmlns:a16="http://schemas.microsoft.com/office/drawing/2014/main" id="{8DCB13EB-9644-8007-8EBB-36178260B2D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420497" y="3105036"/>
            <a:ext cx="477399" cy="481071"/>
          </a:xfrm>
          <a:prstGeom prst="rect">
            <a:avLst/>
          </a:prstGeom>
        </p:spPr>
      </p:pic>
      <p:pic>
        <p:nvPicPr>
          <p:cNvPr id="7" name="Graphic 6">
            <a:extLst>
              <a:ext uri="{FF2B5EF4-FFF2-40B4-BE49-F238E27FC236}">
                <a16:creationId xmlns:a16="http://schemas.microsoft.com/office/drawing/2014/main" id="{FA4E9E92-AF08-40F9-7C2A-2651DCD072FA}"/>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0420497" y="4510388"/>
            <a:ext cx="477399" cy="481071"/>
          </a:xfrm>
          <a:prstGeom prst="rect">
            <a:avLst/>
          </a:prstGeom>
        </p:spPr>
      </p:pic>
      <p:pic>
        <p:nvPicPr>
          <p:cNvPr id="111" name="Picture 110">
            <a:extLst>
              <a:ext uri="{FF2B5EF4-FFF2-40B4-BE49-F238E27FC236}">
                <a16:creationId xmlns:a16="http://schemas.microsoft.com/office/drawing/2014/main" id="{E1D74079-9C4A-E197-43D0-4DC627E34537}"/>
              </a:ext>
            </a:extLst>
          </p:cNvPr>
          <p:cNvPicPr>
            <a:picLocks noChangeAspect="1"/>
          </p:cNvPicPr>
          <p:nvPr/>
        </p:nvPicPr>
        <p:blipFill rotWithShape="1">
          <a:blip r:embed="rId14"/>
          <a:srcRect l="48826" r="-1"/>
          <a:stretch/>
        </p:blipFill>
        <p:spPr>
          <a:xfrm>
            <a:off x="8351841" y="4602323"/>
            <a:ext cx="149757" cy="292633"/>
          </a:xfrm>
          <a:prstGeom prst="rect">
            <a:avLst/>
          </a:prstGeom>
        </p:spPr>
      </p:pic>
      <p:sp>
        <p:nvSpPr>
          <p:cNvPr id="11" name="Title 2">
            <a:extLst>
              <a:ext uri="{FF2B5EF4-FFF2-40B4-BE49-F238E27FC236}">
                <a16:creationId xmlns:a16="http://schemas.microsoft.com/office/drawing/2014/main" id="{733DD6BF-96CA-DD7E-8FB1-D41EAD809CED}"/>
              </a:ext>
            </a:extLst>
          </p:cNvPr>
          <p:cNvSpPr txBox="1">
            <a:spLocks/>
          </p:cNvSpPr>
          <p:nvPr/>
        </p:nvSpPr>
        <p:spPr>
          <a:xfrm>
            <a:off x="515694" y="442028"/>
            <a:ext cx="11135211" cy="690638"/>
          </a:xfrm>
          <a:prstGeom prst="rect">
            <a:avLst/>
          </a:prstGeom>
        </p:spPr>
        <p:txBody>
          <a:bodyPr vert="horz" lIns="0" tIns="0" rIns="0" bIns="0" rtlCol="0" anchor="t">
            <a:noAutofit/>
          </a:bodyPr>
          <a:lstStyle>
            <a:lvl1pPr algn="l" defTabSz="914377" rtl="0" eaLnBrk="1" latinLnBrk="0" hangingPunct="1">
              <a:lnSpc>
                <a:spcPct val="70000"/>
              </a:lnSpc>
              <a:spcBef>
                <a:spcPct val="0"/>
              </a:spcBef>
              <a:buNone/>
              <a:defRPr lang="en-GB" sz="6600" kern="1200" cap="none" spc="200" baseline="0">
                <a:solidFill>
                  <a:schemeClr val="accent1"/>
                </a:solidFill>
                <a:latin typeface="+mj-lt"/>
                <a:ea typeface="+mj-ea"/>
                <a:cs typeface="Arial" panose="020B0604020202020204" pitchFamily="34" charset="0"/>
              </a:defRPr>
            </a:lvl1pPr>
          </a:lstStyle>
          <a:p>
            <a:r>
              <a:rPr lang="en-GB" sz="4500" dirty="0"/>
              <a:t>We then compared the costs of a number of interventions, which depend on criticality</a:t>
            </a:r>
          </a:p>
        </p:txBody>
      </p:sp>
    </p:spTree>
    <p:extLst>
      <p:ext uri="{BB962C8B-B14F-4D97-AF65-F5344CB8AC3E}">
        <p14:creationId xmlns:p14="http://schemas.microsoft.com/office/powerpoint/2010/main" val="2298133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2">
            <a:extLst>
              <a:ext uri="{FF2B5EF4-FFF2-40B4-BE49-F238E27FC236}">
                <a16:creationId xmlns:a16="http://schemas.microsoft.com/office/drawing/2014/main" id="{61056AD4-9ABB-584A-318F-0BCDAF265209}"/>
              </a:ext>
            </a:extLst>
          </p:cNvPr>
          <p:cNvSpPr>
            <a:spLocks noGrp="1"/>
          </p:cNvSpPr>
          <p:nvPr>
            <p:ph type="title"/>
          </p:nvPr>
        </p:nvSpPr>
        <p:spPr>
          <a:xfrm>
            <a:off x="530455" y="438216"/>
            <a:ext cx="11290249" cy="690639"/>
          </a:xfrm>
        </p:spPr>
        <p:txBody>
          <a:bodyPr>
            <a:noAutofit/>
          </a:bodyPr>
          <a:lstStyle/>
          <a:p>
            <a:r>
              <a:rPr lang="en-GB" sz="4500" dirty="0"/>
              <a:t>CReDo can identify interventions that have higher benefits for the system</a:t>
            </a:r>
          </a:p>
        </p:txBody>
      </p:sp>
      <p:pic>
        <p:nvPicPr>
          <p:cNvPr id="16" name="Picture 15">
            <a:extLst>
              <a:ext uri="{FF2B5EF4-FFF2-40B4-BE49-F238E27FC236}">
                <a16:creationId xmlns:a16="http://schemas.microsoft.com/office/drawing/2014/main" id="{6BFA9C5A-B8AB-1BB1-1A86-BD76EFB3CBE4}"/>
              </a:ext>
            </a:extLst>
          </p:cNvPr>
          <p:cNvPicPr>
            <a:picLocks noChangeAspect="1"/>
          </p:cNvPicPr>
          <p:nvPr/>
        </p:nvPicPr>
        <p:blipFill rotWithShape="1">
          <a:blip r:embed="rId3"/>
          <a:srcRect b="8448"/>
          <a:stretch/>
        </p:blipFill>
        <p:spPr>
          <a:xfrm>
            <a:off x="868106" y="2280033"/>
            <a:ext cx="5531383" cy="3731697"/>
          </a:xfrm>
          <a:prstGeom prst="rect">
            <a:avLst/>
          </a:prstGeom>
        </p:spPr>
      </p:pic>
      <p:sp>
        <p:nvSpPr>
          <p:cNvPr id="2" name="Rectangle 1">
            <a:extLst>
              <a:ext uri="{FF2B5EF4-FFF2-40B4-BE49-F238E27FC236}">
                <a16:creationId xmlns:a16="http://schemas.microsoft.com/office/drawing/2014/main" id="{B6FAEEDA-49C2-7ABD-DBF8-05627F87F8EF}"/>
              </a:ext>
            </a:extLst>
          </p:cNvPr>
          <p:cNvSpPr/>
          <p:nvPr/>
        </p:nvSpPr>
        <p:spPr>
          <a:xfrm>
            <a:off x="1039083" y="1692941"/>
            <a:ext cx="4649206" cy="664605"/>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dirty="0">
                <a:solidFill>
                  <a:schemeClr val="bg2"/>
                </a:solidFill>
              </a:rPr>
              <a:t>We use a case study to illustrate potential benefits of CReDo</a:t>
            </a:r>
          </a:p>
        </p:txBody>
      </p:sp>
      <p:sp>
        <p:nvSpPr>
          <p:cNvPr id="3" name="Rectangle 2">
            <a:extLst>
              <a:ext uri="{FF2B5EF4-FFF2-40B4-BE49-F238E27FC236}">
                <a16:creationId xmlns:a16="http://schemas.microsoft.com/office/drawing/2014/main" id="{4A9B8F0B-4257-7934-C597-C990A45A3D73}"/>
              </a:ext>
            </a:extLst>
          </p:cNvPr>
          <p:cNvSpPr/>
          <p:nvPr/>
        </p:nvSpPr>
        <p:spPr>
          <a:xfrm>
            <a:off x="6744558" y="1692941"/>
            <a:ext cx="4649206" cy="664605"/>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dirty="0">
                <a:solidFill>
                  <a:schemeClr val="bg2"/>
                </a:solidFill>
              </a:rPr>
              <a:t>Two key outputs can support asset operators’ decisions</a:t>
            </a:r>
          </a:p>
        </p:txBody>
      </p:sp>
      <p:sp>
        <p:nvSpPr>
          <p:cNvPr id="4" name="Rectangle: Rounded Corners 3">
            <a:extLst>
              <a:ext uri="{FF2B5EF4-FFF2-40B4-BE49-F238E27FC236}">
                <a16:creationId xmlns:a16="http://schemas.microsoft.com/office/drawing/2014/main" id="{A26D5A7E-D4E0-94E4-0917-C4A31F26B273}"/>
              </a:ext>
            </a:extLst>
          </p:cNvPr>
          <p:cNvSpPr/>
          <p:nvPr/>
        </p:nvSpPr>
        <p:spPr>
          <a:xfrm>
            <a:off x="7152584" y="3718272"/>
            <a:ext cx="3885429" cy="782183"/>
          </a:xfrm>
          <a:prstGeom prst="roundRect">
            <a:avLst>
              <a:gd name="adj" fmla="val 50000"/>
            </a:avLst>
          </a:prstGeom>
          <a:solidFill>
            <a:schemeClr val="accent2">
              <a:lumMod val="20000"/>
              <a:lumOff val="80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600" dirty="0">
                <a:solidFill>
                  <a:schemeClr val="tx1"/>
                </a:solidFill>
              </a:rPr>
              <a:t>Which interventions are most cost-beneficial</a:t>
            </a:r>
          </a:p>
        </p:txBody>
      </p:sp>
      <p:sp>
        <p:nvSpPr>
          <p:cNvPr id="5" name="Rectangle: Rounded Corners 4">
            <a:extLst>
              <a:ext uri="{FF2B5EF4-FFF2-40B4-BE49-F238E27FC236}">
                <a16:creationId xmlns:a16="http://schemas.microsoft.com/office/drawing/2014/main" id="{84660E0B-B0F5-A733-F3D0-F4BCC01AFB95}"/>
              </a:ext>
            </a:extLst>
          </p:cNvPr>
          <p:cNvSpPr/>
          <p:nvPr/>
        </p:nvSpPr>
        <p:spPr>
          <a:xfrm>
            <a:off x="7152584" y="2735943"/>
            <a:ext cx="3885429" cy="782183"/>
          </a:xfrm>
          <a:prstGeom prst="roundRect">
            <a:avLst>
              <a:gd name="adj" fmla="val 50000"/>
            </a:avLst>
          </a:prstGeom>
          <a:solidFill>
            <a:schemeClr val="accent2">
              <a:lumMod val="20000"/>
              <a:lumOff val="80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600" dirty="0">
                <a:solidFill>
                  <a:schemeClr val="tx1"/>
                </a:solidFill>
              </a:rPr>
              <a:t>Which assets are most critical</a:t>
            </a:r>
          </a:p>
        </p:txBody>
      </p:sp>
    </p:spTree>
    <p:extLst>
      <p:ext uri="{BB962C8B-B14F-4D97-AF65-F5344CB8AC3E}">
        <p14:creationId xmlns:p14="http://schemas.microsoft.com/office/powerpoint/2010/main" val="42277156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2">
            <a:extLst>
              <a:ext uri="{FF2B5EF4-FFF2-40B4-BE49-F238E27FC236}">
                <a16:creationId xmlns:a16="http://schemas.microsoft.com/office/drawing/2014/main" id="{61056AD4-9ABB-584A-318F-0BCDAF265209}"/>
              </a:ext>
            </a:extLst>
          </p:cNvPr>
          <p:cNvSpPr>
            <a:spLocks noGrp="1"/>
          </p:cNvSpPr>
          <p:nvPr>
            <p:ph type="title"/>
          </p:nvPr>
        </p:nvSpPr>
        <p:spPr>
          <a:xfrm>
            <a:off x="530455" y="448516"/>
            <a:ext cx="11290249" cy="690639"/>
          </a:xfrm>
        </p:spPr>
        <p:txBody>
          <a:bodyPr>
            <a:noAutofit/>
          </a:bodyPr>
          <a:lstStyle/>
          <a:p>
            <a:r>
              <a:rPr lang="en-GB" sz="4500" dirty="0"/>
              <a:t>Our Phase 2 report will be published today</a:t>
            </a:r>
          </a:p>
        </p:txBody>
      </p:sp>
      <p:pic>
        <p:nvPicPr>
          <p:cNvPr id="3" name="Picture 2">
            <a:extLst>
              <a:ext uri="{FF2B5EF4-FFF2-40B4-BE49-F238E27FC236}">
                <a16:creationId xmlns:a16="http://schemas.microsoft.com/office/drawing/2014/main" id="{625EA2FD-18C3-D89B-C207-8D54E5BB756B}"/>
              </a:ext>
            </a:extLst>
          </p:cNvPr>
          <p:cNvPicPr>
            <a:picLocks noChangeAspect="1"/>
          </p:cNvPicPr>
          <p:nvPr/>
        </p:nvPicPr>
        <p:blipFill>
          <a:blip r:embed="rId3"/>
          <a:stretch>
            <a:fillRect/>
          </a:stretch>
        </p:blipFill>
        <p:spPr>
          <a:xfrm>
            <a:off x="515938" y="1333501"/>
            <a:ext cx="3600511" cy="4682907"/>
          </a:xfrm>
          <a:prstGeom prst="rect">
            <a:avLst/>
          </a:prstGeom>
        </p:spPr>
      </p:pic>
      <p:sp>
        <p:nvSpPr>
          <p:cNvPr id="4" name="Speech Bubble: Rectangle 3">
            <a:extLst>
              <a:ext uri="{FF2B5EF4-FFF2-40B4-BE49-F238E27FC236}">
                <a16:creationId xmlns:a16="http://schemas.microsoft.com/office/drawing/2014/main" id="{59BFE3A5-FDCF-3017-7325-4F8F38181093}"/>
              </a:ext>
            </a:extLst>
          </p:cNvPr>
          <p:cNvSpPr/>
          <p:nvPr/>
        </p:nvSpPr>
        <p:spPr>
          <a:xfrm>
            <a:off x="9514343" y="2120494"/>
            <a:ext cx="1888377" cy="1102845"/>
          </a:xfrm>
          <a:prstGeom prst="wedgeRectCallout">
            <a:avLst>
              <a:gd name="adj1" fmla="val -72916"/>
              <a:gd name="adj2" fmla="val -1861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180000" tIns="144000" rIns="108000" bIns="144000" numCol="1" spcCol="0" rtlCol="0" fromWordArt="0" anchor="ctr"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r>
              <a:rPr lang="en-GB" sz="1400" dirty="0">
                <a:solidFill>
                  <a:schemeClr val="bg1"/>
                </a:solidFill>
              </a:rPr>
              <a:t>Includes details around our methodology and case study</a:t>
            </a:r>
          </a:p>
        </p:txBody>
      </p:sp>
      <p:pic>
        <p:nvPicPr>
          <p:cNvPr id="6" name="Picture 5">
            <a:extLst>
              <a:ext uri="{FF2B5EF4-FFF2-40B4-BE49-F238E27FC236}">
                <a16:creationId xmlns:a16="http://schemas.microsoft.com/office/drawing/2014/main" id="{52F2E7CA-A7B4-8819-0AEC-ADFDD6FB760F}"/>
              </a:ext>
            </a:extLst>
          </p:cNvPr>
          <p:cNvPicPr>
            <a:picLocks noChangeAspect="1"/>
          </p:cNvPicPr>
          <p:nvPr/>
        </p:nvPicPr>
        <p:blipFill>
          <a:blip r:embed="rId4"/>
          <a:stretch>
            <a:fillRect/>
          </a:stretch>
        </p:blipFill>
        <p:spPr>
          <a:xfrm>
            <a:off x="4188143" y="1333502"/>
            <a:ext cx="4910395" cy="4682907"/>
          </a:xfrm>
          <a:prstGeom prst="rect">
            <a:avLst/>
          </a:prstGeom>
        </p:spPr>
      </p:pic>
    </p:spTree>
    <p:extLst>
      <p:ext uri="{BB962C8B-B14F-4D97-AF65-F5344CB8AC3E}">
        <p14:creationId xmlns:p14="http://schemas.microsoft.com/office/powerpoint/2010/main" val="23207124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32E5E08-0866-4668-BEDC-E8F49CAA308D}"/>
              </a:ext>
            </a:extLst>
          </p:cNvPr>
          <p:cNvSpPr>
            <a:spLocks noGrp="1"/>
          </p:cNvSpPr>
          <p:nvPr>
            <p:ph type="title"/>
          </p:nvPr>
        </p:nvSpPr>
        <p:spPr>
          <a:xfrm>
            <a:off x="530000" y="442428"/>
            <a:ext cx="10484691" cy="690639"/>
          </a:xfrm>
        </p:spPr>
        <p:txBody>
          <a:bodyPr>
            <a:noAutofit/>
          </a:bodyPr>
          <a:lstStyle/>
          <a:p>
            <a:r>
              <a:rPr lang="en-US" sz="4500" dirty="0"/>
              <a:t>The expected benefits of CReDo are broad</a:t>
            </a:r>
            <a:endParaRPr lang="en-GB" sz="4500" dirty="0">
              <a:solidFill>
                <a:schemeClr val="accent3"/>
              </a:solidFill>
            </a:endParaRPr>
          </a:p>
        </p:txBody>
      </p:sp>
      <p:sp>
        <p:nvSpPr>
          <p:cNvPr id="11" name="Rectangle 10">
            <a:extLst>
              <a:ext uri="{FF2B5EF4-FFF2-40B4-BE49-F238E27FC236}">
                <a16:creationId xmlns:a16="http://schemas.microsoft.com/office/drawing/2014/main" id="{F8AC3D55-7A21-6406-AEE7-4357B33B2ACE}"/>
              </a:ext>
            </a:extLst>
          </p:cNvPr>
          <p:cNvSpPr/>
          <p:nvPr/>
        </p:nvSpPr>
        <p:spPr>
          <a:xfrm>
            <a:off x="708099" y="3406113"/>
            <a:ext cx="1231900" cy="860400"/>
          </a:xfrm>
          <a:prstGeom prst="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200">
                <a:solidFill>
                  <a:schemeClr val="tx1"/>
                </a:solidFill>
              </a:rPr>
              <a:t>CReDo</a:t>
            </a:r>
          </a:p>
          <a:p>
            <a:pPr algn="ctr"/>
            <a:r>
              <a:rPr lang="en-GB" sz="1200">
                <a:solidFill>
                  <a:schemeClr val="tx1"/>
                </a:solidFill>
                <a:highlight>
                  <a:srgbClr val="FFFF00"/>
                </a:highlight>
              </a:rPr>
              <a:t>[add illustration of CReDo]</a:t>
            </a:r>
          </a:p>
        </p:txBody>
      </p:sp>
      <p:sp>
        <p:nvSpPr>
          <p:cNvPr id="16" name="Rectangle: Rounded Corners 15">
            <a:extLst>
              <a:ext uri="{FF2B5EF4-FFF2-40B4-BE49-F238E27FC236}">
                <a16:creationId xmlns:a16="http://schemas.microsoft.com/office/drawing/2014/main" id="{A4D633E3-68BA-3E30-71E3-D9415B3F0552}"/>
              </a:ext>
            </a:extLst>
          </p:cNvPr>
          <p:cNvSpPr/>
          <p:nvPr/>
        </p:nvSpPr>
        <p:spPr>
          <a:xfrm>
            <a:off x="3287329" y="2491288"/>
            <a:ext cx="3885429" cy="782183"/>
          </a:xfrm>
          <a:prstGeom prst="roundRect">
            <a:avLst>
              <a:gd name="adj" fmla="val 50000"/>
            </a:avLst>
          </a:prstGeom>
          <a:solidFill>
            <a:schemeClr val="accent2">
              <a:lumMod val="20000"/>
              <a:lumOff val="80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600">
                <a:solidFill>
                  <a:schemeClr val="tx1"/>
                </a:solidFill>
              </a:rPr>
              <a:t>Improved planning </a:t>
            </a:r>
            <a:br>
              <a:rPr lang="en-GB" sz="1600">
                <a:solidFill>
                  <a:schemeClr val="tx1"/>
                </a:solidFill>
              </a:rPr>
            </a:br>
            <a:r>
              <a:rPr lang="en-GB" sz="1600">
                <a:solidFill>
                  <a:schemeClr val="tx1"/>
                </a:solidFill>
              </a:rPr>
              <a:t>for flood resilience</a:t>
            </a:r>
          </a:p>
        </p:txBody>
      </p:sp>
      <p:sp>
        <p:nvSpPr>
          <p:cNvPr id="17" name="Rectangle: Rounded Corners 16">
            <a:extLst>
              <a:ext uri="{FF2B5EF4-FFF2-40B4-BE49-F238E27FC236}">
                <a16:creationId xmlns:a16="http://schemas.microsoft.com/office/drawing/2014/main" id="{9F2E2B55-EF88-E790-D6D4-6C4FF22ED004}"/>
              </a:ext>
            </a:extLst>
          </p:cNvPr>
          <p:cNvSpPr/>
          <p:nvPr/>
        </p:nvSpPr>
        <p:spPr>
          <a:xfrm>
            <a:off x="3311018" y="3473616"/>
            <a:ext cx="3885429" cy="782183"/>
          </a:xfrm>
          <a:prstGeom prst="roundRect">
            <a:avLst>
              <a:gd name="adj" fmla="val 50000"/>
            </a:avLst>
          </a:prstGeom>
          <a:solidFill>
            <a:schemeClr val="accent2">
              <a:lumMod val="20000"/>
              <a:lumOff val="80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600">
                <a:solidFill>
                  <a:schemeClr val="tx1"/>
                </a:solidFill>
              </a:rPr>
              <a:t>Improved response </a:t>
            </a:r>
            <a:br>
              <a:rPr lang="en-GB" sz="1600">
                <a:solidFill>
                  <a:schemeClr val="tx1"/>
                </a:solidFill>
              </a:rPr>
            </a:br>
            <a:r>
              <a:rPr lang="en-GB" sz="1600">
                <a:solidFill>
                  <a:schemeClr val="tx1"/>
                </a:solidFill>
              </a:rPr>
              <a:t>to flood events</a:t>
            </a:r>
            <a:endParaRPr lang="en-GB" sz="1600">
              <a:solidFill>
                <a:schemeClr val="tx1"/>
              </a:solidFill>
              <a:highlight>
                <a:srgbClr val="FFFF00"/>
              </a:highlight>
            </a:endParaRPr>
          </a:p>
        </p:txBody>
      </p:sp>
      <p:sp>
        <p:nvSpPr>
          <p:cNvPr id="22" name="Rectangle: Rounded Corners 21">
            <a:extLst>
              <a:ext uri="{FF2B5EF4-FFF2-40B4-BE49-F238E27FC236}">
                <a16:creationId xmlns:a16="http://schemas.microsoft.com/office/drawing/2014/main" id="{71E4B9C3-FB18-F83C-1A4F-86A19485ACA1}"/>
              </a:ext>
            </a:extLst>
          </p:cNvPr>
          <p:cNvSpPr/>
          <p:nvPr/>
        </p:nvSpPr>
        <p:spPr>
          <a:xfrm>
            <a:off x="3131138" y="1508959"/>
            <a:ext cx="3885429" cy="782183"/>
          </a:xfrm>
          <a:prstGeom prst="roundRect">
            <a:avLst>
              <a:gd name="adj" fmla="val 50000"/>
            </a:avLst>
          </a:prstGeom>
          <a:solidFill>
            <a:schemeClr val="accent2">
              <a:lumMod val="20000"/>
              <a:lumOff val="80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600">
                <a:solidFill>
                  <a:schemeClr val="tx1"/>
                </a:solidFill>
              </a:rPr>
              <a:t>Improved understanding of interconnectedness</a:t>
            </a:r>
          </a:p>
        </p:txBody>
      </p:sp>
      <p:sp>
        <p:nvSpPr>
          <p:cNvPr id="23" name="Rectangle: Rounded Corners 22">
            <a:extLst>
              <a:ext uri="{FF2B5EF4-FFF2-40B4-BE49-F238E27FC236}">
                <a16:creationId xmlns:a16="http://schemas.microsoft.com/office/drawing/2014/main" id="{8004FE7D-9A4E-EC0C-41D2-A3D19AC714BC}"/>
              </a:ext>
            </a:extLst>
          </p:cNvPr>
          <p:cNvSpPr/>
          <p:nvPr/>
        </p:nvSpPr>
        <p:spPr>
          <a:xfrm>
            <a:off x="3257386" y="4455945"/>
            <a:ext cx="3885429" cy="782183"/>
          </a:xfrm>
          <a:prstGeom prst="roundRect">
            <a:avLst>
              <a:gd name="adj" fmla="val 50000"/>
            </a:avLst>
          </a:prstGeom>
          <a:solidFill>
            <a:schemeClr val="accent2">
              <a:lumMod val="20000"/>
              <a:lumOff val="80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600">
                <a:solidFill>
                  <a:schemeClr val="tx1"/>
                </a:solidFill>
              </a:rPr>
              <a:t>More efficient/effective ways to share information between organisations</a:t>
            </a:r>
            <a:endParaRPr lang="en-GB" sz="1600">
              <a:solidFill>
                <a:schemeClr val="tx1"/>
              </a:solidFill>
              <a:highlight>
                <a:srgbClr val="FFFF00"/>
              </a:highlight>
            </a:endParaRPr>
          </a:p>
        </p:txBody>
      </p:sp>
      <p:sp>
        <p:nvSpPr>
          <p:cNvPr id="24" name="Rectangle: Rounded Corners 23">
            <a:extLst>
              <a:ext uri="{FF2B5EF4-FFF2-40B4-BE49-F238E27FC236}">
                <a16:creationId xmlns:a16="http://schemas.microsoft.com/office/drawing/2014/main" id="{22747F47-4791-6ECA-4915-67F07C0164A4}"/>
              </a:ext>
            </a:extLst>
          </p:cNvPr>
          <p:cNvSpPr/>
          <p:nvPr/>
        </p:nvSpPr>
        <p:spPr>
          <a:xfrm>
            <a:off x="3122476" y="5438275"/>
            <a:ext cx="3885429" cy="782183"/>
          </a:xfrm>
          <a:prstGeom prst="roundRect">
            <a:avLst>
              <a:gd name="adj" fmla="val 50000"/>
            </a:avLst>
          </a:prstGeom>
          <a:solidFill>
            <a:schemeClr val="accent2">
              <a:lumMod val="20000"/>
              <a:lumOff val="80000"/>
            </a:schemeClr>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600">
                <a:solidFill>
                  <a:schemeClr val="tx1"/>
                </a:solidFill>
              </a:rPr>
              <a:t>Spillover effects</a:t>
            </a:r>
            <a:endParaRPr lang="en-GB" sz="1600">
              <a:solidFill>
                <a:schemeClr val="tx1"/>
              </a:solidFill>
              <a:highlight>
                <a:srgbClr val="FFFF00"/>
              </a:highlight>
            </a:endParaRPr>
          </a:p>
        </p:txBody>
      </p:sp>
      <p:cxnSp>
        <p:nvCxnSpPr>
          <p:cNvPr id="12" name="Straight Arrow Connector 11">
            <a:extLst>
              <a:ext uri="{FF2B5EF4-FFF2-40B4-BE49-F238E27FC236}">
                <a16:creationId xmlns:a16="http://schemas.microsoft.com/office/drawing/2014/main" id="{9669838F-3592-CEF3-25F1-04D094A473D0}"/>
              </a:ext>
            </a:extLst>
          </p:cNvPr>
          <p:cNvCxnSpPr>
            <a:cxnSpLocks/>
            <a:stCxn id="11" idx="3"/>
          </p:cNvCxnSpPr>
          <p:nvPr/>
        </p:nvCxnSpPr>
        <p:spPr>
          <a:xfrm flipV="1">
            <a:off x="1273253" y="1900047"/>
            <a:ext cx="1697067" cy="1936267"/>
          </a:xfrm>
          <a:prstGeom prst="straightConnector1">
            <a:avLst/>
          </a:prstGeom>
          <a:ln w="635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FFB8DD32-C2F0-C048-A473-71F3EA7E495C}"/>
              </a:ext>
            </a:extLst>
          </p:cNvPr>
          <p:cNvCxnSpPr>
            <a:cxnSpLocks/>
          </p:cNvCxnSpPr>
          <p:nvPr/>
        </p:nvCxnSpPr>
        <p:spPr>
          <a:xfrm flipV="1">
            <a:off x="1285741" y="2868180"/>
            <a:ext cx="1845395" cy="968133"/>
          </a:xfrm>
          <a:prstGeom prst="straightConnector1">
            <a:avLst/>
          </a:prstGeom>
          <a:ln w="635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E8F1E04A-C6B9-87F4-CBE4-8A82E1220E78}"/>
              </a:ext>
            </a:extLst>
          </p:cNvPr>
          <p:cNvCxnSpPr>
            <a:cxnSpLocks/>
            <a:stCxn id="11" idx="3"/>
          </p:cNvCxnSpPr>
          <p:nvPr/>
        </p:nvCxnSpPr>
        <p:spPr>
          <a:xfrm>
            <a:off x="1940000" y="3836313"/>
            <a:ext cx="1226535" cy="0"/>
          </a:xfrm>
          <a:prstGeom prst="straightConnector1">
            <a:avLst/>
          </a:prstGeom>
          <a:ln w="635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00851195-24BC-C781-478B-591A9BCDA4BA}"/>
              </a:ext>
            </a:extLst>
          </p:cNvPr>
          <p:cNvCxnSpPr>
            <a:cxnSpLocks/>
            <a:stCxn id="42" idx="17"/>
          </p:cNvCxnSpPr>
          <p:nvPr/>
        </p:nvCxnSpPr>
        <p:spPr>
          <a:xfrm>
            <a:off x="1323617" y="3966099"/>
            <a:ext cx="1746161" cy="803976"/>
          </a:xfrm>
          <a:prstGeom prst="straightConnector1">
            <a:avLst/>
          </a:prstGeom>
          <a:ln w="635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235A4663-AA18-E9AF-9E4C-4A3626EC1116}"/>
              </a:ext>
            </a:extLst>
          </p:cNvPr>
          <p:cNvCxnSpPr>
            <a:cxnSpLocks/>
            <a:stCxn id="11" idx="3"/>
          </p:cNvCxnSpPr>
          <p:nvPr/>
        </p:nvCxnSpPr>
        <p:spPr>
          <a:xfrm>
            <a:off x="1273254" y="3836313"/>
            <a:ext cx="1669711" cy="1993051"/>
          </a:xfrm>
          <a:prstGeom prst="straightConnector1">
            <a:avLst/>
          </a:prstGeom>
          <a:ln w="635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33" name="Arrow: Right 32">
            <a:extLst>
              <a:ext uri="{FF2B5EF4-FFF2-40B4-BE49-F238E27FC236}">
                <a16:creationId xmlns:a16="http://schemas.microsoft.com/office/drawing/2014/main" id="{230D4B8A-A0BF-471D-CBB0-942A711505FF}"/>
              </a:ext>
            </a:extLst>
          </p:cNvPr>
          <p:cNvSpPr/>
          <p:nvPr/>
        </p:nvSpPr>
        <p:spPr>
          <a:xfrm>
            <a:off x="7392909" y="3205007"/>
            <a:ext cx="644405" cy="1262615"/>
          </a:xfrm>
          <a:prstGeom prst="rightArrow">
            <a:avLst>
              <a:gd name="adj1" fmla="val 50000"/>
              <a:gd name="adj2" fmla="val 100000"/>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GB" sz="1200" err="1">
              <a:solidFill>
                <a:schemeClr val="tx1"/>
              </a:solidFill>
            </a:endParaRPr>
          </a:p>
        </p:txBody>
      </p:sp>
      <p:pic>
        <p:nvPicPr>
          <p:cNvPr id="38" name="Picture 37" descr="Map&#10;&#10;Description automatically generated">
            <a:extLst>
              <a:ext uri="{FF2B5EF4-FFF2-40B4-BE49-F238E27FC236}">
                <a16:creationId xmlns:a16="http://schemas.microsoft.com/office/drawing/2014/main" id="{1BDE9579-D32B-2AB6-7E27-7159186F796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4221" r="14221"/>
          <a:stretch/>
        </p:blipFill>
        <p:spPr>
          <a:xfrm>
            <a:off x="255714" y="2767978"/>
            <a:ext cx="2136671" cy="2136671"/>
          </a:xfrm>
          <a:prstGeom prst="ellipse">
            <a:avLst/>
          </a:prstGeom>
          <a:noFill/>
          <a:ln w="57150">
            <a:solidFill>
              <a:schemeClr val="accent1"/>
            </a:solidFill>
          </a:ln>
        </p:spPr>
      </p:pic>
      <p:grpSp>
        <p:nvGrpSpPr>
          <p:cNvPr id="39" name="Group 38">
            <a:extLst>
              <a:ext uri="{FF2B5EF4-FFF2-40B4-BE49-F238E27FC236}">
                <a16:creationId xmlns:a16="http://schemas.microsoft.com/office/drawing/2014/main" id="{1892993A-A17E-1609-F569-B7F4360F0B8F}"/>
              </a:ext>
            </a:extLst>
          </p:cNvPr>
          <p:cNvGrpSpPr/>
          <p:nvPr/>
        </p:nvGrpSpPr>
        <p:grpSpPr>
          <a:xfrm>
            <a:off x="598663" y="3275969"/>
            <a:ext cx="1450771" cy="990545"/>
            <a:chOff x="8351116" y="4093071"/>
            <a:chExt cx="2929690" cy="2000309"/>
          </a:xfrm>
        </p:grpSpPr>
        <p:sp>
          <p:nvSpPr>
            <p:cNvPr id="40" name="Freeform: Shape 39">
              <a:extLst>
                <a:ext uri="{FF2B5EF4-FFF2-40B4-BE49-F238E27FC236}">
                  <a16:creationId xmlns:a16="http://schemas.microsoft.com/office/drawing/2014/main" id="{09807DAA-09A1-6B60-E153-17AAA744FAB4}"/>
                </a:ext>
              </a:extLst>
            </p:cNvPr>
            <p:cNvSpPr/>
            <p:nvPr userDrawn="1"/>
          </p:nvSpPr>
          <p:spPr>
            <a:xfrm>
              <a:off x="8394825" y="4800159"/>
              <a:ext cx="459543" cy="1293221"/>
            </a:xfrm>
            <a:custGeom>
              <a:avLst/>
              <a:gdLst>
                <a:gd name="connsiteX0" fmla="*/ 675989 w 675989"/>
                <a:gd name="connsiteY0" fmla="*/ 1050036 h 1902333"/>
                <a:gd name="connsiteX1" fmla="*/ 675989 w 675989"/>
                <a:gd name="connsiteY1" fmla="*/ 1648492 h 1902333"/>
                <a:gd name="connsiteX2" fmla="*/ 422148 w 675989"/>
                <a:gd name="connsiteY2" fmla="*/ 1902333 h 1902333"/>
                <a:gd name="connsiteX3" fmla="*/ 253841 w 675989"/>
                <a:gd name="connsiteY3" fmla="*/ 1902333 h 1902333"/>
                <a:gd name="connsiteX4" fmla="*/ 0 w 675989"/>
                <a:gd name="connsiteY4" fmla="*/ 1648492 h 1902333"/>
                <a:gd name="connsiteX5" fmla="*/ 0 w 675989"/>
                <a:gd name="connsiteY5" fmla="*/ 253841 h 1902333"/>
                <a:gd name="connsiteX6" fmla="*/ 253841 w 675989"/>
                <a:gd name="connsiteY6" fmla="*/ 0 h 1902333"/>
                <a:gd name="connsiteX7" fmla="*/ 416814 w 675989"/>
                <a:gd name="connsiteY7" fmla="*/ 0 h 1902333"/>
                <a:gd name="connsiteX8" fmla="*/ 670655 w 675989"/>
                <a:gd name="connsiteY8" fmla="*/ 253841 h 1902333"/>
                <a:gd name="connsiteX9" fmla="*/ 670655 w 675989"/>
                <a:gd name="connsiteY9" fmla="*/ 812197 h 1902333"/>
                <a:gd name="connsiteX10" fmla="*/ 400812 w 675989"/>
                <a:gd name="connsiteY10" fmla="*/ 812197 h 1902333"/>
                <a:gd name="connsiteX11" fmla="*/ 400812 w 675989"/>
                <a:gd name="connsiteY11" fmla="*/ 283178 h 1902333"/>
                <a:gd name="connsiteX12" fmla="*/ 352711 w 675989"/>
                <a:gd name="connsiteY12" fmla="*/ 235077 h 1902333"/>
                <a:gd name="connsiteX13" fmla="*/ 323279 w 675989"/>
                <a:gd name="connsiteY13" fmla="*/ 235077 h 1902333"/>
                <a:gd name="connsiteX14" fmla="*/ 272510 w 675989"/>
                <a:gd name="connsiteY14" fmla="*/ 283178 h 1902333"/>
                <a:gd name="connsiteX15" fmla="*/ 272510 w 675989"/>
                <a:gd name="connsiteY15" fmla="*/ 1619060 h 1902333"/>
                <a:gd name="connsiteX16" fmla="*/ 323279 w 675989"/>
                <a:gd name="connsiteY16" fmla="*/ 1667161 h 1902333"/>
                <a:gd name="connsiteX17" fmla="*/ 358045 w 675989"/>
                <a:gd name="connsiteY17" fmla="*/ 1667161 h 1902333"/>
                <a:gd name="connsiteX18" fmla="*/ 406146 w 675989"/>
                <a:gd name="connsiteY18" fmla="*/ 1619060 h 1902333"/>
                <a:gd name="connsiteX19" fmla="*/ 406146 w 675989"/>
                <a:gd name="connsiteY19" fmla="*/ 1049941 h 1902333"/>
                <a:gd name="connsiteX20" fmla="*/ 675989 w 675989"/>
                <a:gd name="connsiteY20" fmla="*/ 1049941 h 1902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75989" h="1902333">
                  <a:moveTo>
                    <a:pt x="675989" y="1050036"/>
                  </a:moveTo>
                  <a:lnTo>
                    <a:pt x="675989" y="1648492"/>
                  </a:lnTo>
                  <a:cubicBezTo>
                    <a:pt x="675989" y="1816799"/>
                    <a:pt x="593122" y="1902333"/>
                    <a:pt x="422148" y="1902333"/>
                  </a:cubicBezTo>
                  <a:lnTo>
                    <a:pt x="253841" y="1902333"/>
                  </a:lnTo>
                  <a:cubicBezTo>
                    <a:pt x="85534" y="1902333"/>
                    <a:pt x="0" y="1816799"/>
                    <a:pt x="0" y="1648492"/>
                  </a:cubicBezTo>
                  <a:lnTo>
                    <a:pt x="0" y="253841"/>
                  </a:lnTo>
                  <a:cubicBezTo>
                    <a:pt x="0" y="85535"/>
                    <a:pt x="85534" y="0"/>
                    <a:pt x="253841" y="0"/>
                  </a:cubicBezTo>
                  <a:lnTo>
                    <a:pt x="416814" y="0"/>
                  </a:lnTo>
                  <a:cubicBezTo>
                    <a:pt x="587788" y="0"/>
                    <a:pt x="670655" y="85535"/>
                    <a:pt x="670655" y="253841"/>
                  </a:cubicBezTo>
                  <a:lnTo>
                    <a:pt x="670655" y="812197"/>
                  </a:lnTo>
                  <a:lnTo>
                    <a:pt x="400812" y="812197"/>
                  </a:lnTo>
                  <a:lnTo>
                    <a:pt x="400812" y="283178"/>
                  </a:lnTo>
                  <a:cubicBezTo>
                    <a:pt x="400812" y="251079"/>
                    <a:pt x="387477" y="235077"/>
                    <a:pt x="352711" y="235077"/>
                  </a:cubicBezTo>
                  <a:lnTo>
                    <a:pt x="323279" y="235077"/>
                  </a:lnTo>
                  <a:cubicBezTo>
                    <a:pt x="288512" y="235077"/>
                    <a:pt x="272510" y="251079"/>
                    <a:pt x="272510" y="283178"/>
                  </a:cubicBezTo>
                  <a:lnTo>
                    <a:pt x="272510" y="1619060"/>
                  </a:lnTo>
                  <a:cubicBezTo>
                    <a:pt x="272510" y="1651159"/>
                    <a:pt x="288512" y="1667161"/>
                    <a:pt x="323279" y="1667161"/>
                  </a:cubicBezTo>
                  <a:lnTo>
                    <a:pt x="358045" y="1667161"/>
                  </a:lnTo>
                  <a:cubicBezTo>
                    <a:pt x="390144" y="1667161"/>
                    <a:pt x="406146" y="1651159"/>
                    <a:pt x="406146" y="1619060"/>
                  </a:cubicBezTo>
                  <a:lnTo>
                    <a:pt x="406146" y="1049941"/>
                  </a:lnTo>
                  <a:lnTo>
                    <a:pt x="675989" y="1049941"/>
                  </a:lnTo>
                  <a:close/>
                </a:path>
              </a:pathLst>
            </a:custGeom>
            <a:solidFill>
              <a:schemeClr val="accent1"/>
            </a:solidFill>
            <a:ln w="9525"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F3C6BB23-488A-F309-5881-CBBBCBDFC71E}"/>
                </a:ext>
              </a:extLst>
            </p:cNvPr>
            <p:cNvSpPr/>
            <p:nvPr userDrawn="1"/>
          </p:nvSpPr>
          <p:spPr>
            <a:xfrm>
              <a:off x="9025054" y="4811037"/>
              <a:ext cx="452290" cy="1271399"/>
            </a:xfrm>
            <a:custGeom>
              <a:avLst/>
              <a:gdLst>
                <a:gd name="connsiteX0" fmla="*/ 665226 w 665321"/>
                <a:gd name="connsiteY0" fmla="*/ 1162241 h 1870233"/>
                <a:gd name="connsiteX1" fmla="*/ 665226 w 665321"/>
                <a:gd name="connsiteY1" fmla="*/ 1870234 h 1870233"/>
                <a:gd name="connsiteX2" fmla="*/ 392716 w 665321"/>
                <a:gd name="connsiteY2" fmla="*/ 1870234 h 1870233"/>
                <a:gd name="connsiteX3" fmla="*/ 392716 w 665321"/>
                <a:gd name="connsiteY3" fmla="*/ 1164908 h 1870233"/>
                <a:gd name="connsiteX4" fmla="*/ 341947 w 665321"/>
                <a:gd name="connsiteY4" fmla="*/ 1116806 h 1870233"/>
                <a:gd name="connsiteX5" fmla="*/ 275177 w 665321"/>
                <a:gd name="connsiteY5" fmla="*/ 1116806 h 1870233"/>
                <a:gd name="connsiteX6" fmla="*/ 275177 w 665321"/>
                <a:gd name="connsiteY6" fmla="*/ 1870234 h 1870233"/>
                <a:gd name="connsiteX7" fmla="*/ 0 w 665321"/>
                <a:gd name="connsiteY7" fmla="*/ 1870234 h 1870233"/>
                <a:gd name="connsiteX8" fmla="*/ 0 w 665321"/>
                <a:gd name="connsiteY8" fmla="*/ 0 h 1870233"/>
                <a:gd name="connsiteX9" fmla="*/ 408813 w 665321"/>
                <a:gd name="connsiteY9" fmla="*/ 0 h 1870233"/>
                <a:gd name="connsiteX10" fmla="*/ 662654 w 665321"/>
                <a:gd name="connsiteY10" fmla="*/ 253841 h 1870233"/>
                <a:gd name="connsiteX11" fmla="*/ 662654 w 665321"/>
                <a:gd name="connsiteY11" fmla="*/ 782860 h 1870233"/>
                <a:gd name="connsiteX12" fmla="*/ 545116 w 665321"/>
                <a:gd name="connsiteY12" fmla="*/ 985933 h 1870233"/>
                <a:gd name="connsiteX13" fmla="*/ 665321 w 665321"/>
                <a:gd name="connsiteY13" fmla="*/ 1162241 h 1870233"/>
                <a:gd name="connsiteX14" fmla="*/ 339280 w 665321"/>
                <a:gd name="connsiteY14" fmla="*/ 237839 h 1870233"/>
                <a:gd name="connsiteX15" fmla="*/ 275177 w 665321"/>
                <a:gd name="connsiteY15" fmla="*/ 237839 h 1870233"/>
                <a:gd name="connsiteX16" fmla="*/ 275177 w 665321"/>
                <a:gd name="connsiteY16" fmla="*/ 884396 h 1870233"/>
                <a:gd name="connsiteX17" fmla="*/ 339280 w 665321"/>
                <a:gd name="connsiteY17" fmla="*/ 884396 h 1870233"/>
                <a:gd name="connsiteX18" fmla="*/ 390049 w 665321"/>
                <a:gd name="connsiteY18" fmla="*/ 833628 h 1870233"/>
                <a:gd name="connsiteX19" fmla="*/ 390049 w 665321"/>
                <a:gd name="connsiteY19" fmla="*/ 285940 h 1870233"/>
                <a:gd name="connsiteX20" fmla="*/ 339280 w 665321"/>
                <a:gd name="connsiteY20" fmla="*/ 237839 h 18702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65321" h="1870233">
                  <a:moveTo>
                    <a:pt x="665226" y="1162241"/>
                  </a:moveTo>
                  <a:lnTo>
                    <a:pt x="665226" y="1870234"/>
                  </a:lnTo>
                  <a:lnTo>
                    <a:pt x="392716" y="1870234"/>
                  </a:lnTo>
                  <a:lnTo>
                    <a:pt x="392716" y="1164908"/>
                  </a:lnTo>
                  <a:cubicBezTo>
                    <a:pt x="392716" y="1132808"/>
                    <a:pt x="376714" y="1116806"/>
                    <a:pt x="341947" y="1116806"/>
                  </a:cubicBezTo>
                  <a:lnTo>
                    <a:pt x="275177" y="1116806"/>
                  </a:lnTo>
                  <a:lnTo>
                    <a:pt x="275177" y="1870234"/>
                  </a:lnTo>
                  <a:lnTo>
                    <a:pt x="0" y="1870234"/>
                  </a:lnTo>
                  <a:lnTo>
                    <a:pt x="0" y="0"/>
                  </a:lnTo>
                  <a:lnTo>
                    <a:pt x="408813" y="0"/>
                  </a:lnTo>
                  <a:cubicBezTo>
                    <a:pt x="579787" y="0"/>
                    <a:pt x="662654" y="85535"/>
                    <a:pt x="662654" y="253841"/>
                  </a:cubicBezTo>
                  <a:lnTo>
                    <a:pt x="662654" y="782860"/>
                  </a:lnTo>
                  <a:cubicBezTo>
                    <a:pt x="662654" y="900398"/>
                    <a:pt x="619887" y="959168"/>
                    <a:pt x="545116" y="985933"/>
                  </a:cubicBezTo>
                  <a:cubicBezTo>
                    <a:pt x="630650" y="1009936"/>
                    <a:pt x="665321" y="1063371"/>
                    <a:pt x="665321" y="1162241"/>
                  </a:cubicBezTo>
                  <a:close/>
                  <a:moveTo>
                    <a:pt x="339280" y="237839"/>
                  </a:moveTo>
                  <a:lnTo>
                    <a:pt x="275177" y="237839"/>
                  </a:lnTo>
                  <a:lnTo>
                    <a:pt x="275177" y="884396"/>
                  </a:lnTo>
                  <a:lnTo>
                    <a:pt x="339280" y="884396"/>
                  </a:lnTo>
                  <a:cubicBezTo>
                    <a:pt x="374047" y="884396"/>
                    <a:pt x="390049" y="868394"/>
                    <a:pt x="390049" y="833628"/>
                  </a:cubicBezTo>
                  <a:lnTo>
                    <a:pt x="390049" y="285940"/>
                  </a:lnTo>
                  <a:cubicBezTo>
                    <a:pt x="390049" y="253841"/>
                    <a:pt x="374047" y="237839"/>
                    <a:pt x="339280" y="237839"/>
                  </a:cubicBezTo>
                  <a:close/>
                </a:path>
              </a:pathLst>
            </a:custGeom>
            <a:solidFill>
              <a:schemeClr val="accent1"/>
            </a:solidFill>
            <a:ln w="9525"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513B6004-A406-7170-06A6-FA94F4D0B45F}"/>
                </a:ext>
              </a:extLst>
            </p:cNvPr>
            <p:cNvSpPr/>
            <p:nvPr userDrawn="1"/>
          </p:nvSpPr>
          <p:spPr>
            <a:xfrm>
              <a:off x="9642655" y="5023553"/>
              <a:ext cx="414022" cy="1069827"/>
            </a:xfrm>
            <a:custGeom>
              <a:avLst/>
              <a:gdLst>
                <a:gd name="connsiteX0" fmla="*/ 253651 w 609028"/>
                <a:gd name="connsiteY0" fmla="*/ 881729 h 1573720"/>
                <a:gd name="connsiteX1" fmla="*/ 253651 w 609028"/>
                <a:gd name="connsiteY1" fmla="*/ 1306544 h 1573720"/>
                <a:gd name="connsiteX2" fmla="*/ 296418 w 609028"/>
                <a:gd name="connsiteY2" fmla="*/ 1349311 h 1573720"/>
                <a:gd name="connsiteX3" fmla="*/ 317754 w 609028"/>
                <a:gd name="connsiteY3" fmla="*/ 1349311 h 1573720"/>
                <a:gd name="connsiteX4" fmla="*/ 363188 w 609028"/>
                <a:gd name="connsiteY4" fmla="*/ 1306544 h 1573720"/>
                <a:gd name="connsiteX5" fmla="*/ 363188 w 609028"/>
                <a:gd name="connsiteY5" fmla="*/ 1001935 h 1573720"/>
                <a:gd name="connsiteX6" fmla="*/ 609028 w 609028"/>
                <a:gd name="connsiteY6" fmla="*/ 1001935 h 1573720"/>
                <a:gd name="connsiteX7" fmla="*/ 609028 w 609028"/>
                <a:gd name="connsiteY7" fmla="*/ 1333214 h 1573720"/>
                <a:gd name="connsiteX8" fmla="*/ 371284 w 609028"/>
                <a:gd name="connsiteY8" fmla="*/ 1573721 h 1573720"/>
                <a:gd name="connsiteX9" fmla="*/ 237744 w 609028"/>
                <a:gd name="connsiteY9" fmla="*/ 1573721 h 1573720"/>
                <a:gd name="connsiteX10" fmla="*/ 0 w 609028"/>
                <a:gd name="connsiteY10" fmla="*/ 1333214 h 1573720"/>
                <a:gd name="connsiteX11" fmla="*/ 0 w 609028"/>
                <a:gd name="connsiteY11" fmla="*/ 237744 h 1573720"/>
                <a:gd name="connsiteX12" fmla="*/ 237744 w 609028"/>
                <a:gd name="connsiteY12" fmla="*/ 0 h 1573720"/>
                <a:gd name="connsiteX13" fmla="*/ 371284 w 609028"/>
                <a:gd name="connsiteY13" fmla="*/ 0 h 1573720"/>
                <a:gd name="connsiteX14" fmla="*/ 609028 w 609028"/>
                <a:gd name="connsiteY14" fmla="*/ 237744 h 1573720"/>
                <a:gd name="connsiteX15" fmla="*/ 609028 w 609028"/>
                <a:gd name="connsiteY15" fmla="*/ 881634 h 1573720"/>
                <a:gd name="connsiteX16" fmla="*/ 253651 w 609028"/>
                <a:gd name="connsiteY16" fmla="*/ 881634 h 1573720"/>
                <a:gd name="connsiteX17" fmla="*/ 253651 w 609028"/>
                <a:gd name="connsiteY17" fmla="*/ 681323 h 1573720"/>
                <a:gd name="connsiteX18" fmla="*/ 357854 w 609028"/>
                <a:gd name="connsiteY18" fmla="*/ 681323 h 1573720"/>
                <a:gd name="connsiteX19" fmla="*/ 357854 w 609028"/>
                <a:gd name="connsiteY19" fmla="*/ 261842 h 1573720"/>
                <a:gd name="connsiteX20" fmla="*/ 315087 w 609028"/>
                <a:gd name="connsiteY20" fmla="*/ 219075 h 1573720"/>
                <a:gd name="connsiteX21" fmla="*/ 296418 w 609028"/>
                <a:gd name="connsiteY21" fmla="*/ 219075 h 1573720"/>
                <a:gd name="connsiteX22" fmla="*/ 253651 w 609028"/>
                <a:gd name="connsiteY22" fmla="*/ 261842 h 1573720"/>
                <a:gd name="connsiteX23" fmla="*/ 253651 w 609028"/>
                <a:gd name="connsiteY23" fmla="*/ 681323 h 1573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09028" h="1573720">
                  <a:moveTo>
                    <a:pt x="253651" y="881729"/>
                  </a:moveTo>
                  <a:lnTo>
                    <a:pt x="253651" y="1306544"/>
                  </a:lnTo>
                  <a:cubicBezTo>
                    <a:pt x="253651" y="1335977"/>
                    <a:pt x="266986" y="1349311"/>
                    <a:pt x="296418" y="1349311"/>
                  </a:cubicBezTo>
                  <a:lnTo>
                    <a:pt x="317754" y="1349311"/>
                  </a:lnTo>
                  <a:cubicBezTo>
                    <a:pt x="347186" y="1349311"/>
                    <a:pt x="363188" y="1335977"/>
                    <a:pt x="363188" y="1306544"/>
                  </a:cubicBezTo>
                  <a:lnTo>
                    <a:pt x="363188" y="1001935"/>
                  </a:lnTo>
                  <a:lnTo>
                    <a:pt x="609028" y="1001935"/>
                  </a:lnTo>
                  <a:lnTo>
                    <a:pt x="609028" y="1333214"/>
                  </a:lnTo>
                  <a:cubicBezTo>
                    <a:pt x="609028" y="1493520"/>
                    <a:pt x="528828" y="1573721"/>
                    <a:pt x="371284" y="1573721"/>
                  </a:cubicBezTo>
                  <a:lnTo>
                    <a:pt x="237744" y="1573721"/>
                  </a:lnTo>
                  <a:cubicBezTo>
                    <a:pt x="80105" y="1573721"/>
                    <a:pt x="0" y="1493520"/>
                    <a:pt x="0" y="1333214"/>
                  </a:cubicBezTo>
                  <a:lnTo>
                    <a:pt x="0" y="237744"/>
                  </a:lnTo>
                  <a:cubicBezTo>
                    <a:pt x="0" y="80105"/>
                    <a:pt x="80200" y="0"/>
                    <a:pt x="237744" y="0"/>
                  </a:cubicBezTo>
                  <a:lnTo>
                    <a:pt x="371284" y="0"/>
                  </a:lnTo>
                  <a:cubicBezTo>
                    <a:pt x="528923" y="0"/>
                    <a:pt x="609028" y="80200"/>
                    <a:pt x="609028" y="237744"/>
                  </a:cubicBezTo>
                  <a:lnTo>
                    <a:pt x="609028" y="881634"/>
                  </a:lnTo>
                  <a:lnTo>
                    <a:pt x="253651" y="881634"/>
                  </a:lnTo>
                  <a:close/>
                  <a:moveTo>
                    <a:pt x="253651" y="681323"/>
                  </a:moveTo>
                  <a:lnTo>
                    <a:pt x="357854" y="681323"/>
                  </a:lnTo>
                  <a:lnTo>
                    <a:pt x="357854" y="261842"/>
                  </a:lnTo>
                  <a:cubicBezTo>
                    <a:pt x="357854" y="232410"/>
                    <a:pt x="344519" y="219075"/>
                    <a:pt x="315087" y="219075"/>
                  </a:cubicBezTo>
                  <a:lnTo>
                    <a:pt x="296418" y="219075"/>
                  </a:lnTo>
                  <a:cubicBezTo>
                    <a:pt x="266986" y="219075"/>
                    <a:pt x="253651" y="232410"/>
                    <a:pt x="253651" y="261842"/>
                  </a:cubicBezTo>
                  <a:lnTo>
                    <a:pt x="253651" y="681323"/>
                  </a:lnTo>
                  <a:close/>
                </a:path>
              </a:pathLst>
            </a:custGeom>
            <a:solidFill>
              <a:schemeClr val="accent1"/>
            </a:solidFill>
            <a:ln w="9525"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1D7277A6-EF95-6050-D802-0DACA51B4D70}"/>
                </a:ext>
              </a:extLst>
            </p:cNvPr>
            <p:cNvSpPr/>
            <p:nvPr userDrawn="1"/>
          </p:nvSpPr>
          <p:spPr>
            <a:xfrm>
              <a:off x="10225550" y="4811037"/>
              <a:ext cx="461290" cy="1271464"/>
            </a:xfrm>
            <a:custGeom>
              <a:avLst/>
              <a:gdLst>
                <a:gd name="connsiteX0" fmla="*/ 0 w 678560"/>
                <a:gd name="connsiteY0" fmla="*/ 0 h 1870328"/>
                <a:gd name="connsiteX1" fmla="*/ 384715 w 678560"/>
                <a:gd name="connsiteY1" fmla="*/ 0 h 1870328"/>
                <a:gd name="connsiteX2" fmla="*/ 678561 w 678560"/>
                <a:gd name="connsiteY2" fmla="*/ 293942 h 1870328"/>
                <a:gd name="connsiteX3" fmla="*/ 678561 w 678560"/>
                <a:gd name="connsiteY3" fmla="*/ 1576388 h 1870328"/>
                <a:gd name="connsiteX4" fmla="*/ 384715 w 678560"/>
                <a:gd name="connsiteY4" fmla="*/ 1870329 h 1870328"/>
                <a:gd name="connsiteX5" fmla="*/ 0 w 678560"/>
                <a:gd name="connsiteY5" fmla="*/ 1870329 h 1870328"/>
                <a:gd name="connsiteX6" fmla="*/ 0 w 678560"/>
                <a:gd name="connsiteY6" fmla="*/ 0 h 1870328"/>
                <a:gd name="connsiteX7" fmla="*/ 275177 w 678560"/>
                <a:gd name="connsiteY7" fmla="*/ 1635157 h 1870328"/>
                <a:gd name="connsiteX8" fmla="*/ 328613 w 678560"/>
                <a:gd name="connsiteY8" fmla="*/ 1635157 h 1870328"/>
                <a:gd name="connsiteX9" fmla="*/ 406051 w 678560"/>
                <a:gd name="connsiteY9" fmla="*/ 1560386 h 1870328"/>
                <a:gd name="connsiteX10" fmla="*/ 406051 w 678560"/>
                <a:gd name="connsiteY10" fmla="*/ 309944 h 1870328"/>
                <a:gd name="connsiteX11" fmla="*/ 328613 w 678560"/>
                <a:gd name="connsiteY11" fmla="*/ 235172 h 1870328"/>
                <a:gd name="connsiteX12" fmla="*/ 275177 w 678560"/>
                <a:gd name="connsiteY12" fmla="*/ 235172 h 1870328"/>
                <a:gd name="connsiteX13" fmla="*/ 275177 w 678560"/>
                <a:gd name="connsiteY13" fmla="*/ 1635157 h 1870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78560" h="1870328">
                  <a:moveTo>
                    <a:pt x="0" y="0"/>
                  </a:moveTo>
                  <a:lnTo>
                    <a:pt x="384715" y="0"/>
                  </a:lnTo>
                  <a:cubicBezTo>
                    <a:pt x="585121" y="0"/>
                    <a:pt x="678561" y="96203"/>
                    <a:pt x="678561" y="293942"/>
                  </a:cubicBezTo>
                  <a:lnTo>
                    <a:pt x="678561" y="1576388"/>
                  </a:lnTo>
                  <a:cubicBezTo>
                    <a:pt x="678561" y="1774127"/>
                    <a:pt x="585025" y="1870329"/>
                    <a:pt x="384715" y="1870329"/>
                  </a:cubicBezTo>
                  <a:lnTo>
                    <a:pt x="0" y="1870329"/>
                  </a:lnTo>
                  <a:lnTo>
                    <a:pt x="0" y="0"/>
                  </a:lnTo>
                  <a:close/>
                  <a:moveTo>
                    <a:pt x="275177" y="1635157"/>
                  </a:moveTo>
                  <a:lnTo>
                    <a:pt x="328613" y="1635157"/>
                  </a:lnTo>
                  <a:cubicBezTo>
                    <a:pt x="382048" y="1635157"/>
                    <a:pt x="406051" y="1613821"/>
                    <a:pt x="406051" y="1560386"/>
                  </a:cubicBezTo>
                  <a:lnTo>
                    <a:pt x="406051" y="309944"/>
                  </a:lnTo>
                  <a:cubicBezTo>
                    <a:pt x="406051" y="256508"/>
                    <a:pt x="382048" y="235172"/>
                    <a:pt x="328613" y="235172"/>
                  </a:cubicBezTo>
                  <a:lnTo>
                    <a:pt x="275177" y="235172"/>
                  </a:lnTo>
                  <a:lnTo>
                    <a:pt x="275177" y="1635157"/>
                  </a:lnTo>
                  <a:close/>
                </a:path>
              </a:pathLst>
            </a:custGeom>
            <a:solidFill>
              <a:schemeClr val="accent1"/>
            </a:solidFill>
            <a:ln w="9525"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72C0825A-D1C1-374C-63C8-39B5B172C293}"/>
                </a:ext>
              </a:extLst>
            </p:cNvPr>
            <p:cNvSpPr/>
            <p:nvPr userDrawn="1"/>
          </p:nvSpPr>
          <p:spPr>
            <a:xfrm>
              <a:off x="10854028" y="5023553"/>
              <a:ext cx="426778" cy="1069827"/>
            </a:xfrm>
            <a:custGeom>
              <a:avLst/>
              <a:gdLst>
                <a:gd name="connsiteX0" fmla="*/ 237744 w 627792"/>
                <a:gd name="connsiteY0" fmla="*/ 1573721 h 1573720"/>
                <a:gd name="connsiteX1" fmla="*/ 0 w 627792"/>
                <a:gd name="connsiteY1" fmla="*/ 1333214 h 1573720"/>
                <a:gd name="connsiteX2" fmla="*/ 0 w 627792"/>
                <a:gd name="connsiteY2" fmla="*/ 237744 h 1573720"/>
                <a:gd name="connsiteX3" fmla="*/ 237744 w 627792"/>
                <a:gd name="connsiteY3" fmla="*/ 0 h 1573720"/>
                <a:gd name="connsiteX4" fmla="*/ 390049 w 627792"/>
                <a:gd name="connsiteY4" fmla="*/ 0 h 1573720"/>
                <a:gd name="connsiteX5" fmla="*/ 627793 w 627792"/>
                <a:gd name="connsiteY5" fmla="*/ 237744 h 1573720"/>
                <a:gd name="connsiteX6" fmla="*/ 627793 w 627792"/>
                <a:gd name="connsiteY6" fmla="*/ 1333214 h 1573720"/>
                <a:gd name="connsiteX7" fmla="*/ 390049 w 627792"/>
                <a:gd name="connsiteY7" fmla="*/ 1573721 h 1573720"/>
                <a:gd name="connsiteX8" fmla="*/ 237744 w 627792"/>
                <a:gd name="connsiteY8" fmla="*/ 1573721 h 1573720"/>
                <a:gd name="connsiteX9" fmla="*/ 299180 w 627792"/>
                <a:gd name="connsiteY9" fmla="*/ 227171 h 1573720"/>
                <a:gd name="connsiteX10" fmla="*/ 256413 w 627792"/>
                <a:gd name="connsiteY10" fmla="*/ 269938 h 1573720"/>
                <a:gd name="connsiteX11" fmla="*/ 256413 w 627792"/>
                <a:gd name="connsiteY11" fmla="*/ 1303877 h 1573720"/>
                <a:gd name="connsiteX12" fmla="*/ 299180 w 627792"/>
                <a:gd name="connsiteY12" fmla="*/ 1346644 h 1573720"/>
                <a:gd name="connsiteX13" fmla="*/ 328613 w 627792"/>
                <a:gd name="connsiteY13" fmla="*/ 1346644 h 1573720"/>
                <a:gd name="connsiteX14" fmla="*/ 371380 w 627792"/>
                <a:gd name="connsiteY14" fmla="*/ 1303877 h 1573720"/>
                <a:gd name="connsiteX15" fmla="*/ 371380 w 627792"/>
                <a:gd name="connsiteY15" fmla="*/ 269938 h 1573720"/>
                <a:gd name="connsiteX16" fmla="*/ 328613 w 627792"/>
                <a:gd name="connsiteY16" fmla="*/ 227171 h 1573720"/>
                <a:gd name="connsiteX17" fmla="*/ 299180 w 627792"/>
                <a:gd name="connsiteY17" fmla="*/ 227171 h 1573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27792" h="1573720">
                  <a:moveTo>
                    <a:pt x="237744" y="1573721"/>
                  </a:moveTo>
                  <a:cubicBezTo>
                    <a:pt x="80105" y="1573721"/>
                    <a:pt x="0" y="1493520"/>
                    <a:pt x="0" y="1333214"/>
                  </a:cubicBezTo>
                  <a:lnTo>
                    <a:pt x="0" y="237744"/>
                  </a:lnTo>
                  <a:cubicBezTo>
                    <a:pt x="0" y="80105"/>
                    <a:pt x="80200" y="0"/>
                    <a:pt x="237744" y="0"/>
                  </a:cubicBezTo>
                  <a:lnTo>
                    <a:pt x="390049" y="0"/>
                  </a:lnTo>
                  <a:cubicBezTo>
                    <a:pt x="550355" y="0"/>
                    <a:pt x="627793" y="80200"/>
                    <a:pt x="627793" y="237744"/>
                  </a:cubicBezTo>
                  <a:lnTo>
                    <a:pt x="627793" y="1333214"/>
                  </a:lnTo>
                  <a:cubicBezTo>
                    <a:pt x="627793" y="1493520"/>
                    <a:pt x="550355" y="1573721"/>
                    <a:pt x="390049" y="1573721"/>
                  </a:cubicBezTo>
                  <a:lnTo>
                    <a:pt x="237744" y="1573721"/>
                  </a:lnTo>
                  <a:close/>
                  <a:moveTo>
                    <a:pt x="299180" y="227171"/>
                  </a:moveTo>
                  <a:cubicBezTo>
                    <a:pt x="269748" y="227171"/>
                    <a:pt x="256413" y="240506"/>
                    <a:pt x="256413" y="269938"/>
                  </a:cubicBezTo>
                  <a:lnTo>
                    <a:pt x="256413" y="1303877"/>
                  </a:lnTo>
                  <a:cubicBezTo>
                    <a:pt x="256413" y="1333310"/>
                    <a:pt x="269748" y="1346644"/>
                    <a:pt x="299180" y="1346644"/>
                  </a:cubicBezTo>
                  <a:lnTo>
                    <a:pt x="328613" y="1346644"/>
                  </a:lnTo>
                  <a:cubicBezTo>
                    <a:pt x="358045" y="1346644"/>
                    <a:pt x="371380" y="1333310"/>
                    <a:pt x="371380" y="1303877"/>
                  </a:cubicBezTo>
                  <a:lnTo>
                    <a:pt x="371380" y="269938"/>
                  </a:lnTo>
                  <a:cubicBezTo>
                    <a:pt x="371380" y="240506"/>
                    <a:pt x="358045" y="227171"/>
                    <a:pt x="328613" y="227171"/>
                  </a:cubicBezTo>
                  <a:lnTo>
                    <a:pt x="299180" y="227171"/>
                  </a:lnTo>
                  <a:close/>
                </a:path>
              </a:pathLst>
            </a:custGeom>
            <a:solidFill>
              <a:schemeClr val="accent1"/>
            </a:solidFill>
            <a:ln w="9525"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44EDA00B-7016-4BC4-44EA-7608671A21C8}"/>
                </a:ext>
              </a:extLst>
            </p:cNvPr>
            <p:cNvSpPr/>
            <p:nvPr userDrawn="1"/>
          </p:nvSpPr>
          <p:spPr>
            <a:xfrm>
              <a:off x="9459471" y="4288362"/>
              <a:ext cx="731175" cy="84306"/>
            </a:xfrm>
            <a:custGeom>
              <a:avLst/>
              <a:gdLst>
                <a:gd name="connsiteX0" fmla="*/ 0 w 1075562"/>
                <a:gd name="connsiteY0" fmla="*/ 0 h 124015"/>
                <a:gd name="connsiteX1" fmla="*/ 1075563 w 1075562"/>
                <a:gd name="connsiteY1" fmla="*/ 0 h 124015"/>
                <a:gd name="connsiteX2" fmla="*/ 1075563 w 1075562"/>
                <a:gd name="connsiteY2" fmla="*/ 124016 h 124015"/>
                <a:gd name="connsiteX3" fmla="*/ 0 w 1075562"/>
                <a:gd name="connsiteY3" fmla="*/ 124016 h 124015"/>
              </a:gdLst>
              <a:ahLst/>
              <a:cxnLst>
                <a:cxn ang="0">
                  <a:pos x="connsiteX0" y="connsiteY0"/>
                </a:cxn>
                <a:cxn ang="0">
                  <a:pos x="connsiteX1" y="connsiteY1"/>
                </a:cxn>
                <a:cxn ang="0">
                  <a:pos x="connsiteX2" y="connsiteY2"/>
                </a:cxn>
                <a:cxn ang="0">
                  <a:pos x="connsiteX3" y="connsiteY3"/>
                </a:cxn>
              </a:cxnLst>
              <a:rect l="l" t="t" r="r" b="b"/>
              <a:pathLst>
                <a:path w="1075562" h="124015">
                  <a:moveTo>
                    <a:pt x="0" y="0"/>
                  </a:moveTo>
                  <a:lnTo>
                    <a:pt x="1075563" y="0"/>
                  </a:lnTo>
                  <a:lnTo>
                    <a:pt x="1075563" y="124016"/>
                  </a:lnTo>
                  <a:lnTo>
                    <a:pt x="0" y="124016"/>
                  </a:lnTo>
                  <a:close/>
                </a:path>
              </a:pathLst>
            </a:custGeom>
            <a:solidFill>
              <a:srgbClr val="2E2D2B"/>
            </a:solidFill>
            <a:ln w="9525"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78796C65-E1DF-7337-10E4-BDEC008B6194}"/>
                </a:ext>
              </a:extLst>
            </p:cNvPr>
            <p:cNvSpPr/>
            <p:nvPr userDrawn="1"/>
          </p:nvSpPr>
          <p:spPr>
            <a:xfrm>
              <a:off x="8820696" y="4288362"/>
              <a:ext cx="178585" cy="84306"/>
            </a:xfrm>
            <a:custGeom>
              <a:avLst/>
              <a:gdLst>
                <a:gd name="connsiteX0" fmla="*/ 0 w 262699"/>
                <a:gd name="connsiteY0" fmla="*/ 0 h 124015"/>
                <a:gd name="connsiteX1" fmla="*/ 262700 w 262699"/>
                <a:gd name="connsiteY1" fmla="*/ 0 h 124015"/>
                <a:gd name="connsiteX2" fmla="*/ 262700 w 262699"/>
                <a:gd name="connsiteY2" fmla="*/ 124016 h 124015"/>
                <a:gd name="connsiteX3" fmla="*/ 0 w 262699"/>
                <a:gd name="connsiteY3" fmla="*/ 124016 h 124015"/>
              </a:gdLst>
              <a:ahLst/>
              <a:cxnLst>
                <a:cxn ang="0">
                  <a:pos x="connsiteX0" y="connsiteY0"/>
                </a:cxn>
                <a:cxn ang="0">
                  <a:pos x="connsiteX1" y="connsiteY1"/>
                </a:cxn>
                <a:cxn ang="0">
                  <a:pos x="connsiteX2" y="connsiteY2"/>
                </a:cxn>
                <a:cxn ang="0">
                  <a:pos x="connsiteX3" y="connsiteY3"/>
                </a:cxn>
              </a:cxnLst>
              <a:rect l="l" t="t" r="r" b="b"/>
              <a:pathLst>
                <a:path w="262699" h="124015">
                  <a:moveTo>
                    <a:pt x="0" y="0"/>
                  </a:moveTo>
                  <a:lnTo>
                    <a:pt x="262700" y="0"/>
                  </a:lnTo>
                  <a:lnTo>
                    <a:pt x="262700" y="124016"/>
                  </a:lnTo>
                  <a:lnTo>
                    <a:pt x="0" y="124016"/>
                  </a:lnTo>
                  <a:close/>
                </a:path>
              </a:pathLst>
            </a:custGeom>
            <a:solidFill>
              <a:srgbClr val="2E2D2B"/>
            </a:solidFill>
            <a:ln w="9525"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999704A3-7805-0C9B-4151-51BD8CDFDB19}"/>
                </a:ext>
              </a:extLst>
            </p:cNvPr>
            <p:cNvSpPr/>
            <p:nvPr userDrawn="1"/>
          </p:nvSpPr>
          <p:spPr>
            <a:xfrm>
              <a:off x="8351116" y="4093071"/>
              <a:ext cx="475018" cy="475019"/>
            </a:xfrm>
            <a:custGeom>
              <a:avLst/>
              <a:gdLst>
                <a:gd name="connsiteX0" fmla="*/ 349377 w 698754"/>
                <a:gd name="connsiteY0" fmla="*/ 698659 h 698754"/>
                <a:gd name="connsiteX1" fmla="*/ 0 w 698754"/>
                <a:gd name="connsiteY1" fmla="*/ 349377 h 698754"/>
                <a:gd name="connsiteX2" fmla="*/ 349377 w 698754"/>
                <a:gd name="connsiteY2" fmla="*/ 0 h 698754"/>
                <a:gd name="connsiteX3" fmla="*/ 698754 w 698754"/>
                <a:gd name="connsiteY3" fmla="*/ 349377 h 698754"/>
                <a:gd name="connsiteX4" fmla="*/ 349377 w 698754"/>
                <a:gd name="connsiteY4" fmla="*/ 698754 h 698754"/>
                <a:gd name="connsiteX5" fmla="*/ 349377 w 698754"/>
                <a:gd name="connsiteY5" fmla="*/ 124016 h 698754"/>
                <a:gd name="connsiteX6" fmla="*/ 124111 w 698754"/>
                <a:gd name="connsiteY6" fmla="*/ 349282 h 698754"/>
                <a:gd name="connsiteX7" fmla="*/ 349377 w 698754"/>
                <a:gd name="connsiteY7" fmla="*/ 574548 h 698754"/>
                <a:gd name="connsiteX8" fmla="*/ 574643 w 698754"/>
                <a:gd name="connsiteY8" fmla="*/ 349282 h 698754"/>
                <a:gd name="connsiteX9" fmla="*/ 349377 w 698754"/>
                <a:gd name="connsiteY9" fmla="*/ 124016 h 698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98754" h="698754">
                  <a:moveTo>
                    <a:pt x="349377" y="698659"/>
                  </a:moveTo>
                  <a:cubicBezTo>
                    <a:pt x="156686" y="698659"/>
                    <a:pt x="0" y="541973"/>
                    <a:pt x="0" y="349377"/>
                  </a:cubicBezTo>
                  <a:cubicBezTo>
                    <a:pt x="0" y="156781"/>
                    <a:pt x="156686" y="0"/>
                    <a:pt x="349377" y="0"/>
                  </a:cubicBezTo>
                  <a:cubicBezTo>
                    <a:pt x="542068" y="0"/>
                    <a:pt x="698754" y="156686"/>
                    <a:pt x="698754" y="349377"/>
                  </a:cubicBezTo>
                  <a:cubicBezTo>
                    <a:pt x="698754" y="542068"/>
                    <a:pt x="542068" y="698754"/>
                    <a:pt x="349377" y="698754"/>
                  </a:cubicBezTo>
                  <a:close/>
                  <a:moveTo>
                    <a:pt x="349377" y="124016"/>
                  </a:moveTo>
                  <a:cubicBezTo>
                    <a:pt x="225171" y="124016"/>
                    <a:pt x="124111" y="225076"/>
                    <a:pt x="124111" y="349282"/>
                  </a:cubicBezTo>
                  <a:cubicBezTo>
                    <a:pt x="124111" y="473488"/>
                    <a:pt x="225171" y="574548"/>
                    <a:pt x="349377" y="574548"/>
                  </a:cubicBezTo>
                  <a:cubicBezTo>
                    <a:pt x="473583" y="574548"/>
                    <a:pt x="574643" y="473488"/>
                    <a:pt x="574643" y="349282"/>
                  </a:cubicBezTo>
                  <a:cubicBezTo>
                    <a:pt x="574643" y="225076"/>
                    <a:pt x="473583" y="124016"/>
                    <a:pt x="349377" y="124016"/>
                  </a:cubicBezTo>
                  <a:close/>
                </a:path>
              </a:pathLst>
            </a:custGeom>
            <a:solidFill>
              <a:srgbClr val="2E2D2B"/>
            </a:solidFill>
            <a:ln w="9525"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71ECB811-48D6-458B-4CE2-AFAC82BCA040}"/>
                </a:ext>
              </a:extLst>
            </p:cNvPr>
            <p:cNvSpPr/>
            <p:nvPr userDrawn="1"/>
          </p:nvSpPr>
          <p:spPr>
            <a:xfrm>
              <a:off x="8992545" y="4093072"/>
              <a:ext cx="475018" cy="475019"/>
            </a:xfrm>
            <a:custGeom>
              <a:avLst/>
              <a:gdLst>
                <a:gd name="connsiteX0" fmla="*/ 349377 w 698754"/>
                <a:gd name="connsiteY0" fmla="*/ 698659 h 698754"/>
                <a:gd name="connsiteX1" fmla="*/ 0 w 698754"/>
                <a:gd name="connsiteY1" fmla="*/ 349282 h 698754"/>
                <a:gd name="connsiteX2" fmla="*/ 349377 w 698754"/>
                <a:gd name="connsiteY2" fmla="*/ 0 h 698754"/>
                <a:gd name="connsiteX3" fmla="*/ 698754 w 698754"/>
                <a:gd name="connsiteY3" fmla="*/ 349377 h 698754"/>
                <a:gd name="connsiteX4" fmla="*/ 349377 w 698754"/>
                <a:gd name="connsiteY4" fmla="*/ 698754 h 698754"/>
                <a:gd name="connsiteX5" fmla="*/ 349377 w 698754"/>
                <a:gd name="connsiteY5" fmla="*/ 124016 h 698754"/>
                <a:gd name="connsiteX6" fmla="*/ 124111 w 698754"/>
                <a:gd name="connsiteY6" fmla="*/ 349282 h 698754"/>
                <a:gd name="connsiteX7" fmla="*/ 349377 w 698754"/>
                <a:gd name="connsiteY7" fmla="*/ 574548 h 698754"/>
                <a:gd name="connsiteX8" fmla="*/ 574643 w 698754"/>
                <a:gd name="connsiteY8" fmla="*/ 349282 h 698754"/>
                <a:gd name="connsiteX9" fmla="*/ 349377 w 698754"/>
                <a:gd name="connsiteY9" fmla="*/ 124016 h 698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98754" h="698754">
                  <a:moveTo>
                    <a:pt x="349377" y="698659"/>
                  </a:moveTo>
                  <a:cubicBezTo>
                    <a:pt x="156781" y="698659"/>
                    <a:pt x="0" y="541973"/>
                    <a:pt x="0" y="349282"/>
                  </a:cubicBezTo>
                  <a:cubicBezTo>
                    <a:pt x="0" y="156591"/>
                    <a:pt x="156686" y="0"/>
                    <a:pt x="349377" y="0"/>
                  </a:cubicBezTo>
                  <a:cubicBezTo>
                    <a:pt x="542068" y="0"/>
                    <a:pt x="698754" y="156686"/>
                    <a:pt x="698754" y="349377"/>
                  </a:cubicBezTo>
                  <a:cubicBezTo>
                    <a:pt x="698754" y="542068"/>
                    <a:pt x="542068" y="698754"/>
                    <a:pt x="349377" y="698754"/>
                  </a:cubicBezTo>
                  <a:close/>
                  <a:moveTo>
                    <a:pt x="349377" y="124016"/>
                  </a:moveTo>
                  <a:cubicBezTo>
                    <a:pt x="225171" y="124016"/>
                    <a:pt x="124111" y="225076"/>
                    <a:pt x="124111" y="349282"/>
                  </a:cubicBezTo>
                  <a:cubicBezTo>
                    <a:pt x="124111" y="473488"/>
                    <a:pt x="225171" y="574548"/>
                    <a:pt x="349377" y="574548"/>
                  </a:cubicBezTo>
                  <a:cubicBezTo>
                    <a:pt x="473583" y="574548"/>
                    <a:pt x="574643" y="473488"/>
                    <a:pt x="574643" y="349282"/>
                  </a:cubicBezTo>
                  <a:cubicBezTo>
                    <a:pt x="574643" y="225076"/>
                    <a:pt x="473583" y="124016"/>
                    <a:pt x="349377" y="124016"/>
                  </a:cubicBezTo>
                  <a:close/>
                </a:path>
              </a:pathLst>
            </a:custGeom>
            <a:solidFill>
              <a:srgbClr val="2E2D2B"/>
            </a:solidFill>
            <a:ln w="9525"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729D85D0-ACD9-0E76-E6D6-B2707DE9017E}"/>
                </a:ext>
              </a:extLst>
            </p:cNvPr>
            <p:cNvSpPr/>
            <p:nvPr userDrawn="1"/>
          </p:nvSpPr>
          <p:spPr>
            <a:xfrm>
              <a:off x="10182546" y="4093071"/>
              <a:ext cx="475018" cy="475019"/>
            </a:xfrm>
            <a:custGeom>
              <a:avLst/>
              <a:gdLst>
                <a:gd name="connsiteX0" fmla="*/ 349377 w 698754"/>
                <a:gd name="connsiteY0" fmla="*/ 698659 h 698754"/>
                <a:gd name="connsiteX1" fmla="*/ 0 w 698754"/>
                <a:gd name="connsiteY1" fmla="*/ 349282 h 698754"/>
                <a:gd name="connsiteX2" fmla="*/ 349377 w 698754"/>
                <a:gd name="connsiteY2" fmla="*/ 0 h 698754"/>
                <a:gd name="connsiteX3" fmla="*/ 698754 w 698754"/>
                <a:gd name="connsiteY3" fmla="*/ 349377 h 698754"/>
                <a:gd name="connsiteX4" fmla="*/ 349377 w 698754"/>
                <a:gd name="connsiteY4" fmla="*/ 698754 h 698754"/>
                <a:gd name="connsiteX5" fmla="*/ 349377 w 698754"/>
                <a:gd name="connsiteY5" fmla="*/ 124016 h 698754"/>
                <a:gd name="connsiteX6" fmla="*/ 124111 w 698754"/>
                <a:gd name="connsiteY6" fmla="*/ 349282 h 698754"/>
                <a:gd name="connsiteX7" fmla="*/ 349377 w 698754"/>
                <a:gd name="connsiteY7" fmla="*/ 574548 h 698754"/>
                <a:gd name="connsiteX8" fmla="*/ 574643 w 698754"/>
                <a:gd name="connsiteY8" fmla="*/ 349282 h 698754"/>
                <a:gd name="connsiteX9" fmla="*/ 349377 w 698754"/>
                <a:gd name="connsiteY9" fmla="*/ 124016 h 698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98754" h="698754">
                  <a:moveTo>
                    <a:pt x="349377" y="698659"/>
                  </a:moveTo>
                  <a:cubicBezTo>
                    <a:pt x="156781" y="698659"/>
                    <a:pt x="0" y="541973"/>
                    <a:pt x="0" y="349282"/>
                  </a:cubicBezTo>
                  <a:cubicBezTo>
                    <a:pt x="0" y="156591"/>
                    <a:pt x="156781" y="0"/>
                    <a:pt x="349377" y="0"/>
                  </a:cubicBezTo>
                  <a:cubicBezTo>
                    <a:pt x="541972" y="0"/>
                    <a:pt x="698754" y="156686"/>
                    <a:pt x="698754" y="349377"/>
                  </a:cubicBezTo>
                  <a:cubicBezTo>
                    <a:pt x="698754" y="542068"/>
                    <a:pt x="542068" y="698754"/>
                    <a:pt x="349377" y="698754"/>
                  </a:cubicBezTo>
                  <a:close/>
                  <a:moveTo>
                    <a:pt x="349377" y="124016"/>
                  </a:moveTo>
                  <a:cubicBezTo>
                    <a:pt x="225171" y="124016"/>
                    <a:pt x="124111" y="225076"/>
                    <a:pt x="124111" y="349282"/>
                  </a:cubicBezTo>
                  <a:cubicBezTo>
                    <a:pt x="124111" y="473488"/>
                    <a:pt x="225171" y="574548"/>
                    <a:pt x="349377" y="574548"/>
                  </a:cubicBezTo>
                  <a:cubicBezTo>
                    <a:pt x="473583" y="574548"/>
                    <a:pt x="574643" y="473488"/>
                    <a:pt x="574643" y="349282"/>
                  </a:cubicBezTo>
                  <a:cubicBezTo>
                    <a:pt x="574643" y="225076"/>
                    <a:pt x="473583" y="124016"/>
                    <a:pt x="349377" y="124016"/>
                  </a:cubicBezTo>
                  <a:close/>
                </a:path>
              </a:pathLst>
            </a:custGeom>
            <a:solidFill>
              <a:srgbClr val="2E2D2B"/>
            </a:solidFill>
            <a:ln w="9525" cap="flat">
              <a:noFill/>
              <a:prstDash val="solid"/>
              <a:miter/>
            </a:ln>
          </p:spPr>
          <p:txBody>
            <a:bodyPr rtlCol="0" anchor="ctr"/>
            <a:lstStyle/>
            <a:p>
              <a:endParaRPr lang="en-US"/>
            </a:p>
          </p:txBody>
        </p:sp>
      </p:grpSp>
      <p:grpSp>
        <p:nvGrpSpPr>
          <p:cNvPr id="99" name="Group 98">
            <a:extLst>
              <a:ext uri="{FF2B5EF4-FFF2-40B4-BE49-F238E27FC236}">
                <a16:creationId xmlns:a16="http://schemas.microsoft.com/office/drawing/2014/main" id="{28A0D31B-9092-38ED-5056-E41F51E1E96E}"/>
              </a:ext>
            </a:extLst>
          </p:cNvPr>
          <p:cNvGrpSpPr/>
          <p:nvPr/>
        </p:nvGrpSpPr>
        <p:grpSpPr>
          <a:xfrm>
            <a:off x="9570449" y="2979680"/>
            <a:ext cx="2466956" cy="1562133"/>
            <a:chOff x="9570448" y="2979677"/>
            <a:chExt cx="2466956" cy="1562133"/>
          </a:xfrm>
        </p:grpSpPr>
        <p:sp>
          <p:nvSpPr>
            <p:cNvPr id="26" name="Rectangle 25">
              <a:extLst>
                <a:ext uri="{FF2B5EF4-FFF2-40B4-BE49-F238E27FC236}">
                  <a16:creationId xmlns:a16="http://schemas.microsoft.com/office/drawing/2014/main" id="{948291D9-734F-AD63-B39A-DEAFAFFF43C3}"/>
                </a:ext>
              </a:extLst>
            </p:cNvPr>
            <p:cNvSpPr/>
            <p:nvPr/>
          </p:nvSpPr>
          <p:spPr>
            <a:xfrm>
              <a:off x="9570448" y="4181234"/>
              <a:ext cx="2466956" cy="360576"/>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600">
                  <a:solidFill>
                    <a:schemeClr val="accent4"/>
                  </a:solidFill>
                  <a:latin typeface="Akkurat LL" panose="020B0504020101010102" pitchFamily="34" charset="-126"/>
                  <a:ea typeface="Akkurat LL" panose="020B0504020101010102" pitchFamily="34" charset="-126"/>
                  <a:cs typeface="Akkurat LL" panose="020B0504020101010102" pitchFamily="34" charset="-126"/>
                </a:rPr>
                <a:t>Residential and </a:t>
              </a:r>
              <a:br>
                <a:rPr lang="en-GB" sz="1600">
                  <a:solidFill>
                    <a:schemeClr val="accent4"/>
                  </a:solidFill>
                  <a:latin typeface="Akkurat LL" panose="020B0504020101010102" pitchFamily="34" charset="-126"/>
                  <a:ea typeface="Akkurat LL" panose="020B0504020101010102" pitchFamily="34" charset="-126"/>
                  <a:cs typeface="Akkurat LL" panose="020B0504020101010102" pitchFamily="34" charset="-126"/>
                </a:rPr>
              </a:br>
              <a:r>
                <a:rPr lang="en-GB" sz="1600">
                  <a:solidFill>
                    <a:schemeClr val="accent4"/>
                  </a:solidFill>
                  <a:latin typeface="Akkurat LL" panose="020B0504020101010102" pitchFamily="34" charset="-126"/>
                  <a:ea typeface="Akkurat LL" panose="020B0504020101010102" pitchFamily="34" charset="-126"/>
                  <a:cs typeface="Akkurat LL" panose="020B0504020101010102" pitchFamily="34" charset="-126"/>
                </a:rPr>
                <a:t>commercial customers</a:t>
              </a:r>
            </a:p>
          </p:txBody>
        </p:sp>
        <p:pic>
          <p:nvPicPr>
            <p:cNvPr id="86" name="Graphic 85">
              <a:extLst>
                <a:ext uri="{FF2B5EF4-FFF2-40B4-BE49-F238E27FC236}">
                  <a16:creationId xmlns:a16="http://schemas.microsoft.com/office/drawing/2014/main" id="{72A9568E-CC25-5963-EBC2-9795701F405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812162" y="2979677"/>
              <a:ext cx="1781175" cy="1066800"/>
            </a:xfrm>
            <a:prstGeom prst="rect">
              <a:avLst/>
            </a:prstGeom>
          </p:spPr>
        </p:pic>
      </p:grpSp>
      <p:grpSp>
        <p:nvGrpSpPr>
          <p:cNvPr id="98" name="Group 97">
            <a:extLst>
              <a:ext uri="{FF2B5EF4-FFF2-40B4-BE49-F238E27FC236}">
                <a16:creationId xmlns:a16="http://schemas.microsoft.com/office/drawing/2014/main" id="{E4F7633B-C0CA-E65E-1108-CCE1F291CD9E}"/>
              </a:ext>
            </a:extLst>
          </p:cNvPr>
          <p:cNvGrpSpPr/>
          <p:nvPr/>
        </p:nvGrpSpPr>
        <p:grpSpPr>
          <a:xfrm>
            <a:off x="7856289" y="1590339"/>
            <a:ext cx="2484648" cy="1363339"/>
            <a:chOff x="7856289" y="1590337"/>
            <a:chExt cx="2484648" cy="1363339"/>
          </a:xfrm>
        </p:grpSpPr>
        <p:sp>
          <p:nvSpPr>
            <p:cNvPr id="25" name="Rectangle 24">
              <a:extLst>
                <a:ext uri="{FF2B5EF4-FFF2-40B4-BE49-F238E27FC236}">
                  <a16:creationId xmlns:a16="http://schemas.microsoft.com/office/drawing/2014/main" id="{34AEFCBA-49B7-4820-52A6-50B2435ECC85}"/>
                </a:ext>
              </a:extLst>
            </p:cNvPr>
            <p:cNvSpPr/>
            <p:nvPr/>
          </p:nvSpPr>
          <p:spPr>
            <a:xfrm>
              <a:off x="7856289" y="2593100"/>
              <a:ext cx="2484648" cy="360576"/>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600">
                  <a:solidFill>
                    <a:schemeClr val="accent4"/>
                  </a:solidFill>
                  <a:latin typeface="Akkurat LL" panose="020B0504020101010102" pitchFamily="34" charset="-126"/>
                  <a:ea typeface="Akkurat LL" panose="020B0504020101010102" pitchFamily="34" charset="-126"/>
                  <a:cs typeface="Akkurat LL" panose="020B0504020101010102" pitchFamily="34" charset="-126"/>
                </a:rPr>
                <a:t>Asset operators</a:t>
              </a:r>
            </a:p>
          </p:txBody>
        </p:sp>
        <p:pic>
          <p:nvPicPr>
            <p:cNvPr id="88" name="Graphic 87">
              <a:extLst>
                <a:ext uri="{FF2B5EF4-FFF2-40B4-BE49-F238E27FC236}">
                  <a16:creationId xmlns:a16="http://schemas.microsoft.com/office/drawing/2014/main" id="{33426DC5-C6EC-328F-8935-0D822CFC031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069087" y="1590337"/>
              <a:ext cx="1743075" cy="990600"/>
            </a:xfrm>
            <a:prstGeom prst="rect">
              <a:avLst/>
            </a:prstGeom>
          </p:spPr>
        </p:pic>
      </p:grpSp>
      <p:grpSp>
        <p:nvGrpSpPr>
          <p:cNvPr id="100" name="Group 99">
            <a:extLst>
              <a:ext uri="{FF2B5EF4-FFF2-40B4-BE49-F238E27FC236}">
                <a16:creationId xmlns:a16="http://schemas.microsoft.com/office/drawing/2014/main" id="{6BF0C518-D058-4C4D-828E-CC6611120E30}"/>
              </a:ext>
            </a:extLst>
          </p:cNvPr>
          <p:cNvGrpSpPr/>
          <p:nvPr/>
        </p:nvGrpSpPr>
        <p:grpSpPr>
          <a:xfrm>
            <a:off x="7855621" y="4534673"/>
            <a:ext cx="2485991" cy="1566501"/>
            <a:chOff x="7855618" y="4534670"/>
            <a:chExt cx="2485991" cy="1566501"/>
          </a:xfrm>
        </p:grpSpPr>
        <p:sp>
          <p:nvSpPr>
            <p:cNvPr id="27" name="Rectangle 26">
              <a:extLst>
                <a:ext uri="{FF2B5EF4-FFF2-40B4-BE49-F238E27FC236}">
                  <a16:creationId xmlns:a16="http://schemas.microsoft.com/office/drawing/2014/main" id="{37340512-7097-8585-ADFF-9B58792F3654}"/>
                </a:ext>
              </a:extLst>
            </p:cNvPr>
            <p:cNvSpPr/>
            <p:nvPr/>
          </p:nvSpPr>
          <p:spPr>
            <a:xfrm>
              <a:off x="7855618" y="5740595"/>
              <a:ext cx="2485991" cy="360576"/>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sz="1600">
                  <a:solidFill>
                    <a:schemeClr val="accent4"/>
                  </a:solidFill>
                  <a:latin typeface="Akkurat LL" panose="020B0504020101010102" pitchFamily="34" charset="-126"/>
                  <a:ea typeface="Akkurat LL" panose="020B0504020101010102" pitchFamily="34" charset="-126"/>
                  <a:cs typeface="Akkurat LL" panose="020B0504020101010102" pitchFamily="34" charset="-126"/>
                </a:rPr>
                <a:t>Wider society</a:t>
              </a:r>
            </a:p>
          </p:txBody>
        </p:sp>
        <p:pic>
          <p:nvPicPr>
            <p:cNvPr id="93" name="Graphic 92">
              <a:extLst>
                <a:ext uri="{FF2B5EF4-FFF2-40B4-BE49-F238E27FC236}">
                  <a16:creationId xmlns:a16="http://schemas.microsoft.com/office/drawing/2014/main" id="{256A2DF4-54F4-0240-9C74-76DCB64A180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272593" y="4534670"/>
              <a:ext cx="1781175" cy="1190625"/>
            </a:xfrm>
            <a:prstGeom prst="rect">
              <a:avLst/>
            </a:prstGeom>
          </p:spPr>
        </p:pic>
      </p:grpSp>
    </p:spTree>
    <p:extLst>
      <p:ext uri="{BB962C8B-B14F-4D97-AF65-F5344CB8AC3E}">
        <p14:creationId xmlns:p14="http://schemas.microsoft.com/office/powerpoint/2010/main" val="34923098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1250"/>
                                        <p:tgtEl>
                                          <p:spTgt spid="12"/>
                                        </p:tgtEl>
                                      </p:cBhvr>
                                    </p:animEffect>
                                  </p:childTnLst>
                                </p:cTn>
                              </p:par>
                              <p:par>
                                <p:cTn id="8" presetID="2" presetClass="entr" presetSubtype="8" decel="10000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 calcmode="lin" valueType="num">
                                      <p:cBhvr additive="base">
                                        <p:cTn id="10" dur="750" fill="hold"/>
                                        <p:tgtEl>
                                          <p:spTgt spid="22"/>
                                        </p:tgtEl>
                                        <p:attrNameLst>
                                          <p:attrName>ppt_x</p:attrName>
                                        </p:attrNameLst>
                                      </p:cBhvr>
                                      <p:tavLst>
                                        <p:tav tm="0">
                                          <p:val>
                                            <p:strVal val="0-#ppt_w/2"/>
                                          </p:val>
                                        </p:tav>
                                        <p:tav tm="100000">
                                          <p:val>
                                            <p:strVal val="#ppt_x"/>
                                          </p:val>
                                        </p:tav>
                                      </p:tavLst>
                                    </p:anim>
                                    <p:anim calcmode="lin" valueType="num">
                                      <p:cBhvr additive="base">
                                        <p:cTn id="11" dur="750" fill="hold"/>
                                        <p:tgtEl>
                                          <p:spTgt spid="22"/>
                                        </p:tgtEl>
                                        <p:attrNameLst>
                                          <p:attrName>ppt_y</p:attrName>
                                        </p:attrNameLst>
                                      </p:cBhvr>
                                      <p:tavLst>
                                        <p:tav tm="0">
                                          <p:val>
                                            <p:strVal val="#ppt_y"/>
                                          </p:val>
                                        </p:tav>
                                        <p:tav tm="100000">
                                          <p:val>
                                            <p:strVal val="#ppt_y"/>
                                          </p:val>
                                        </p:tav>
                                      </p:tavLst>
                                    </p:anim>
                                  </p:childTnLst>
                                </p:cTn>
                              </p:par>
                              <p:par>
                                <p:cTn id="12" presetID="22" presetClass="entr" presetSubtype="8" fill="hold" nodeType="withEffect">
                                  <p:stCondLst>
                                    <p:cond delay="250"/>
                                  </p:stCondLst>
                                  <p:childTnLst>
                                    <p:set>
                                      <p:cBhvr>
                                        <p:cTn id="13" dur="1" fill="hold">
                                          <p:stCondLst>
                                            <p:cond delay="0"/>
                                          </p:stCondLst>
                                        </p:cTn>
                                        <p:tgtEl>
                                          <p:spTgt spid="28"/>
                                        </p:tgtEl>
                                        <p:attrNameLst>
                                          <p:attrName>style.visibility</p:attrName>
                                        </p:attrNameLst>
                                      </p:cBhvr>
                                      <p:to>
                                        <p:strVal val="visible"/>
                                      </p:to>
                                    </p:set>
                                    <p:animEffect transition="in" filter="wipe(left)">
                                      <p:cBhvr>
                                        <p:cTn id="14" dur="1250"/>
                                        <p:tgtEl>
                                          <p:spTgt spid="28"/>
                                        </p:tgtEl>
                                      </p:cBhvr>
                                    </p:animEffect>
                                  </p:childTnLst>
                                </p:cTn>
                              </p:par>
                              <p:par>
                                <p:cTn id="15" presetID="2" presetClass="entr" presetSubtype="8" decel="100000" fill="hold" grpId="0" nodeType="withEffect">
                                  <p:stCondLst>
                                    <p:cond delay="25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750" fill="hold"/>
                                        <p:tgtEl>
                                          <p:spTgt spid="16"/>
                                        </p:tgtEl>
                                        <p:attrNameLst>
                                          <p:attrName>ppt_x</p:attrName>
                                        </p:attrNameLst>
                                      </p:cBhvr>
                                      <p:tavLst>
                                        <p:tav tm="0">
                                          <p:val>
                                            <p:strVal val="0-#ppt_w/2"/>
                                          </p:val>
                                        </p:tav>
                                        <p:tav tm="100000">
                                          <p:val>
                                            <p:strVal val="#ppt_x"/>
                                          </p:val>
                                        </p:tav>
                                      </p:tavLst>
                                    </p:anim>
                                    <p:anim calcmode="lin" valueType="num">
                                      <p:cBhvr additive="base">
                                        <p:cTn id="18" dur="750" fill="hold"/>
                                        <p:tgtEl>
                                          <p:spTgt spid="16"/>
                                        </p:tgtEl>
                                        <p:attrNameLst>
                                          <p:attrName>ppt_y</p:attrName>
                                        </p:attrNameLst>
                                      </p:cBhvr>
                                      <p:tavLst>
                                        <p:tav tm="0">
                                          <p:val>
                                            <p:strVal val="#ppt_y"/>
                                          </p:val>
                                        </p:tav>
                                        <p:tav tm="100000">
                                          <p:val>
                                            <p:strVal val="#ppt_y"/>
                                          </p:val>
                                        </p:tav>
                                      </p:tavLst>
                                    </p:anim>
                                  </p:childTnLst>
                                </p:cTn>
                              </p:par>
                              <p:par>
                                <p:cTn id="19" presetID="22" presetClass="entr" presetSubtype="8" fill="hold" nodeType="withEffect">
                                  <p:stCondLst>
                                    <p:cond delay="500"/>
                                  </p:stCondLst>
                                  <p:childTnLst>
                                    <p:set>
                                      <p:cBhvr>
                                        <p:cTn id="20" dur="1" fill="hold">
                                          <p:stCondLst>
                                            <p:cond delay="0"/>
                                          </p:stCondLst>
                                        </p:cTn>
                                        <p:tgtEl>
                                          <p:spTgt spid="29"/>
                                        </p:tgtEl>
                                        <p:attrNameLst>
                                          <p:attrName>style.visibility</p:attrName>
                                        </p:attrNameLst>
                                      </p:cBhvr>
                                      <p:to>
                                        <p:strVal val="visible"/>
                                      </p:to>
                                    </p:set>
                                    <p:animEffect transition="in" filter="wipe(left)">
                                      <p:cBhvr>
                                        <p:cTn id="21" dur="1250"/>
                                        <p:tgtEl>
                                          <p:spTgt spid="29"/>
                                        </p:tgtEl>
                                      </p:cBhvr>
                                    </p:animEffect>
                                  </p:childTnLst>
                                </p:cTn>
                              </p:par>
                              <p:par>
                                <p:cTn id="22" presetID="2" presetClass="entr" presetSubtype="8" decel="100000" fill="hold" grpId="0" nodeType="withEffect">
                                  <p:stCondLst>
                                    <p:cond delay="50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750" fill="hold"/>
                                        <p:tgtEl>
                                          <p:spTgt spid="17"/>
                                        </p:tgtEl>
                                        <p:attrNameLst>
                                          <p:attrName>ppt_x</p:attrName>
                                        </p:attrNameLst>
                                      </p:cBhvr>
                                      <p:tavLst>
                                        <p:tav tm="0">
                                          <p:val>
                                            <p:strVal val="0-#ppt_w/2"/>
                                          </p:val>
                                        </p:tav>
                                        <p:tav tm="100000">
                                          <p:val>
                                            <p:strVal val="#ppt_x"/>
                                          </p:val>
                                        </p:tav>
                                      </p:tavLst>
                                    </p:anim>
                                    <p:anim calcmode="lin" valueType="num">
                                      <p:cBhvr additive="base">
                                        <p:cTn id="25" dur="750" fill="hold"/>
                                        <p:tgtEl>
                                          <p:spTgt spid="17"/>
                                        </p:tgtEl>
                                        <p:attrNameLst>
                                          <p:attrName>ppt_y</p:attrName>
                                        </p:attrNameLst>
                                      </p:cBhvr>
                                      <p:tavLst>
                                        <p:tav tm="0">
                                          <p:val>
                                            <p:strVal val="#ppt_y"/>
                                          </p:val>
                                        </p:tav>
                                        <p:tav tm="100000">
                                          <p:val>
                                            <p:strVal val="#ppt_y"/>
                                          </p:val>
                                        </p:tav>
                                      </p:tavLst>
                                    </p:anim>
                                  </p:childTnLst>
                                </p:cTn>
                              </p:par>
                              <p:par>
                                <p:cTn id="26" presetID="22" presetClass="entr" presetSubtype="8" fill="hold" nodeType="withEffect">
                                  <p:stCondLst>
                                    <p:cond delay="750"/>
                                  </p:stCondLst>
                                  <p:childTnLst>
                                    <p:set>
                                      <p:cBhvr>
                                        <p:cTn id="27" dur="1" fill="hold">
                                          <p:stCondLst>
                                            <p:cond delay="0"/>
                                          </p:stCondLst>
                                        </p:cTn>
                                        <p:tgtEl>
                                          <p:spTgt spid="30"/>
                                        </p:tgtEl>
                                        <p:attrNameLst>
                                          <p:attrName>style.visibility</p:attrName>
                                        </p:attrNameLst>
                                      </p:cBhvr>
                                      <p:to>
                                        <p:strVal val="visible"/>
                                      </p:to>
                                    </p:set>
                                    <p:animEffect transition="in" filter="wipe(left)">
                                      <p:cBhvr>
                                        <p:cTn id="28" dur="1250"/>
                                        <p:tgtEl>
                                          <p:spTgt spid="30"/>
                                        </p:tgtEl>
                                      </p:cBhvr>
                                    </p:animEffect>
                                  </p:childTnLst>
                                </p:cTn>
                              </p:par>
                              <p:par>
                                <p:cTn id="29" presetID="2" presetClass="entr" presetSubtype="8" decel="100000" fill="hold" grpId="0" nodeType="withEffect">
                                  <p:stCondLst>
                                    <p:cond delay="75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750" fill="hold"/>
                                        <p:tgtEl>
                                          <p:spTgt spid="23"/>
                                        </p:tgtEl>
                                        <p:attrNameLst>
                                          <p:attrName>ppt_x</p:attrName>
                                        </p:attrNameLst>
                                      </p:cBhvr>
                                      <p:tavLst>
                                        <p:tav tm="0">
                                          <p:val>
                                            <p:strVal val="0-#ppt_w/2"/>
                                          </p:val>
                                        </p:tav>
                                        <p:tav tm="100000">
                                          <p:val>
                                            <p:strVal val="#ppt_x"/>
                                          </p:val>
                                        </p:tav>
                                      </p:tavLst>
                                    </p:anim>
                                    <p:anim calcmode="lin" valueType="num">
                                      <p:cBhvr additive="base">
                                        <p:cTn id="32" dur="750" fill="hold"/>
                                        <p:tgtEl>
                                          <p:spTgt spid="23"/>
                                        </p:tgtEl>
                                        <p:attrNameLst>
                                          <p:attrName>ppt_y</p:attrName>
                                        </p:attrNameLst>
                                      </p:cBhvr>
                                      <p:tavLst>
                                        <p:tav tm="0">
                                          <p:val>
                                            <p:strVal val="#ppt_y"/>
                                          </p:val>
                                        </p:tav>
                                        <p:tav tm="100000">
                                          <p:val>
                                            <p:strVal val="#ppt_y"/>
                                          </p:val>
                                        </p:tav>
                                      </p:tavLst>
                                    </p:anim>
                                  </p:childTnLst>
                                </p:cTn>
                              </p:par>
                              <p:par>
                                <p:cTn id="33" presetID="22" presetClass="entr" presetSubtype="8" fill="hold" nodeType="withEffect">
                                  <p:stCondLst>
                                    <p:cond delay="1000"/>
                                  </p:stCondLst>
                                  <p:childTnLst>
                                    <p:set>
                                      <p:cBhvr>
                                        <p:cTn id="34" dur="1" fill="hold">
                                          <p:stCondLst>
                                            <p:cond delay="0"/>
                                          </p:stCondLst>
                                        </p:cTn>
                                        <p:tgtEl>
                                          <p:spTgt spid="31"/>
                                        </p:tgtEl>
                                        <p:attrNameLst>
                                          <p:attrName>style.visibility</p:attrName>
                                        </p:attrNameLst>
                                      </p:cBhvr>
                                      <p:to>
                                        <p:strVal val="visible"/>
                                      </p:to>
                                    </p:set>
                                    <p:animEffect transition="in" filter="wipe(left)">
                                      <p:cBhvr>
                                        <p:cTn id="35" dur="1250"/>
                                        <p:tgtEl>
                                          <p:spTgt spid="31"/>
                                        </p:tgtEl>
                                      </p:cBhvr>
                                    </p:animEffect>
                                  </p:childTnLst>
                                </p:cTn>
                              </p:par>
                              <p:par>
                                <p:cTn id="36" presetID="2" presetClass="entr" presetSubtype="8" decel="100000" fill="hold" grpId="0" nodeType="withEffect">
                                  <p:stCondLst>
                                    <p:cond delay="1000"/>
                                  </p:stCondLst>
                                  <p:childTnLst>
                                    <p:set>
                                      <p:cBhvr>
                                        <p:cTn id="37" dur="1" fill="hold">
                                          <p:stCondLst>
                                            <p:cond delay="0"/>
                                          </p:stCondLst>
                                        </p:cTn>
                                        <p:tgtEl>
                                          <p:spTgt spid="24"/>
                                        </p:tgtEl>
                                        <p:attrNameLst>
                                          <p:attrName>style.visibility</p:attrName>
                                        </p:attrNameLst>
                                      </p:cBhvr>
                                      <p:to>
                                        <p:strVal val="visible"/>
                                      </p:to>
                                    </p:set>
                                    <p:anim calcmode="lin" valueType="num">
                                      <p:cBhvr additive="base">
                                        <p:cTn id="38" dur="750" fill="hold"/>
                                        <p:tgtEl>
                                          <p:spTgt spid="24"/>
                                        </p:tgtEl>
                                        <p:attrNameLst>
                                          <p:attrName>ppt_x</p:attrName>
                                        </p:attrNameLst>
                                      </p:cBhvr>
                                      <p:tavLst>
                                        <p:tav tm="0">
                                          <p:val>
                                            <p:strVal val="0-#ppt_w/2"/>
                                          </p:val>
                                        </p:tav>
                                        <p:tav tm="100000">
                                          <p:val>
                                            <p:strVal val="#ppt_x"/>
                                          </p:val>
                                        </p:tav>
                                      </p:tavLst>
                                    </p:anim>
                                    <p:anim calcmode="lin" valueType="num">
                                      <p:cBhvr additive="base">
                                        <p:cTn id="39" dur="750" fill="hold"/>
                                        <p:tgtEl>
                                          <p:spTgt spid="24"/>
                                        </p:tgtEl>
                                        <p:attrNameLst>
                                          <p:attrName>ppt_y</p:attrName>
                                        </p:attrNameLst>
                                      </p:cBhvr>
                                      <p:tavLst>
                                        <p:tav tm="0">
                                          <p:val>
                                            <p:strVal val="#ppt_y"/>
                                          </p:val>
                                        </p:tav>
                                        <p:tav tm="100000">
                                          <p:val>
                                            <p:strVal val="#ppt_y"/>
                                          </p:val>
                                        </p:tav>
                                      </p:tavLst>
                                    </p:anim>
                                  </p:childTnLst>
                                </p:cTn>
                              </p:par>
                            </p:childTnLst>
                          </p:cTn>
                        </p:par>
                        <p:par>
                          <p:cTn id="40" fill="hold">
                            <p:stCondLst>
                              <p:cond delay="2250"/>
                            </p:stCondLst>
                            <p:childTnLst>
                              <p:par>
                                <p:cTn id="41" presetID="17" presetClass="entr" presetSubtype="8" fill="hold" grpId="0" nodeType="afterEffect">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cBhvr>
                                        <p:cTn id="43" dur="500" fill="hold"/>
                                        <p:tgtEl>
                                          <p:spTgt spid="33"/>
                                        </p:tgtEl>
                                        <p:attrNameLst>
                                          <p:attrName>ppt_x</p:attrName>
                                        </p:attrNameLst>
                                      </p:cBhvr>
                                      <p:tavLst>
                                        <p:tav tm="0">
                                          <p:val>
                                            <p:strVal val="#ppt_x-#ppt_w/2"/>
                                          </p:val>
                                        </p:tav>
                                        <p:tav tm="100000">
                                          <p:val>
                                            <p:strVal val="#ppt_x"/>
                                          </p:val>
                                        </p:tav>
                                      </p:tavLst>
                                    </p:anim>
                                    <p:anim calcmode="lin" valueType="num">
                                      <p:cBhvr>
                                        <p:cTn id="44" dur="500" fill="hold"/>
                                        <p:tgtEl>
                                          <p:spTgt spid="33"/>
                                        </p:tgtEl>
                                        <p:attrNameLst>
                                          <p:attrName>ppt_y</p:attrName>
                                        </p:attrNameLst>
                                      </p:cBhvr>
                                      <p:tavLst>
                                        <p:tav tm="0">
                                          <p:val>
                                            <p:strVal val="#ppt_y"/>
                                          </p:val>
                                        </p:tav>
                                        <p:tav tm="100000">
                                          <p:val>
                                            <p:strVal val="#ppt_y"/>
                                          </p:val>
                                        </p:tav>
                                      </p:tavLst>
                                    </p:anim>
                                    <p:anim calcmode="lin" valueType="num">
                                      <p:cBhvr>
                                        <p:cTn id="45" dur="500" fill="hold"/>
                                        <p:tgtEl>
                                          <p:spTgt spid="33"/>
                                        </p:tgtEl>
                                        <p:attrNameLst>
                                          <p:attrName>ppt_w</p:attrName>
                                        </p:attrNameLst>
                                      </p:cBhvr>
                                      <p:tavLst>
                                        <p:tav tm="0">
                                          <p:val>
                                            <p:fltVal val="0"/>
                                          </p:val>
                                        </p:tav>
                                        <p:tav tm="100000">
                                          <p:val>
                                            <p:strVal val="#ppt_w"/>
                                          </p:val>
                                        </p:tav>
                                      </p:tavLst>
                                    </p:anim>
                                    <p:anim calcmode="lin" valueType="num">
                                      <p:cBhvr>
                                        <p:cTn id="46" dur="500" fill="hold"/>
                                        <p:tgtEl>
                                          <p:spTgt spid="33"/>
                                        </p:tgtEl>
                                        <p:attrNameLst>
                                          <p:attrName>ppt_h</p:attrName>
                                        </p:attrNameLst>
                                      </p:cBhvr>
                                      <p:tavLst>
                                        <p:tav tm="0">
                                          <p:val>
                                            <p:strVal val="#ppt_h"/>
                                          </p:val>
                                        </p:tav>
                                        <p:tav tm="100000">
                                          <p:val>
                                            <p:strVal val="#ppt_h"/>
                                          </p:val>
                                        </p:tav>
                                      </p:tavLst>
                                    </p:anim>
                                  </p:childTnLst>
                                </p:cTn>
                              </p:par>
                              <p:par>
                                <p:cTn id="47" presetID="10" presetClass="entr" presetSubtype="0" fill="hold" nodeType="withEffect">
                                  <p:stCondLst>
                                    <p:cond delay="500"/>
                                  </p:stCondLst>
                                  <p:childTnLst>
                                    <p:set>
                                      <p:cBhvr>
                                        <p:cTn id="48" dur="1" fill="hold">
                                          <p:stCondLst>
                                            <p:cond delay="0"/>
                                          </p:stCondLst>
                                        </p:cTn>
                                        <p:tgtEl>
                                          <p:spTgt spid="98"/>
                                        </p:tgtEl>
                                        <p:attrNameLst>
                                          <p:attrName>style.visibility</p:attrName>
                                        </p:attrNameLst>
                                      </p:cBhvr>
                                      <p:to>
                                        <p:strVal val="visible"/>
                                      </p:to>
                                    </p:set>
                                    <p:animEffect transition="in" filter="fade">
                                      <p:cBhvr>
                                        <p:cTn id="49" dur="1500"/>
                                        <p:tgtEl>
                                          <p:spTgt spid="98"/>
                                        </p:tgtEl>
                                      </p:cBhvr>
                                    </p:animEffect>
                                  </p:childTnLst>
                                </p:cTn>
                              </p:par>
                              <p:par>
                                <p:cTn id="50" presetID="10" presetClass="entr" presetSubtype="0" fill="hold" nodeType="withEffect">
                                  <p:stCondLst>
                                    <p:cond delay="1000"/>
                                  </p:stCondLst>
                                  <p:childTnLst>
                                    <p:set>
                                      <p:cBhvr>
                                        <p:cTn id="51" dur="1" fill="hold">
                                          <p:stCondLst>
                                            <p:cond delay="0"/>
                                          </p:stCondLst>
                                        </p:cTn>
                                        <p:tgtEl>
                                          <p:spTgt spid="99"/>
                                        </p:tgtEl>
                                        <p:attrNameLst>
                                          <p:attrName>style.visibility</p:attrName>
                                        </p:attrNameLst>
                                      </p:cBhvr>
                                      <p:to>
                                        <p:strVal val="visible"/>
                                      </p:to>
                                    </p:set>
                                    <p:animEffect transition="in" filter="fade">
                                      <p:cBhvr>
                                        <p:cTn id="52" dur="1500"/>
                                        <p:tgtEl>
                                          <p:spTgt spid="99"/>
                                        </p:tgtEl>
                                      </p:cBhvr>
                                    </p:animEffect>
                                  </p:childTnLst>
                                </p:cTn>
                              </p:par>
                              <p:par>
                                <p:cTn id="53" presetID="10" presetClass="entr" presetSubtype="0" fill="hold" nodeType="withEffect">
                                  <p:stCondLst>
                                    <p:cond delay="1500"/>
                                  </p:stCondLst>
                                  <p:childTnLst>
                                    <p:set>
                                      <p:cBhvr>
                                        <p:cTn id="54" dur="1" fill="hold">
                                          <p:stCondLst>
                                            <p:cond delay="0"/>
                                          </p:stCondLst>
                                        </p:cTn>
                                        <p:tgtEl>
                                          <p:spTgt spid="100"/>
                                        </p:tgtEl>
                                        <p:attrNameLst>
                                          <p:attrName>style.visibility</p:attrName>
                                        </p:attrNameLst>
                                      </p:cBhvr>
                                      <p:to>
                                        <p:strVal val="visible"/>
                                      </p:to>
                                    </p:set>
                                    <p:animEffect transition="in" filter="fade">
                                      <p:cBhvr>
                                        <p:cTn id="55" dur="1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22" grpId="0" animBg="1"/>
      <p:bldP spid="23" grpId="0" animBg="1"/>
      <p:bldP spid="24" grpId="0" animBg="1"/>
      <p:bldP spid="3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956952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MART" val="&lt;smart xmlns:xsd=&quot;http://www.w3.org/2001/XMLSchema&quot; xmlns:xsi=&quot;http://www.w3.org/2001/XMLSchema-instance&quot;&gt;&lt;presentationSettings&gt;&lt;stickerPosition&gt;TR|41,2&lt;/stickerPosition&gt;&lt;agenda createSections=&quot;false&quot; enableNavigation=&quot;false&quot; id=&quot;ee4115ef-0743-4931-9faa-0702c4ba775c&quot; isTouched=&quot;false&quot; mode=&quot;Agenda&quot; showDuration=&quot;false&quot; showHeaders=&quot;false&quot; showOnlyStartTime=&quot;false&quot; showPageNumber=&quot;false&quot; showResponsible=&quot;false&quot; showSubTopics=&quot;false&quot; showTimeSlot=&quot;false&quot; showTopicNumber=&quot;false&quot; slidesForSubTopics=&quot;false&quot; timeFormat=&quot;00000000-0000-0000-0000-000000000000&quot; title=&quot;Agenda&quot;&gt;&lt;columns&gt;&lt;column displayIndex=&quot;0&quot; header=&quot;#&quot; id=&quot;8fc7e105-5a32-4a72-bc85-7d3ff1e7b9d7&quot; visible=&quot;true&quot; width=&quot;170&quot; /&gt;&lt;column displayIndex=&quot;1&quot; header=&quot;Topic&quot; id=&quot;8f81a0ad-7497-4bbb-a001-838bad8c0faa&quot; visible=&quot;true&quot; width=&quot;160&quot; /&gt;&lt;column displayIndex=&quot;2&quot; header=&quot;Responsible&quot; id=&quot;2f9b06db-11e3-45bc-aecb-cf6141b9856b&quot; visible=&quot;true&quot; width=&quot;165&quot; /&gt;&lt;column displayIndex=&quot;3&quot; header=&quot;Duration&quot; id=&quot;99d05e97-02f5-4087-be8e-b10736e0c9ca&quot; visible=&quot;true&quot; width=&quot;150&quot; /&gt;&lt;column displayIndex=&quot;4&quot; header=&quot;Time&quot; id=&quot;fd356bfd-687f-40e8-b861-574837edbc46&quot; visible=&quot;true&quot; width=&quot;180&quot; /&gt;&lt;column displayIndex=&quot;5&quot; header=&quot;Page&quot; id=&quot;db91063f-fada-4f32-86c9-9368cd93fa26&quot; visible=&quot;true&quot; width=&quot;170&quot; /&gt;&lt;/columns&gt;&lt;layout /&gt;&lt;rows /&gt;&lt;/agenda&gt;&lt;template id=&quot;https://frontiereconomics.sharepoint.com/sites/ContentDelivery/Ampler/Shared Documents/Ampler Resources/Frontier Economics PowerPoint/x. Templates/Slide masters/General/Frontier Standard Template.169.potx&quot; lastModified=&quot;2023-08-21T10:07:23Z&quot; mimeType=&quot;application/vnd.openxmlformats-officedocument.presentationml.slidemaster.169&quot; name=&quot;Frontier Standard Template&quot; slideMasterName=&quot;Red White Report&quot;&gt;&lt;LayoutNames&gt;&lt;Name&gt;Front Cover&lt;/Name&gt;&lt;Name&gt;Front Cover Spark&lt;/Name&gt;&lt;Name&gt;Standard&lt;/Name&gt;&lt;Name&gt;Text Placeholder&lt;/Name&gt;&lt;Name&gt;2 Horizontal&lt;/Name&gt;&lt;Name&gt;2 Vertical&lt;/Name&gt;&lt;Name&gt;2 Vertical + Headings&lt;/Name&gt;&lt;Name&gt;3 Vertical&lt;/Name&gt;&lt;Name&gt;3 Vertical + Headings&lt;/Name&gt;&lt;Name&gt;2 x 2&lt;/Name&gt;&lt;Name&gt;2 x 2 + Headings&lt;/Name&gt;&lt;Name&gt;Golden Ratio Vertical&lt;/Name&gt;&lt;Name&gt;Golden Ratio Horizontal&lt;/Name&gt;&lt;Name&gt;Back Cover&lt;/Name&gt;&lt;Name&gt;Back Cover Spark&lt;/Name&gt;&lt;/LayoutNames&gt;&lt;/template&gt;&lt;theme&gt;&lt;recentColors /&gt;&lt;/theme&gt;&lt;rules&gt;&lt;disabled /&gt;&lt;/rules&gt;&lt;/presentationSettings&gt;&lt;/smart&gt;"/>
</p:tagLst>
</file>

<file path=ppt/theme/theme1.xml><?xml version="1.0" encoding="utf-8"?>
<a:theme xmlns:a="http://schemas.openxmlformats.org/drawingml/2006/main" name="Red White Report">
  <a:themeElements>
    <a:clrScheme name="Custom 26">
      <a:dk1>
        <a:srgbClr val="2D2926"/>
      </a:dk1>
      <a:lt1>
        <a:sysClr val="window" lastClr="FFFFFF"/>
      </a:lt1>
      <a:dk2>
        <a:srgbClr val="FFFFFF"/>
      </a:dk2>
      <a:lt2>
        <a:srgbClr val="971B2F"/>
      </a:lt2>
      <a:accent1>
        <a:srgbClr val="971B2F"/>
      </a:accent1>
      <a:accent2>
        <a:srgbClr val="CD001A"/>
      </a:accent2>
      <a:accent3>
        <a:srgbClr val="003D4C"/>
      </a:accent3>
      <a:accent4>
        <a:srgbClr val="9EA700"/>
      </a:accent4>
      <a:accent5>
        <a:srgbClr val="2F6F7A"/>
      </a:accent5>
      <a:accent6>
        <a:srgbClr val="F2CD00"/>
      </a:accent6>
      <a:hlink>
        <a:srgbClr val="0563C1"/>
      </a:hlink>
      <a:folHlink>
        <a:srgbClr val="954F72"/>
      </a:folHlink>
    </a:clrScheme>
    <a:fontScheme name="Custom 4">
      <a:majorFont>
        <a:latin typeface="Franklin Gothic Medium Cond"/>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noFill/>
        <a:ln w="19050">
          <a:solidFill>
            <a:schemeClr val="bg2"/>
          </a:solidFill>
        </a:ln>
      </a:spPr>
      <a:bodyPr lIns="36000" tIns="36000" rIns="36000" bIns="36000" rtlCol="0" anchor="ctr"/>
      <a:lstStyle>
        <a:defPPr algn="ctr">
          <a:defRPr sz="12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noAutofit/>
      </a:bodyPr>
      <a:lstStyle>
        <a:defPPr algn="l">
          <a:defRPr sz="1200" dirty="0"/>
        </a:defPPr>
      </a:lstStyle>
    </a:txDef>
  </a:objectDefaults>
  <a:extraClrSchemeLst/>
  <a:custClrLst>
    <a:custClr name="Merlot Red">
      <a:srgbClr val="971B2F"/>
    </a:custClr>
    <a:custClr name="Hot Sauce Red">
      <a:srgbClr val="CD001A"/>
    </a:custClr>
    <a:custClr name="Peacock Blue">
      <a:srgbClr val="2F6F7A"/>
    </a:custClr>
    <a:custClr name="Midnight Blue">
      <a:srgbClr val="003D4C"/>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Grey Sky Blue">
      <a:srgbClr val="D1E0D7"/>
    </a:custClr>
    <a:custClr name="Pine Green">
      <a:srgbClr val="3D441E"/>
    </a:custClr>
    <a:custClr name="Banana Yellow">
      <a:srgbClr val="F2CD00"/>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Sage Grey">
      <a:srgbClr val="D0D1AB"/>
    </a:custClr>
    <a:custClr name="Matcha Green">
      <a:srgbClr val="9EA700"/>
    </a:custClr>
    <a:custClr name="Tango Orange">
      <a:srgbClr val="DE7C00"/>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Espresso Black">
      <a:srgbClr val="2D2926"/>
    </a:custClr>
    <a:custClr name="Tennis Ball Green">
      <a:srgbClr val="E3E935"/>
    </a:custClr>
    <a:custClr name="Royal Purple">
      <a:srgbClr val="5D295F"/>
    </a:custClr>
  </a:custClrLst>
  <a:extLst>
    <a:ext uri="{05A4C25C-085E-4340-85A3-A5531E510DB2}">
      <thm15:themeFamily xmlns:thm15="http://schemas.microsoft.com/office/thememl/2012/main" name="Frontier Standard Template.169.potx" id="{98683CFF-830F-4A96-961E-538D1CFDF774}" vid="{6A24DCD2-4E03-4218-95C1-E67AD8AB22E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DocumentProperties xmlns="http://www.novaplex.co.uk/templatestudio/v2/document" Package="15dba1a1-8b4b-47c3-95b9-80d128f8ba21" Blueprint="WhiteReport" Language="English" DocumentState="Prepared">
  <TextFieldProperties Field="Title" Text="PowerPoint training"/>
  <TextFieldProperties Field="Subtitle" Text=""/>
  <DateFieldProperties Field="Date" Date="2021-09-29T14:28:53Z"/>
  <OptionFieldProperties Field="Classification" SelectedOption="Internal"/>
</Document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B88F0F88E9680459648AE2F92741AE5" ma:contentTypeVersion="11" ma:contentTypeDescription="Create a new document." ma:contentTypeScope="" ma:versionID="0dfa6834d7621367458471c3fe104002">
  <xsd:schema xmlns:xsd="http://www.w3.org/2001/XMLSchema" xmlns:xs="http://www.w3.org/2001/XMLSchema" xmlns:p="http://schemas.microsoft.com/office/2006/metadata/properties" xmlns:ns2="29c12fa6-af1c-487d-a356-fd813bb6ce89" xmlns:ns3="17117def-d9b5-4f2d-bfce-0b2d33f0a8b2" targetNamespace="http://schemas.microsoft.com/office/2006/metadata/properties" ma:root="true" ma:fieldsID="3711da3aec56baa44723111d7f04d262" ns2:_="" ns3:_="">
    <xsd:import namespace="29c12fa6-af1c-487d-a356-fd813bb6ce89"/>
    <xsd:import namespace="17117def-d9b5-4f2d-bfce-0b2d33f0a8b2"/>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3:TaxKeywordTaxHTField"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c12fa6-af1c-487d-a356-fd813bb6ce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cf417a4c-00c9-4c01-99f1-69c31633162b" ma:termSetId="09814cd3-568e-fe90-9814-8d621ff8fb84" ma:anchorId="fba54fb3-c3e1-fe81-a776-ca4b69148c4d" ma:open="true" ma:isKeyword="false">
      <xsd:complexType>
        <xsd:sequence>
          <xsd:element ref="pc:Terms" minOccurs="0" maxOccurs="1"/>
        </xsd:sequence>
      </xsd:complex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7117def-d9b5-4f2d-bfce-0b2d33f0a8b2"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8e5e6153-af5f-41df-af7e-15dd594b69d6}" ma:internalName="TaxCatchAll" ma:showField="CatchAllData" ma:web="17117def-d9b5-4f2d-bfce-0b2d33f0a8b2">
      <xsd:complexType>
        <xsd:complexContent>
          <xsd:extension base="dms:MultiChoiceLookup">
            <xsd:sequence>
              <xsd:element name="Value" type="dms:Lookup" maxOccurs="unbounded" minOccurs="0" nillable="true"/>
            </xsd:sequence>
          </xsd:extension>
        </xsd:complexContent>
      </xsd:complexType>
    </xsd:element>
    <xsd:element name="TaxKeywordTaxHTField" ma:index="17" nillable="true" ma:taxonomy="true" ma:internalName="TaxKeywordTaxHTField" ma:taxonomyFieldName="TaxKeyword" ma:displayName="Enterprise Keywords" ma:fieldId="{23f27201-bee3-471e-b2e7-b64fd8b7ca38}" ma:taxonomyMulti="true" ma:sspId="cf417a4c-00c9-4c01-99f1-69c31633162b" ma:termSetId="00000000-0000-0000-0000-000000000000" ma:anchorId="00000000-0000-0000-0000-000000000000" ma:open="true" ma:isKeyword="tru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TaxCatchAll xmlns="17117def-d9b5-4f2d-bfce-0b2d33f0a8b2" xsi:nil="true"/>
    <lcf76f155ced4ddcb4097134ff3c332f xmlns="29c12fa6-af1c-487d-a356-fd813bb6ce89">
      <Terms xmlns="http://schemas.microsoft.com/office/infopath/2007/PartnerControls"/>
    </lcf76f155ced4ddcb4097134ff3c332f>
    <TaxKeywordTaxHTField xmlns="17117def-d9b5-4f2d-bfce-0b2d33f0a8b2">
      <Terms xmlns="http://schemas.microsoft.com/office/infopath/2007/PartnerControls"/>
    </TaxKeywordTaxHTField>
  </documentManagement>
</p:properties>
</file>

<file path=customXml/itemProps1.xml><?xml version="1.0" encoding="utf-8"?>
<ds:datastoreItem xmlns:ds="http://schemas.openxmlformats.org/officeDocument/2006/customXml" ds:itemID="{B91D5258-7EDF-4CDF-BD22-36C1D1B25202}">
  <ds:schemaRefs>
    <ds:schemaRef ds:uri="http://www.novaplex.co.uk/templatestudio/v2/document"/>
  </ds:schemaRefs>
</ds:datastoreItem>
</file>

<file path=customXml/itemProps2.xml><?xml version="1.0" encoding="utf-8"?>
<ds:datastoreItem xmlns:ds="http://schemas.openxmlformats.org/officeDocument/2006/customXml" ds:itemID="{E25ABD4E-E21A-40C0-A82A-B37626FF6459}">
  <ds:schemaRefs>
    <ds:schemaRef ds:uri="http://schemas.microsoft.com/sharepoint/v3/contenttype/forms"/>
  </ds:schemaRefs>
</ds:datastoreItem>
</file>

<file path=customXml/itemProps3.xml><?xml version="1.0" encoding="utf-8"?>
<ds:datastoreItem xmlns:ds="http://schemas.openxmlformats.org/officeDocument/2006/customXml" ds:itemID="{B43427EC-80D9-4FB2-B7AD-FB76619E0B8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9c12fa6-af1c-487d-a356-fd813bb6ce89"/>
    <ds:schemaRef ds:uri="17117def-d9b5-4f2d-bfce-0b2d33f0a8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4F10D0BA-C0B5-4F92-BD77-3387F54B65E3}">
  <ds:schemaRefs>
    <ds:schemaRef ds:uri="29c12fa6-af1c-487d-a356-fd813bb6ce89"/>
    <ds:schemaRef ds:uri="http://www.w3.org/XML/1998/namespace"/>
    <ds:schemaRef ds:uri="http://purl.org/dc/terms/"/>
    <ds:schemaRef ds:uri="http://purl.org/dc/elements/1.1/"/>
    <ds:schemaRef ds:uri="http://schemas.microsoft.com/office/infopath/2007/PartnerControls"/>
    <ds:schemaRef ds:uri="17117def-d9b5-4f2d-bfce-0b2d33f0a8b2"/>
    <ds:schemaRef ds:uri="http://purl.org/dc/dcmitype/"/>
    <ds:schemaRef ds:uri="http://schemas.microsoft.com/office/2006/documentManagement/types"/>
    <ds:schemaRef ds:uri="http://schemas.microsoft.com/office/2006/metadata/properties"/>
    <ds:schemaRef ds:uri="http://schemas.openxmlformats.org/package/2006/metadata/core-properties"/>
    <ds:schemaRef ds:uri="098ae291-c17c-495b-ad20-82c10ba08bfe"/>
    <ds:schemaRef ds:uri="c77dba3e-30b0-4a75-a995-99c5bb2d2610"/>
  </ds:schemaRefs>
</ds:datastoreItem>
</file>

<file path=docProps/app.xml><?xml version="1.0" encoding="utf-8"?>
<Properties xmlns="http://schemas.openxmlformats.org/officeDocument/2006/extended-properties" xmlns:vt="http://schemas.openxmlformats.org/officeDocument/2006/docPropsVTypes">
  <Template>Frontier Standard Template.169</Template>
  <TotalTime>0</TotalTime>
  <Words>539</Words>
  <Application>Microsoft Office PowerPoint</Application>
  <PresentationFormat>Widescreen</PresentationFormat>
  <Paragraphs>103</Paragraphs>
  <Slides>15</Slides>
  <Notes>13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15</vt:i4>
      </vt:variant>
    </vt:vector>
  </HeadingPairs>
  <TitlesOfParts>
    <vt:vector size="24" baseType="lpstr">
      <vt:lpstr>Akkurat LL</vt:lpstr>
      <vt:lpstr>Arial</vt:lpstr>
      <vt:lpstr>Calibri</vt:lpstr>
      <vt:lpstr>Courier New</vt:lpstr>
      <vt:lpstr>Franklin Gothic Medium Cond</vt:lpstr>
      <vt:lpstr>Segoe UI</vt:lpstr>
      <vt:lpstr>Wingdings</vt:lpstr>
      <vt:lpstr>Wingdings 2</vt:lpstr>
      <vt:lpstr>Red White Report</vt:lpstr>
      <vt:lpstr>Developing decision-support use cases of CReDo</vt:lpstr>
      <vt:lpstr>CReDo is a climate change adaptation digital twin</vt:lpstr>
      <vt:lpstr>Future-proofing our critical infrastructure requires a whole-system approach</vt:lpstr>
      <vt:lpstr>Future-proofing our critical infrastructure requires a whole-system approach</vt:lpstr>
      <vt:lpstr>Phase 2 has brought some material improvements to CReDo</vt:lpstr>
      <vt:lpstr>We helped unlock the decision-support use case by combining CReDo with a Cost Benefit Analysis</vt:lpstr>
      <vt:lpstr>The CBA allows us to quantify impact that outages caused by floods have</vt:lpstr>
      <vt:lpstr>To implement the CBA, we considered a broad range of costs and benefits</vt:lpstr>
      <vt:lpstr>We used the CBA to estimate the criticality of each asset under the siloed and system view</vt:lpstr>
      <vt:lpstr>We used the CBA to estimate the criticality of each asset under the siloed and system view</vt:lpstr>
      <vt:lpstr>PowerPoint Presentation</vt:lpstr>
      <vt:lpstr>CReDo can identify interventions that have higher benefits for the system</vt:lpstr>
      <vt:lpstr>Our Phase 2 report will be published today</vt:lpstr>
      <vt:lpstr>The expected benefits of CReDo are broad</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Fulvio Bondiolotti</dc:creator>
  <cp:lastModifiedBy>Fulvio Bondiolotti</cp:lastModifiedBy>
  <cp:revision>8</cp:revision>
  <cp:lastPrinted>2021-08-12T14:19:08Z</cp:lastPrinted>
  <dcterms:created xsi:type="dcterms:W3CDTF">2023-10-03T16:17:53Z</dcterms:created>
  <dcterms:modified xsi:type="dcterms:W3CDTF">2023-10-10T09:06:20Z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0x01010070BE88692068A1439B8FFB83D28CBC71</vt:lpwstr>
  </property>
  <property fmtid="{D5CDD505-2E9C-101B-9397-08002B2CF9AE}" pid="3" name="TaxKeyword">
    <vt:lpwstr/>
  </property>
  <property fmtid="{D5CDD505-2E9C-101B-9397-08002B2CF9AE}" pid="4" name="MediaServiceImageTags">
    <vt:lpwstr/>
  </property>
</Properties>
</file>