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1727" r:id="rId5"/>
    <p:sldId id="1728" r:id="rId6"/>
    <p:sldId id="1724" r:id="rId7"/>
    <p:sldId id="1732" r:id="rId8"/>
    <p:sldId id="1733" r:id="rId9"/>
    <p:sldId id="1734" r:id="rId10"/>
    <p:sldId id="1735" r:id="rId11"/>
    <p:sldId id="1739" r:id="rId12"/>
    <p:sldId id="1729" r:id="rId13"/>
    <p:sldId id="1718" r:id="rId14"/>
    <p:sldId id="1717" r:id="rId15"/>
    <p:sldId id="1730" r:id="rId16"/>
    <p:sldId id="1716" r:id="rId17"/>
    <p:sldId id="174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BF10993-8A91-4C2A-9540-9112EF37040C}">
          <p14:sldIdLst>
            <p14:sldId id="1727"/>
            <p14:sldId id="1728"/>
            <p14:sldId id="1724"/>
            <p14:sldId id="1732"/>
            <p14:sldId id="1733"/>
            <p14:sldId id="1734"/>
            <p14:sldId id="1735"/>
            <p14:sldId id="1739"/>
            <p14:sldId id="1729"/>
            <p14:sldId id="1718"/>
            <p14:sldId id="1717"/>
            <p14:sldId id="1730"/>
            <p14:sldId id="1716"/>
            <p14:sldId id="1747"/>
          </p14:sldIdLst>
        </p14:section>
        <p14:section name="PREVIOUS DIAGRAMS" id="{645E716C-5AED-4430-9192-5B4759FDC00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00725B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200" y="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6FCFB4-04CA-426F-A74A-E72A65208471}" type="datetimeFigureOut">
              <a:rPr lang="en-GB" smtClean="0"/>
              <a:t>12/01/2023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7C51FD-80DD-40E4-A031-D41D0B01B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619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A29417-F67D-435B-BA43-C14D0D88C9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38234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A29417-F67D-435B-BA43-C14D0D88C9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12836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A29417-F67D-435B-BA43-C14D0D88C9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65853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A29417-F67D-435B-BA43-C14D0D88C9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7627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A29417-F67D-435B-BA43-C14D0D88C9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457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A29417-F67D-435B-BA43-C14D0D88C9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232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A29417-F67D-435B-BA43-C14D0D88C9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06715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A29417-F67D-435B-BA43-C14D0D88C9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45508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A29417-F67D-435B-BA43-C14D0D88C9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23098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A29417-F67D-435B-BA43-C14D0D88C90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6365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Image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AC671AC-221D-4CA2-8ECC-6DB4D509EE5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88000" y="316800"/>
            <a:ext cx="5529600" cy="6224400"/>
          </a:xfrm>
          <a:prstGeom prst="roundRect">
            <a:avLst>
              <a:gd name="adj" fmla="val 2716"/>
            </a:avLst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>
              <a:defRPr b="0" i="0">
                <a:latin typeface="Akkurat LL" panose="020B0504020101010102" pitchFamily="34" charset="-126"/>
                <a:ea typeface="Akkurat LL" panose="020B0504020101010102" pitchFamily="34" charset="-126"/>
                <a:cs typeface="Akkurat LL" panose="020B0504020101010102" pitchFamily="34" charset="-126"/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7601" y="1440000"/>
            <a:ext cx="5098288" cy="3950866"/>
          </a:xfrm>
        </p:spPr>
        <p:txBody>
          <a:bodyPr anchor="t"/>
          <a:lstStyle>
            <a:lvl1pPr algn="l">
              <a:lnSpc>
                <a:spcPct val="79000"/>
              </a:lnSpc>
              <a:defRPr sz="8000" b="0" i="0">
                <a:solidFill>
                  <a:schemeClr val="tx1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103F4-508A-4DC2-804E-AB2C634147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47600" y="450001"/>
            <a:ext cx="2743200" cy="231037"/>
          </a:xfrm>
        </p:spPr>
        <p:txBody>
          <a:bodyPr/>
          <a:lstStyle>
            <a:lvl1pPr>
              <a:defRPr b="0" i="0">
                <a:solidFill>
                  <a:schemeClr val="tx1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69C2D0D0-BED8-4C2F-950E-B11A2D98783A}" type="datetime2">
              <a:rPr lang="en-US" smtClean="0"/>
              <a:pPr/>
              <a:t>Thursday, January 12, 2023</a:t>
            </a:fld>
            <a:endParaRPr lang="en-GB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803AA99-277A-48CA-B403-93EF373AC3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47601" y="5580000"/>
            <a:ext cx="3051241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b="0" i="0">
                <a:solidFill>
                  <a:schemeClr val="tx1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938E809-2BC7-46B7-9196-F8E89F2C097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85003" y="5774659"/>
            <a:ext cx="1779442" cy="56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065995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Snipped 1">
            <a:extLst>
              <a:ext uri="{FF2B5EF4-FFF2-40B4-BE49-F238E27FC236}">
                <a16:creationId xmlns:a16="http://schemas.microsoft.com/office/drawing/2014/main" id="{BCCE24F2-3A4F-44A8-9821-EB8F7D06EF7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8763000 w 12192000"/>
              <a:gd name="connsiteY1" fmla="*/ 0 h 6858000"/>
              <a:gd name="connsiteX2" fmla="*/ 12192000 w 12192000"/>
              <a:gd name="connsiteY2" fmla="*/ 342900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2767716 w 12192000"/>
              <a:gd name="connsiteY1" fmla="*/ 0 h 6858000"/>
              <a:gd name="connsiteX2" fmla="*/ 12192000 w 12192000"/>
              <a:gd name="connsiteY2" fmla="*/ 342900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15902 h 6873902"/>
              <a:gd name="connsiteX1" fmla="*/ 3817289 w 12192000"/>
              <a:gd name="connsiteY1" fmla="*/ 0 h 6873902"/>
              <a:gd name="connsiteX2" fmla="*/ 12192000 w 12192000"/>
              <a:gd name="connsiteY2" fmla="*/ 3444902 h 6873902"/>
              <a:gd name="connsiteX3" fmla="*/ 12192000 w 12192000"/>
              <a:gd name="connsiteY3" fmla="*/ 6873902 h 6873902"/>
              <a:gd name="connsiteX4" fmla="*/ 0 w 12192000"/>
              <a:gd name="connsiteY4" fmla="*/ 6873902 h 6873902"/>
              <a:gd name="connsiteX5" fmla="*/ 0 w 12192000"/>
              <a:gd name="connsiteY5" fmla="*/ 15902 h 6873902"/>
              <a:gd name="connsiteX0" fmla="*/ 0 w 12192000"/>
              <a:gd name="connsiteY0" fmla="*/ 0 h 6858000"/>
              <a:gd name="connsiteX1" fmla="*/ 3817289 w 12192000"/>
              <a:gd name="connsiteY1" fmla="*/ 0 h 6858000"/>
              <a:gd name="connsiteX2" fmla="*/ 12192000 w 12192000"/>
              <a:gd name="connsiteY2" fmla="*/ 342900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3817289 w 12192000"/>
              <a:gd name="connsiteY1" fmla="*/ 0 h 6858000"/>
              <a:gd name="connsiteX2" fmla="*/ 12192000 w 12192000"/>
              <a:gd name="connsiteY2" fmla="*/ 4558085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3817289 w 12192000"/>
              <a:gd name="connsiteY1" fmla="*/ 0 h 6858000"/>
              <a:gd name="connsiteX2" fmla="*/ 12192000 w 12192000"/>
              <a:gd name="connsiteY2" fmla="*/ 5066969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3817289 w 12192000"/>
              <a:gd name="connsiteY1" fmla="*/ 0 h 6858000"/>
              <a:gd name="connsiteX2" fmla="*/ 12192000 w 12192000"/>
              <a:gd name="connsiteY2" fmla="*/ 482843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817289" y="0"/>
                </a:lnTo>
                <a:lnTo>
                  <a:pt x="12192000" y="482843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0"/>
                </a:schemeClr>
              </a:gs>
              <a:gs pos="0">
                <a:schemeClr val="bg1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103F4-508A-4DC2-804E-AB2C634147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9425" y="450001"/>
            <a:ext cx="2743200" cy="23103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4C409D7-81F3-415F-A3F6-12C92C6F564C}" type="datetime2">
              <a:rPr lang="en-US" smtClean="0"/>
              <a:t>Thursday, January 12, 2023</a:t>
            </a:fld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404F0CF-5B08-4C43-9C33-252BB085B8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425" y="1440000"/>
            <a:ext cx="5098288" cy="3950866"/>
          </a:xfrm>
        </p:spPr>
        <p:txBody>
          <a:bodyPr anchor="t"/>
          <a:lstStyle>
            <a:lvl1pPr algn="l">
              <a:lnSpc>
                <a:spcPct val="90000"/>
              </a:lnSpc>
              <a:defRPr sz="5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74116B6-1530-486A-893C-DC2D5DED3B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46113" y="5767835"/>
            <a:ext cx="1779442" cy="56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993799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Spar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103F4-508A-4DC2-804E-AB2C634147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9425" y="450001"/>
            <a:ext cx="2743200" cy="231037"/>
          </a:xfr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9AB7E79C-B3FB-469F-BC16-D595713CF2F3}" type="datetime2">
              <a:rPr lang="en-US" smtClean="0"/>
              <a:pPr/>
              <a:t>Thursday, January 12, 2023</a:t>
            </a:fld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404F0CF-5B08-4C43-9C33-252BB085B8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425" y="1440000"/>
            <a:ext cx="5098288" cy="2736000"/>
          </a:xfrm>
        </p:spPr>
        <p:txBody>
          <a:bodyPr anchor="t"/>
          <a:lstStyle>
            <a:lvl1pPr algn="l">
              <a:lnSpc>
                <a:spcPct val="90000"/>
              </a:lnSpc>
              <a:defRPr sz="5400"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74116B6-1530-486A-893C-DC2D5DED3B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46113" y="5767835"/>
            <a:ext cx="1779442" cy="565403"/>
          </a:xfrm>
          <a:prstGeom prst="rect">
            <a:avLst/>
          </a:prstGeom>
        </p:spPr>
      </p:pic>
      <p:pic>
        <p:nvPicPr>
          <p:cNvPr id="7" name="Picture 6" descr="A picture containing clock, light&#10;&#10;Description automatically generated">
            <a:extLst>
              <a:ext uri="{FF2B5EF4-FFF2-40B4-BE49-F238E27FC236}">
                <a16:creationId xmlns:a16="http://schemas.microsoft.com/office/drawing/2014/main" id="{7BB2404C-DDEB-4B5E-9FFB-A28B1252E4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18061" y="271"/>
            <a:ext cx="6973458" cy="6857458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9455A7EA-FACB-4FE3-B081-AEF15C814E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6113" y="4176000"/>
            <a:ext cx="5098289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635024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91CEE-E20C-47D2-B935-2962B2071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b="0" i="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8A585C-2740-47D9-84F7-5EB888490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Connected Places Catapult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B1692-13A4-4E49-82EA-ACC64C5E6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F023FD0-A408-4039-A1BF-C71EBFD4160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6113" y="1446963"/>
            <a:ext cx="10899775" cy="542175"/>
          </a:xfrm>
        </p:spPr>
        <p:txBody>
          <a:bodyPr/>
          <a:lstStyle>
            <a:lvl1pPr>
              <a:defRPr sz="2000" b="0" i="0"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>
              <a:defRPr b="0" i="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787321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91CEE-E20C-47D2-B935-2962B2071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3" y="1989137"/>
            <a:ext cx="5136713" cy="4211638"/>
          </a:xfrm>
        </p:spPr>
        <p:txBody>
          <a:bodyPr/>
          <a:lstStyle>
            <a:lvl2pPr>
              <a:defRPr b="0" i="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8A585C-2740-47D9-84F7-5EB888490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Connected Places Catapult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B1692-13A4-4E49-82EA-ACC64C5E6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F023FD0-A408-4039-A1BF-C71EBFD4160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6113" y="1446963"/>
            <a:ext cx="10899775" cy="542175"/>
          </a:xfrm>
        </p:spPr>
        <p:txBody>
          <a:bodyPr/>
          <a:lstStyle>
            <a:lvl1pPr>
              <a:defRPr sz="2000" b="0" i="0"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>
              <a:defRPr b="0" i="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DC670E2-810F-4444-97D5-84E0C730320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286444" y="1989137"/>
            <a:ext cx="5259443" cy="4211638"/>
          </a:xfrm>
        </p:spPr>
        <p:txBody>
          <a:bodyPr/>
          <a:lstStyle>
            <a:lvl2pPr>
              <a:defRPr b="0" i="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AFC7F1C-6B22-41FC-8E03-662E2E74EC99}"/>
              </a:ext>
            </a:extLst>
          </p:cNvPr>
          <p:cNvCxnSpPr>
            <a:cxnSpLocks/>
            <a:stCxn id="7" idx="2"/>
          </p:cNvCxnSpPr>
          <p:nvPr userDrawn="1"/>
        </p:nvCxnSpPr>
        <p:spPr>
          <a:xfrm flipH="1">
            <a:off x="6094801" y="1989138"/>
            <a:ext cx="1200" cy="4254007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6437276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Quot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4B759AB-04E1-450E-85A2-6FF06A1D9E97}"/>
              </a:ext>
            </a:extLst>
          </p:cNvPr>
          <p:cNvSpPr/>
          <p:nvPr userDrawn="1"/>
        </p:nvSpPr>
        <p:spPr>
          <a:xfrm rot="-1800000">
            <a:off x="3428340" y="1500769"/>
            <a:ext cx="12665123" cy="4295289"/>
          </a:xfrm>
          <a:prstGeom prst="roundRect">
            <a:avLst>
              <a:gd name="adj" fmla="val 50000"/>
            </a:avLst>
          </a:prstGeom>
          <a:gradFill>
            <a:gsLst>
              <a:gs pos="8000">
                <a:schemeClr val="accent2"/>
              </a:gs>
              <a:gs pos="54000">
                <a:schemeClr val="accent2">
                  <a:alpha val="1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A5E131E-4F07-463A-BE83-3DE172039902}"/>
              </a:ext>
            </a:extLst>
          </p:cNvPr>
          <p:cNvSpPr/>
          <p:nvPr userDrawn="1"/>
        </p:nvSpPr>
        <p:spPr>
          <a:xfrm rot="-1800000">
            <a:off x="7692544" y="389024"/>
            <a:ext cx="8096961" cy="429528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001" y="1209601"/>
            <a:ext cx="10717888" cy="3744000"/>
          </a:xfrm>
        </p:spPr>
        <p:txBody>
          <a:bodyPr/>
          <a:lstStyle>
            <a:lvl1pPr>
              <a:lnSpc>
                <a:spcPct val="90000"/>
              </a:lnSpc>
              <a:defRPr sz="5500"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288C18-1286-430A-8E21-EC5B58031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r>
              <a:rPr lang="en-GB"/>
              <a:t>Connected Places Catapult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D78B8E-DA93-4F0E-B0D7-376AE9E0C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B4C4CA0-5B37-47A4-8F85-A9BA6A5AED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8001" y="5580000"/>
            <a:ext cx="5267999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4C4DF9A-0BBD-4C74-9048-6F7B700A73B0}"/>
              </a:ext>
            </a:extLst>
          </p:cNvPr>
          <p:cNvCxnSpPr>
            <a:cxnSpLocks/>
          </p:cNvCxnSpPr>
          <p:nvPr userDrawn="1"/>
        </p:nvCxnSpPr>
        <p:spPr>
          <a:xfrm>
            <a:off x="645459" y="1207247"/>
            <a:ext cx="0" cy="4993528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9088712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Image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001" y="1209601"/>
            <a:ext cx="5267999" cy="3744000"/>
          </a:xfrm>
        </p:spPr>
        <p:txBody>
          <a:bodyPr/>
          <a:lstStyle>
            <a:lvl1pPr>
              <a:lnSpc>
                <a:spcPct val="90000"/>
              </a:lnSpc>
              <a:defRPr sz="5500"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288C18-1286-430A-8E21-EC5B58031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r>
              <a:rPr lang="en-GB"/>
              <a:t>Connected Places Catapult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D78B8E-DA93-4F0E-B0D7-376AE9E0C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solidFill>
                  <a:schemeClr val="tx2"/>
                </a:solidFill>
                <a:latin typeface="Akkurat-Light" pitchFamily="2" charset="0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B4C4CA0-5B37-47A4-8F85-A9BA6A5AED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8001" y="5580000"/>
            <a:ext cx="5267999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F26E4491-5DFA-4084-B9AB-9514240435F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28557" y="0"/>
            <a:ext cx="6863443" cy="6858000"/>
          </a:xfrm>
          <a:custGeom>
            <a:avLst/>
            <a:gdLst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0 w 6863443"/>
              <a:gd name="connsiteY3" fmla="*/ 6858000 h 6858000"/>
              <a:gd name="connsiteX4" fmla="*/ 0 w 6863443"/>
              <a:gd name="connsiteY4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0 w 6863443"/>
              <a:gd name="connsiteY4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2253343 w 6863443"/>
              <a:gd name="connsiteY4" fmla="*/ 4321629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2873829 w 6863443"/>
              <a:gd name="connsiteY4" fmla="*/ 5007429 h 6858000"/>
              <a:gd name="connsiteX5" fmla="*/ 0 w 6863443"/>
              <a:gd name="connsiteY5" fmla="*/ 0 h 6858000"/>
              <a:gd name="connsiteX0" fmla="*/ 97181 w 6960624"/>
              <a:gd name="connsiteY0" fmla="*/ 0 h 6858000"/>
              <a:gd name="connsiteX1" fmla="*/ 6960624 w 6960624"/>
              <a:gd name="connsiteY1" fmla="*/ 0 h 6858000"/>
              <a:gd name="connsiteX2" fmla="*/ 6960624 w 6960624"/>
              <a:gd name="connsiteY2" fmla="*/ 6858000 h 6858000"/>
              <a:gd name="connsiteX3" fmla="*/ 3667695 w 6960624"/>
              <a:gd name="connsiteY3" fmla="*/ 6858000 h 6858000"/>
              <a:gd name="connsiteX4" fmla="*/ 2971010 w 6960624"/>
              <a:gd name="connsiteY4" fmla="*/ 5007429 h 6858000"/>
              <a:gd name="connsiteX5" fmla="*/ 97181 w 6960624"/>
              <a:gd name="connsiteY5" fmla="*/ 0 h 6858000"/>
              <a:gd name="connsiteX0" fmla="*/ 97181 w 6960624"/>
              <a:gd name="connsiteY0" fmla="*/ 0 h 6858000"/>
              <a:gd name="connsiteX1" fmla="*/ 6960624 w 6960624"/>
              <a:gd name="connsiteY1" fmla="*/ 0 h 6858000"/>
              <a:gd name="connsiteX2" fmla="*/ 6960624 w 6960624"/>
              <a:gd name="connsiteY2" fmla="*/ 6858000 h 6858000"/>
              <a:gd name="connsiteX3" fmla="*/ 3667695 w 6960624"/>
              <a:gd name="connsiteY3" fmla="*/ 6858000 h 6858000"/>
              <a:gd name="connsiteX4" fmla="*/ 2971010 w 6960624"/>
              <a:gd name="connsiteY4" fmla="*/ 5007429 h 6858000"/>
              <a:gd name="connsiteX5" fmla="*/ 97181 w 6960624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2873829 w 6863443"/>
              <a:gd name="connsiteY4" fmla="*/ 5007429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2873829 w 6863443"/>
              <a:gd name="connsiteY4" fmla="*/ 5007429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92285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92285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63443" h="6858000">
                <a:moveTo>
                  <a:pt x="0" y="0"/>
                </a:moveTo>
                <a:lnTo>
                  <a:pt x="6863443" y="0"/>
                </a:lnTo>
                <a:lnTo>
                  <a:pt x="6863443" y="6858000"/>
                </a:lnTo>
                <a:lnTo>
                  <a:pt x="3577748" y="6858000"/>
                </a:lnTo>
                <a:cubicBezTo>
                  <a:pt x="3557440" y="6613347"/>
                  <a:pt x="3520671" y="6105841"/>
                  <a:pt x="3004458" y="5214257"/>
                </a:cubicBezTo>
                <a:cubicBezTo>
                  <a:pt x="2859893" y="4964569"/>
                  <a:pt x="608693" y="1106714"/>
                  <a:pt x="0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6C81D05-052E-44D8-98F2-7703EA740246}"/>
              </a:ext>
            </a:extLst>
          </p:cNvPr>
          <p:cNvCxnSpPr>
            <a:cxnSpLocks/>
          </p:cNvCxnSpPr>
          <p:nvPr userDrawn="1"/>
        </p:nvCxnSpPr>
        <p:spPr>
          <a:xfrm flipH="1">
            <a:off x="645459" y="1272988"/>
            <a:ext cx="654" cy="4927787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5861152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2BC43-BE92-44DE-801C-35AA1CA17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4" y="936000"/>
            <a:ext cx="4716000" cy="1053137"/>
          </a:xfrm>
        </p:spPr>
        <p:txBody>
          <a:bodyPr/>
          <a:lstStyle>
            <a:lvl1pPr>
              <a:defRPr sz="5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D2FCA6-72B2-413C-A6BE-3185F470BC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6113" y="1989138"/>
            <a:ext cx="4716000" cy="4187825"/>
          </a:xfrm>
        </p:spPr>
        <p:txBody>
          <a:bodyPr/>
          <a:lstStyle>
            <a:lvl2pPr>
              <a:defRPr b="0" i="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0819D2-FA24-4550-BFBE-F75B0DF22B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13242" y="936001"/>
            <a:ext cx="5432646" cy="5240962"/>
          </a:xfrm>
        </p:spPr>
        <p:txBody>
          <a:bodyPr/>
          <a:lstStyle>
            <a:lvl2pPr>
              <a:defRPr b="0" i="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A66832-37A8-43EE-90B0-A0FEE4B2D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Connected Places Catapult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7018EC-730C-4C7B-854F-52456BE54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507898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EAC8A8E-57BB-4B23-BB19-301C1E76DF4E}"/>
              </a:ext>
            </a:extLst>
          </p:cNvPr>
          <p:cNvSpPr/>
          <p:nvPr userDrawn="1"/>
        </p:nvSpPr>
        <p:spPr>
          <a:xfrm rot="-1800000">
            <a:off x="-569881" y="2166653"/>
            <a:ext cx="16204820" cy="6369276"/>
          </a:xfrm>
          <a:prstGeom prst="roundRect">
            <a:avLst>
              <a:gd name="adj" fmla="val 50000"/>
            </a:avLst>
          </a:prstGeom>
          <a:gradFill>
            <a:gsLst>
              <a:gs pos="8000">
                <a:schemeClr val="accent3"/>
              </a:gs>
              <a:gs pos="54000">
                <a:schemeClr val="accent3">
                  <a:alpha val="1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E2BC43-BE92-44DE-801C-35AA1CA17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4" y="936000"/>
            <a:ext cx="4608000" cy="10531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D2FCA6-72B2-413C-A6BE-3185F470BC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6113" y="1989138"/>
            <a:ext cx="4608000" cy="4187825"/>
          </a:xfrm>
        </p:spPr>
        <p:txBody>
          <a:bodyPr/>
          <a:lstStyle>
            <a:lvl2pPr>
              <a:defRPr b="0" i="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0819D2-FA24-4550-BFBE-F75B0DF22B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9086" y="936001"/>
            <a:ext cx="5266800" cy="5240962"/>
          </a:xfrm>
        </p:spPr>
        <p:txBody>
          <a:bodyPr/>
          <a:lstStyle>
            <a:lvl2pPr>
              <a:defRPr b="0" i="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A66832-37A8-43EE-90B0-A0FEE4B2D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Connected Places Catapult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7018EC-730C-4C7B-854F-52456BE54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2C52EFF-9DC0-4BA8-9C79-9CC1EC9F1B56}"/>
              </a:ext>
            </a:extLst>
          </p:cNvPr>
          <p:cNvCxnSpPr>
            <a:cxnSpLocks/>
          </p:cNvCxnSpPr>
          <p:nvPr userDrawn="1"/>
        </p:nvCxnSpPr>
        <p:spPr>
          <a:xfrm flipH="1">
            <a:off x="6094800" y="938213"/>
            <a:ext cx="1200" cy="530493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1116151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Title and Three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4" y="936000"/>
            <a:ext cx="4823034" cy="5264775"/>
          </a:xfrm>
        </p:spPr>
        <p:txBody>
          <a:bodyPr/>
          <a:lstStyle>
            <a:lvl1pPr>
              <a:defRPr sz="5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288C18-1286-430A-8E21-EC5B58031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Connected Places Catapult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D78B8E-DA93-4F0E-B0D7-376AE9E0C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2A82A5C-17CF-46F0-884A-8B1C4E0ACF4E}"/>
              </a:ext>
            </a:extLst>
          </p:cNvPr>
          <p:cNvCxnSpPr>
            <a:cxnSpLocks/>
          </p:cNvCxnSpPr>
          <p:nvPr userDrawn="1"/>
        </p:nvCxnSpPr>
        <p:spPr>
          <a:xfrm flipH="1">
            <a:off x="6094800" y="938213"/>
            <a:ext cx="1200" cy="530493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3212FDF-6350-4E7D-8131-6C83777F8E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39601" y="936625"/>
            <a:ext cx="3406288" cy="1406200"/>
          </a:xfrm>
        </p:spPr>
        <p:txBody>
          <a:bodyPr/>
          <a:lstStyle>
            <a:lvl2pPr>
              <a:defRPr b="0" i="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D0DEB36B-F1CB-4598-BA7C-1DC34BCA681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139601" y="2865600"/>
            <a:ext cx="3406288" cy="1406200"/>
          </a:xfrm>
        </p:spPr>
        <p:txBody>
          <a:bodyPr/>
          <a:lstStyle>
            <a:lvl2pPr>
              <a:defRPr b="0" i="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1B0D202-BAF4-49A5-8555-C89AF273FC6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39601" y="4794575"/>
            <a:ext cx="3406288" cy="1406200"/>
          </a:xfrm>
        </p:spPr>
        <p:txBody>
          <a:bodyPr/>
          <a:lstStyle>
            <a:lvl2pPr>
              <a:defRPr b="0" i="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752321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tion and Content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13E3582-6287-482C-9FDD-4429672F20FE}"/>
              </a:ext>
            </a:extLst>
          </p:cNvPr>
          <p:cNvSpPr/>
          <p:nvPr userDrawn="1"/>
        </p:nvSpPr>
        <p:spPr>
          <a:xfrm rot="5400000">
            <a:off x="5635377" y="1075412"/>
            <a:ext cx="9697455" cy="4995935"/>
          </a:xfrm>
          <a:prstGeom prst="roundRect">
            <a:avLst>
              <a:gd name="adj" fmla="val 50000"/>
            </a:avLst>
          </a:prstGeom>
          <a:gradFill>
            <a:gsLst>
              <a:gs pos="8000">
                <a:schemeClr val="accent2"/>
              </a:gs>
              <a:gs pos="64000">
                <a:schemeClr val="accent2">
                  <a:alpha val="1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91CEE-E20C-47D2-B935-2962B2071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3" y="1989137"/>
            <a:ext cx="6894000" cy="421163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 b="0" i="0"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8A585C-2740-47D9-84F7-5EB888490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Connected Places Catapult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B1692-13A4-4E49-82EA-ACC64C5E6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4" y="936000"/>
            <a:ext cx="6894000" cy="105313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4A0CFE8-5FCF-4875-873D-11FA1ADF1B25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79999" y="936000"/>
            <a:ext cx="3265887" cy="5264776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 b="0" i="0"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195299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and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82B5D10-D6D1-4295-89FC-044BC5166A1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96246" y="936000"/>
            <a:ext cx="6449639" cy="4324350"/>
          </a:xfrm>
          <a:prstGeom prst="roundRect">
            <a:avLst>
              <a:gd name="adj" fmla="val 3102"/>
            </a:avLst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91CEE-E20C-47D2-B935-2962B2071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3" y="2358000"/>
            <a:ext cx="3222000" cy="3842776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 b="0" i="0"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8A585C-2740-47D9-84F7-5EB888490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Connected Places Catapult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B1692-13A4-4E49-82EA-ACC64C5E6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4" y="936000"/>
            <a:ext cx="3221999" cy="105313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B41D3C2-C478-4DD2-81E6-7324F26EAAF7}"/>
              </a:ext>
            </a:extLst>
          </p:cNvPr>
          <p:cNvCxnSpPr>
            <a:cxnSpLocks/>
          </p:cNvCxnSpPr>
          <p:nvPr userDrawn="1"/>
        </p:nvCxnSpPr>
        <p:spPr>
          <a:xfrm>
            <a:off x="4842000" y="936000"/>
            <a:ext cx="0" cy="526541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B8FCAC2-DE3B-4078-9DCC-9ECB1676481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090400" y="5543550"/>
            <a:ext cx="4266384" cy="657225"/>
          </a:xfrm>
        </p:spPr>
        <p:txBody>
          <a:bodyPr/>
          <a:lstStyle>
            <a:lvl1pPr>
              <a:defRPr b="0" i="0">
                <a:solidFill>
                  <a:schemeClr val="bg2"/>
                </a:solidFill>
                <a:latin typeface="Akkurat-Light" pitchFamily="2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740533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Images and Captio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1">
            <a:extLst>
              <a:ext uri="{FF2B5EF4-FFF2-40B4-BE49-F238E27FC236}">
                <a16:creationId xmlns:a16="http://schemas.microsoft.com/office/drawing/2014/main" id="{5595D517-11B5-46F5-91AE-5B470EA4471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46114" y="3628946"/>
            <a:ext cx="3888214" cy="2571829"/>
          </a:xfrm>
          <a:prstGeom prst="roundRect">
            <a:avLst>
              <a:gd name="adj" fmla="val 6201"/>
            </a:avLst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82B5D10-D6D1-4295-89FC-044BC5166A1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96246" y="936000"/>
            <a:ext cx="6449639" cy="4324350"/>
          </a:xfrm>
          <a:prstGeom prst="roundRect">
            <a:avLst>
              <a:gd name="adj" fmla="val 3102"/>
            </a:avLst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8A585C-2740-47D9-84F7-5EB888490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Connected Places Catapult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B1692-13A4-4E49-82EA-ACC64C5E6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4" y="936000"/>
            <a:ext cx="3221999" cy="105313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B41D3C2-C478-4DD2-81E6-7324F26EAAF7}"/>
              </a:ext>
            </a:extLst>
          </p:cNvPr>
          <p:cNvCxnSpPr>
            <a:cxnSpLocks/>
          </p:cNvCxnSpPr>
          <p:nvPr userDrawn="1"/>
        </p:nvCxnSpPr>
        <p:spPr>
          <a:xfrm>
            <a:off x="4842000" y="936000"/>
            <a:ext cx="0" cy="526541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B8FCAC2-DE3B-4078-9DCC-9ECB1676481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090400" y="5543550"/>
            <a:ext cx="4266384" cy="657225"/>
          </a:xfrm>
        </p:spPr>
        <p:txBody>
          <a:bodyPr/>
          <a:lstStyle>
            <a:lvl1pPr>
              <a:defRPr b="0" i="0">
                <a:solidFill>
                  <a:schemeClr val="bg2"/>
                </a:solidFill>
                <a:latin typeface="Akkurat-Light" pitchFamily="2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3">
            <a:extLst>
              <a:ext uri="{FF2B5EF4-FFF2-40B4-BE49-F238E27FC236}">
                <a16:creationId xmlns:a16="http://schemas.microsoft.com/office/drawing/2014/main" id="{854FAD33-FD91-4559-84D5-9F35D253237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46113" y="2633933"/>
            <a:ext cx="3888209" cy="795068"/>
          </a:xfrm>
        </p:spPr>
        <p:txBody>
          <a:bodyPr anchor="b"/>
          <a:lstStyle>
            <a:lvl1pPr>
              <a:defRPr b="0" i="0">
                <a:solidFill>
                  <a:schemeClr val="bg2"/>
                </a:solidFill>
                <a:latin typeface="Akkurat-Light" pitchFamily="2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912747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404F0CF-5B08-4C43-9C33-252BB085B8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425" y="770626"/>
            <a:ext cx="5098288" cy="3405374"/>
          </a:xfrm>
        </p:spPr>
        <p:txBody>
          <a:bodyPr anchor="t"/>
          <a:lstStyle>
            <a:lvl1pPr algn="l">
              <a:lnSpc>
                <a:spcPct val="90000"/>
              </a:lnSpc>
              <a:defRPr sz="10500" b="0" i="0">
                <a:solidFill>
                  <a:schemeClr val="tx2"/>
                </a:solidFill>
                <a:latin typeface="Akkurat LL" panose="020B0504020101010102" pitchFamily="34" charset="-126"/>
                <a:ea typeface="Akkurat LL" panose="020B0504020101010102" pitchFamily="34" charset="-126"/>
                <a:cs typeface="Akkurat LL" panose="020B0504020101010102" pitchFamily="34" charset="-126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74116B6-1530-486A-893C-DC2D5DED3B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46113" y="5767835"/>
            <a:ext cx="1779442" cy="565403"/>
          </a:xfrm>
          <a:prstGeom prst="rect">
            <a:avLst/>
          </a:prstGeom>
        </p:spPr>
      </p:pic>
      <p:pic>
        <p:nvPicPr>
          <p:cNvPr id="7" name="Picture 6" descr="A picture containing clock, light&#10;&#10;Description automatically generated">
            <a:extLst>
              <a:ext uri="{FF2B5EF4-FFF2-40B4-BE49-F238E27FC236}">
                <a16:creationId xmlns:a16="http://schemas.microsoft.com/office/drawing/2014/main" id="{7BB2404C-DDEB-4B5E-9FFB-A28B1252E4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18061" y="271"/>
            <a:ext cx="6973458" cy="6857458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9455A7EA-FACB-4FE3-B081-AEF15C814E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6113" y="4176000"/>
            <a:ext cx="5098289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413865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288C18-1286-430A-8E21-EC5B58031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Connected Places Catapult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D78B8E-DA93-4F0E-B0D7-376AE9E0C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983239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45962E-2752-440B-A4D7-8807C9FE1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Connected Places Catapult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3B1AD6-65C5-46C2-ADD5-52AD34F23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52866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39525-F2C6-4980-947D-AD6A3C203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51361F-52ED-4E30-9526-61AEFEE331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191A48-ED66-480F-84F1-53144F232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DF456-DAB8-4FD4-A484-22103B8EBBB1}" type="datetimeFigureOut">
              <a:rPr lang="en-GB" smtClean="0"/>
              <a:t>12/01/2023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856E1-2A6A-4A8C-87A9-5D86FF3A2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1773AC-9EDC-4A8A-B755-665539273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2BBFA-8EA6-4A43-9A2A-3AF2A5D50E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902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EE1974-1692-4EE0-9D01-5D1DECE52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3" y="936000"/>
            <a:ext cx="10899775" cy="105313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F6B0B3-5848-42F6-B2F6-6CFAFFE498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989137"/>
            <a:ext cx="10899775" cy="42116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6CA40-858A-4EE5-9C5A-0358C216A8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83233" y="450001"/>
            <a:ext cx="2743200" cy="23103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>
              <a:defRPr sz="1500"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60CF82EF-2262-4354-9162-2CF065345C3E}" type="datetime2">
              <a:rPr lang="en-US" smtClean="0"/>
              <a:pPr/>
              <a:t>Thursday, January 12, 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68C0A1-01F2-40A4-B9F5-26A8D5188F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46113" y="450001"/>
            <a:ext cx="41148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>
              <a:defRPr sz="1500"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r>
              <a:rPr lang="en-GB"/>
              <a:t>Connected Places Catapult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CB2561-300F-4B1B-9275-D0A6FE3058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02688" y="450001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1500" b="0" i="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887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5" r:id="rId2"/>
    <p:sldLayoutId id="2147483668" r:id="rId3"/>
    <p:sldLayoutId id="2147483650" r:id="rId4"/>
    <p:sldLayoutId id="2147483688" r:id="rId5"/>
    <p:sldLayoutId id="2147483671" r:id="rId6"/>
    <p:sldLayoutId id="2147483673" r:id="rId7"/>
    <p:sldLayoutId id="2147483652" r:id="rId8"/>
    <p:sldLayoutId id="2147483681" r:id="rId9"/>
    <p:sldLayoutId id="2147483676" r:id="rId10"/>
    <p:sldLayoutId id="2147483683" r:id="rId11"/>
    <p:sldLayoutId id="2147483684" r:id="rId12"/>
    <p:sldLayoutId id="2147483685" r:id="rId13"/>
    <p:sldLayoutId id="2147483686" r:id="rId14"/>
    <p:sldLayoutId id="2147483654" r:id="rId15"/>
    <p:sldLayoutId id="2147483655" r:id="rId16"/>
    <p:sldLayoutId id="2147483689" r:id="rId17"/>
  </p:sldLayoutIdLst>
  <p:transition>
    <p:fade/>
  </p:transition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0" i="0" kern="1200">
          <a:solidFill>
            <a:schemeClr val="tx2"/>
          </a:solidFill>
          <a:latin typeface="Akkurat LL Light" panose="020B0404020101010102" pitchFamily="34" charset="-126"/>
          <a:ea typeface="Akkurat LL Light" panose="020B0404020101010102" pitchFamily="34" charset="-126"/>
          <a:cs typeface="Akkurat LL Light" panose="020B0404020101010102" pitchFamily="34" charset="-126"/>
        </a:defRPr>
      </a:lvl1pPr>
    </p:titleStyle>
    <p:bodyStyle>
      <a:lvl1pPr marL="0" indent="0" algn="l" defTabSz="914400" rtl="0" eaLnBrk="1" latinLnBrk="0" hangingPunct="1">
        <a:lnSpc>
          <a:spcPct val="1080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080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Akkurat LL Light" panose="020B0404020101010102" pitchFamily="34" charset="-126"/>
          <a:ea typeface="Akkurat LL Light" panose="020B0404020101010102" pitchFamily="34" charset="-126"/>
          <a:cs typeface="Akkurat LL Light" panose="020B0404020101010102" pitchFamily="34" charset="-126"/>
        </a:defRPr>
      </a:lvl2pPr>
      <a:lvl3pPr marL="0" indent="0" algn="l" defTabSz="914400" rtl="0" eaLnBrk="1" latinLnBrk="0" hangingPunct="1">
        <a:lnSpc>
          <a:spcPct val="108000"/>
        </a:lnSpc>
        <a:spcBef>
          <a:spcPts val="0"/>
        </a:spcBef>
        <a:spcAft>
          <a:spcPts val="2400"/>
        </a:spcAft>
        <a:buFont typeface="Arial" panose="020B0604020202020204" pitchFamily="34" charset="0"/>
        <a:buNone/>
        <a:defRPr sz="1700" kern="1200">
          <a:solidFill>
            <a:schemeClr val="tx2"/>
          </a:solidFill>
          <a:latin typeface="Publico Headline Medium" panose="02040602060504060203" pitchFamily="18" charset="0"/>
          <a:ea typeface="+mn-ea"/>
          <a:cs typeface="+mn-cs"/>
        </a:defRPr>
      </a:lvl3pPr>
      <a:lvl4pPr marL="126000" indent="-126000" algn="l" defTabSz="914400" rtl="0" eaLnBrk="1" latinLnBrk="0" hangingPunct="1">
        <a:lnSpc>
          <a:spcPct val="108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52000" indent="-126000" algn="l" defTabSz="914400" rtl="0" eaLnBrk="1" latinLnBrk="0" hangingPunct="1">
        <a:lnSpc>
          <a:spcPct val="108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407" userDrawn="1">
          <p15:clr>
            <a:srgbClr val="F26B43"/>
          </p15:clr>
        </p15:guide>
        <p15:guide id="4" pos="7273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595" userDrawn="1">
          <p15:clr>
            <a:srgbClr val="F26B43"/>
          </p15:clr>
        </p15:guide>
        <p15:guide id="7" orient="horz" pos="390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png"/><Relationship Id="rId18" Type="http://schemas.openxmlformats.org/officeDocument/2006/relationships/image" Target="../media/image23.svg"/><Relationship Id="rId26" Type="http://schemas.openxmlformats.org/officeDocument/2006/relationships/image" Target="../media/image31.svg"/><Relationship Id="rId39" Type="http://schemas.openxmlformats.org/officeDocument/2006/relationships/image" Target="../media/image44.png"/><Relationship Id="rId21" Type="http://schemas.openxmlformats.org/officeDocument/2006/relationships/image" Target="../media/image26.png"/><Relationship Id="rId34" Type="http://schemas.openxmlformats.org/officeDocument/2006/relationships/image" Target="../media/image39.svg"/><Relationship Id="rId42" Type="http://schemas.openxmlformats.org/officeDocument/2006/relationships/image" Target="../media/image47.png"/><Relationship Id="rId47" Type="http://schemas.openxmlformats.org/officeDocument/2006/relationships/image" Target="../media/image52.sv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1.svg"/><Relationship Id="rId29" Type="http://schemas.openxmlformats.org/officeDocument/2006/relationships/image" Target="../media/image34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24" Type="http://schemas.openxmlformats.org/officeDocument/2006/relationships/image" Target="../media/image29.svg"/><Relationship Id="rId32" Type="http://schemas.openxmlformats.org/officeDocument/2006/relationships/image" Target="../media/image37.svg"/><Relationship Id="rId37" Type="http://schemas.openxmlformats.org/officeDocument/2006/relationships/image" Target="../media/image42.png"/><Relationship Id="rId40" Type="http://schemas.openxmlformats.org/officeDocument/2006/relationships/image" Target="../media/image45.svg"/><Relationship Id="rId45" Type="http://schemas.openxmlformats.org/officeDocument/2006/relationships/image" Target="../media/image50.sv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23" Type="http://schemas.openxmlformats.org/officeDocument/2006/relationships/image" Target="../media/image28.png"/><Relationship Id="rId28" Type="http://schemas.openxmlformats.org/officeDocument/2006/relationships/image" Target="../media/image33.svg"/><Relationship Id="rId36" Type="http://schemas.openxmlformats.org/officeDocument/2006/relationships/image" Target="../media/image41.svg"/><Relationship Id="rId10" Type="http://schemas.openxmlformats.org/officeDocument/2006/relationships/image" Target="../media/image15.svg"/><Relationship Id="rId19" Type="http://schemas.openxmlformats.org/officeDocument/2006/relationships/image" Target="../media/image24.png"/><Relationship Id="rId31" Type="http://schemas.openxmlformats.org/officeDocument/2006/relationships/image" Target="../media/image36.png"/><Relationship Id="rId44" Type="http://schemas.openxmlformats.org/officeDocument/2006/relationships/image" Target="../media/image49.png"/><Relationship Id="rId4" Type="http://schemas.openxmlformats.org/officeDocument/2006/relationships/image" Target="../media/image9.svg"/><Relationship Id="rId9" Type="http://schemas.openxmlformats.org/officeDocument/2006/relationships/image" Target="../media/image14.png"/><Relationship Id="rId14" Type="http://schemas.openxmlformats.org/officeDocument/2006/relationships/image" Target="../media/image19.svg"/><Relationship Id="rId22" Type="http://schemas.openxmlformats.org/officeDocument/2006/relationships/image" Target="../media/image27.svg"/><Relationship Id="rId27" Type="http://schemas.openxmlformats.org/officeDocument/2006/relationships/image" Target="../media/image32.png"/><Relationship Id="rId30" Type="http://schemas.openxmlformats.org/officeDocument/2006/relationships/image" Target="../media/image35.svg"/><Relationship Id="rId35" Type="http://schemas.openxmlformats.org/officeDocument/2006/relationships/image" Target="../media/image40.png"/><Relationship Id="rId43" Type="http://schemas.openxmlformats.org/officeDocument/2006/relationships/image" Target="../media/image48.svg"/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12" Type="http://schemas.openxmlformats.org/officeDocument/2006/relationships/image" Target="../media/image17.svg"/><Relationship Id="rId17" Type="http://schemas.openxmlformats.org/officeDocument/2006/relationships/image" Target="../media/image22.png"/><Relationship Id="rId25" Type="http://schemas.openxmlformats.org/officeDocument/2006/relationships/image" Target="../media/image30.png"/><Relationship Id="rId33" Type="http://schemas.openxmlformats.org/officeDocument/2006/relationships/image" Target="../media/image38.png"/><Relationship Id="rId38" Type="http://schemas.openxmlformats.org/officeDocument/2006/relationships/image" Target="../media/image43.svg"/><Relationship Id="rId46" Type="http://schemas.openxmlformats.org/officeDocument/2006/relationships/image" Target="../media/image51.png"/><Relationship Id="rId20" Type="http://schemas.openxmlformats.org/officeDocument/2006/relationships/image" Target="../media/image25.svg"/><Relationship Id="rId41" Type="http://schemas.openxmlformats.org/officeDocument/2006/relationships/image" Target="../media/image46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png"/><Relationship Id="rId18" Type="http://schemas.openxmlformats.org/officeDocument/2006/relationships/image" Target="../media/image23.svg"/><Relationship Id="rId26" Type="http://schemas.openxmlformats.org/officeDocument/2006/relationships/image" Target="../media/image31.svg"/><Relationship Id="rId39" Type="http://schemas.openxmlformats.org/officeDocument/2006/relationships/image" Target="../media/image44.png"/><Relationship Id="rId21" Type="http://schemas.openxmlformats.org/officeDocument/2006/relationships/image" Target="../media/image26.png"/><Relationship Id="rId34" Type="http://schemas.openxmlformats.org/officeDocument/2006/relationships/image" Target="../media/image39.svg"/><Relationship Id="rId42" Type="http://schemas.openxmlformats.org/officeDocument/2006/relationships/image" Target="../media/image47.png"/><Relationship Id="rId47" Type="http://schemas.openxmlformats.org/officeDocument/2006/relationships/image" Target="../media/image52.sv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svg"/><Relationship Id="rId29" Type="http://schemas.openxmlformats.org/officeDocument/2006/relationships/image" Target="../media/image34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24" Type="http://schemas.openxmlformats.org/officeDocument/2006/relationships/image" Target="../media/image29.svg"/><Relationship Id="rId32" Type="http://schemas.openxmlformats.org/officeDocument/2006/relationships/image" Target="../media/image37.svg"/><Relationship Id="rId37" Type="http://schemas.openxmlformats.org/officeDocument/2006/relationships/image" Target="../media/image42.png"/><Relationship Id="rId40" Type="http://schemas.openxmlformats.org/officeDocument/2006/relationships/image" Target="../media/image45.svg"/><Relationship Id="rId45" Type="http://schemas.openxmlformats.org/officeDocument/2006/relationships/image" Target="../media/image50.sv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23" Type="http://schemas.openxmlformats.org/officeDocument/2006/relationships/image" Target="../media/image28.png"/><Relationship Id="rId28" Type="http://schemas.openxmlformats.org/officeDocument/2006/relationships/image" Target="../media/image33.svg"/><Relationship Id="rId36" Type="http://schemas.openxmlformats.org/officeDocument/2006/relationships/image" Target="../media/image41.svg"/><Relationship Id="rId10" Type="http://schemas.openxmlformats.org/officeDocument/2006/relationships/image" Target="../media/image15.svg"/><Relationship Id="rId19" Type="http://schemas.openxmlformats.org/officeDocument/2006/relationships/image" Target="../media/image24.png"/><Relationship Id="rId31" Type="http://schemas.openxmlformats.org/officeDocument/2006/relationships/image" Target="../media/image36.png"/><Relationship Id="rId44" Type="http://schemas.openxmlformats.org/officeDocument/2006/relationships/image" Target="../media/image49.png"/><Relationship Id="rId4" Type="http://schemas.openxmlformats.org/officeDocument/2006/relationships/image" Target="../media/image9.svg"/><Relationship Id="rId9" Type="http://schemas.openxmlformats.org/officeDocument/2006/relationships/image" Target="../media/image14.png"/><Relationship Id="rId14" Type="http://schemas.openxmlformats.org/officeDocument/2006/relationships/image" Target="../media/image19.svg"/><Relationship Id="rId22" Type="http://schemas.openxmlformats.org/officeDocument/2006/relationships/image" Target="../media/image27.svg"/><Relationship Id="rId27" Type="http://schemas.openxmlformats.org/officeDocument/2006/relationships/image" Target="../media/image32.png"/><Relationship Id="rId30" Type="http://schemas.openxmlformats.org/officeDocument/2006/relationships/image" Target="../media/image35.svg"/><Relationship Id="rId35" Type="http://schemas.openxmlformats.org/officeDocument/2006/relationships/image" Target="../media/image40.png"/><Relationship Id="rId43" Type="http://schemas.openxmlformats.org/officeDocument/2006/relationships/image" Target="../media/image48.svg"/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12" Type="http://schemas.openxmlformats.org/officeDocument/2006/relationships/image" Target="../media/image17.svg"/><Relationship Id="rId17" Type="http://schemas.openxmlformats.org/officeDocument/2006/relationships/image" Target="../media/image22.png"/><Relationship Id="rId25" Type="http://schemas.openxmlformats.org/officeDocument/2006/relationships/image" Target="../media/image30.png"/><Relationship Id="rId33" Type="http://schemas.openxmlformats.org/officeDocument/2006/relationships/image" Target="../media/image38.png"/><Relationship Id="rId38" Type="http://schemas.openxmlformats.org/officeDocument/2006/relationships/image" Target="../media/image43.svg"/><Relationship Id="rId46" Type="http://schemas.openxmlformats.org/officeDocument/2006/relationships/image" Target="../media/image51.png"/><Relationship Id="rId20" Type="http://schemas.openxmlformats.org/officeDocument/2006/relationships/image" Target="../media/image25.svg"/><Relationship Id="rId41" Type="http://schemas.openxmlformats.org/officeDocument/2006/relationships/image" Target="../media/image46.png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png"/><Relationship Id="rId18" Type="http://schemas.openxmlformats.org/officeDocument/2006/relationships/image" Target="../media/image23.svg"/><Relationship Id="rId26" Type="http://schemas.openxmlformats.org/officeDocument/2006/relationships/image" Target="../media/image31.svg"/><Relationship Id="rId39" Type="http://schemas.openxmlformats.org/officeDocument/2006/relationships/image" Target="../media/image44.png"/><Relationship Id="rId21" Type="http://schemas.openxmlformats.org/officeDocument/2006/relationships/image" Target="../media/image26.png"/><Relationship Id="rId34" Type="http://schemas.openxmlformats.org/officeDocument/2006/relationships/image" Target="../media/image39.svg"/><Relationship Id="rId42" Type="http://schemas.openxmlformats.org/officeDocument/2006/relationships/image" Target="../media/image47.png"/><Relationship Id="rId47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1.svg"/><Relationship Id="rId29" Type="http://schemas.openxmlformats.org/officeDocument/2006/relationships/image" Target="../media/image34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24" Type="http://schemas.openxmlformats.org/officeDocument/2006/relationships/image" Target="../media/image29.svg"/><Relationship Id="rId32" Type="http://schemas.openxmlformats.org/officeDocument/2006/relationships/image" Target="../media/image37.svg"/><Relationship Id="rId37" Type="http://schemas.openxmlformats.org/officeDocument/2006/relationships/image" Target="../media/image42.png"/><Relationship Id="rId40" Type="http://schemas.openxmlformats.org/officeDocument/2006/relationships/image" Target="../media/image45.svg"/><Relationship Id="rId45" Type="http://schemas.openxmlformats.org/officeDocument/2006/relationships/image" Target="../media/image50.sv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23" Type="http://schemas.openxmlformats.org/officeDocument/2006/relationships/image" Target="../media/image28.png"/><Relationship Id="rId28" Type="http://schemas.openxmlformats.org/officeDocument/2006/relationships/image" Target="../media/image33.svg"/><Relationship Id="rId36" Type="http://schemas.openxmlformats.org/officeDocument/2006/relationships/image" Target="../media/image41.svg"/><Relationship Id="rId10" Type="http://schemas.openxmlformats.org/officeDocument/2006/relationships/image" Target="../media/image15.svg"/><Relationship Id="rId19" Type="http://schemas.openxmlformats.org/officeDocument/2006/relationships/image" Target="../media/image24.png"/><Relationship Id="rId31" Type="http://schemas.openxmlformats.org/officeDocument/2006/relationships/image" Target="../media/image36.png"/><Relationship Id="rId44" Type="http://schemas.openxmlformats.org/officeDocument/2006/relationships/image" Target="../media/image49.png"/><Relationship Id="rId4" Type="http://schemas.openxmlformats.org/officeDocument/2006/relationships/image" Target="../media/image9.svg"/><Relationship Id="rId9" Type="http://schemas.openxmlformats.org/officeDocument/2006/relationships/image" Target="../media/image14.png"/><Relationship Id="rId14" Type="http://schemas.openxmlformats.org/officeDocument/2006/relationships/image" Target="../media/image19.svg"/><Relationship Id="rId22" Type="http://schemas.openxmlformats.org/officeDocument/2006/relationships/image" Target="../media/image27.svg"/><Relationship Id="rId27" Type="http://schemas.openxmlformats.org/officeDocument/2006/relationships/image" Target="../media/image32.png"/><Relationship Id="rId30" Type="http://schemas.openxmlformats.org/officeDocument/2006/relationships/image" Target="../media/image35.svg"/><Relationship Id="rId35" Type="http://schemas.openxmlformats.org/officeDocument/2006/relationships/image" Target="../media/image40.png"/><Relationship Id="rId43" Type="http://schemas.openxmlformats.org/officeDocument/2006/relationships/image" Target="../media/image48.svg"/><Relationship Id="rId48" Type="http://schemas.openxmlformats.org/officeDocument/2006/relationships/image" Target="../media/image53.svg"/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12" Type="http://schemas.openxmlformats.org/officeDocument/2006/relationships/image" Target="../media/image17.svg"/><Relationship Id="rId17" Type="http://schemas.openxmlformats.org/officeDocument/2006/relationships/image" Target="../media/image22.png"/><Relationship Id="rId25" Type="http://schemas.openxmlformats.org/officeDocument/2006/relationships/image" Target="../media/image30.png"/><Relationship Id="rId33" Type="http://schemas.openxmlformats.org/officeDocument/2006/relationships/image" Target="../media/image38.png"/><Relationship Id="rId38" Type="http://schemas.openxmlformats.org/officeDocument/2006/relationships/image" Target="../media/image43.svg"/><Relationship Id="rId46" Type="http://schemas.openxmlformats.org/officeDocument/2006/relationships/image" Target="../media/image7.png"/><Relationship Id="rId20" Type="http://schemas.openxmlformats.org/officeDocument/2006/relationships/image" Target="../media/image25.svg"/><Relationship Id="rId41" Type="http://schemas.openxmlformats.org/officeDocument/2006/relationships/image" Target="../media/image46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openxmlformats.org/officeDocument/2006/relationships/image" Target="../media/image29.svg"/><Relationship Id="rId26" Type="http://schemas.openxmlformats.org/officeDocument/2006/relationships/image" Target="../media/image45.svg"/><Relationship Id="rId3" Type="http://schemas.openxmlformats.org/officeDocument/2006/relationships/image" Target="../media/image8.png"/><Relationship Id="rId21" Type="http://schemas.openxmlformats.org/officeDocument/2006/relationships/image" Target="../media/image34.png"/><Relationship Id="rId34" Type="http://schemas.openxmlformats.org/officeDocument/2006/relationships/image" Target="../media/image53.svg"/><Relationship Id="rId7" Type="http://schemas.openxmlformats.org/officeDocument/2006/relationships/image" Target="../media/image14.png"/><Relationship Id="rId12" Type="http://schemas.openxmlformats.org/officeDocument/2006/relationships/image" Target="../media/image21.svg"/><Relationship Id="rId17" Type="http://schemas.openxmlformats.org/officeDocument/2006/relationships/image" Target="../media/image28.png"/><Relationship Id="rId25" Type="http://schemas.openxmlformats.org/officeDocument/2006/relationships/image" Target="../media/image44.png"/><Relationship Id="rId3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7.svg"/><Relationship Id="rId20" Type="http://schemas.openxmlformats.org/officeDocument/2006/relationships/image" Target="../media/image33.svg"/><Relationship Id="rId29" Type="http://schemas.openxmlformats.org/officeDocument/2006/relationships/image" Target="../media/image48.sv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svg"/><Relationship Id="rId11" Type="http://schemas.openxmlformats.org/officeDocument/2006/relationships/image" Target="../media/image20.png"/><Relationship Id="rId24" Type="http://schemas.openxmlformats.org/officeDocument/2006/relationships/image" Target="../media/image43.svg"/><Relationship Id="rId32" Type="http://schemas.openxmlformats.org/officeDocument/2006/relationships/image" Target="../media/image7.png"/><Relationship Id="rId5" Type="http://schemas.openxmlformats.org/officeDocument/2006/relationships/image" Target="../media/image10.png"/><Relationship Id="rId15" Type="http://schemas.openxmlformats.org/officeDocument/2006/relationships/image" Target="../media/image26.png"/><Relationship Id="rId23" Type="http://schemas.openxmlformats.org/officeDocument/2006/relationships/image" Target="../media/image42.png"/><Relationship Id="rId28" Type="http://schemas.openxmlformats.org/officeDocument/2006/relationships/image" Target="../media/image47.png"/><Relationship Id="rId10" Type="http://schemas.openxmlformats.org/officeDocument/2006/relationships/image" Target="../media/image17.svg"/><Relationship Id="rId19" Type="http://schemas.openxmlformats.org/officeDocument/2006/relationships/image" Target="../media/image32.png"/><Relationship Id="rId31" Type="http://schemas.openxmlformats.org/officeDocument/2006/relationships/image" Target="../media/image50.svg"/><Relationship Id="rId4" Type="http://schemas.openxmlformats.org/officeDocument/2006/relationships/image" Target="../media/image9.svg"/><Relationship Id="rId9" Type="http://schemas.openxmlformats.org/officeDocument/2006/relationships/image" Target="../media/image16.png"/><Relationship Id="rId14" Type="http://schemas.openxmlformats.org/officeDocument/2006/relationships/image" Target="../media/image23.svg"/><Relationship Id="rId22" Type="http://schemas.openxmlformats.org/officeDocument/2006/relationships/image" Target="../media/image35.svg"/><Relationship Id="rId27" Type="http://schemas.openxmlformats.org/officeDocument/2006/relationships/image" Target="../media/image46.png"/><Relationship Id="rId30" Type="http://schemas.openxmlformats.org/officeDocument/2006/relationships/image" Target="../media/image49.png"/><Relationship Id="rId8" Type="http://schemas.openxmlformats.org/officeDocument/2006/relationships/image" Target="../media/image15.sv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openxmlformats.org/officeDocument/2006/relationships/image" Target="../media/image29.svg"/><Relationship Id="rId26" Type="http://schemas.openxmlformats.org/officeDocument/2006/relationships/image" Target="../media/image45.svg"/><Relationship Id="rId3" Type="http://schemas.openxmlformats.org/officeDocument/2006/relationships/image" Target="../media/image8.png"/><Relationship Id="rId21" Type="http://schemas.openxmlformats.org/officeDocument/2006/relationships/image" Target="../media/image34.png"/><Relationship Id="rId34" Type="http://schemas.openxmlformats.org/officeDocument/2006/relationships/image" Target="../media/image53.svg"/><Relationship Id="rId7" Type="http://schemas.openxmlformats.org/officeDocument/2006/relationships/image" Target="../media/image14.png"/><Relationship Id="rId12" Type="http://schemas.openxmlformats.org/officeDocument/2006/relationships/image" Target="../media/image21.svg"/><Relationship Id="rId17" Type="http://schemas.openxmlformats.org/officeDocument/2006/relationships/image" Target="../media/image28.png"/><Relationship Id="rId25" Type="http://schemas.openxmlformats.org/officeDocument/2006/relationships/image" Target="../media/image44.png"/><Relationship Id="rId3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7.svg"/><Relationship Id="rId20" Type="http://schemas.openxmlformats.org/officeDocument/2006/relationships/image" Target="../media/image33.svg"/><Relationship Id="rId29" Type="http://schemas.openxmlformats.org/officeDocument/2006/relationships/image" Target="../media/image48.sv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svg"/><Relationship Id="rId11" Type="http://schemas.openxmlformats.org/officeDocument/2006/relationships/image" Target="../media/image20.png"/><Relationship Id="rId24" Type="http://schemas.openxmlformats.org/officeDocument/2006/relationships/image" Target="../media/image43.svg"/><Relationship Id="rId32" Type="http://schemas.openxmlformats.org/officeDocument/2006/relationships/image" Target="../media/image7.png"/><Relationship Id="rId5" Type="http://schemas.openxmlformats.org/officeDocument/2006/relationships/image" Target="../media/image10.png"/><Relationship Id="rId15" Type="http://schemas.openxmlformats.org/officeDocument/2006/relationships/image" Target="../media/image26.png"/><Relationship Id="rId23" Type="http://schemas.openxmlformats.org/officeDocument/2006/relationships/image" Target="../media/image42.png"/><Relationship Id="rId28" Type="http://schemas.openxmlformats.org/officeDocument/2006/relationships/image" Target="../media/image47.png"/><Relationship Id="rId10" Type="http://schemas.openxmlformats.org/officeDocument/2006/relationships/image" Target="../media/image17.svg"/><Relationship Id="rId19" Type="http://schemas.openxmlformats.org/officeDocument/2006/relationships/image" Target="../media/image32.png"/><Relationship Id="rId31" Type="http://schemas.openxmlformats.org/officeDocument/2006/relationships/image" Target="../media/image50.svg"/><Relationship Id="rId4" Type="http://schemas.openxmlformats.org/officeDocument/2006/relationships/image" Target="../media/image9.svg"/><Relationship Id="rId9" Type="http://schemas.openxmlformats.org/officeDocument/2006/relationships/image" Target="../media/image16.png"/><Relationship Id="rId14" Type="http://schemas.openxmlformats.org/officeDocument/2006/relationships/image" Target="../media/image23.svg"/><Relationship Id="rId22" Type="http://schemas.openxmlformats.org/officeDocument/2006/relationships/image" Target="../media/image35.svg"/><Relationship Id="rId27" Type="http://schemas.openxmlformats.org/officeDocument/2006/relationships/image" Target="../media/image46.png"/><Relationship Id="rId30" Type="http://schemas.openxmlformats.org/officeDocument/2006/relationships/image" Target="../media/image49.png"/><Relationship Id="rId8" Type="http://schemas.openxmlformats.org/officeDocument/2006/relationships/image" Target="../media/image15.sv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8.png"/><Relationship Id="rId18" Type="http://schemas.openxmlformats.org/officeDocument/2006/relationships/image" Target="../media/image63.png"/><Relationship Id="rId26" Type="http://schemas.openxmlformats.org/officeDocument/2006/relationships/image" Target="../media/image69.png"/><Relationship Id="rId39" Type="http://schemas.openxmlformats.org/officeDocument/2006/relationships/image" Target="../media/image80.svg"/><Relationship Id="rId21" Type="http://schemas.openxmlformats.org/officeDocument/2006/relationships/image" Target="../media/image66.svg"/><Relationship Id="rId34" Type="http://schemas.openxmlformats.org/officeDocument/2006/relationships/image" Target="../media/image77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61.svg"/><Relationship Id="rId20" Type="http://schemas.openxmlformats.org/officeDocument/2006/relationships/image" Target="../media/image65.png"/><Relationship Id="rId29" Type="http://schemas.openxmlformats.org/officeDocument/2006/relationships/image" Target="../media/image72.svg"/><Relationship Id="rId41" Type="http://schemas.openxmlformats.org/officeDocument/2006/relationships/image" Target="../media/image82.sv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0.svg"/><Relationship Id="rId11" Type="http://schemas.openxmlformats.org/officeDocument/2006/relationships/image" Target="../media/image56.png"/><Relationship Id="rId24" Type="http://schemas.openxmlformats.org/officeDocument/2006/relationships/image" Target="../media/image67.png"/><Relationship Id="rId32" Type="http://schemas.openxmlformats.org/officeDocument/2006/relationships/image" Target="../media/image75.png"/><Relationship Id="rId37" Type="http://schemas.openxmlformats.org/officeDocument/2006/relationships/image" Target="../media/image78.png"/><Relationship Id="rId40" Type="http://schemas.openxmlformats.org/officeDocument/2006/relationships/image" Target="../media/image81.png"/><Relationship Id="rId5" Type="http://schemas.openxmlformats.org/officeDocument/2006/relationships/image" Target="../media/image49.png"/><Relationship Id="rId15" Type="http://schemas.openxmlformats.org/officeDocument/2006/relationships/image" Target="../media/image60.png"/><Relationship Id="rId23" Type="http://schemas.openxmlformats.org/officeDocument/2006/relationships/image" Target="../media/image7.png"/><Relationship Id="rId28" Type="http://schemas.openxmlformats.org/officeDocument/2006/relationships/image" Target="../media/image71.png"/><Relationship Id="rId36" Type="http://schemas.openxmlformats.org/officeDocument/2006/relationships/image" Target="../media/image19.svg"/><Relationship Id="rId10" Type="http://schemas.openxmlformats.org/officeDocument/2006/relationships/image" Target="../media/image55.svg"/><Relationship Id="rId19" Type="http://schemas.openxmlformats.org/officeDocument/2006/relationships/image" Target="../media/image64.svg"/><Relationship Id="rId31" Type="http://schemas.openxmlformats.org/officeDocument/2006/relationships/image" Target="../media/image74.svg"/><Relationship Id="rId4" Type="http://schemas.openxmlformats.org/officeDocument/2006/relationships/image" Target="../media/image48.svg"/><Relationship Id="rId9" Type="http://schemas.openxmlformats.org/officeDocument/2006/relationships/image" Target="../media/image54.png"/><Relationship Id="rId14" Type="http://schemas.openxmlformats.org/officeDocument/2006/relationships/image" Target="../media/image59.svg"/><Relationship Id="rId22" Type="http://schemas.openxmlformats.org/officeDocument/2006/relationships/image" Target="../media/image53.svg"/><Relationship Id="rId27" Type="http://schemas.openxmlformats.org/officeDocument/2006/relationships/image" Target="../media/image70.svg"/><Relationship Id="rId30" Type="http://schemas.openxmlformats.org/officeDocument/2006/relationships/image" Target="../media/image73.png"/><Relationship Id="rId35" Type="http://schemas.openxmlformats.org/officeDocument/2006/relationships/image" Target="../media/image18.png"/><Relationship Id="rId8" Type="http://schemas.openxmlformats.org/officeDocument/2006/relationships/image" Target="../media/image4.svg"/><Relationship Id="rId3" Type="http://schemas.openxmlformats.org/officeDocument/2006/relationships/image" Target="../media/image47.png"/><Relationship Id="rId12" Type="http://schemas.openxmlformats.org/officeDocument/2006/relationships/image" Target="../media/image57.svg"/><Relationship Id="rId17" Type="http://schemas.openxmlformats.org/officeDocument/2006/relationships/image" Target="../media/image62.svg"/><Relationship Id="rId25" Type="http://schemas.openxmlformats.org/officeDocument/2006/relationships/image" Target="../media/image68.svg"/><Relationship Id="rId33" Type="http://schemas.openxmlformats.org/officeDocument/2006/relationships/image" Target="../media/image76.svg"/><Relationship Id="rId38" Type="http://schemas.openxmlformats.org/officeDocument/2006/relationships/image" Target="../media/image79.png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5.svg"/><Relationship Id="rId18" Type="http://schemas.openxmlformats.org/officeDocument/2006/relationships/image" Target="../media/image90.png"/><Relationship Id="rId26" Type="http://schemas.openxmlformats.org/officeDocument/2006/relationships/image" Target="../media/image68.svg"/><Relationship Id="rId39" Type="http://schemas.openxmlformats.org/officeDocument/2006/relationships/image" Target="../media/image81.png"/><Relationship Id="rId21" Type="http://schemas.openxmlformats.org/officeDocument/2006/relationships/image" Target="../media/image66.svg"/><Relationship Id="rId34" Type="http://schemas.openxmlformats.org/officeDocument/2006/relationships/image" Target="../media/image76.svg"/><Relationship Id="rId42" Type="http://schemas.openxmlformats.org/officeDocument/2006/relationships/image" Target="../media/image80.sv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88.png"/><Relationship Id="rId20" Type="http://schemas.openxmlformats.org/officeDocument/2006/relationships/image" Target="../media/image65.png"/><Relationship Id="rId29" Type="http://schemas.openxmlformats.org/officeDocument/2006/relationships/image" Target="../media/image71.png"/><Relationship Id="rId41" Type="http://schemas.openxmlformats.org/officeDocument/2006/relationships/image" Target="../media/image79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0.svg"/><Relationship Id="rId11" Type="http://schemas.openxmlformats.org/officeDocument/2006/relationships/image" Target="../media/image57.svg"/><Relationship Id="rId24" Type="http://schemas.openxmlformats.org/officeDocument/2006/relationships/image" Target="../media/image4.svg"/><Relationship Id="rId32" Type="http://schemas.openxmlformats.org/officeDocument/2006/relationships/image" Target="../media/image74.svg"/><Relationship Id="rId37" Type="http://schemas.openxmlformats.org/officeDocument/2006/relationships/image" Target="../media/image92.png"/><Relationship Id="rId40" Type="http://schemas.openxmlformats.org/officeDocument/2006/relationships/image" Target="../media/image82.svg"/><Relationship Id="rId5" Type="http://schemas.openxmlformats.org/officeDocument/2006/relationships/image" Target="../media/image49.png"/><Relationship Id="rId15" Type="http://schemas.openxmlformats.org/officeDocument/2006/relationships/image" Target="../media/image87.svg"/><Relationship Id="rId23" Type="http://schemas.openxmlformats.org/officeDocument/2006/relationships/image" Target="../media/image3.png"/><Relationship Id="rId28" Type="http://schemas.openxmlformats.org/officeDocument/2006/relationships/image" Target="../media/image70.svg"/><Relationship Id="rId36" Type="http://schemas.openxmlformats.org/officeDocument/2006/relationships/image" Target="../media/image64.svg"/><Relationship Id="rId10" Type="http://schemas.openxmlformats.org/officeDocument/2006/relationships/image" Target="../media/image56.png"/><Relationship Id="rId19" Type="http://schemas.openxmlformats.org/officeDocument/2006/relationships/image" Target="../media/image91.svg"/><Relationship Id="rId31" Type="http://schemas.openxmlformats.org/officeDocument/2006/relationships/image" Target="../media/image73.png"/><Relationship Id="rId4" Type="http://schemas.openxmlformats.org/officeDocument/2006/relationships/image" Target="../media/image48.svg"/><Relationship Id="rId9" Type="http://schemas.openxmlformats.org/officeDocument/2006/relationships/image" Target="../media/image19.svg"/><Relationship Id="rId14" Type="http://schemas.openxmlformats.org/officeDocument/2006/relationships/image" Target="../media/image86.png"/><Relationship Id="rId22" Type="http://schemas.openxmlformats.org/officeDocument/2006/relationships/image" Target="../media/image7.png"/><Relationship Id="rId27" Type="http://schemas.openxmlformats.org/officeDocument/2006/relationships/image" Target="../media/image69.png"/><Relationship Id="rId30" Type="http://schemas.openxmlformats.org/officeDocument/2006/relationships/image" Target="../media/image72.svg"/><Relationship Id="rId35" Type="http://schemas.openxmlformats.org/officeDocument/2006/relationships/image" Target="../media/image63.png"/><Relationship Id="rId43" Type="http://schemas.openxmlformats.org/officeDocument/2006/relationships/image" Target="../media/image78.png"/><Relationship Id="rId8" Type="http://schemas.openxmlformats.org/officeDocument/2006/relationships/image" Target="../media/image83.svg"/><Relationship Id="rId3" Type="http://schemas.openxmlformats.org/officeDocument/2006/relationships/image" Target="../media/image47.png"/><Relationship Id="rId12" Type="http://schemas.openxmlformats.org/officeDocument/2006/relationships/image" Target="../media/image84.png"/><Relationship Id="rId17" Type="http://schemas.openxmlformats.org/officeDocument/2006/relationships/image" Target="../media/image89.svg"/><Relationship Id="rId25" Type="http://schemas.openxmlformats.org/officeDocument/2006/relationships/image" Target="../media/image67.png"/><Relationship Id="rId33" Type="http://schemas.openxmlformats.org/officeDocument/2006/relationships/image" Target="../media/image75.png"/><Relationship Id="rId38" Type="http://schemas.openxmlformats.org/officeDocument/2006/relationships/image" Target="../media/image93.sv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6.png"/><Relationship Id="rId18" Type="http://schemas.openxmlformats.org/officeDocument/2006/relationships/image" Target="../media/image50.svg"/><Relationship Id="rId26" Type="http://schemas.openxmlformats.org/officeDocument/2006/relationships/image" Target="../media/image28.png"/><Relationship Id="rId39" Type="http://schemas.openxmlformats.org/officeDocument/2006/relationships/image" Target="../media/image99.png"/><Relationship Id="rId21" Type="http://schemas.openxmlformats.org/officeDocument/2006/relationships/image" Target="../media/image22.png"/><Relationship Id="rId34" Type="http://schemas.openxmlformats.org/officeDocument/2006/relationships/image" Target="../media/image44.png"/><Relationship Id="rId42" Type="http://schemas.openxmlformats.org/officeDocument/2006/relationships/image" Target="../media/image7.pn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48.svg"/><Relationship Id="rId20" Type="http://schemas.openxmlformats.org/officeDocument/2006/relationships/image" Target="../media/image21.svg"/><Relationship Id="rId29" Type="http://schemas.openxmlformats.org/officeDocument/2006/relationships/image" Target="../media/image33.svg"/><Relationship Id="rId41" Type="http://schemas.openxmlformats.org/officeDocument/2006/relationships/image" Target="../media/image101.sv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svg"/><Relationship Id="rId11" Type="http://schemas.openxmlformats.org/officeDocument/2006/relationships/image" Target="../media/image14.png"/><Relationship Id="rId24" Type="http://schemas.openxmlformats.org/officeDocument/2006/relationships/image" Target="../media/image26.png"/><Relationship Id="rId32" Type="http://schemas.openxmlformats.org/officeDocument/2006/relationships/image" Target="../media/image42.png"/><Relationship Id="rId37" Type="http://schemas.openxmlformats.org/officeDocument/2006/relationships/image" Target="../media/image97.png"/><Relationship Id="rId40" Type="http://schemas.openxmlformats.org/officeDocument/2006/relationships/image" Target="../media/image100.svg"/><Relationship Id="rId5" Type="http://schemas.openxmlformats.org/officeDocument/2006/relationships/image" Target="../media/image10.png"/><Relationship Id="rId15" Type="http://schemas.openxmlformats.org/officeDocument/2006/relationships/image" Target="../media/image47.png"/><Relationship Id="rId23" Type="http://schemas.openxmlformats.org/officeDocument/2006/relationships/image" Target="../media/image96.svg"/><Relationship Id="rId28" Type="http://schemas.openxmlformats.org/officeDocument/2006/relationships/image" Target="../media/image32.png"/><Relationship Id="rId36" Type="http://schemas.openxmlformats.org/officeDocument/2006/relationships/image" Target="../media/image46.png"/><Relationship Id="rId10" Type="http://schemas.openxmlformats.org/officeDocument/2006/relationships/image" Target="../media/image95.svg"/><Relationship Id="rId19" Type="http://schemas.openxmlformats.org/officeDocument/2006/relationships/image" Target="../media/image20.png"/><Relationship Id="rId31" Type="http://schemas.openxmlformats.org/officeDocument/2006/relationships/image" Target="../media/image35.svg"/><Relationship Id="rId4" Type="http://schemas.openxmlformats.org/officeDocument/2006/relationships/image" Target="../media/image9.svg"/><Relationship Id="rId9" Type="http://schemas.openxmlformats.org/officeDocument/2006/relationships/image" Target="../media/image94.png"/><Relationship Id="rId14" Type="http://schemas.openxmlformats.org/officeDocument/2006/relationships/image" Target="../media/image17.svg"/><Relationship Id="rId22" Type="http://schemas.openxmlformats.org/officeDocument/2006/relationships/image" Target="../media/image23.svg"/><Relationship Id="rId27" Type="http://schemas.openxmlformats.org/officeDocument/2006/relationships/image" Target="../media/image29.svg"/><Relationship Id="rId30" Type="http://schemas.openxmlformats.org/officeDocument/2006/relationships/image" Target="../media/image34.png"/><Relationship Id="rId35" Type="http://schemas.openxmlformats.org/officeDocument/2006/relationships/image" Target="../media/image45.svg"/><Relationship Id="rId8" Type="http://schemas.openxmlformats.org/officeDocument/2006/relationships/image" Target="../media/image55.svg"/><Relationship Id="rId3" Type="http://schemas.openxmlformats.org/officeDocument/2006/relationships/image" Target="../media/image8.png"/><Relationship Id="rId12" Type="http://schemas.openxmlformats.org/officeDocument/2006/relationships/image" Target="../media/image15.svg"/><Relationship Id="rId17" Type="http://schemas.openxmlformats.org/officeDocument/2006/relationships/image" Target="../media/image49.png"/><Relationship Id="rId25" Type="http://schemas.openxmlformats.org/officeDocument/2006/relationships/image" Target="../media/image27.svg"/><Relationship Id="rId33" Type="http://schemas.openxmlformats.org/officeDocument/2006/relationships/image" Target="../media/image43.svg"/><Relationship Id="rId38" Type="http://schemas.openxmlformats.org/officeDocument/2006/relationships/image" Target="../media/image9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digitaltwinhub.co.uk/networks/34-data-sharing-architectures/" TargetMode="Externa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EE4F7-04B1-4D75-F2A3-609C1B00D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3" y="1989138"/>
            <a:ext cx="10899775" cy="1053137"/>
          </a:xfrm>
        </p:spPr>
        <p:txBody>
          <a:bodyPr/>
          <a:lstStyle/>
          <a:p>
            <a:r>
              <a:rPr lang="en-GB" sz="4400"/>
              <a:t>Architectures for data sharing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A534060-D748-1275-9915-3DDD9C912262}"/>
              </a:ext>
            </a:extLst>
          </p:cNvPr>
          <p:cNvSpPr txBox="1">
            <a:spLocks/>
          </p:cNvSpPr>
          <p:nvPr/>
        </p:nvSpPr>
        <p:spPr>
          <a:xfrm>
            <a:off x="655348" y="2717896"/>
            <a:ext cx="10899775" cy="105313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0" i="0" kern="120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pPr>
              <a:defRPr/>
            </a:pPr>
            <a:r>
              <a:rPr lang="en-GB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/>
                <a:ea typeface="+mn-ea"/>
                <a:cs typeface="+mn-cs"/>
              </a:rPr>
              <a:t>Industry collaboration</a:t>
            </a:r>
          </a:p>
          <a:p>
            <a:pPr>
              <a:defRPr/>
            </a:pPr>
            <a:endParaRPr lang="en-GB" sz="3200" dirty="0">
              <a:solidFill>
                <a:schemeClr val="accent2">
                  <a:lumMod val="50000"/>
                </a:schemeClr>
              </a:solidFill>
              <a:latin typeface="Calibri" panose="020F0502020204030204"/>
              <a:ea typeface="+mn-ea"/>
              <a:cs typeface="+mn-cs"/>
            </a:endParaRPr>
          </a:p>
          <a:p>
            <a:pPr>
              <a:defRPr/>
            </a:pPr>
            <a:r>
              <a:rPr lang="en-GB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/>
                <a:ea typeface="+mn-ea"/>
                <a:cs typeface="+mn-cs"/>
              </a:rPr>
              <a:t>Gemini Call 17 January 2023</a:t>
            </a:r>
          </a:p>
          <a:p>
            <a:pPr>
              <a:defRPr/>
            </a:pPr>
            <a:endParaRPr lang="en-GB" sz="3200" dirty="0">
              <a:solidFill>
                <a:schemeClr val="accent2">
                  <a:lumMod val="50000"/>
                </a:schemeClr>
              </a:solidFill>
              <a:latin typeface="Calibri" panose="020F0502020204030204"/>
              <a:ea typeface="+mn-ea"/>
              <a:cs typeface="+mn-cs"/>
            </a:endParaRPr>
          </a:p>
          <a:p>
            <a:pPr>
              <a:defRPr/>
            </a:pPr>
            <a:r>
              <a:rPr lang="en-GB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/>
                <a:ea typeface="+mn-ea"/>
                <a:cs typeface="+mn-cs"/>
              </a:rPr>
              <a:t>Sarah Hayes</a:t>
            </a:r>
          </a:p>
          <a:p>
            <a:pPr>
              <a:defRPr/>
            </a:pPr>
            <a:r>
              <a:rPr lang="en-GB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/>
                <a:ea typeface="+mn-ea"/>
                <a:cs typeface="+mn-cs"/>
              </a:rPr>
              <a:t>Jethro Akroyd</a:t>
            </a:r>
          </a:p>
          <a:p>
            <a:pPr>
              <a:defRPr/>
            </a:pPr>
            <a:r>
              <a:rPr lang="en-GB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/>
                <a:ea typeface="+mn-ea"/>
                <a:cs typeface="+mn-cs"/>
              </a:rPr>
              <a:t>Jonathan Barcroft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B2C7E6-E5AC-D487-5ADE-FFD0C9C8D5AB}"/>
              </a:ext>
            </a:extLst>
          </p:cNvPr>
          <p:cNvSpPr txBox="1"/>
          <p:nvPr/>
        </p:nvSpPr>
        <p:spPr>
          <a:xfrm>
            <a:off x="7812299" y="3613666"/>
            <a:ext cx="3737683" cy="2862322"/>
          </a:xfrm>
          <a:prstGeom prst="rect">
            <a:avLst/>
          </a:prstGeom>
          <a:noFill/>
        </p:spPr>
        <p:txBody>
          <a:bodyPr wrap="square" lIns="91440" tIns="45720" rIns="91440" bIns="45720" anchor="b">
            <a:spAutoFit/>
          </a:bodyPr>
          <a:lstStyle/>
          <a:p>
            <a:pPr algn="r"/>
            <a:r>
              <a:rPr lang="en-GB" sz="1200" b="1" u="sng" dirty="0"/>
              <a:t>Contributors</a:t>
            </a:r>
          </a:p>
          <a:p>
            <a:pPr algn="r"/>
            <a:r>
              <a:rPr lang="en-GB" sz="1200" dirty="0"/>
              <a:t>Elliot Christou, </a:t>
            </a:r>
            <a:r>
              <a:rPr lang="en-GB" sz="1200" i="1" u="sng" dirty="0"/>
              <a:t>Connected Places Catapult</a:t>
            </a:r>
          </a:p>
          <a:p>
            <a:pPr algn="r"/>
            <a:r>
              <a:rPr lang="en-GB" sz="1200" dirty="0"/>
              <a:t>Gavin Starks, </a:t>
            </a:r>
            <a:r>
              <a:rPr lang="en-GB" sz="1200" i="1" u="sng" dirty="0"/>
              <a:t>Icebreaker One</a:t>
            </a:r>
          </a:p>
          <a:p>
            <a:pPr algn="r"/>
            <a:r>
              <a:rPr lang="en-GB" sz="1200" dirty="0"/>
              <a:t>Greg Johnston, </a:t>
            </a:r>
            <a:r>
              <a:rPr lang="en-GB" sz="1200" i="1" u="sng" dirty="0"/>
              <a:t>Energy Systems Catapult</a:t>
            </a:r>
          </a:p>
          <a:p>
            <a:pPr algn="r"/>
            <a:r>
              <a:rPr lang="en-GB" sz="1200" dirty="0"/>
              <a:t>Jethro Akroyd, </a:t>
            </a:r>
            <a:r>
              <a:rPr lang="en-GB" sz="1200" i="1" u="sng" dirty="0"/>
              <a:t>CMCL Innovations</a:t>
            </a:r>
          </a:p>
          <a:p>
            <a:pPr algn="r"/>
            <a:r>
              <a:rPr lang="en-GB" sz="1200" dirty="0"/>
              <a:t>Jonathan Barcroft, </a:t>
            </a:r>
            <a:r>
              <a:rPr lang="en-GB" sz="1200" i="1" u="sng" dirty="0"/>
              <a:t>National Grid ESO</a:t>
            </a:r>
          </a:p>
          <a:p>
            <a:pPr algn="r"/>
            <a:r>
              <a:rPr lang="en-GB" sz="1200" dirty="0"/>
              <a:t>Mark Enzer, </a:t>
            </a:r>
            <a:r>
              <a:rPr lang="en-GB" sz="1200" i="1" u="sng" dirty="0"/>
              <a:t>Mott MacDonald</a:t>
            </a:r>
            <a:endParaRPr lang="en-GB" sz="1200" dirty="0"/>
          </a:p>
          <a:p>
            <a:pPr algn="r"/>
            <a:r>
              <a:rPr lang="en-GB" sz="1200" dirty="0"/>
              <a:t>Matt Webb, </a:t>
            </a:r>
            <a:r>
              <a:rPr lang="en-GB" sz="1200" i="1" u="sng" dirty="0"/>
              <a:t>UK Power Networks</a:t>
            </a:r>
          </a:p>
          <a:p>
            <a:pPr algn="r"/>
            <a:r>
              <a:rPr lang="en-GB" sz="1200" dirty="0"/>
              <a:t>Miranda Sharp, </a:t>
            </a:r>
            <a:r>
              <a:rPr lang="en-GB" sz="1200" i="1" u="sng" dirty="0"/>
              <a:t>Metis Digital </a:t>
            </a:r>
          </a:p>
          <a:p>
            <a:pPr algn="r"/>
            <a:r>
              <a:rPr lang="en-GB" sz="1200" dirty="0"/>
              <a:t>Peter El Hajj, </a:t>
            </a:r>
            <a:r>
              <a:rPr lang="en-GB" sz="1200" i="1" u="sng" dirty="0"/>
              <a:t>KPMG</a:t>
            </a:r>
          </a:p>
          <a:p>
            <a:pPr algn="r"/>
            <a:r>
              <a:rPr lang="en-GB" sz="1200" dirty="0"/>
              <a:t>Polly Hudson, </a:t>
            </a:r>
            <a:r>
              <a:rPr lang="en-GB" sz="1200" i="1" u="sng" dirty="0"/>
              <a:t>Alan Turing Institute</a:t>
            </a:r>
          </a:p>
          <a:p>
            <a:pPr algn="r"/>
            <a:r>
              <a:rPr lang="en-GB" sz="1200" dirty="0"/>
              <a:t>Ryan Goodman, </a:t>
            </a:r>
            <a:r>
              <a:rPr lang="en-GB" sz="1200" i="1" u="sng" dirty="0"/>
              <a:t>Connected Places Catapult</a:t>
            </a:r>
          </a:p>
          <a:p>
            <a:pPr algn="r"/>
            <a:r>
              <a:rPr lang="en-GB" sz="1200" dirty="0"/>
              <a:t>Sarah Hayes (chair), </a:t>
            </a:r>
            <a:r>
              <a:rPr lang="en-GB" sz="1200" i="1" u="sng" dirty="0"/>
              <a:t>Connected Places Catapult</a:t>
            </a:r>
            <a:endParaRPr lang="en-GB" sz="1200" dirty="0"/>
          </a:p>
          <a:p>
            <a:pPr algn="r"/>
            <a:r>
              <a:rPr lang="en-GB" sz="1200" dirty="0"/>
              <a:t>Simon Evans, </a:t>
            </a:r>
            <a:r>
              <a:rPr lang="en-GB" sz="1200" i="1" u="sng" dirty="0"/>
              <a:t>Arup</a:t>
            </a:r>
          </a:p>
          <a:p>
            <a:pPr algn="r"/>
            <a:r>
              <a:rPr lang="en-GB" sz="1200" dirty="0"/>
              <a:t>Steven Steer, </a:t>
            </a:r>
            <a:r>
              <a:rPr lang="en-GB" sz="1200" i="1" u="sng" dirty="0"/>
              <a:t>Zuhlke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EB82F1-E146-1B6D-3DFD-A21DA0CA39FB}"/>
              </a:ext>
            </a:extLst>
          </p:cNvPr>
          <p:cNvSpPr txBox="1"/>
          <p:nvPr/>
        </p:nvSpPr>
        <p:spPr>
          <a:xfrm>
            <a:off x="3815822" y="5587482"/>
            <a:ext cx="3277608" cy="830997"/>
          </a:xfrm>
          <a:prstGeom prst="rect">
            <a:avLst/>
          </a:prstGeom>
          <a:noFill/>
        </p:spPr>
        <p:txBody>
          <a:bodyPr wrap="square" lIns="91440" tIns="45720" rIns="91440" bIns="45720" anchor="b">
            <a:spAutoFit/>
          </a:bodyPr>
          <a:lstStyle/>
          <a:p>
            <a:pPr algn="r"/>
            <a:r>
              <a:rPr lang="en-GB" sz="1200" b="1" u="sng" dirty="0"/>
              <a:t>Projects Represented</a:t>
            </a:r>
          </a:p>
          <a:p>
            <a:pPr algn="r"/>
            <a:r>
              <a:rPr lang="en-GB" sz="1200" dirty="0"/>
              <a:t>Climate Resilience Demonstrator (</a:t>
            </a:r>
            <a:r>
              <a:rPr lang="en-GB" sz="1200" dirty="0" err="1"/>
              <a:t>CReDo</a:t>
            </a:r>
            <a:r>
              <a:rPr lang="en-GB" sz="1200" dirty="0"/>
              <a:t>)</a:t>
            </a:r>
          </a:p>
          <a:p>
            <a:pPr algn="r"/>
            <a:r>
              <a:rPr lang="en-GB" sz="1200" dirty="0"/>
              <a:t>Virtual Energy System</a:t>
            </a:r>
          </a:p>
          <a:p>
            <a:pPr algn="r"/>
            <a:r>
              <a:rPr lang="en-GB" sz="1200" dirty="0">
                <a:ea typeface="+mn-lt"/>
                <a:cs typeface="+mn-lt"/>
              </a:rPr>
              <a:t>National Energy System Map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94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A05F93E1-5B3E-2A8B-E010-335171E5011D}"/>
              </a:ext>
            </a:extLst>
          </p:cNvPr>
          <p:cNvSpPr txBox="1"/>
          <p:nvPr/>
        </p:nvSpPr>
        <p:spPr>
          <a:xfrm>
            <a:off x="339021" y="131885"/>
            <a:ext cx="4162733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Background</a:t>
            </a:r>
            <a:r>
              <a:rPr lang="en-GB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530ADB-9459-34F1-2BBA-4A8A63EC6598}"/>
              </a:ext>
            </a:extLst>
          </p:cNvPr>
          <p:cNvSpPr txBox="1"/>
          <p:nvPr/>
        </p:nvSpPr>
        <p:spPr>
          <a:xfrm>
            <a:off x="420004" y="902195"/>
            <a:ext cx="11153575" cy="61555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600" b="1" dirty="0">
                <a:latin typeface="Calibri" panose="020F0502020204030204"/>
              </a:rPr>
              <a:t>Observation: </a:t>
            </a:r>
            <a:endParaRPr lang="en-GB" sz="2600" b="1" dirty="0">
              <a:solidFill>
                <a:prstClr val="black"/>
              </a:solidFill>
              <a:latin typeface="Calibri" panose="020F0502020204030204"/>
            </a:endParaRP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latin typeface="Calibri" panose="020F0502020204030204"/>
              </a:rPr>
              <a:t>There is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complexity and disparity in how industry </a:t>
            </a:r>
            <a:r>
              <a:rPr lang="en-GB" sz="2600" dirty="0">
                <a:latin typeface="Calibri" panose="020F0502020204030204"/>
              </a:rPr>
              <a:t>develops connected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digital twins and in how industry communicates this</a:t>
            </a:r>
            <a:endParaRPr lang="en-GB" sz="2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Much of the language used is hard to access for wider </a:t>
            </a:r>
            <a:r>
              <a:rPr lang="en-GB" sz="2600" dirty="0">
                <a:solidFill>
                  <a:srgbClr val="212121"/>
                </a:solidFill>
                <a:effectLst/>
                <a:latin typeface="Calibri"/>
                <a:ea typeface="Calibri" panose="020F0502020204030204" pitchFamily="34" charset="0"/>
                <a:cs typeface="Calibri"/>
              </a:rPr>
              <a:t>/ </a:t>
            </a:r>
            <a:r>
              <a:rPr lang="en-GB" sz="2600" dirty="0">
                <a:solidFill>
                  <a:srgbClr val="212121"/>
                </a:solidFill>
                <a:latin typeface="Calibri"/>
                <a:ea typeface="Calibri" panose="020F0502020204030204" pitchFamily="34" charset="0"/>
                <a:cs typeface="Calibri"/>
              </a:rPr>
              <a:t>non-technical</a:t>
            </a:r>
            <a:r>
              <a:rPr lang="en-GB" sz="2600" dirty="0">
                <a:solidFill>
                  <a:srgbClr val="212121"/>
                </a:solidFill>
                <a:effectLst/>
                <a:latin typeface="Calibri"/>
                <a:ea typeface="Calibri" panose="020F0502020204030204" pitchFamily="34" charset="0"/>
                <a:cs typeface="Calibri"/>
              </a:rPr>
              <a:t> audiences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latin typeface="Calibri" panose="020F0502020204030204"/>
              </a:rPr>
              <a:t>This results in confusion, inefficiency and friction</a:t>
            </a:r>
            <a:endParaRPr lang="en-GB" sz="2600" dirty="0">
              <a:latin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600" b="1" dirty="0">
                <a:latin typeface="Calibri" panose="020F0502020204030204"/>
              </a:rPr>
              <a:t>Question:</a:t>
            </a:r>
            <a:endParaRPr lang="en-GB" sz="2600" b="1" dirty="0">
              <a:latin typeface="Calibri" panose="020F0502020204030204"/>
              <a:cs typeface="Calibri"/>
            </a:endParaRP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latin typeface="Calibri" panose="020F0502020204030204"/>
              </a:rPr>
              <a:t>Can we create a simple diagram structure that can represent any configuration of connected digital twins, at a high level</a:t>
            </a:r>
            <a:endParaRPr lang="en-GB" sz="2600" dirty="0">
              <a:latin typeface="Calibri" panose="020F0502020204030204"/>
              <a:cs typeface="Calibri"/>
            </a:endParaRP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latin typeface="Calibri" panose="020F0502020204030204"/>
              </a:rPr>
              <a:t>So differences between configurations can be understood and compared </a:t>
            </a:r>
          </a:p>
          <a:p>
            <a:pPr lvl="1">
              <a:spcAft>
                <a:spcPts val="600"/>
              </a:spcAft>
              <a:defRPr/>
            </a:pPr>
            <a:r>
              <a:rPr lang="en-GB" sz="2600" dirty="0">
                <a:latin typeface="Calibri" panose="020F0502020204030204"/>
              </a:rPr>
              <a:t>=&gt; To help us better understand what to share and what to develop</a:t>
            </a:r>
            <a:endParaRPr lang="en-GB" sz="2600" dirty="0">
              <a:latin typeface="Calibri" panose="020F0502020204030204"/>
              <a:cs typeface="Calibri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600" b="1" dirty="0">
                <a:latin typeface="Calibri" panose="020F0502020204030204"/>
              </a:rPr>
              <a:t>Outcome:</a:t>
            </a:r>
            <a:endParaRPr lang="en-GB" sz="2600" b="1" dirty="0">
              <a:latin typeface="Calibri" panose="020F0502020204030204"/>
              <a:cs typeface="Calibri"/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following slides present our current thinking</a:t>
            </a:r>
            <a:endParaRPr lang="en-GB" sz="2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396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Rectangle 332">
            <a:extLst>
              <a:ext uri="{FF2B5EF4-FFF2-40B4-BE49-F238E27FC236}">
                <a16:creationId xmlns:a16="http://schemas.microsoft.com/office/drawing/2014/main" id="{91A5B784-6377-49B3-8DC9-F3A21C1176FF}"/>
              </a:ext>
            </a:extLst>
          </p:cNvPr>
          <p:cNvSpPr/>
          <p:nvPr/>
        </p:nvSpPr>
        <p:spPr>
          <a:xfrm>
            <a:off x="502809" y="1956938"/>
            <a:ext cx="2109319" cy="1416052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9" name="TextBox 338">
            <a:extLst>
              <a:ext uri="{FF2B5EF4-FFF2-40B4-BE49-F238E27FC236}">
                <a16:creationId xmlns:a16="http://schemas.microsoft.com/office/drawing/2014/main" id="{09AD4595-7320-4112-9680-8D2EAD19C00C}"/>
              </a:ext>
            </a:extLst>
          </p:cNvPr>
          <p:cNvSpPr txBox="1"/>
          <p:nvPr/>
        </p:nvSpPr>
        <p:spPr>
          <a:xfrm>
            <a:off x="1670342" y="2912385"/>
            <a:ext cx="669913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Data</a:t>
            </a:r>
          </a:p>
        </p:txBody>
      </p:sp>
      <p:sp>
        <p:nvSpPr>
          <p:cNvPr id="341" name="TextBox 340">
            <a:extLst>
              <a:ext uri="{FF2B5EF4-FFF2-40B4-BE49-F238E27FC236}">
                <a16:creationId xmlns:a16="http://schemas.microsoft.com/office/drawing/2014/main" id="{31971861-8379-418C-B7CF-1DDC77FCB478}"/>
              </a:ext>
            </a:extLst>
          </p:cNvPr>
          <p:cNvSpPr txBox="1"/>
          <p:nvPr/>
        </p:nvSpPr>
        <p:spPr>
          <a:xfrm>
            <a:off x="1670342" y="3580152"/>
            <a:ext cx="101112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>
                <a:solidFill>
                  <a:prstClr val="black"/>
                </a:solidFill>
                <a:latin typeface="Calibri" panose="020F0502020204030204"/>
              </a:rPr>
              <a:t>Organisational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boundary</a:t>
            </a:r>
          </a:p>
        </p:txBody>
      </p:sp>
      <p:sp>
        <p:nvSpPr>
          <p:cNvPr id="228" name="TextBox 227">
            <a:extLst>
              <a:ext uri="{FF2B5EF4-FFF2-40B4-BE49-F238E27FC236}">
                <a16:creationId xmlns:a16="http://schemas.microsoft.com/office/drawing/2014/main" id="{8C40EFF2-45E3-4C0F-8DD4-C66769FC1923}"/>
              </a:ext>
            </a:extLst>
          </p:cNvPr>
          <p:cNvSpPr txBox="1"/>
          <p:nvPr/>
        </p:nvSpPr>
        <p:spPr>
          <a:xfrm>
            <a:off x="2784214" y="2765026"/>
            <a:ext cx="1127509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Access, security and quality controls</a:t>
            </a: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2691924C-20DC-47B3-A485-6D359202D3F4}"/>
              </a:ext>
            </a:extLst>
          </p:cNvPr>
          <p:cNvSpPr txBox="1"/>
          <p:nvPr/>
        </p:nvSpPr>
        <p:spPr>
          <a:xfrm>
            <a:off x="382869" y="641012"/>
            <a:ext cx="4162733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en-GB">
                <a:latin typeface="Calibri" panose="020F0502020204030204"/>
              </a:rPr>
              <a:t>From one-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to-one data sharing</a:t>
            </a:r>
          </a:p>
          <a:p>
            <a:pPr>
              <a:defRPr/>
            </a:pPr>
            <a:r>
              <a:rPr lang="en-GB">
                <a:latin typeface="Calibri" panose="020F0502020204030204"/>
                <a:cs typeface="Calibri"/>
              </a:rPr>
              <a:t>To many-to-many data sharing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A480F113-3D42-29E6-78DD-A13CF7C7B808}"/>
              </a:ext>
            </a:extLst>
          </p:cNvPr>
          <p:cNvCxnSpPr>
            <a:cxnSpLocks/>
            <a:stCxn id="341" idx="0"/>
          </p:cNvCxnSpPr>
          <p:nvPr/>
        </p:nvCxnSpPr>
        <p:spPr>
          <a:xfrm flipH="1" flipV="1">
            <a:off x="2094011" y="3386819"/>
            <a:ext cx="81893" cy="1933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820D7FFE-0A6A-9182-AF92-7F2BCE92EDAB}"/>
              </a:ext>
            </a:extLst>
          </p:cNvPr>
          <p:cNvSpPr txBox="1"/>
          <p:nvPr/>
        </p:nvSpPr>
        <p:spPr>
          <a:xfrm>
            <a:off x="1670342" y="4120551"/>
            <a:ext cx="669913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Copy of data</a:t>
            </a:r>
          </a:p>
        </p:txBody>
      </p:sp>
      <p:pic>
        <p:nvPicPr>
          <p:cNvPr id="140" name="Graphic 139" descr="Lock outline">
            <a:extLst>
              <a:ext uri="{FF2B5EF4-FFF2-40B4-BE49-F238E27FC236}">
                <a16:creationId xmlns:a16="http://schemas.microsoft.com/office/drawing/2014/main" id="{6F86C4AC-C092-41E4-8A94-09CC5E7740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64236" y="2895020"/>
            <a:ext cx="288001" cy="288000"/>
          </a:xfrm>
          <a:prstGeom prst="rect">
            <a:avLst/>
          </a:prstGeom>
        </p:spPr>
      </p:pic>
      <p:sp>
        <p:nvSpPr>
          <p:cNvPr id="142" name="Flowchart: Magnetic Disk 141">
            <a:extLst>
              <a:ext uri="{FF2B5EF4-FFF2-40B4-BE49-F238E27FC236}">
                <a16:creationId xmlns:a16="http://schemas.microsoft.com/office/drawing/2014/main" id="{AB66AA49-0363-49DC-AA91-1E173D779E0D}"/>
              </a:ext>
            </a:extLst>
          </p:cNvPr>
          <p:cNvSpPr>
            <a:spLocks noChangeAspect="1"/>
          </p:cNvSpPr>
          <p:nvPr/>
        </p:nvSpPr>
        <p:spPr>
          <a:xfrm>
            <a:off x="682249" y="2817830"/>
            <a:ext cx="720000" cy="360000"/>
          </a:xfrm>
          <a:prstGeom prst="flowChartMagneticDisk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Flowchart: Magnetic Disk 142">
            <a:extLst>
              <a:ext uri="{FF2B5EF4-FFF2-40B4-BE49-F238E27FC236}">
                <a16:creationId xmlns:a16="http://schemas.microsoft.com/office/drawing/2014/main" id="{92AA253B-2F64-4CE2-B5F5-F899EA882875}"/>
              </a:ext>
            </a:extLst>
          </p:cNvPr>
          <p:cNvSpPr>
            <a:spLocks noChangeAspect="1"/>
          </p:cNvSpPr>
          <p:nvPr/>
        </p:nvSpPr>
        <p:spPr>
          <a:xfrm>
            <a:off x="676994" y="4115848"/>
            <a:ext cx="720000" cy="360000"/>
          </a:xfrm>
          <a:prstGeom prst="flowChartMagneticDisk">
            <a:avLst/>
          </a:prstGeom>
          <a:noFill/>
          <a:ln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8BDB0060-A2C5-4EBE-A11D-FA1706145A22}"/>
              </a:ext>
            </a:extLst>
          </p:cNvPr>
          <p:cNvSpPr txBox="1"/>
          <p:nvPr/>
        </p:nvSpPr>
        <p:spPr>
          <a:xfrm>
            <a:off x="1670342" y="2171408"/>
            <a:ext cx="669913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People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1A4D4F5-7413-A326-BF65-771C309BBE92}"/>
              </a:ext>
            </a:extLst>
          </p:cNvPr>
          <p:cNvGrpSpPr/>
          <p:nvPr/>
        </p:nvGrpSpPr>
        <p:grpSpPr>
          <a:xfrm>
            <a:off x="4734251" y="558907"/>
            <a:ext cx="7301776" cy="984885"/>
            <a:chOff x="4734251" y="373487"/>
            <a:chExt cx="7301776" cy="984885"/>
          </a:xfrm>
        </p:grpSpPr>
        <p:sp>
          <p:nvSpPr>
            <p:cNvPr id="184" name="Flowchart: Magnetic Disk 183">
              <a:extLst>
                <a:ext uri="{FF2B5EF4-FFF2-40B4-BE49-F238E27FC236}">
                  <a16:creationId xmlns:a16="http://schemas.microsoft.com/office/drawing/2014/main" id="{34815BD7-9198-4BB2-BC6C-FB5ECC6272A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34251" y="667241"/>
              <a:ext cx="720000" cy="360000"/>
            </a:xfrm>
            <a:prstGeom prst="flowChartMagneticDisk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0" name="Group 189">
              <a:extLst>
                <a:ext uri="{FF2B5EF4-FFF2-40B4-BE49-F238E27FC236}">
                  <a16:creationId xmlns:a16="http://schemas.microsoft.com/office/drawing/2014/main" id="{15C2818D-5188-4F9A-89D3-2BE87EBEBD5B}"/>
                </a:ext>
              </a:extLst>
            </p:cNvPr>
            <p:cNvGrpSpPr/>
            <p:nvPr/>
          </p:nvGrpSpPr>
          <p:grpSpPr>
            <a:xfrm>
              <a:off x="5655876" y="671620"/>
              <a:ext cx="342900" cy="365759"/>
              <a:chOff x="3721696" y="1512901"/>
              <a:chExt cx="342900" cy="365759"/>
            </a:xfrm>
          </p:grpSpPr>
          <p:sp>
            <p:nvSpPr>
              <p:cNvPr id="191" name="Freeform: Shape 190">
                <a:extLst>
                  <a:ext uri="{FF2B5EF4-FFF2-40B4-BE49-F238E27FC236}">
                    <a16:creationId xmlns:a16="http://schemas.microsoft.com/office/drawing/2014/main" id="{A72D74A2-CFA2-4728-9C95-4F926EA7D053}"/>
                  </a:ext>
                </a:extLst>
              </p:cNvPr>
              <p:cNvSpPr/>
              <p:nvPr/>
            </p:nvSpPr>
            <p:spPr>
              <a:xfrm>
                <a:off x="3721696" y="1707211"/>
                <a:ext cx="342900" cy="171449"/>
              </a:xfrm>
              <a:custGeom>
                <a:avLst/>
                <a:gdLst>
                  <a:gd name="connsiteX0" fmla="*/ 342900 w 342900"/>
                  <a:gd name="connsiteY0" fmla="*/ 171450 h 171449"/>
                  <a:gd name="connsiteX1" fmla="*/ 342900 w 342900"/>
                  <a:gd name="connsiteY1" fmla="*/ 85725 h 171449"/>
                  <a:gd name="connsiteX2" fmla="*/ 325755 w 342900"/>
                  <a:gd name="connsiteY2" fmla="*/ 51435 h 171449"/>
                  <a:gd name="connsiteX3" fmla="*/ 241935 w 342900"/>
                  <a:gd name="connsiteY3" fmla="*/ 11430 h 171449"/>
                  <a:gd name="connsiteX4" fmla="*/ 171450 w 342900"/>
                  <a:gd name="connsiteY4" fmla="*/ 0 h 171449"/>
                  <a:gd name="connsiteX5" fmla="*/ 100965 w 342900"/>
                  <a:gd name="connsiteY5" fmla="*/ 11430 h 171449"/>
                  <a:gd name="connsiteX6" fmla="*/ 17145 w 342900"/>
                  <a:gd name="connsiteY6" fmla="*/ 51435 h 171449"/>
                  <a:gd name="connsiteX7" fmla="*/ 0 w 342900"/>
                  <a:gd name="connsiteY7" fmla="*/ 85725 h 171449"/>
                  <a:gd name="connsiteX8" fmla="*/ 0 w 342900"/>
                  <a:gd name="connsiteY8" fmla="*/ 171450 h 171449"/>
                  <a:gd name="connsiteX9" fmla="*/ 342900 w 342900"/>
                  <a:gd name="connsiteY9" fmla="*/ 171450 h 1714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42900" h="171449">
                    <a:moveTo>
                      <a:pt x="342900" y="171450"/>
                    </a:moveTo>
                    <a:lnTo>
                      <a:pt x="342900" y="85725"/>
                    </a:lnTo>
                    <a:cubicBezTo>
                      <a:pt x="342900" y="72390"/>
                      <a:pt x="337185" y="59055"/>
                      <a:pt x="325755" y="51435"/>
                    </a:cubicBezTo>
                    <a:cubicBezTo>
                      <a:pt x="302895" y="32385"/>
                      <a:pt x="272415" y="19050"/>
                      <a:pt x="241935" y="11430"/>
                    </a:cubicBezTo>
                    <a:cubicBezTo>
                      <a:pt x="220980" y="5715"/>
                      <a:pt x="196215" y="0"/>
                      <a:pt x="171450" y="0"/>
                    </a:cubicBezTo>
                    <a:cubicBezTo>
                      <a:pt x="148590" y="0"/>
                      <a:pt x="123825" y="3810"/>
                      <a:pt x="100965" y="11430"/>
                    </a:cubicBezTo>
                    <a:cubicBezTo>
                      <a:pt x="70485" y="19050"/>
                      <a:pt x="41910" y="34290"/>
                      <a:pt x="17145" y="51435"/>
                    </a:cubicBezTo>
                    <a:cubicBezTo>
                      <a:pt x="5715" y="60960"/>
                      <a:pt x="0" y="72390"/>
                      <a:pt x="0" y="85725"/>
                    </a:cubicBezTo>
                    <a:lnTo>
                      <a:pt x="0" y="171450"/>
                    </a:lnTo>
                    <a:lnTo>
                      <a:pt x="342900" y="171450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/>
              </a:p>
            </p:txBody>
          </p:sp>
          <p:sp>
            <p:nvSpPr>
              <p:cNvPr id="192" name="Freeform: Shape 191">
                <a:extLst>
                  <a:ext uri="{FF2B5EF4-FFF2-40B4-BE49-F238E27FC236}">
                    <a16:creationId xmlns:a16="http://schemas.microsoft.com/office/drawing/2014/main" id="{EFD819E1-9438-4F5E-B0E4-D42221F98564}"/>
                  </a:ext>
                </a:extLst>
              </p:cNvPr>
              <p:cNvSpPr/>
              <p:nvPr/>
            </p:nvSpPr>
            <p:spPr>
              <a:xfrm>
                <a:off x="3807421" y="1512901"/>
                <a:ext cx="171450" cy="171450"/>
              </a:xfrm>
              <a:custGeom>
                <a:avLst/>
                <a:gdLst>
                  <a:gd name="connsiteX0" fmla="*/ 171450 w 171450"/>
                  <a:gd name="connsiteY0" fmla="*/ 85725 h 171450"/>
                  <a:gd name="connsiteX1" fmla="*/ 85725 w 171450"/>
                  <a:gd name="connsiteY1" fmla="*/ 171450 h 171450"/>
                  <a:gd name="connsiteX2" fmla="*/ 0 w 171450"/>
                  <a:gd name="connsiteY2" fmla="*/ 85725 h 171450"/>
                  <a:gd name="connsiteX3" fmla="*/ 85725 w 171450"/>
                  <a:gd name="connsiteY3" fmla="*/ 0 h 171450"/>
                  <a:gd name="connsiteX4" fmla="*/ 171450 w 171450"/>
                  <a:gd name="connsiteY4" fmla="*/ 85725 h 171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450" h="171450">
                    <a:moveTo>
                      <a:pt x="171450" y="85725"/>
                    </a:moveTo>
                    <a:cubicBezTo>
                      <a:pt x="171450" y="133070"/>
                      <a:pt x="133070" y="171450"/>
                      <a:pt x="85725" y="171450"/>
                    </a:cubicBezTo>
                    <a:cubicBezTo>
                      <a:pt x="38380" y="171450"/>
                      <a:pt x="0" y="133070"/>
                      <a:pt x="0" y="85725"/>
                    </a:cubicBezTo>
                    <a:cubicBezTo>
                      <a:pt x="0" y="38380"/>
                      <a:pt x="38380" y="0"/>
                      <a:pt x="85725" y="0"/>
                    </a:cubicBezTo>
                    <a:cubicBezTo>
                      <a:pt x="133070" y="0"/>
                      <a:pt x="171450" y="38380"/>
                      <a:pt x="171450" y="85725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/>
              </a:p>
            </p:txBody>
          </p:sp>
        </p:grpSp>
        <p:grpSp>
          <p:nvGrpSpPr>
            <p:cNvPr id="193" name="Group 192">
              <a:extLst>
                <a:ext uri="{FF2B5EF4-FFF2-40B4-BE49-F238E27FC236}">
                  <a16:creationId xmlns:a16="http://schemas.microsoft.com/office/drawing/2014/main" id="{073325B7-2A93-4302-BF05-A3B4C6BFB7AC}"/>
                </a:ext>
              </a:extLst>
            </p:cNvPr>
            <p:cNvGrpSpPr/>
            <p:nvPr/>
          </p:nvGrpSpPr>
          <p:grpSpPr>
            <a:xfrm>
              <a:off x="8378057" y="671620"/>
              <a:ext cx="342900" cy="365759"/>
              <a:chOff x="3721696" y="1512901"/>
              <a:chExt cx="342900" cy="365759"/>
            </a:xfrm>
          </p:grpSpPr>
          <p:sp>
            <p:nvSpPr>
              <p:cNvPr id="194" name="Freeform: Shape 193">
                <a:extLst>
                  <a:ext uri="{FF2B5EF4-FFF2-40B4-BE49-F238E27FC236}">
                    <a16:creationId xmlns:a16="http://schemas.microsoft.com/office/drawing/2014/main" id="{DCD48C6C-FDC0-4CEE-A3C2-6A40AD6786FB}"/>
                  </a:ext>
                </a:extLst>
              </p:cNvPr>
              <p:cNvSpPr/>
              <p:nvPr/>
            </p:nvSpPr>
            <p:spPr>
              <a:xfrm>
                <a:off x="3721696" y="1707211"/>
                <a:ext cx="342900" cy="171449"/>
              </a:xfrm>
              <a:custGeom>
                <a:avLst/>
                <a:gdLst>
                  <a:gd name="connsiteX0" fmla="*/ 342900 w 342900"/>
                  <a:gd name="connsiteY0" fmla="*/ 171450 h 171449"/>
                  <a:gd name="connsiteX1" fmla="*/ 342900 w 342900"/>
                  <a:gd name="connsiteY1" fmla="*/ 85725 h 171449"/>
                  <a:gd name="connsiteX2" fmla="*/ 325755 w 342900"/>
                  <a:gd name="connsiteY2" fmla="*/ 51435 h 171449"/>
                  <a:gd name="connsiteX3" fmla="*/ 241935 w 342900"/>
                  <a:gd name="connsiteY3" fmla="*/ 11430 h 171449"/>
                  <a:gd name="connsiteX4" fmla="*/ 171450 w 342900"/>
                  <a:gd name="connsiteY4" fmla="*/ 0 h 171449"/>
                  <a:gd name="connsiteX5" fmla="*/ 100965 w 342900"/>
                  <a:gd name="connsiteY5" fmla="*/ 11430 h 171449"/>
                  <a:gd name="connsiteX6" fmla="*/ 17145 w 342900"/>
                  <a:gd name="connsiteY6" fmla="*/ 51435 h 171449"/>
                  <a:gd name="connsiteX7" fmla="*/ 0 w 342900"/>
                  <a:gd name="connsiteY7" fmla="*/ 85725 h 171449"/>
                  <a:gd name="connsiteX8" fmla="*/ 0 w 342900"/>
                  <a:gd name="connsiteY8" fmla="*/ 171450 h 171449"/>
                  <a:gd name="connsiteX9" fmla="*/ 342900 w 342900"/>
                  <a:gd name="connsiteY9" fmla="*/ 171450 h 1714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42900" h="171449">
                    <a:moveTo>
                      <a:pt x="342900" y="171450"/>
                    </a:moveTo>
                    <a:lnTo>
                      <a:pt x="342900" y="85725"/>
                    </a:lnTo>
                    <a:cubicBezTo>
                      <a:pt x="342900" y="72390"/>
                      <a:pt x="337185" y="59055"/>
                      <a:pt x="325755" y="51435"/>
                    </a:cubicBezTo>
                    <a:cubicBezTo>
                      <a:pt x="302895" y="32385"/>
                      <a:pt x="272415" y="19050"/>
                      <a:pt x="241935" y="11430"/>
                    </a:cubicBezTo>
                    <a:cubicBezTo>
                      <a:pt x="220980" y="5715"/>
                      <a:pt x="196215" y="0"/>
                      <a:pt x="171450" y="0"/>
                    </a:cubicBezTo>
                    <a:cubicBezTo>
                      <a:pt x="148590" y="0"/>
                      <a:pt x="123825" y="3810"/>
                      <a:pt x="100965" y="11430"/>
                    </a:cubicBezTo>
                    <a:cubicBezTo>
                      <a:pt x="70485" y="19050"/>
                      <a:pt x="41910" y="34290"/>
                      <a:pt x="17145" y="51435"/>
                    </a:cubicBezTo>
                    <a:cubicBezTo>
                      <a:pt x="5715" y="60960"/>
                      <a:pt x="0" y="72390"/>
                      <a:pt x="0" y="85725"/>
                    </a:cubicBezTo>
                    <a:lnTo>
                      <a:pt x="0" y="171450"/>
                    </a:lnTo>
                    <a:lnTo>
                      <a:pt x="342900" y="171450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/>
              </a:p>
            </p:txBody>
          </p:sp>
          <p:sp>
            <p:nvSpPr>
              <p:cNvPr id="195" name="Freeform: Shape 194">
                <a:extLst>
                  <a:ext uri="{FF2B5EF4-FFF2-40B4-BE49-F238E27FC236}">
                    <a16:creationId xmlns:a16="http://schemas.microsoft.com/office/drawing/2014/main" id="{394AD8D9-773F-4C36-A173-0316D41A3089}"/>
                  </a:ext>
                </a:extLst>
              </p:cNvPr>
              <p:cNvSpPr/>
              <p:nvPr/>
            </p:nvSpPr>
            <p:spPr>
              <a:xfrm>
                <a:off x="3807421" y="1512901"/>
                <a:ext cx="171450" cy="171450"/>
              </a:xfrm>
              <a:custGeom>
                <a:avLst/>
                <a:gdLst>
                  <a:gd name="connsiteX0" fmla="*/ 171450 w 171450"/>
                  <a:gd name="connsiteY0" fmla="*/ 85725 h 171450"/>
                  <a:gd name="connsiteX1" fmla="*/ 85725 w 171450"/>
                  <a:gd name="connsiteY1" fmla="*/ 171450 h 171450"/>
                  <a:gd name="connsiteX2" fmla="*/ 0 w 171450"/>
                  <a:gd name="connsiteY2" fmla="*/ 85725 h 171450"/>
                  <a:gd name="connsiteX3" fmla="*/ 85725 w 171450"/>
                  <a:gd name="connsiteY3" fmla="*/ 0 h 171450"/>
                  <a:gd name="connsiteX4" fmla="*/ 171450 w 171450"/>
                  <a:gd name="connsiteY4" fmla="*/ 85725 h 171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450" h="171450">
                    <a:moveTo>
                      <a:pt x="171450" y="85725"/>
                    </a:moveTo>
                    <a:cubicBezTo>
                      <a:pt x="171450" y="133070"/>
                      <a:pt x="133070" y="171450"/>
                      <a:pt x="85725" y="171450"/>
                    </a:cubicBezTo>
                    <a:cubicBezTo>
                      <a:pt x="38380" y="171450"/>
                      <a:pt x="0" y="133070"/>
                      <a:pt x="0" y="85725"/>
                    </a:cubicBezTo>
                    <a:cubicBezTo>
                      <a:pt x="0" y="38380"/>
                      <a:pt x="38380" y="0"/>
                      <a:pt x="85725" y="0"/>
                    </a:cubicBezTo>
                    <a:cubicBezTo>
                      <a:pt x="133070" y="0"/>
                      <a:pt x="171450" y="38380"/>
                      <a:pt x="171450" y="85725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/>
              </a:p>
            </p:txBody>
          </p:sp>
        </p:grpSp>
        <p:cxnSp>
          <p:nvCxnSpPr>
            <p:cNvPr id="196" name="Straight Arrow Connector 195">
              <a:extLst>
                <a:ext uri="{FF2B5EF4-FFF2-40B4-BE49-F238E27FC236}">
                  <a16:creationId xmlns:a16="http://schemas.microsoft.com/office/drawing/2014/main" id="{80DA5822-92C9-4DFE-BE73-A17D51870EE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086936" y="854499"/>
              <a:ext cx="2195363" cy="1"/>
            </a:xfrm>
            <a:prstGeom prst="straightConnector1">
              <a:avLst/>
            </a:prstGeom>
            <a:ln w="28575">
              <a:solidFill>
                <a:srgbClr val="0079C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7" name="Flowchart: Magnetic Disk 196">
              <a:extLst>
                <a:ext uri="{FF2B5EF4-FFF2-40B4-BE49-F238E27FC236}">
                  <a16:creationId xmlns:a16="http://schemas.microsoft.com/office/drawing/2014/main" id="{6F7F9CAA-32CC-499C-8363-E5C7CE857B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36162" y="720223"/>
              <a:ext cx="410022" cy="204483"/>
            </a:xfrm>
            <a:prstGeom prst="flowChartMagneticDisk">
              <a:avLst/>
            </a:prstGeom>
            <a:noFill/>
            <a:ln>
              <a:solidFill>
                <a:schemeClr val="tx1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5A0D2B1E-489A-447A-A394-79238C7827F2}"/>
                </a:ext>
              </a:extLst>
            </p:cNvPr>
            <p:cNvSpPr txBox="1"/>
            <p:nvPr/>
          </p:nvSpPr>
          <p:spPr>
            <a:xfrm>
              <a:off x="10001393" y="373487"/>
              <a:ext cx="2034634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GB" sz="1600" b="1">
                  <a:solidFill>
                    <a:srgbClr val="00725B"/>
                  </a:solidFill>
                </a:rPr>
                <a:t>Scenario A</a:t>
              </a:r>
              <a:endParaRPr lang="en-GB" sz="1400" b="1"/>
            </a:p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400">
                  <a:solidFill>
                    <a:prstClr val="black"/>
                  </a:solidFill>
                  <a:latin typeface="Calibri" panose="020F0502020204030204"/>
                </a:rPr>
                <a:t>I give you a copy of some of my data (for example, e-mailing a spreadsheet)</a:t>
              </a:r>
              <a:endPara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3D99E861-0D6E-F928-C694-6A5E43252BF8}"/>
              </a:ext>
            </a:extLst>
          </p:cNvPr>
          <p:cNvGrpSpPr/>
          <p:nvPr/>
        </p:nvGrpSpPr>
        <p:grpSpPr>
          <a:xfrm>
            <a:off x="4468564" y="5276941"/>
            <a:ext cx="7556953" cy="1231106"/>
            <a:chOff x="4468564" y="4648552"/>
            <a:chExt cx="7556953" cy="1231106"/>
          </a:xfrm>
        </p:grpSpPr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371615EE-3D21-41FE-8421-E72C0FAE2BB1}"/>
                </a:ext>
              </a:extLst>
            </p:cNvPr>
            <p:cNvSpPr/>
            <p:nvPr/>
          </p:nvSpPr>
          <p:spPr>
            <a:xfrm rot="5400000">
              <a:off x="4822374" y="4460870"/>
              <a:ext cx="900242" cy="1607862"/>
            </a:xfrm>
            <a:prstGeom prst="rect">
              <a:avLst/>
            </a:prstGeom>
            <a:noFill/>
            <a:ln>
              <a:solidFill>
                <a:srgbClr val="45454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C6DB36E9-4E6F-4B49-A695-1280D012F0C4}"/>
                </a:ext>
              </a:extLst>
            </p:cNvPr>
            <p:cNvSpPr/>
            <p:nvPr/>
          </p:nvSpPr>
          <p:spPr>
            <a:xfrm rot="16200000">
              <a:off x="8625599" y="4460870"/>
              <a:ext cx="900242" cy="1607863"/>
            </a:xfrm>
            <a:prstGeom prst="rect">
              <a:avLst/>
            </a:prstGeom>
            <a:noFill/>
            <a:ln>
              <a:solidFill>
                <a:srgbClr val="45454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73FC1162-0807-4087-9959-2BF5586EA3AD}"/>
                </a:ext>
              </a:extLst>
            </p:cNvPr>
            <p:cNvSpPr/>
            <p:nvPr/>
          </p:nvSpPr>
          <p:spPr>
            <a:xfrm rot="16200000">
              <a:off x="8625600" y="4460870"/>
              <a:ext cx="900242" cy="160786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3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3224F8B0-2990-4C5A-B793-85E1610EB4AB}"/>
                </a:ext>
              </a:extLst>
            </p:cNvPr>
            <p:cNvSpPr txBox="1"/>
            <p:nvPr/>
          </p:nvSpPr>
          <p:spPr>
            <a:xfrm>
              <a:off x="9990883" y="4648552"/>
              <a:ext cx="2034634" cy="123110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>
                <a:defRPr/>
              </a:pPr>
              <a:r>
                <a:rPr lang="en-GB" b="1">
                  <a:solidFill>
                    <a:srgbClr val="00725B"/>
                  </a:solidFill>
                </a:rPr>
                <a:t>Scenario D</a:t>
              </a:r>
              <a:endParaRPr lang="en-GB" sz="1600" b="1"/>
            </a:p>
            <a:p>
              <a:pPr>
                <a:defRPr/>
              </a:pPr>
              <a:r>
                <a:rPr lang="en-GB" sz="1400"/>
                <a:t>We </a:t>
              </a:r>
              <a:r>
                <a:rPr lang="en-GB" sz="1400">
                  <a:latin typeface="Calibri" panose="020F0502020204030204"/>
                </a:rPr>
                <a:t>give you controlled access to some of our data (pre or post processing)</a:t>
              </a:r>
              <a:endParaRPr kumimoji="0" lang="en-GB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</a:endParaRPr>
            </a:p>
          </p:txBody>
        </p:sp>
        <p:pic>
          <p:nvPicPr>
            <p:cNvPr id="202" name="Graphic 201" descr="Users with solid fill">
              <a:extLst>
                <a:ext uri="{FF2B5EF4-FFF2-40B4-BE49-F238E27FC236}">
                  <a16:creationId xmlns:a16="http://schemas.microsoft.com/office/drawing/2014/main" id="{B6EF29AF-A5C2-491C-A410-5AA47FC5EB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975986" y="4749251"/>
              <a:ext cx="600164" cy="600164"/>
            </a:xfrm>
            <a:prstGeom prst="rect">
              <a:avLst/>
            </a:prstGeom>
          </p:spPr>
        </p:pic>
        <p:cxnSp>
          <p:nvCxnSpPr>
            <p:cNvPr id="205" name="Straight Arrow Connector 204">
              <a:extLst>
                <a:ext uri="{FF2B5EF4-FFF2-40B4-BE49-F238E27FC236}">
                  <a16:creationId xmlns:a16="http://schemas.microsoft.com/office/drawing/2014/main" id="{70FAAD17-CAE1-4AA3-A90F-A74748BC2F28}"/>
                </a:ext>
              </a:extLst>
            </p:cNvPr>
            <p:cNvCxnSpPr>
              <a:cxnSpLocks/>
              <a:stCxn id="247" idx="2"/>
              <a:endCxn id="246" idx="4"/>
            </p:cNvCxnSpPr>
            <p:nvPr/>
          </p:nvCxnSpPr>
          <p:spPr>
            <a:xfrm flipH="1" flipV="1">
              <a:off x="5265072" y="5444105"/>
              <a:ext cx="278470" cy="1"/>
            </a:xfrm>
            <a:prstGeom prst="straightConnector1">
              <a:avLst/>
            </a:prstGeom>
            <a:ln w="28575">
              <a:solidFill>
                <a:srgbClr val="0079C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07" name="Graphic 206" descr="Lock outline">
              <a:extLst>
                <a:ext uri="{FF2B5EF4-FFF2-40B4-BE49-F238E27FC236}">
                  <a16:creationId xmlns:a16="http://schemas.microsoft.com/office/drawing/2014/main" id="{E295B5E5-5B6C-4942-B914-781528748C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937570" y="5071126"/>
              <a:ext cx="288001" cy="288000"/>
            </a:xfrm>
            <a:prstGeom prst="rect">
              <a:avLst/>
            </a:prstGeom>
          </p:spPr>
        </p:pic>
        <p:pic>
          <p:nvPicPr>
            <p:cNvPr id="208" name="Graphic 207" descr="Lock outline">
              <a:extLst>
                <a:ext uri="{FF2B5EF4-FFF2-40B4-BE49-F238E27FC236}">
                  <a16:creationId xmlns:a16="http://schemas.microsoft.com/office/drawing/2014/main" id="{CCCBDA0A-6CEA-40FF-8FA4-FAE0956587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128974" y="5076382"/>
              <a:ext cx="288001" cy="288000"/>
            </a:xfrm>
            <a:prstGeom prst="rect">
              <a:avLst/>
            </a:prstGeom>
          </p:spPr>
        </p:pic>
        <p:pic>
          <p:nvPicPr>
            <p:cNvPr id="210" name="Graphic 209" descr="Users with solid fill">
              <a:extLst>
                <a:ext uri="{FF2B5EF4-FFF2-40B4-BE49-F238E27FC236}">
                  <a16:creationId xmlns:a16="http://schemas.microsoft.com/office/drawing/2014/main" id="{8AC7B9F6-C556-47EC-932A-2C5CF6346C0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785970" y="4754505"/>
              <a:ext cx="600164" cy="600164"/>
            </a:xfrm>
            <a:prstGeom prst="rect">
              <a:avLst/>
            </a:prstGeom>
          </p:spPr>
        </p:pic>
        <p:cxnSp>
          <p:nvCxnSpPr>
            <p:cNvPr id="212" name="Straight Arrow Connector 211">
              <a:extLst>
                <a:ext uri="{FF2B5EF4-FFF2-40B4-BE49-F238E27FC236}">
                  <a16:creationId xmlns:a16="http://schemas.microsoft.com/office/drawing/2014/main" id="{0A72883B-A2ED-4012-BEC7-501BF0EF5C52}"/>
                </a:ext>
              </a:extLst>
            </p:cNvPr>
            <p:cNvCxnSpPr>
              <a:cxnSpLocks/>
              <a:stCxn id="251" idx="4"/>
              <a:endCxn id="250" idx="2"/>
            </p:cNvCxnSpPr>
            <p:nvPr/>
          </p:nvCxnSpPr>
          <p:spPr>
            <a:xfrm flipV="1">
              <a:off x="8807121" y="5444105"/>
              <a:ext cx="283658" cy="1"/>
            </a:xfrm>
            <a:prstGeom prst="straightConnector1">
              <a:avLst/>
            </a:prstGeom>
            <a:ln w="28575">
              <a:solidFill>
                <a:srgbClr val="0079C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Arrow Connector 222">
              <a:extLst>
                <a:ext uri="{FF2B5EF4-FFF2-40B4-BE49-F238E27FC236}">
                  <a16:creationId xmlns:a16="http://schemas.microsoft.com/office/drawing/2014/main" id="{001F8E62-15E3-4A4B-8BE1-84E982AB8726}"/>
                </a:ext>
              </a:extLst>
            </p:cNvPr>
            <p:cNvCxnSpPr>
              <a:cxnSpLocks/>
              <a:stCxn id="167" idx="0"/>
              <a:endCxn id="162" idx="0"/>
            </p:cNvCxnSpPr>
            <p:nvPr/>
          </p:nvCxnSpPr>
          <p:spPr>
            <a:xfrm flipH="1" flipV="1">
              <a:off x="6076426" y="5264801"/>
              <a:ext cx="2195364" cy="1"/>
            </a:xfrm>
            <a:prstGeom prst="straightConnector1">
              <a:avLst/>
            </a:prstGeom>
            <a:ln w="28575">
              <a:solidFill>
                <a:srgbClr val="0079C1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6" name="Flowchart: Magnetic Disk 245">
              <a:extLst>
                <a:ext uri="{FF2B5EF4-FFF2-40B4-BE49-F238E27FC236}">
                  <a16:creationId xmlns:a16="http://schemas.microsoft.com/office/drawing/2014/main" id="{E447DF3F-B760-444E-A6E8-803C5F9D4D4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45072" y="5264105"/>
              <a:ext cx="720000" cy="360000"/>
            </a:xfrm>
            <a:prstGeom prst="flowChartMagneticDisk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Flowchart: Magnetic Disk 246">
              <a:extLst>
                <a:ext uri="{FF2B5EF4-FFF2-40B4-BE49-F238E27FC236}">
                  <a16:creationId xmlns:a16="http://schemas.microsoft.com/office/drawing/2014/main" id="{0836D38C-5D1F-4B2C-A600-BE60C58F9CB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43542" y="5341864"/>
              <a:ext cx="410022" cy="204483"/>
            </a:xfrm>
            <a:prstGeom prst="flowChartMagneticDisk">
              <a:avLst/>
            </a:prstGeom>
            <a:noFill/>
            <a:ln>
              <a:solidFill>
                <a:schemeClr val="tx1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0" name="Flowchart: Magnetic Disk 249">
              <a:extLst>
                <a:ext uri="{FF2B5EF4-FFF2-40B4-BE49-F238E27FC236}">
                  <a16:creationId xmlns:a16="http://schemas.microsoft.com/office/drawing/2014/main" id="{AC1DF9E5-41D7-4E78-9B0C-C4D2F95317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090779" y="5264105"/>
              <a:ext cx="720000" cy="360000"/>
            </a:xfrm>
            <a:prstGeom prst="flowChartMagneticDisk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1" name="Flowchart: Magnetic Disk 250">
              <a:extLst>
                <a:ext uri="{FF2B5EF4-FFF2-40B4-BE49-F238E27FC236}">
                  <a16:creationId xmlns:a16="http://schemas.microsoft.com/office/drawing/2014/main" id="{A8A08AC2-491F-416D-AC86-EE4F0DC3A23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397099" y="5341864"/>
              <a:ext cx="410022" cy="204483"/>
            </a:xfrm>
            <a:prstGeom prst="flowChartMagneticDisk">
              <a:avLst/>
            </a:prstGeom>
            <a:noFill/>
            <a:ln>
              <a:solidFill>
                <a:schemeClr val="tx1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56" name="Graphic 255" descr="Users with solid fill">
            <a:extLst>
              <a:ext uri="{FF2B5EF4-FFF2-40B4-BE49-F238E27FC236}">
                <a16:creationId xmlns:a16="http://schemas.microsoft.com/office/drawing/2014/main" id="{2BA6BB85-4E62-49B2-9A63-39DBC6C210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0559" y="2053357"/>
            <a:ext cx="600164" cy="600164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D590244-1D3E-4F09-BB53-BD5D547039DE}"/>
              </a:ext>
            </a:extLst>
          </p:cNvPr>
          <p:cNvGrpSpPr/>
          <p:nvPr/>
        </p:nvGrpSpPr>
        <p:grpSpPr>
          <a:xfrm>
            <a:off x="4484330" y="3330415"/>
            <a:ext cx="7556953" cy="1631216"/>
            <a:chOff x="4484330" y="2956569"/>
            <a:chExt cx="7556953" cy="1631216"/>
          </a:xfrm>
        </p:grpSpPr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424A57FB-7F08-49D1-A38F-E098914808BA}"/>
                </a:ext>
              </a:extLst>
            </p:cNvPr>
            <p:cNvSpPr/>
            <p:nvPr/>
          </p:nvSpPr>
          <p:spPr>
            <a:xfrm rot="5400000">
              <a:off x="4838140" y="2700395"/>
              <a:ext cx="900242" cy="1607862"/>
            </a:xfrm>
            <a:prstGeom prst="rect">
              <a:avLst/>
            </a:prstGeom>
            <a:noFill/>
            <a:ln>
              <a:solidFill>
                <a:srgbClr val="45454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0" name="Rectangle 259">
              <a:extLst>
                <a:ext uri="{FF2B5EF4-FFF2-40B4-BE49-F238E27FC236}">
                  <a16:creationId xmlns:a16="http://schemas.microsoft.com/office/drawing/2014/main" id="{738557AB-B899-410F-ACB8-EF9B17BD3D8F}"/>
                </a:ext>
              </a:extLst>
            </p:cNvPr>
            <p:cNvSpPr/>
            <p:nvPr/>
          </p:nvSpPr>
          <p:spPr>
            <a:xfrm rot="16200000">
              <a:off x="8641366" y="2700395"/>
              <a:ext cx="900242" cy="160786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3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636D6B83-F3F3-4BB9-8E0E-73346D0ED12B}"/>
                </a:ext>
              </a:extLst>
            </p:cNvPr>
            <p:cNvSpPr/>
            <p:nvPr/>
          </p:nvSpPr>
          <p:spPr>
            <a:xfrm rot="16200000">
              <a:off x="8641365" y="2700395"/>
              <a:ext cx="900242" cy="1607863"/>
            </a:xfrm>
            <a:prstGeom prst="rect">
              <a:avLst/>
            </a:prstGeom>
            <a:noFill/>
            <a:ln>
              <a:solidFill>
                <a:srgbClr val="45454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57775E9B-EA5A-4800-BF75-DDB797A08BA0}"/>
                </a:ext>
              </a:extLst>
            </p:cNvPr>
            <p:cNvSpPr txBox="1"/>
            <p:nvPr/>
          </p:nvSpPr>
          <p:spPr>
            <a:xfrm>
              <a:off x="10006649" y="2956569"/>
              <a:ext cx="2034634" cy="163121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>
                <a:defRPr/>
              </a:pPr>
              <a:r>
                <a:rPr lang="en-GB" sz="1600" b="1">
                  <a:solidFill>
                    <a:srgbClr val="00725B"/>
                  </a:solidFill>
                </a:rPr>
                <a:t>Scenario C</a:t>
              </a:r>
              <a:endParaRPr lang="en-GB" sz="1400" b="1"/>
            </a:p>
            <a:p>
              <a:pPr>
                <a:defRPr/>
              </a:pPr>
              <a:r>
                <a:rPr lang="en-GB" sz="1400"/>
                <a:t>We </a:t>
              </a:r>
              <a:r>
                <a:rPr lang="en-GB" sz="1400">
                  <a:latin typeface="Calibri" panose="020F0502020204030204"/>
                </a:rPr>
                <a:t>share access with you to a database containing a copy of some of our data based on agreed security, access and quality controls</a:t>
              </a:r>
              <a:endParaRPr lang="en-GB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cs typeface="Calibri"/>
              </a:endParaRPr>
            </a:p>
          </p:txBody>
        </p:sp>
        <p:pic>
          <p:nvPicPr>
            <p:cNvPr id="199" name="Graphic 198" descr="Lock outline">
              <a:extLst>
                <a:ext uri="{FF2B5EF4-FFF2-40B4-BE49-F238E27FC236}">
                  <a16:creationId xmlns:a16="http://schemas.microsoft.com/office/drawing/2014/main" id="{A89E8D60-ED3F-442E-A88E-D04B551189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942821" y="3310650"/>
              <a:ext cx="288001" cy="288000"/>
            </a:xfrm>
            <a:prstGeom prst="rect">
              <a:avLst/>
            </a:prstGeom>
          </p:spPr>
        </p:pic>
        <p:sp>
          <p:nvSpPr>
            <p:cNvPr id="200" name="Flowchart: Magnetic Disk 199">
              <a:extLst>
                <a:ext uri="{FF2B5EF4-FFF2-40B4-BE49-F238E27FC236}">
                  <a16:creationId xmlns:a16="http://schemas.microsoft.com/office/drawing/2014/main" id="{76A4AB5D-320B-480A-B9AA-6A30BC6AB32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04787" y="3795289"/>
              <a:ext cx="720000" cy="360000"/>
            </a:xfrm>
            <a:prstGeom prst="flowChartMagneticDisk">
              <a:avLst/>
            </a:prstGeom>
            <a:noFill/>
            <a:ln>
              <a:solidFill>
                <a:schemeClr val="tx1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5" name="Connector: Elbow 224">
              <a:extLst>
                <a:ext uri="{FF2B5EF4-FFF2-40B4-BE49-F238E27FC236}">
                  <a16:creationId xmlns:a16="http://schemas.microsoft.com/office/drawing/2014/main" id="{2B2AE825-B454-4B2D-898B-120AF98671BD}"/>
                </a:ext>
              </a:extLst>
            </p:cNvPr>
            <p:cNvCxnSpPr>
              <a:cxnSpLocks/>
              <a:stCxn id="39" idx="0"/>
              <a:endCxn id="187" idx="0"/>
            </p:cNvCxnSpPr>
            <p:nvPr/>
          </p:nvCxnSpPr>
          <p:spPr>
            <a:xfrm rot="16200000" flipV="1">
              <a:off x="6403191" y="3193328"/>
              <a:ext cx="318679" cy="940676"/>
            </a:xfrm>
            <a:prstGeom prst="bentConnector2">
              <a:avLst/>
            </a:prstGeom>
            <a:ln w="28575">
              <a:solidFill>
                <a:srgbClr val="0079C1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18" name="Graphic 217" descr="Users with solid fill">
              <a:extLst>
                <a:ext uri="{FF2B5EF4-FFF2-40B4-BE49-F238E27FC236}">
                  <a16:creationId xmlns:a16="http://schemas.microsoft.com/office/drawing/2014/main" id="{A4572C80-8F11-4341-9543-C56F8CA5E8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970731" y="2999286"/>
              <a:ext cx="600164" cy="600164"/>
            </a:xfrm>
            <a:prstGeom prst="rect">
              <a:avLst/>
            </a:prstGeom>
          </p:spPr>
        </p:pic>
        <p:pic>
          <p:nvPicPr>
            <p:cNvPr id="219" name="Graphic 218" descr="Users with solid fill">
              <a:extLst>
                <a:ext uri="{FF2B5EF4-FFF2-40B4-BE49-F238E27FC236}">
                  <a16:creationId xmlns:a16="http://schemas.microsoft.com/office/drawing/2014/main" id="{E0C0E864-4775-487F-9143-34A94D2C9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780715" y="3004540"/>
              <a:ext cx="600164" cy="600164"/>
            </a:xfrm>
            <a:prstGeom prst="rect">
              <a:avLst/>
            </a:prstGeom>
          </p:spPr>
        </p:pic>
        <p:sp>
          <p:nvSpPr>
            <p:cNvPr id="220" name="Flowchart: Magnetic Disk 219">
              <a:extLst>
                <a:ext uri="{FF2B5EF4-FFF2-40B4-BE49-F238E27FC236}">
                  <a16:creationId xmlns:a16="http://schemas.microsoft.com/office/drawing/2014/main" id="{71C8276E-1B6D-4DB0-B540-E2F084E0564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18187" y="3495745"/>
              <a:ext cx="720000" cy="360000"/>
            </a:xfrm>
            <a:prstGeom prst="flowChartMagneticDisk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2" name="Flowchart: Magnetic Disk 221">
              <a:extLst>
                <a:ext uri="{FF2B5EF4-FFF2-40B4-BE49-F238E27FC236}">
                  <a16:creationId xmlns:a16="http://schemas.microsoft.com/office/drawing/2014/main" id="{164B9D0B-621C-4587-AFE9-F6E2C9F2A3B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717659" y="3511515"/>
              <a:ext cx="720000" cy="360000"/>
            </a:xfrm>
            <a:prstGeom prst="flowChartMagneticDisk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834B8020-3E80-4B6A-BB35-F38A9A5ACBA9}"/>
                </a:ext>
              </a:extLst>
            </p:cNvPr>
            <p:cNvSpPr/>
            <p:nvPr/>
          </p:nvSpPr>
          <p:spPr>
            <a:xfrm>
              <a:off x="6888867" y="3823005"/>
              <a:ext cx="288001" cy="28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7" name="Connector: Elbow 256">
              <a:extLst>
                <a:ext uri="{FF2B5EF4-FFF2-40B4-BE49-F238E27FC236}">
                  <a16:creationId xmlns:a16="http://schemas.microsoft.com/office/drawing/2014/main" id="{F107B94F-C5AD-4647-9791-BE3977B8CE01}"/>
                </a:ext>
              </a:extLst>
            </p:cNvPr>
            <p:cNvCxnSpPr>
              <a:cxnSpLocks/>
              <a:stCxn id="189" idx="0"/>
              <a:endCxn id="258" idx="0"/>
            </p:cNvCxnSpPr>
            <p:nvPr/>
          </p:nvCxnSpPr>
          <p:spPr>
            <a:xfrm rot="10800000" flipV="1">
              <a:off x="7311389" y="3504327"/>
              <a:ext cx="976167" cy="318678"/>
            </a:xfrm>
            <a:prstGeom prst="bentConnector2">
              <a:avLst/>
            </a:prstGeom>
            <a:ln w="28575">
              <a:solidFill>
                <a:srgbClr val="0079C1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8" name="Rectangle 257">
              <a:extLst>
                <a:ext uri="{FF2B5EF4-FFF2-40B4-BE49-F238E27FC236}">
                  <a16:creationId xmlns:a16="http://schemas.microsoft.com/office/drawing/2014/main" id="{2E0DD301-454A-4E7D-82C7-B035CCB4A508}"/>
                </a:ext>
              </a:extLst>
            </p:cNvPr>
            <p:cNvSpPr/>
            <p:nvPr/>
          </p:nvSpPr>
          <p:spPr>
            <a:xfrm>
              <a:off x="7167387" y="3823005"/>
              <a:ext cx="288001" cy="28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61" name="Graphic 260" descr="Lock outline">
              <a:extLst>
                <a:ext uri="{FF2B5EF4-FFF2-40B4-BE49-F238E27FC236}">
                  <a16:creationId xmlns:a16="http://schemas.microsoft.com/office/drawing/2014/main" id="{AA0FDC10-3B7E-4EED-A5CE-333C2512B39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155254" y="3326419"/>
              <a:ext cx="288001" cy="288000"/>
            </a:xfrm>
            <a:prstGeom prst="rect">
              <a:avLst/>
            </a:prstGeom>
          </p:spPr>
        </p:pic>
      </p:grpSp>
      <p:pic>
        <p:nvPicPr>
          <p:cNvPr id="34" name="Picture 2">
            <a:extLst>
              <a:ext uri="{FF2B5EF4-FFF2-40B4-BE49-F238E27FC236}">
                <a16:creationId xmlns:a16="http://schemas.microsoft.com/office/drawing/2014/main" id="{C85622A4-8075-2B32-93D4-18BC97E63FE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1619" y="2262236"/>
            <a:ext cx="230325" cy="231717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998042F1-1BEB-33BD-F9CD-E0156F6135B6}"/>
              </a:ext>
            </a:extLst>
          </p:cNvPr>
          <p:cNvSpPr txBox="1"/>
          <p:nvPr/>
        </p:nvSpPr>
        <p:spPr>
          <a:xfrm>
            <a:off x="2793153" y="2219026"/>
            <a:ext cx="510887" cy="43088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en-GB" sz="1100">
                <a:latin typeface="Calibri" panose="020F0502020204030204"/>
                <a:cs typeface="Calibri"/>
              </a:rPr>
              <a:t>Open data</a:t>
            </a:r>
            <a:endParaRPr lang="en-GB" sz="11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BC8BFF3-C39F-4E00-A83A-BF525B0D1B09}"/>
              </a:ext>
            </a:extLst>
          </p:cNvPr>
          <p:cNvGrpSpPr/>
          <p:nvPr/>
        </p:nvGrpSpPr>
        <p:grpSpPr>
          <a:xfrm>
            <a:off x="4466641" y="1859102"/>
            <a:ext cx="7611382" cy="1156003"/>
            <a:chOff x="4466641" y="1539240"/>
            <a:chExt cx="7611382" cy="1156003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9B25BC7A-7873-49ED-EB47-23964A8F5718}"/>
                </a:ext>
              </a:extLst>
            </p:cNvPr>
            <p:cNvSpPr/>
            <p:nvPr/>
          </p:nvSpPr>
          <p:spPr>
            <a:xfrm rot="5400000">
              <a:off x="4820451" y="1240349"/>
              <a:ext cx="900242" cy="1607862"/>
            </a:xfrm>
            <a:prstGeom prst="rect">
              <a:avLst/>
            </a:prstGeom>
            <a:noFill/>
            <a:ln>
              <a:solidFill>
                <a:srgbClr val="45454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78504FE-EDC2-C9C0-0A5D-78EA33CACF0A}"/>
                </a:ext>
              </a:extLst>
            </p:cNvPr>
            <p:cNvSpPr/>
            <p:nvPr/>
          </p:nvSpPr>
          <p:spPr>
            <a:xfrm rot="16200000">
              <a:off x="8623677" y="1240349"/>
              <a:ext cx="900242" cy="160786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3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0E6DE75-BE49-02BC-FD2F-C0B348EA0D89}"/>
                </a:ext>
              </a:extLst>
            </p:cNvPr>
            <p:cNvSpPr/>
            <p:nvPr/>
          </p:nvSpPr>
          <p:spPr>
            <a:xfrm rot="16200000">
              <a:off x="8623676" y="1240349"/>
              <a:ext cx="900242" cy="1607863"/>
            </a:xfrm>
            <a:prstGeom prst="rect">
              <a:avLst/>
            </a:prstGeom>
            <a:noFill/>
            <a:ln>
              <a:solidFill>
                <a:srgbClr val="45454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AE2EFF8-EFC0-5DEC-5432-0063930F1606}"/>
                </a:ext>
              </a:extLst>
            </p:cNvPr>
            <p:cNvSpPr txBox="1"/>
            <p:nvPr/>
          </p:nvSpPr>
          <p:spPr>
            <a:xfrm>
              <a:off x="9995763" y="1665028"/>
              <a:ext cx="2082260" cy="98488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>
                <a:defRPr/>
              </a:pPr>
              <a:r>
                <a:rPr lang="en-GB" sz="1600" b="1">
                  <a:solidFill>
                    <a:srgbClr val="00725B"/>
                  </a:solidFill>
                </a:rPr>
                <a:t>Scenario B</a:t>
              </a:r>
              <a:endParaRPr lang="en-GB" sz="1400" b="1"/>
            </a:p>
            <a:p>
              <a:pPr>
                <a:defRPr/>
              </a:pPr>
              <a:r>
                <a:rPr lang="en-GB" sz="1400"/>
                <a:t>We </a:t>
              </a:r>
              <a:r>
                <a:rPr lang="en-GB" sz="1400">
                  <a:latin typeface="Calibri" panose="020F0502020204030204"/>
                </a:rPr>
                <a:t>allow access to a database containing a copy of our open data</a:t>
              </a:r>
              <a:endPara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3" name="Flowchart: Magnetic Disk 12">
              <a:extLst>
                <a:ext uri="{FF2B5EF4-FFF2-40B4-BE49-F238E27FC236}">
                  <a16:creationId xmlns:a16="http://schemas.microsoft.com/office/drawing/2014/main" id="{B404B4E5-D13D-743E-E388-41719D8DF7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87098" y="2335243"/>
              <a:ext cx="720000" cy="360000"/>
            </a:xfrm>
            <a:prstGeom prst="flowChartMagneticDisk">
              <a:avLst/>
            </a:prstGeom>
            <a:noFill/>
            <a:ln>
              <a:solidFill>
                <a:schemeClr val="tx1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Connector: Elbow 14">
              <a:extLst>
                <a:ext uri="{FF2B5EF4-FFF2-40B4-BE49-F238E27FC236}">
                  <a16:creationId xmlns:a16="http://schemas.microsoft.com/office/drawing/2014/main" id="{C05E3FD5-676B-B544-CB48-2D8E701151CB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6385502" y="1733282"/>
              <a:ext cx="318679" cy="940676"/>
            </a:xfrm>
            <a:prstGeom prst="bentConnector2">
              <a:avLst/>
            </a:prstGeom>
            <a:ln w="28575">
              <a:solidFill>
                <a:srgbClr val="0079C1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7" name="Graphic 16" descr="Users with solid fill">
              <a:extLst>
                <a:ext uri="{FF2B5EF4-FFF2-40B4-BE49-F238E27FC236}">
                  <a16:creationId xmlns:a16="http://schemas.microsoft.com/office/drawing/2014/main" id="{E58B17EF-F7BD-96B2-0054-9703A0CA111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953042" y="1539240"/>
              <a:ext cx="600164" cy="600164"/>
            </a:xfrm>
            <a:prstGeom prst="rect">
              <a:avLst/>
            </a:prstGeom>
          </p:spPr>
        </p:pic>
        <p:pic>
          <p:nvPicPr>
            <p:cNvPr id="19" name="Graphic 18" descr="Users with solid fill">
              <a:extLst>
                <a:ext uri="{FF2B5EF4-FFF2-40B4-BE49-F238E27FC236}">
                  <a16:creationId xmlns:a16="http://schemas.microsoft.com/office/drawing/2014/main" id="{0FBACCC2-946C-FCEA-2405-F16010C358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763026" y="1544494"/>
              <a:ext cx="600164" cy="600164"/>
            </a:xfrm>
            <a:prstGeom prst="rect">
              <a:avLst/>
            </a:prstGeom>
          </p:spPr>
        </p:pic>
        <p:sp>
          <p:nvSpPr>
            <p:cNvPr id="21" name="Flowchart: Magnetic Disk 20">
              <a:extLst>
                <a:ext uri="{FF2B5EF4-FFF2-40B4-BE49-F238E27FC236}">
                  <a16:creationId xmlns:a16="http://schemas.microsoft.com/office/drawing/2014/main" id="{AE6A7E3A-A13A-4609-17DB-96B484FC118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00498" y="2035699"/>
              <a:ext cx="720000" cy="360000"/>
            </a:xfrm>
            <a:prstGeom prst="flowChartMagneticDisk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lowchart: Magnetic Disk 22">
              <a:extLst>
                <a:ext uri="{FF2B5EF4-FFF2-40B4-BE49-F238E27FC236}">
                  <a16:creationId xmlns:a16="http://schemas.microsoft.com/office/drawing/2014/main" id="{CF250BAC-A5FA-095E-AE47-48169B3397F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99970" y="2051469"/>
              <a:ext cx="720000" cy="360000"/>
            </a:xfrm>
            <a:prstGeom prst="flowChartMagneticDisk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EE5B509-899D-6751-CCE2-668106781E7F}"/>
                </a:ext>
              </a:extLst>
            </p:cNvPr>
            <p:cNvSpPr/>
            <p:nvPr/>
          </p:nvSpPr>
          <p:spPr>
            <a:xfrm>
              <a:off x="6871178" y="2362959"/>
              <a:ext cx="288001" cy="28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Connector: Elbow 26">
              <a:extLst>
                <a:ext uri="{FF2B5EF4-FFF2-40B4-BE49-F238E27FC236}">
                  <a16:creationId xmlns:a16="http://schemas.microsoft.com/office/drawing/2014/main" id="{1B4FCE04-B42C-44B8-D0AF-BC99CF462E21}"/>
                </a:ext>
              </a:extLst>
            </p:cNvPr>
            <p:cNvCxnSpPr>
              <a:cxnSpLocks/>
            </p:cNvCxnSpPr>
            <p:nvPr/>
          </p:nvCxnSpPr>
          <p:spPr>
            <a:xfrm rot="10800000" flipV="1">
              <a:off x="7293700" y="2044281"/>
              <a:ext cx="976167" cy="318678"/>
            </a:xfrm>
            <a:prstGeom prst="bentConnector2">
              <a:avLst/>
            </a:prstGeom>
            <a:ln w="28575">
              <a:solidFill>
                <a:srgbClr val="0079C1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257D3EA-58B8-D128-203D-5EFC35B2FC34}"/>
                </a:ext>
              </a:extLst>
            </p:cNvPr>
            <p:cNvSpPr/>
            <p:nvPr/>
          </p:nvSpPr>
          <p:spPr>
            <a:xfrm>
              <a:off x="7149698" y="2362959"/>
              <a:ext cx="288001" cy="28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" name="Picture 2">
              <a:extLst>
                <a:ext uri="{FF2B5EF4-FFF2-40B4-BE49-F238E27FC236}">
                  <a16:creationId xmlns:a16="http://schemas.microsoft.com/office/drawing/2014/main" id="{7E6304D2-2DF0-B530-E3D5-AFDDB171CE9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888699" y="1935289"/>
              <a:ext cx="181390" cy="203753"/>
            </a:xfrm>
            <a:prstGeom prst="rect">
              <a:avLst/>
            </a:prstGeom>
          </p:spPr>
        </p:pic>
        <p:pic>
          <p:nvPicPr>
            <p:cNvPr id="38" name="Picture 2">
              <a:extLst>
                <a:ext uri="{FF2B5EF4-FFF2-40B4-BE49-F238E27FC236}">
                  <a16:creationId xmlns:a16="http://schemas.microsoft.com/office/drawing/2014/main" id="{00471DAE-8CCA-44AC-D0EE-D260E49EA68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269949" y="1921682"/>
              <a:ext cx="181390" cy="203753"/>
            </a:xfrm>
            <a:prstGeom prst="rect">
              <a:avLst/>
            </a:prstGeom>
          </p:spPr>
        </p:pic>
      </p:grpSp>
      <p:sp>
        <p:nvSpPr>
          <p:cNvPr id="71" name="TextBox 70">
            <a:extLst>
              <a:ext uri="{FF2B5EF4-FFF2-40B4-BE49-F238E27FC236}">
                <a16:creationId xmlns:a16="http://schemas.microsoft.com/office/drawing/2014/main" id="{64879F4B-0DD6-FFE0-C4B2-51856DA3CE24}"/>
              </a:ext>
            </a:extLst>
          </p:cNvPr>
          <p:cNvSpPr txBox="1"/>
          <p:nvPr/>
        </p:nvSpPr>
        <p:spPr>
          <a:xfrm>
            <a:off x="339021" y="131885"/>
            <a:ext cx="4162733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Data sharing scenarios</a:t>
            </a:r>
          </a:p>
        </p:txBody>
      </p:sp>
    </p:spTree>
    <p:extLst>
      <p:ext uri="{BB962C8B-B14F-4D97-AF65-F5344CB8AC3E}">
        <p14:creationId xmlns:p14="http://schemas.microsoft.com/office/powerpoint/2010/main" val="3039865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Oval 84">
            <a:extLst>
              <a:ext uri="{FF2B5EF4-FFF2-40B4-BE49-F238E27FC236}">
                <a16:creationId xmlns:a16="http://schemas.microsoft.com/office/drawing/2014/main" id="{668254DA-7F01-4F6D-8BE5-C787C65CB0C0}"/>
              </a:ext>
            </a:extLst>
          </p:cNvPr>
          <p:cNvSpPr/>
          <p:nvPr/>
        </p:nvSpPr>
        <p:spPr>
          <a:xfrm>
            <a:off x="4518212" y="1059984"/>
            <a:ext cx="4932000" cy="4932000"/>
          </a:xfrm>
          <a:prstGeom prst="ellipse">
            <a:avLst/>
          </a:prstGeom>
          <a:noFill/>
          <a:ln>
            <a:solidFill>
              <a:srgbClr val="4545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4B59814-DBB4-4E89-95FF-824A9343C4E4}"/>
              </a:ext>
            </a:extLst>
          </p:cNvPr>
          <p:cNvSpPr/>
          <p:nvPr/>
        </p:nvSpPr>
        <p:spPr>
          <a:xfrm rot="10800000">
            <a:off x="6536674" y="808437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424A57FB-7F08-49D1-A38F-E098914808BA}"/>
              </a:ext>
            </a:extLst>
          </p:cNvPr>
          <p:cNvSpPr/>
          <p:nvPr/>
        </p:nvSpPr>
        <p:spPr>
          <a:xfrm rot="5400000">
            <a:off x="4632906" y="2698385"/>
            <a:ext cx="900242" cy="1607862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69BF71D6-9EAB-46E6-BCAC-8CBBF22D9587}"/>
              </a:ext>
            </a:extLst>
          </p:cNvPr>
          <p:cNvSpPr/>
          <p:nvPr/>
        </p:nvSpPr>
        <p:spPr>
          <a:xfrm rot="2700000">
            <a:off x="5196625" y="4047451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1EA18B0F-D771-4F3A-A706-3DB5802A1ACB}"/>
              </a:ext>
            </a:extLst>
          </p:cNvPr>
          <p:cNvSpPr/>
          <p:nvPr/>
        </p:nvSpPr>
        <p:spPr>
          <a:xfrm>
            <a:off x="6531509" y="4589402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6481BEB6-E225-4749-B5EE-03BF0799DA89}"/>
              </a:ext>
            </a:extLst>
          </p:cNvPr>
          <p:cNvSpPr/>
          <p:nvPr/>
        </p:nvSpPr>
        <p:spPr>
          <a:xfrm rot="18900000">
            <a:off x="7886525" y="4043802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9" name="Rectangle 258">
            <a:extLst>
              <a:ext uri="{FF2B5EF4-FFF2-40B4-BE49-F238E27FC236}">
                <a16:creationId xmlns:a16="http://schemas.microsoft.com/office/drawing/2014/main" id="{B8A488D9-21C3-4D61-A827-119BE1DFD1D3}"/>
              </a:ext>
            </a:extLst>
          </p:cNvPr>
          <p:cNvSpPr/>
          <p:nvPr/>
        </p:nvSpPr>
        <p:spPr>
          <a:xfrm rot="13500000">
            <a:off x="7871018" y="1367699"/>
            <a:ext cx="900242" cy="160786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0" name="Rectangle 259">
            <a:extLst>
              <a:ext uri="{FF2B5EF4-FFF2-40B4-BE49-F238E27FC236}">
                <a16:creationId xmlns:a16="http://schemas.microsoft.com/office/drawing/2014/main" id="{738557AB-B899-410F-ACB8-EF9B17BD3D8F}"/>
              </a:ext>
            </a:extLst>
          </p:cNvPr>
          <p:cNvSpPr/>
          <p:nvPr/>
        </p:nvSpPr>
        <p:spPr>
          <a:xfrm rot="16200000">
            <a:off x="8436132" y="2702405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49DDBF7D-F068-47EA-A89E-4A1A78D0134E}"/>
              </a:ext>
            </a:extLst>
          </p:cNvPr>
          <p:cNvSpPr txBox="1"/>
          <p:nvPr/>
        </p:nvSpPr>
        <p:spPr>
          <a:xfrm>
            <a:off x="6455469" y="391301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Wind Farm Operator</a:t>
            </a:r>
          </a:p>
        </p:txBody>
      </p:sp>
      <p:pic>
        <p:nvPicPr>
          <p:cNvPr id="5" name="Graphic 4" descr="Wind Turbines outline">
            <a:extLst>
              <a:ext uri="{FF2B5EF4-FFF2-40B4-BE49-F238E27FC236}">
                <a16:creationId xmlns:a16="http://schemas.microsoft.com/office/drawing/2014/main" id="{10F132EA-A532-4B46-8734-26EBB8ACB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01689" y="1643732"/>
            <a:ext cx="370212" cy="370212"/>
          </a:xfrm>
          <a:prstGeom prst="rect">
            <a:avLst/>
          </a:prstGeom>
        </p:spPr>
      </p:pic>
      <p:pic>
        <p:nvPicPr>
          <p:cNvPr id="7" name="Graphic 6" descr="Wind Turbines with solid fill">
            <a:extLst>
              <a:ext uri="{FF2B5EF4-FFF2-40B4-BE49-F238E27FC236}">
                <a16:creationId xmlns:a16="http://schemas.microsoft.com/office/drawing/2014/main" id="{5569AF1E-6CC5-4264-A729-CFD4AE2636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801689" y="856905"/>
            <a:ext cx="370212" cy="370212"/>
          </a:xfrm>
          <a:prstGeom prst="rect">
            <a:avLst/>
          </a:prstGeom>
        </p:spPr>
      </p:pic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38760906-5FAD-4771-8BB4-0AB90342DC66}"/>
              </a:ext>
            </a:extLst>
          </p:cNvPr>
          <p:cNvCxnSpPr>
            <a:cxnSpLocks/>
          </p:cNvCxnSpPr>
          <p:nvPr/>
        </p:nvCxnSpPr>
        <p:spPr>
          <a:xfrm rot="10800000">
            <a:off x="6986795" y="2008029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9893B40-DC12-4CDC-AA9E-948439D0E5DA}"/>
              </a:ext>
            </a:extLst>
          </p:cNvPr>
          <p:cNvCxnSpPr>
            <a:cxnSpLocks/>
          </p:cNvCxnSpPr>
          <p:nvPr/>
        </p:nvCxnSpPr>
        <p:spPr>
          <a:xfrm rot="10800000" flipV="1">
            <a:off x="7108315" y="1318520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700A1E21-EE07-424F-9865-4B4AD539C34D}"/>
              </a:ext>
            </a:extLst>
          </p:cNvPr>
          <p:cNvCxnSpPr>
            <a:cxnSpLocks/>
          </p:cNvCxnSpPr>
          <p:nvPr/>
        </p:nvCxnSpPr>
        <p:spPr>
          <a:xfrm rot="10800000">
            <a:off x="6877818" y="1309284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9" name="Graphic 108" descr="Lock outline">
            <a:extLst>
              <a:ext uri="{FF2B5EF4-FFF2-40B4-BE49-F238E27FC236}">
                <a16:creationId xmlns:a16="http://schemas.microsoft.com/office/drawing/2014/main" id="{9411F759-CBED-4108-8AD2-46BD9E7C09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887457" y="2218156"/>
            <a:ext cx="194161" cy="194161"/>
          </a:xfrm>
          <a:prstGeom prst="rect">
            <a:avLst/>
          </a:prstGeom>
        </p:spPr>
      </p:pic>
      <p:pic>
        <p:nvPicPr>
          <p:cNvPr id="13" name="Graphic 12" descr="Power Plant outline">
            <a:extLst>
              <a:ext uri="{FF2B5EF4-FFF2-40B4-BE49-F238E27FC236}">
                <a16:creationId xmlns:a16="http://schemas.microsoft.com/office/drawing/2014/main" id="{0F2EC39F-3BAC-41FB-AA42-EE26E5567E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2700000">
            <a:off x="7982965" y="2139591"/>
            <a:ext cx="370212" cy="370212"/>
          </a:xfrm>
          <a:prstGeom prst="rect">
            <a:avLst/>
          </a:prstGeom>
        </p:spPr>
      </p:pic>
      <p:pic>
        <p:nvPicPr>
          <p:cNvPr id="15" name="Graphic 14" descr="Power Plant with solid fill">
            <a:extLst>
              <a:ext uri="{FF2B5EF4-FFF2-40B4-BE49-F238E27FC236}">
                <a16:creationId xmlns:a16="http://schemas.microsoft.com/office/drawing/2014/main" id="{01EF5EA1-390E-468F-AF48-564C064D2CE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2700000">
            <a:off x="8539335" y="1583220"/>
            <a:ext cx="370212" cy="370212"/>
          </a:xfrm>
          <a:prstGeom prst="rect">
            <a:avLst/>
          </a:prstGeom>
        </p:spPr>
      </p:pic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44C4E87C-7129-48BA-85A9-7B25F2CAE4F0}"/>
              </a:ext>
            </a:extLst>
          </p:cNvPr>
          <p:cNvCxnSpPr>
            <a:cxnSpLocks/>
          </p:cNvCxnSpPr>
          <p:nvPr/>
        </p:nvCxnSpPr>
        <p:spPr>
          <a:xfrm rot="13500000">
            <a:off x="7967440" y="2420783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20DCE187-6573-4F5A-A690-E03F9E04FB92}"/>
              </a:ext>
            </a:extLst>
          </p:cNvPr>
          <p:cNvSpPr txBox="1"/>
          <p:nvPr/>
        </p:nvSpPr>
        <p:spPr>
          <a:xfrm>
            <a:off x="8664798" y="1212025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Power Station Operator</a:t>
            </a:r>
          </a:p>
        </p:txBody>
      </p:sp>
      <p:cxnSp>
        <p:nvCxnSpPr>
          <p:cNvPr id="149" name="Straight Arrow Connector 148">
            <a:extLst>
              <a:ext uri="{FF2B5EF4-FFF2-40B4-BE49-F238E27FC236}">
                <a16:creationId xmlns:a16="http://schemas.microsoft.com/office/drawing/2014/main" id="{DCB8EC65-6FB0-467E-AB1C-049043679EAF}"/>
              </a:ext>
            </a:extLst>
          </p:cNvPr>
          <p:cNvCxnSpPr>
            <a:cxnSpLocks/>
          </p:cNvCxnSpPr>
          <p:nvPr/>
        </p:nvCxnSpPr>
        <p:spPr>
          <a:xfrm rot="13500000" flipV="1">
            <a:off x="8541961" y="2033304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>
            <a:extLst>
              <a:ext uri="{FF2B5EF4-FFF2-40B4-BE49-F238E27FC236}">
                <a16:creationId xmlns:a16="http://schemas.microsoft.com/office/drawing/2014/main" id="{0BE3A6AE-0271-4845-ACBB-A4C697B2922C}"/>
              </a:ext>
            </a:extLst>
          </p:cNvPr>
          <p:cNvCxnSpPr>
            <a:cxnSpLocks/>
          </p:cNvCxnSpPr>
          <p:nvPr/>
        </p:nvCxnSpPr>
        <p:spPr>
          <a:xfrm rot="13500000">
            <a:off x="8397520" y="1861156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" name="Rectangle 184">
            <a:extLst>
              <a:ext uri="{FF2B5EF4-FFF2-40B4-BE49-F238E27FC236}">
                <a16:creationId xmlns:a16="http://schemas.microsoft.com/office/drawing/2014/main" id="{BF0BD6D1-860F-43C4-83C1-7C6633092C1A}"/>
              </a:ext>
            </a:extLst>
          </p:cNvPr>
          <p:cNvSpPr/>
          <p:nvPr/>
        </p:nvSpPr>
        <p:spPr>
          <a:xfrm rot="13500000">
            <a:off x="7871017" y="1367698"/>
            <a:ext cx="900242" cy="1607862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9" name="Graphic 208" descr="Lock outline">
            <a:extLst>
              <a:ext uri="{FF2B5EF4-FFF2-40B4-BE49-F238E27FC236}">
                <a16:creationId xmlns:a16="http://schemas.microsoft.com/office/drawing/2014/main" id="{64CF98E0-2EC2-44FC-B303-2F9D86E2BFA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 rot="2700000">
            <a:off x="7724010" y="2577841"/>
            <a:ext cx="194161" cy="194161"/>
          </a:xfrm>
          <a:prstGeom prst="rect">
            <a:avLst/>
          </a:prstGeom>
        </p:spPr>
      </p:pic>
      <p:sp>
        <p:nvSpPr>
          <p:cNvPr id="116" name="TextBox 115">
            <a:extLst>
              <a:ext uri="{FF2B5EF4-FFF2-40B4-BE49-F238E27FC236}">
                <a16:creationId xmlns:a16="http://schemas.microsoft.com/office/drawing/2014/main" id="{081DBDBB-702E-40E4-8DB2-DA4F65A690F6}"/>
              </a:ext>
            </a:extLst>
          </p:cNvPr>
          <p:cNvSpPr txBox="1"/>
          <p:nvPr/>
        </p:nvSpPr>
        <p:spPr>
          <a:xfrm>
            <a:off x="3373102" y="3279572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Industrial Consumer</a:t>
            </a:r>
          </a:p>
        </p:txBody>
      </p:sp>
      <p:pic>
        <p:nvPicPr>
          <p:cNvPr id="9" name="Graphic 8" descr="Factory with solid fill">
            <a:extLst>
              <a:ext uri="{FF2B5EF4-FFF2-40B4-BE49-F238E27FC236}">
                <a16:creationId xmlns:a16="http://schemas.microsoft.com/office/drawing/2014/main" id="{BAD80200-4364-420A-A8CE-96655383392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327563" y="3317210"/>
            <a:ext cx="370212" cy="370212"/>
          </a:xfrm>
          <a:prstGeom prst="rect">
            <a:avLst/>
          </a:prstGeom>
        </p:spPr>
      </p:pic>
      <p:pic>
        <p:nvPicPr>
          <p:cNvPr id="11" name="Graphic 10" descr="Factory outline">
            <a:extLst>
              <a:ext uri="{FF2B5EF4-FFF2-40B4-BE49-F238E27FC236}">
                <a16:creationId xmlns:a16="http://schemas.microsoft.com/office/drawing/2014/main" id="{8B5580D8-FFEC-4043-8604-2CE9C6B4F91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5114390" y="3317210"/>
            <a:ext cx="370212" cy="370212"/>
          </a:xfrm>
          <a:prstGeom prst="rect">
            <a:avLst/>
          </a:prstGeom>
        </p:spPr>
      </p:pic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67C812E7-DABC-43C6-87DE-2AC8345391F7}"/>
              </a:ext>
            </a:extLst>
          </p:cNvPr>
          <p:cNvCxnSpPr>
            <a:cxnSpLocks/>
          </p:cNvCxnSpPr>
          <p:nvPr/>
        </p:nvCxnSpPr>
        <p:spPr>
          <a:xfrm rot="5400000">
            <a:off x="5583232" y="3397772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Arrow Connector 158">
            <a:extLst>
              <a:ext uri="{FF2B5EF4-FFF2-40B4-BE49-F238E27FC236}">
                <a16:creationId xmlns:a16="http://schemas.microsoft.com/office/drawing/2014/main" id="{AA4DD94F-B341-49AA-A1AB-934A75C88A2E}"/>
              </a:ext>
            </a:extLst>
          </p:cNvPr>
          <p:cNvCxnSpPr>
            <a:cxnSpLocks/>
          </p:cNvCxnSpPr>
          <p:nvPr/>
        </p:nvCxnSpPr>
        <p:spPr>
          <a:xfrm rot="5400000" flipV="1">
            <a:off x="4912231" y="3247065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Arrow Connector 159">
            <a:extLst>
              <a:ext uri="{FF2B5EF4-FFF2-40B4-BE49-F238E27FC236}">
                <a16:creationId xmlns:a16="http://schemas.microsoft.com/office/drawing/2014/main" id="{D1535947-1914-4E04-BEE9-5DB789072217}"/>
              </a:ext>
            </a:extLst>
          </p:cNvPr>
          <p:cNvCxnSpPr>
            <a:cxnSpLocks/>
          </p:cNvCxnSpPr>
          <p:nvPr/>
        </p:nvCxnSpPr>
        <p:spPr>
          <a:xfrm rot="5400000">
            <a:off x="4893181" y="3486217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7" name="Graphic 216" descr="Lock outline">
            <a:extLst>
              <a:ext uri="{FF2B5EF4-FFF2-40B4-BE49-F238E27FC236}">
                <a16:creationId xmlns:a16="http://schemas.microsoft.com/office/drawing/2014/main" id="{DE445493-65C7-46EE-A6F3-328055B4B59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5685034" y="3405236"/>
            <a:ext cx="194161" cy="194160"/>
          </a:xfrm>
          <a:prstGeom prst="rect">
            <a:avLst/>
          </a:prstGeom>
        </p:spPr>
      </p:pic>
      <p:pic>
        <p:nvPicPr>
          <p:cNvPr id="25" name="Graphic 24" descr="Battery charging outline">
            <a:extLst>
              <a:ext uri="{FF2B5EF4-FFF2-40B4-BE49-F238E27FC236}">
                <a16:creationId xmlns:a16="http://schemas.microsoft.com/office/drawing/2014/main" id="{A7738B96-AF75-4B69-91DF-0473F1F2949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 rot="2700000">
            <a:off x="5614707" y="4513209"/>
            <a:ext cx="370212" cy="370212"/>
          </a:xfrm>
          <a:prstGeom prst="rect">
            <a:avLst/>
          </a:prstGeom>
        </p:spPr>
      </p:pic>
      <p:pic>
        <p:nvPicPr>
          <p:cNvPr id="27" name="Graphic 26" descr="Battery charging with solid fill">
            <a:extLst>
              <a:ext uri="{FF2B5EF4-FFF2-40B4-BE49-F238E27FC236}">
                <a16:creationId xmlns:a16="http://schemas.microsoft.com/office/drawing/2014/main" id="{9316ACC1-DE2C-46AF-8402-A87F3008338C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 rot="2700000">
            <a:off x="5058336" y="5069580"/>
            <a:ext cx="370212" cy="370212"/>
          </a:xfrm>
          <a:prstGeom prst="rect">
            <a:avLst/>
          </a:prstGeom>
        </p:spPr>
      </p:pic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9F27B872-5607-42E6-AAAA-B645B3A91C3E}"/>
              </a:ext>
            </a:extLst>
          </p:cNvPr>
          <p:cNvCxnSpPr>
            <a:cxnSpLocks/>
          </p:cNvCxnSpPr>
          <p:nvPr/>
        </p:nvCxnSpPr>
        <p:spPr>
          <a:xfrm rot="2700000">
            <a:off x="6000444" y="4393139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>
            <a:extLst>
              <a:ext uri="{FF2B5EF4-FFF2-40B4-BE49-F238E27FC236}">
                <a16:creationId xmlns:a16="http://schemas.microsoft.com/office/drawing/2014/main" id="{1F34334F-836F-4E59-A61F-6BA81E0B55C7}"/>
              </a:ext>
            </a:extLst>
          </p:cNvPr>
          <p:cNvSpPr txBox="1"/>
          <p:nvPr/>
        </p:nvSpPr>
        <p:spPr>
          <a:xfrm>
            <a:off x="4287749" y="5484983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Distributed Storage</a:t>
            </a:r>
          </a:p>
        </p:txBody>
      </p:sp>
      <p:cxnSp>
        <p:nvCxnSpPr>
          <p:cNvPr id="164" name="Straight Arrow Connector 163">
            <a:extLst>
              <a:ext uri="{FF2B5EF4-FFF2-40B4-BE49-F238E27FC236}">
                <a16:creationId xmlns:a16="http://schemas.microsoft.com/office/drawing/2014/main" id="{5BE99C26-DA10-463B-A66A-0E0E079A4AEA}"/>
              </a:ext>
            </a:extLst>
          </p:cNvPr>
          <p:cNvCxnSpPr>
            <a:cxnSpLocks/>
          </p:cNvCxnSpPr>
          <p:nvPr/>
        </p:nvCxnSpPr>
        <p:spPr>
          <a:xfrm rot="2700000" flipV="1">
            <a:off x="5444395" y="4725703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Arrow Connector 164">
            <a:extLst>
              <a:ext uri="{FF2B5EF4-FFF2-40B4-BE49-F238E27FC236}">
                <a16:creationId xmlns:a16="http://schemas.microsoft.com/office/drawing/2014/main" id="{B03535C8-E1EE-47EA-B864-BFCCDC3735EA}"/>
              </a:ext>
            </a:extLst>
          </p:cNvPr>
          <p:cNvCxnSpPr>
            <a:cxnSpLocks/>
          </p:cNvCxnSpPr>
          <p:nvPr/>
        </p:nvCxnSpPr>
        <p:spPr>
          <a:xfrm rot="2700000">
            <a:off x="5598072" y="4934798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1" name="Graphic 220" descr="Lock outline">
            <a:extLst>
              <a:ext uri="{FF2B5EF4-FFF2-40B4-BE49-F238E27FC236}">
                <a16:creationId xmlns:a16="http://schemas.microsoft.com/office/drawing/2014/main" id="{BD51FDCF-14A2-4317-9B53-0C7B4C844EDD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 rot="2700000">
            <a:off x="6046560" y="4256014"/>
            <a:ext cx="194161" cy="194161"/>
          </a:xfrm>
          <a:prstGeom prst="rect">
            <a:avLst/>
          </a:prstGeom>
        </p:spPr>
      </p:pic>
      <p:pic>
        <p:nvPicPr>
          <p:cNvPr id="17" name="Graphic 16" descr="Electric car with solid fill">
            <a:extLst>
              <a:ext uri="{FF2B5EF4-FFF2-40B4-BE49-F238E27FC236}">
                <a16:creationId xmlns:a16="http://schemas.microsoft.com/office/drawing/2014/main" id="{67F28324-9726-483A-9CC6-DFBDF5CB1BB6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9271503" y="3321229"/>
            <a:ext cx="370212" cy="370212"/>
          </a:xfrm>
          <a:prstGeom prst="rect">
            <a:avLst/>
          </a:prstGeom>
        </p:spPr>
      </p:pic>
      <p:pic>
        <p:nvPicPr>
          <p:cNvPr id="23" name="Graphic 22" descr="Electric car outline">
            <a:extLst>
              <a:ext uri="{FF2B5EF4-FFF2-40B4-BE49-F238E27FC236}">
                <a16:creationId xmlns:a16="http://schemas.microsoft.com/office/drawing/2014/main" id="{3B3B77DE-C182-4B5B-A150-E626FEDAFEEA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8484676" y="3321229"/>
            <a:ext cx="370212" cy="370212"/>
          </a:xfrm>
          <a:prstGeom prst="rect">
            <a:avLst/>
          </a:prstGeom>
        </p:spPr>
      </p:pic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A0AA0964-DD6C-4347-B6FF-81335D75C5D1}"/>
              </a:ext>
            </a:extLst>
          </p:cNvPr>
          <p:cNvCxnSpPr>
            <a:cxnSpLocks/>
          </p:cNvCxnSpPr>
          <p:nvPr/>
        </p:nvCxnSpPr>
        <p:spPr>
          <a:xfrm rot="16200000">
            <a:off x="8386046" y="3401791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TextBox 119">
            <a:extLst>
              <a:ext uri="{FF2B5EF4-FFF2-40B4-BE49-F238E27FC236}">
                <a16:creationId xmlns:a16="http://schemas.microsoft.com/office/drawing/2014/main" id="{DBEC6F6D-89DA-4765-8B20-5F2399698851}"/>
              </a:ext>
            </a:extLst>
          </p:cNvPr>
          <p:cNvSpPr txBox="1"/>
          <p:nvPr/>
        </p:nvSpPr>
        <p:spPr>
          <a:xfrm>
            <a:off x="9534973" y="3279572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Charging Provider</a:t>
            </a:r>
          </a:p>
        </p:txBody>
      </p:sp>
      <p:cxnSp>
        <p:nvCxnSpPr>
          <p:cNvPr id="169" name="Straight Arrow Connector 168">
            <a:extLst>
              <a:ext uri="{FF2B5EF4-FFF2-40B4-BE49-F238E27FC236}">
                <a16:creationId xmlns:a16="http://schemas.microsoft.com/office/drawing/2014/main" id="{36804A32-EEA2-4A91-9DA8-0811DE777EC0}"/>
              </a:ext>
            </a:extLst>
          </p:cNvPr>
          <p:cNvCxnSpPr>
            <a:cxnSpLocks/>
          </p:cNvCxnSpPr>
          <p:nvPr/>
        </p:nvCxnSpPr>
        <p:spPr>
          <a:xfrm rot="16200000" flipV="1">
            <a:off x="9050584" y="3506823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Arrow Connector 169">
            <a:extLst>
              <a:ext uri="{FF2B5EF4-FFF2-40B4-BE49-F238E27FC236}">
                <a16:creationId xmlns:a16="http://schemas.microsoft.com/office/drawing/2014/main" id="{C81F42FE-29DD-4FE2-966A-2F96F0B58594}"/>
              </a:ext>
            </a:extLst>
          </p:cNvPr>
          <p:cNvCxnSpPr>
            <a:cxnSpLocks/>
          </p:cNvCxnSpPr>
          <p:nvPr/>
        </p:nvCxnSpPr>
        <p:spPr>
          <a:xfrm rot="16200000">
            <a:off x="9069056" y="3279790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Rectangle 188">
            <a:extLst>
              <a:ext uri="{FF2B5EF4-FFF2-40B4-BE49-F238E27FC236}">
                <a16:creationId xmlns:a16="http://schemas.microsoft.com/office/drawing/2014/main" id="{636D6B83-F3F3-4BB9-8E0E-73346D0ED12B}"/>
              </a:ext>
            </a:extLst>
          </p:cNvPr>
          <p:cNvSpPr/>
          <p:nvPr/>
        </p:nvSpPr>
        <p:spPr>
          <a:xfrm rot="16200000">
            <a:off x="8436131" y="2702404"/>
            <a:ext cx="900242" cy="1607863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5" name="Graphic 224" descr="Lock outline">
            <a:extLst>
              <a:ext uri="{FF2B5EF4-FFF2-40B4-BE49-F238E27FC236}">
                <a16:creationId xmlns:a16="http://schemas.microsoft.com/office/drawing/2014/main" id="{2DAD491B-44C0-408D-B775-CF17E54EC078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8076475" y="3409254"/>
            <a:ext cx="194161" cy="194161"/>
          </a:xfrm>
          <a:prstGeom prst="rect">
            <a:avLst/>
          </a:prstGeom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A932A3E0-FA1E-4649-AE1F-41640D3E6EAA}"/>
              </a:ext>
            </a:extLst>
          </p:cNvPr>
          <p:cNvSpPr txBox="1"/>
          <p:nvPr/>
        </p:nvSpPr>
        <p:spPr>
          <a:xfrm>
            <a:off x="6455469" y="6197387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System Operator</a:t>
            </a:r>
          </a:p>
        </p:txBody>
      </p:sp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65AE6196-15C0-41D1-B0FC-4F954482D327}"/>
              </a:ext>
            </a:extLst>
          </p:cNvPr>
          <p:cNvCxnSpPr>
            <a:cxnSpLocks/>
          </p:cNvCxnSpPr>
          <p:nvPr/>
        </p:nvCxnSpPr>
        <p:spPr>
          <a:xfrm>
            <a:off x="6981630" y="4788584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>
            <a:extLst>
              <a:ext uri="{FF2B5EF4-FFF2-40B4-BE49-F238E27FC236}">
                <a16:creationId xmlns:a16="http://schemas.microsoft.com/office/drawing/2014/main" id="{895C7729-50C2-4780-99CB-791767C56ACE}"/>
              </a:ext>
            </a:extLst>
          </p:cNvPr>
          <p:cNvCxnSpPr>
            <a:cxnSpLocks/>
          </p:cNvCxnSpPr>
          <p:nvPr/>
        </p:nvCxnSpPr>
        <p:spPr>
          <a:xfrm flipV="1">
            <a:off x="6853762" y="5446745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Arrow Connector 128">
            <a:extLst>
              <a:ext uri="{FF2B5EF4-FFF2-40B4-BE49-F238E27FC236}">
                <a16:creationId xmlns:a16="http://schemas.microsoft.com/office/drawing/2014/main" id="{A0693285-D8A3-4618-8DA9-C51F2A011753}"/>
              </a:ext>
            </a:extLst>
          </p:cNvPr>
          <p:cNvCxnSpPr>
            <a:cxnSpLocks/>
          </p:cNvCxnSpPr>
          <p:nvPr/>
        </p:nvCxnSpPr>
        <p:spPr>
          <a:xfrm>
            <a:off x="7109079" y="5446745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5" name="Graphic 124" descr="Lock outline">
            <a:extLst>
              <a:ext uri="{FF2B5EF4-FFF2-40B4-BE49-F238E27FC236}">
                <a16:creationId xmlns:a16="http://schemas.microsoft.com/office/drawing/2014/main" id="{81FABE90-9208-4F45-97EF-BF081E6AF9BD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6886165" y="4593087"/>
            <a:ext cx="194161" cy="194161"/>
          </a:xfrm>
          <a:prstGeom prst="rect">
            <a:avLst/>
          </a:prstGeom>
        </p:spPr>
      </p:pic>
      <p:sp>
        <p:nvSpPr>
          <p:cNvPr id="137" name="TextBox 136">
            <a:extLst>
              <a:ext uri="{FF2B5EF4-FFF2-40B4-BE49-F238E27FC236}">
                <a16:creationId xmlns:a16="http://schemas.microsoft.com/office/drawing/2014/main" id="{3E6D18F5-E324-4593-9108-74C5CEBE5DC3}"/>
              </a:ext>
            </a:extLst>
          </p:cNvPr>
          <p:cNvSpPr txBox="1"/>
          <p:nvPr/>
        </p:nvSpPr>
        <p:spPr>
          <a:xfrm>
            <a:off x="8664798" y="5484983"/>
            <a:ext cx="10574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Electrolyser</a:t>
            </a:r>
          </a:p>
        </p:txBody>
      </p: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873657CC-4C0D-474D-850B-577057E13AB2}"/>
              </a:ext>
            </a:extLst>
          </p:cNvPr>
          <p:cNvCxnSpPr>
            <a:cxnSpLocks/>
          </p:cNvCxnSpPr>
          <p:nvPr/>
        </p:nvCxnSpPr>
        <p:spPr>
          <a:xfrm rot="18900000">
            <a:off x="7982947" y="4389491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Arrow Connector 174">
            <a:extLst>
              <a:ext uri="{FF2B5EF4-FFF2-40B4-BE49-F238E27FC236}">
                <a16:creationId xmlns:a16="http://schemas.microsoft.com/office/drawing/2014/main" id="{0BDEE09A-69FC-41F2-94D6-A676AEC94CD3}"/>
              </a:ext>
            </a:extLst>
          </p:cNvPr>
          <p:cNvCxnSpPr>
            <a:cxnSpLocks/>
          </p:cNvCxnSpPr>
          <p:nvPr/>
        </p:nvCxnSpPr>
        <p:spPr>
          <a:xfrm rot="18900000" flipV="1">
            <a:off x="8339357" y="4882907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Arrow Connector 175">
            <a:extLst>
              <a:ext uri="{FF2B5EF4-FFF2-40B4-BE49-F238E27FC236}">
                <a16:creationId xmlns:a16="http://schemas.microsoft.com/office/drawing/2014/main" id="{936463A8-366F-4323-9F46-6C08972EE3E6}"/>
              </a:ext>
            </a:extLst>
          </p:cNvPr>
          <p:cNvCxnSpPr>
            <a:cxnSpLocks/>
          </p:cNvCxnSpPr>
          <p:nvPr/>
        </p:nvCxnSpPr>
        <p:spPr>
          <a:xfrm rot="18900000">
            <a:off x="8520740" y="4719994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2" name="Graphic 171" descr="Lock outline">
            <a:extLst>
              <a:ext uri="{FF2B5EF4-FFF2-40B4-BE49-F238E27FC236}">
                <a16:creationId xmlns:a16="http://schemas.microsoft.com/office/drawing/2014/main" id="{DF36CE25-86BB-47F8-8731-6D5D601F7639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 rot="18900000">
            <a:off x="7743866" y="4254990"/>
            <a:ext cx="194161" cy="194161"/>
          </a:xfrm>
          <a:prstGeom prst="rect">
            <a:avLst/>
          </a:prstGeom>
        </p:spPr>
      </p:pic>
      <p:pic>
        <p:nvPicPr>
          <p:cNvPr id="30" name="Graphic 29" descr="Bubbles with solid fill">
            <a:extLst>
              <a:ext uri="{FF2B5EF4-FFF2-40B4-BE49-F238E27FC236}">
                <a16:creationId xmlns:a16="http://schemas.microsoft.com/office/drawing/2014/main" id="{E70AA30D-F9DD-4937-91FF-0DE513BFD69E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 rot="18900000">
            <a:off x="8506338" y="4961901"/>
            <a:ext cx="370212" cy="370212"/>
          </a:xfrm>
          <a:prstGeom prst="rect">
            <a:avLst/>
          </a:prstGeom>
        </p:spPr>
      </p:pic>
      <p:pic>
        <p:nvPicPr>
          <p:cNvPr id="227" name="Graphic 226" descr="Bubbles outline">
            <a:extLst>
              <a:ext uri="{FF2B5EF4-FFF2-40B4-BE49-F238E27FC236}">
                <a16:creationId xmlns:a16="http://schemas.microsoft.com/office/drawing/2014/main" id="{23723B07-C2D2-4202-B9C5-EDDB840F0E32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 rot="18900000">
            <a:off x="8012041" y="4497059"/>
            <a:ext cx="370212" cy="370212"/>
          </a:xfrm>
          <a:prstGeom prst="rect">
            <a:avLst/>
          </a:prstGeom>
        </p:spPr>
      </p:pic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392AB366-F644-4DD6-A407-467F297FE617}"/>
              </a:ext>
            </a:extLst>
          </p:cNvPr>
          <p:cNvCxnSpPr>
            <a:cxnSpLocks/>
          </p:cNvCxnSpPr>
          <p:nvPr/>
        </p:nvCxnSpPr>
        <p:spPr>
          <a:xfrm rot="9000000" flipH="1">
            <a:off x="4558529" y="301653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D4ACAEBF-391B-4EF5-8BA5-8F641C3DE10A}"/>
              </a:ext>
            </a:extLst>
          </p:cNvPr>
          <p:cNvCxnSpPr>
            <a:cxnSpLocks/>
          </p:cNvCxnSpPr>
          <p:nvPr/>
        </p:nvCxnSpPr>
        <p:spPr>
          <a:xfrm rot="9000000">
            <a:off x="4534781" y="294484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Straight Connector 270">
            <a:extLst>
              <a:ext uri="{FF2B5EF4-FFF2-40B4-BE49-F238E27FC236}">
                <a16:creationId xmlns:a16="http://schemas.microsoft.com/office/drawing/2014/main" id="{244B60DE-0E9E-4628-86FF-9738C44D247A}"/>
              </a:ext>
            </a:extLst>
          </p:cNvPr>
          <p:cNvCxnSpPr>
            <a:cxnSpLocks/>
          </p:cNvCxnSpPr>
          <p:nvPr/>
        </p:nvCxnSpPr>
        <p:spPr>
          <a:xfrm rot="18000000" flipH="1">
            <a:off x="4474771" y="4012338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25306B1B-8DDA-4D34-ABF9-FDFC3AB0E44E}"/>
              </a:ext>
            </a:extLst>
          </p:cNvPr>
          <p:cNvCxnSpPr>
            <a:cxnSpLocks/>
          </p:cNvCxnSpPr>
          <p:nvPr/>
        </p:nvCxnSpPr>
        <p:spPr>
          <a:xfrm rot="18000000">
            <a:off x="4604947" y="393478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FD4BA90-28FD-4C36-8603-6D9A3D5DB3DB}"/>
              </a:ext>
            </a:extLst>
          </p:cNvPr>
          <p:cNvCxnSpPr>
            <a:cxnSpLocks/>
          </p:cNvCxnSpPr>
          <p:nvPr/>
        </p:nvCxnSpPr>
        <p:spPr>
          <a:xfrm rot="5400000" flipH="1">
            <a:off x="4889234" y="485000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0DDE6193-C621-4F02-9BF0-40815941F267}"/>
              </a:ext>
            </a:extLst>
          </p:cNvPr>
          <p:cNvCxnSpPr>
            <a:cxnSpLocks/>
          </p:cNvCxnSpPr>
          <p:nvPr/>
        </p:nvCxnSpPr>
        <p:spPr>
          <a:xfrm rot="5400000">
            <a:off x="4889038" y="485449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Straight Connector 276">
            <a:extLst>
              <a:ext uri="{FF2B5EF4-FFF2-40B4-BE49-F238E27FC236}">
                <a16:creationId xmlns:a16="http://schemas.microsoft.com/office/drawing/2014/main" id="{E333ED0C-A3F2-41ED-8FA6-385824C85C29}"/>
              </a:ext>
            </a:extLst>
          </p:cNvPr>
          <p:cNvCxnSpPr>
            <a:cxnSpLocks/>
          </p:cNvCxnSpPr>
          <p:nvPr/>
        </p:nvCxnSpPr>
        <p:spPr>
          <a:xfrm rot="16200000" flipH="1">
            <a:off x="5536035" y="5610569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Straight Connector 277">
            <a:extLst>
              <a:ext uri="{FF2B5EF4-FFF2-40B4-BE49-F238E27FC236}">
                <a16:creationId xmlns:a16="http://schemas.microsoft.com/office/drawing/2014/main" id="{A067EB6D-4FB1-4174-87B3-4564032CA1BD}"/>
              </a:ext>
            </a:extLst>
          </p:cNvPr>
          <p:cNvCxnSpPr>
            <a:cxnSpLocks/>
          </p:cNvCxnSpPr>
          <p:nvPr/>
        </p:nvCxnSpPr>
        <p:spPr>
          <a:xfrm rot="16200000">
            <a:off x="5644229" y="549808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Straight Connector 279">
            <a:extLst>
              <a:ext uri="{FF2B5EF4-FFF2-40B4-BE49-F238E27FC236}">
                <a16:creationId xmlns:a16="http://schemas.microsoft.com/office/drawing/2014/main" id="{C61F5412-0E38-4BFB-AA62-E91DDD667702}"/>
              </a:ext>
            </a:extLst>
          </p:cNvPr>
          <p:cNvCxnSpPr>
            <a:cxnSpLocks/>
          </p:cNvCxnSpPr>
          <p:nvPr/>
        </p:nvCxnSpPr>
        <p:spPr>
          <a:xfrm rot="3600000" flipH="1">
            <a:off x="6435002" y="5899482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54562C10-067F-448D-93B4-0BBB32C04052}"/>
              </a:ext>
            </a:extLst>
          </p:cNvPr>
          <p:cNvCxnSpPr>
            <a:cxnSpLocks/>
          </p:cNvCxnSpPr>
          <p:nvPr/>
        </p:nvCxnSpPr>
        <p:spPr>
          <a:xfrm rot="3600000">
            <a:off x="6471310" y="592323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56932413-1037-49BE-829D-16A84F2B263F}"/>
              </a:ext>
            </a:extLst>
          </p:cNvPr>
          <p:cNvCxnSpPr>
            <a:cxnSpLocks/>
          </p:cNvCxnSpPr>
          <p:nvPr/>
        </p:nvCxnSpPr>
        <p:spPr>
          <a:xfrm rot="13411758" flipH="1">
            <a:off x="7430636" y="598975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5" name="Straight Connector 294">
            <a:extLst>
              <a:ext uri="{FF2B5EF4-FFF2-40B4-BE49-F238E27FC236}">
                <a16:creationId xmlns:a16="http://schemas.microsoft.com/office/drawing/2014/main" id="{9AA01C66-9FB8-4046-802D-F3A09C99BCA7}"/>
              </a:ext>
            </a:extLst>
          </p:cNvPr>
          <p:cNvCxnSpPr>
            <a:cxnSpLocks/>
          </p:cNvCxnSpPr>
          <p:nvPr/>
        </p:nvCxnSpPr>
        <p:spPr>
          <a:xfrm rot="13411758">
            <a:off x="7479558" y="5856181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2" name="Straight Connector 291">
            <a:extLst>
              <a:ext uri="{FF2B5EF4-FFF2-40B4-BE49-F238E27FC236}">
                <a16:creationId xmlns:a16="http://schemas.microsoft.com/office/drawing/2014/main" id="{DF146583-9254-4122-8FEC-8AFAB7E96233}"/>
              </a:ext>
            </a:extLst>
          </p:cNvPr>
          <p:cNvCxnSpPr>
            <a:cxnSpLocks/>
          </p:cNvCxnSpPr>
          <p:nvPr/>
        </p:nvCxnSpPr>
        <p:spPr>
          <a:xfrm rot="811758" flipH="1">
            <a:off x="8278297" y="553696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3" name="Straight Connector 292">
            <a:extLst>
              <a:ext uri="{FF2B5EF4-FFF2-40B4-BE49-F238E27FC236}">
                <a16:creationId xmlns:a16="http://schemas.microsoft.com/office/drawing/2014/main" id="{9BB27C83-7236-4AF7-87F6-FA6EDAF3E942}"/>
              </a:ext>
            </a:extLst>
          </p:cNvPr>
          <p:cNvCxnSpPr>
            <a:cxnSpLocks/>
          </p:cNvCxnSpPr>
          <p:nvPr/>
        </p:nvCxnSpPr>
        <p:spPr>
          <a:xfrm rot="811758">
            <a:off x="8376480" y="5549338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Connector 300">
            <a:extLst>
              <a:ext uri="{FF2B5EF4-FFF2-40B4-BE49-F238E27FC236}">
                <a16:creationId xmlns:a16="http://schemas.microsoft.com/office/drawing/2014/main" id="{49E261EF-94B8-4AD8-8A65-2AC7B32B378A}"/>
              </a:ext>
            </a:extLst>
          </p:cNvPr>
          <p:cNvCxnSpPr>
            <a:cxnSpLocks/>
          </p:cNvCxnSpPr>
          <p:nvPr/>
        </p:nvCxnSpPr>
        <p:spPr>
          <a:xfrm rot="10800000" flipH="1">
            <a:off x="9032780" y="4894536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2" name="Straight Connector 301">
            <a:extLst>
              <a:ext uri="{FF2B5EF4-FFF2-40B4-BE49-F238E27FC236}">
                <a16:creationId xmlns:a16="http://schemas.microsoft.com/office/drawing/2014/main" id="{0E4CF8D8-0C42-424B-A74F-617E9B6852AC}"/>
              </a:ext>
            </a:extLst>
          </p:cNvPr>
          <p:cNvCxnSpPr>
            <a:cxnSpLocks/>
          </p:cNvCxnSpPr>
          <p:nvPr/>
        </p:nvCxnSpPr>
        <p:spPr>
          <a:xfrm rot="10800000">
            <a:off x="9028294" y="4786341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Connector 298">
            <a:extLst>
              <a:ext uri="{FF2B5EF4-FFF2-40B4-BE49-F238E27FC236}">
                <a16:creationId xmlns:a16="http://schemas.microsoft.com/office/drawing/2014/main" id="{B40FF673-C2C4-4A97-9632-7691FBE2E54E}"/>
              </a:ext>
            </a:extLst>
          </p:cNvPr>
          <p:cNvCxnSpPr>
            <a:cxnSpLocks/>
          </p:cNvCxnSpPr>
          <p:nvPr/>
        </p:nvCxnSpPr>
        <p:spPr>
          <a:xfrm rot="19800000" flipH="1">
            <a:off x="9305819" y="3995568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0" name="Straight Connector 299">
            <a:extLst>
              <a:ext uri="{FF2B5EF4-FFF2-40B4-BE49-F238E27FC236}">
                <a16:creationId xmlns:a16="http://schemas.microsoft.com/office/drawing/2014/main" id="{F7D68704-786B-4082-97C3-7F242E5AFF13}"/>
              </a:ext>
            </a:extLst>
          </p:cNvPr>
          <p:cNvCxnSpPr>
            <a:cxnSpLocks/>
          </p:cNvCxnSpPr>
          <p:nvPr/>
        </p:nvCxnSpPr>
        <p:spPr>
          <a:xfrm rot="19800000">
            <a:off x="9437566" y="395926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" name="Straight Connector 307">
            <a:extLst>
              <a:ext uri="{FF2B5EF4-FFF2-40B4-BE49-F238E27FC236}">
                <a16:creationId xmlns:a16="http://schemas.microsoft.com/office/drawing/2014/main" id="{C79FE0C9-F91E-4234-BE7D-FB921AE6AC6E}"/>
              </a:ext>
            </a:extLst>
          </p:cNvPr>
          <p:cNvCxnSpPr>
            <a:cxnSpLocks/>
          </p:cNvCxnSpPr>
          <p:nvPr/>
        </p:nvCxnSpPr>
        <p:spPr>
          <a:xfrm rot="8076760" flipH="1">
            <a:off x="9387925" y="3010681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Straight Connector 308">
            <a:extLst>
              <a:ext uri="{FF2B5EF4-FFF2-40B4-BE49-F238E27FC236}">
                <a16:creationId xmlns:a16="http://schemas.microsoft.com/office/drawing/2014/main" id="{41432A9F-1930-438D-A374-9650A33B5709}"/>
              </a:ext>
            </a:extLst>
          </p:cNvPr>
          <p:cNvCxnSpPr>
            <a:cxnSpLocks/>
          </p:cNvCxnSpPr>
          <p:nvPr/>
        </p:nvCxnSpPr>
        <p:spPr>
          <a:xfrm rot="8076760">
            <a:off x="9362269" y="296025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6" name="Straight Connector 305">
            <a:extLst>
              <a:ext uri="{FF2B5EF4-FFF2-40B4-BE49-F238E27FC236}">
                <a16:creationId xmlns:a16="http://schemas.microsoft.com/office/drawing/2014/main" id="{DE2BDE12-2F89-4CC4-ADC1-55DD9F6859CE}"/>
              </a:ext>
            </a:extLst>
          </p:cNvPr>
          <p:cNvCxnSpPr>
            <a:cxnSpLocks/>
          </p:cNvCxnSpPr>
          <p:nvPr/>
        </p:nvCxnSpPr>
        <p:spPr>
          <a:xfrm rot="17076760" flipH="1">
            <a:off x="8950883" y="2186357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" name="Straight Connector 306">
            <a:extLst>
              <a:ext uri="{FF2B5EF4-FFF2-40B4-BE49-F238E27FC236}">
                <a16:creationId xmlns:a16="http://schemas.microsoft.com/office/drawing/2014/main" id="{09F39699-FAA1-4256-A5F2-4DFF72F5C3B7}"/>
              </a:ext>
            </a:extLst>
          </p:cNvPr>
          <p:cNvCxnSpPr>
            <a:cxnSpLocks/>
          </p:cNvCxnSpPr>
          <p:nvPr/>
        </p:nvCxnSpPr>
        <p:spPr>
          <a:xfrm rot="17076760">
            <a:off x="9072080" y="208943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5" name="Straight Connector 314">
            <a:extLst>
              <a:ext uri="{FF2B5EF4-FFF2-40B4-BE49-F238E27FC236}">
                <a16:creationId xmlns:a16="http://schemas.microsoft.com/office/drawing/2014/main" id="{339B1942-5530-4BFE-BDAE-1CBC7F982A84}"/>
              </a:ext>
            </a:extLst>
          </p:cNvPr>
          <p:cNvCxnSpPr>
            <a:cxnSpLocks/>
          </p:cNvCxnSpPr>
          <p:nvPr/>
        </p:nvCxnSpPr>
        <p:spPr>
          <a:xfrm rot="5400000" flipH="1">
            <a:off x="8311705" y="1428101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4CA109B9-F5B8-4C76-9B26-3F92FCE802DE}"/>
              </a:ext>
            </a:extLst>
          </p:cNvPr>
          <p:cNvCxnSpPr>
            <a:cxnSpLocks/>
          </p:cNvCxnSpPr>
          <p:nvPr/>
        </p:nvCxnSpPr>
        <p:spPr>
          <a:xfrm rot="5400000">
            <a:off x="8311509" y="143258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3" name="Straight Connector 312">
            <a:extLst>
              <a:ext uri="{FF2B5EF4-FFF2-40B4-BE49-F238E27FC236}">
                <a16:creationId xmlns:a16="http://schemas.microsoft.com/office/drawing/2014/main" id="{5F37845B-E3D8-4049-9A72-FC0777B0D364}"/>
              </a:ext>
            </a:extLst>
          </p:cNvPr>
          <p:cNvCxnSpPr>
            <a:cxnSpLocks/>
          </p:cNvCxnSpPr>
          <p:nvPr/>
        </p:nvCxnSpPr>
        <p:spPr>
          <a:xfrm rot="14400000" flipH="1">
            <a:off x="7412737" y="1148712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Straight Connector 313">
            <a:extLst>
              <a:ext uri="{FF2B5EF4-FFF2-40B4-BE49-F238E27FC236}">
                <a16:creationId xmlns:a16="http://schemas.microsoft.com/office/drawing/2014/main" id="{F62DAA22-9E3B-434B-BE38-503FE21207A5}"/>
              </a:ext>
            </a:extLst>
          </p:cNvPr>
          <p:cNvCxnSpPr>
            <a:cxnSpLocks/>
          </p:cNvCxnSpPr>
          <p:nvPr/>
        </p:nvCxnSpPr>
        <p:spPr>
          <a:xfrm rot="14400000">
            <a:off x="7484428" y="1016964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51E98B9D-AF25-4C0D-AB77-5313BE12A107}"/>
              </a:ext>
            </a:extLst>
          </p:cNvPr>
          <p:cNvCxnSpPr>
            <a:cxnSpLocks/>
          </p:cNvCxnSpPr>
          <p:nvPr/>
        </p:nvCxnSpPr>
        <p:spPr>
          <a:xfrm rot="2676410" flipH="1">
            <a:off x="6438811" y="106199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765D8FF8-3605-43B5-90E8-FFC7B8DC4116}"/>
              </a:ext>
            </a:extLst>
          </p:cNvPr>
          <p:cNvCxnSpPr>
            <a:cxnSpLocks/>
          </p:cNvCxnSpPr>
          <p:nvPr/>
        </p:nvCxnSpPr>
        <p:spPr>
          <a:xfrm rot="2676410">
            <a:off x="6496391" y="1087649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3" name="Picture 342">
            <a:extLst>
              <a:ext uri="{FF2B5EF4-FFF2-40B4-BE49-F238E27FC236}">
                <a16:creationId xmlns:a16="http://schemas.microsoft.com/office/drawing/2014/main" id="{08916622-D06C-417A-A4CD-63B306E3BA38}"/>
              </a:ext>
            </a:extLst>
          </p:cNvPr>
          <p:cNvPicPr>
            <a:picLocks noChangeAspect="1"/>
          </p:cNvPicPr>
          <p:nvPr/>
        </p:nvPicPr>
        <p:blipFill>
          <a:blip r:embed="rId41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53023" y="5060223"/>
            <a:ext cx="478693" cy="228875"/>
          </a:xfrm>
          <a:prstGeom prst="rect">
            <a:avLst/>
          </a:prstGeom>
          <a:solidFill>
            <a:srgbClr val="0079C1"/>
          </a:solidFill>
          <a:ln>
            <a:noFill/>
          </a:ln>
        </p:spPr>
      </p:pic>
      <p:pic>
        <p:nvPicPr>
          <p:cNvPr id="344" name="Picture 343">
            <a:extLst>
              <a:ext uri="{FF2B5EF4-FFF2-40B4-BE49-F238E27FC236}">
                <a16:creationId xmlns:a16="http://schemas.microsoft.com/office/drawing/2014/main" id="{094E7B66-B67D-47D2-A411-29EBD8076E96}"/>
              </a:ext>
            </a:extLst>
          </p:cNvPr>
          <p:cNvPicPr>
            <a:picLocks noChangeAspect="1"/>
          </p:cNvPicPr>
          <p:nvPr/>
        </p:nvPicPr>
        <p:blipFill>
          <a:blip r:embed="rId41">
            <a:grayscl/>
          </a:blip>
          <a:stretch>
            <a:fillRect/>
          </a:stretch>
        </p:blipFill>
        <p:spPr>
          <a:xfrm>
            <a:off x="6737985" y="5840685"/>
            <a:ext cx="478693" cy="228875"/>
          </a:xfrm>
          <a:prstGeom prst="rect">
            <a:avLst/>
          </a:prstGeom>
          <a:solidFill>
            <a:srgbClr val="454546"/>
          </a:solidFill>
          <a:ln>
            <a:noFill/>
          </a:ln>
        </p:spPr>
      </p:pic>
      <p:sp>
        <p:nvSpPr>
          <p:cNvPr id="179" name="TextBox 178">
            <a:extLst>
              <a:ext uri="{FF2B5EF4-FFF2-40B4-BE49-F238E27FC236}">
                <a16:creationId xmlns:a16="http://schemas.microsoft.com/office/drawing/2014/main" id="{C87433FF-DA55-7FE6-CC91-55E94CDB1E81}"/>
              </a:ext>
            </a:extLst>
          </p:cNvPr>
          <p:cNvSpPr txBox="1"/>
          <p:nvPr/>
        </p:nvSpPr>
        <p:spPr>
          <a:xfrm>
            <a:off x="339021" y="131885"/>
            <a:ext cx="4162733" cy="184665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Data sharing </a:t>
            </a:r>
            <a:endParaRPr lang="en-US">
              <a:solidFill>
                <a:schemeClr val="accent2">
                  <a:lumMod val="50000"/>
                </a:schemeClr>
              </a:solidFill>
              <a:latin typeface="Publico Headline Light"/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between </a:t>
            </a:r>
            <a:endParaRPr lang="en-US">
              <a:solidFill>
                <a:schemeClr val="accent2">
                  <a:lumMod val="50000"/>
                </a:schemeClr>
              </a:solidFill>
              <a:latin typeface="Publico Headline Light"/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digital twins</a:t>
            </a:r>
            <a:endParaRPr lang="en-US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endParaRPr lang="en-GB">
              <a:ea typeface="+mn-ea"/>
              <a:cs typeface="+mn-cs"/>
            </a:endParaRPr>
          </a:p>
        </p:txBody>
      </p:sp>
      <p:sp>
        <p:nvSpPr>
          <p:cNvPr id="180" name="Octagon 179">
            <a:extLst>
              <a:ext uri="{FF2B5EF4-FFF2-40B4-BE49-F238E27FC236}">
                <a16:creationId xmlns:a16="http://schemas.microsoft.com/office/drawing/2014/main" id="{1C1CF361-BA3A-C190-CC36-9CA4FDBBA17B}"/>
              </a:ext>
            </a:extLst>
          </p:cNvPr>
          <p:cNvSpPr/>
          <p:nvPr/>
        </p:nvSpPr>
        <p:spPr>
          <a:xfrm>
            <a:off x="5882251" y="2435852"/>
            <a:ext cx="2196570" cy="2176242"/>
          </a:xfrm>
          <a:prstGeom prst="octagon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81DD2C93-B531-3414-A01E-95E8E6A905DB}"/>
              </a:ext>
            </a:extLst>
          </p:cNvPr>
          <p:cNvSpPr txBox="1"/>
          <p:nvPr/>
        </p:nvSpPr>
        <p:spPr>
          <a:xfrm>
            <a:off x="6037953" y="2971593"/>
            <a:ext cx="1941271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i="1">
                <a:solidFill>
                  <a:schemeClr val="accent1"/>
                </a:solidFill>
              </a:rPr>
              <a:t>Data sharing architecture </a:t>
            </a:r>
            <a:br>
              <a:rPr lang="en-GB" i="1">
                <a:solidFill>
                  <a:schemeClr val="accent1"/>
                </a:solidFill>
              </a:rPr>
            </a:br>
            <a:r>
              <a:rPr lang="en-GB" sz="1600" i="1">
                <a:solidFill>
                  <a:schemeClr val="accent1"/>
                </a:solidFill>
              </a:rPr>
              <a:t>(can be centralised or distributed)</a:t>
            </a:r>
          </a:p>
          <a:p>
            <a:pPr algn="ctr"/>
            <a:endParaRPr lang="en-GB" i="1">
              <a:solidFill>
                <a:schemeClr val="accent1"/>
              </a:solidFill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6A8459F-A9C7-4D27-ABF8-650FDE2B9FF1}"/>
              </a:ext>
            </a:extLst>
          </p:cNvPr>
          <p:cNvSpPr txBox="1"/>
          <p:nvPr/>
        </p:nvSpPr>
        <p:spPr>
          <a:xfrm>
            <a:off x="3427877" y="394099"/>
            <a:ext cx="9386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Network Operator</a:t>
            </a:r>
            <a:endParaRPr lang="en-GB" sz="1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E98EEDD7-8CDA-4CB2-9EC5-579D82E6309B}"/>
              </a:ext>
            </a:extLst>
          </p:cNvPr>
          <p:cNvSpPr/>
          <p:nvPr/>
        </p:nvSpPr>
        <p:spPr>
          <a:xfrm rot="8100000">
            <a:off x="4273714" y="435161"/>
            <a:ext cx="1871966" cy="2740375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Graphic 18" descr="Electric Tower with solid fill">
            <a:extLst>
              <a:ext uri="{FF2B5EF4-FFF2-40B4-BE49-F238E27FC236}">
                <a16:creationId xmlns:a16="http://schemas.microsoft.com/office/drawing/2014/main" id="{11402077-35DB-44B0-9C62-F0CAF180372F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 rot="18900000">
            <a:off x="4252349" y="736684"/>
            <a:ext cx="705771" cy="712762"/>
          </a:xfrm>
          <a:prstGeom prst="rect">
            <a:avLst/>
          </a:prstGeom>
        </p:spPr>
      </p:pic>
      <p:sp>
        <p:nvSpPr>
          <p:cNvPr id="339" name="TextBox 338">
            <a:extLst>
              <a:ext uri="{FF2B5EF4-FFF2-40B4-BE49-F238E27FC236}">
                <a16:creationId xmlns:a16="http://schemas.microsoft.com/office/drawing/2014/main" id="{09AD4595-7320-4112-9680-8D2EAD19C00C}"/>
              </a:ext>
            </a:extLst>
          </p:cNvPr>
          <p:cNvSpPr txBox="1"/>
          <p:nvPr/>
        </p:nvSpPr>
        <p:spPr>
          <a:xfrm>
            <a:off x="5044177" y="1197094"/>
            <a:ext cx="54922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Data</a:t>
            </a:r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AB9BAD48-DD78-48F8-AE30-5B51EDB15567}"/>
              </a:ext>
            </a:extLst>
          </p:cNvPr>
          <p:cNvSpPr txBox="1"/>
          <p:nvPr/>
        </p:nvSpPr>
        <p:spPr>
          <a:xfrm>
            <a:off x="3916419" y="1546636"/>
            <a:ext cx="1185387" cy="31476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Interventions</a:t>
            </a:r>
          </a:p>
        </p:txBody>
      </p:sp>
      <p:cxnSp>
        <p:nvCxnSpPr>
          <p:cNvPr id="154" name="Straight Arrow Connector 153">
            <a:extLst>
              <a:ext uri="{FF2B5EF4-FFF2-40B4-BE49-F238E27FC236}">
                <a16:creationId xmlns:a16="http://schemas.microsoft.com/office/drawing/2014/main" id="{E8E53091-2D79-4ECE-B878-3665B5FA990E}"/>
              </a:ext>
            </a:extLst>
          </p:cNvPr>
          <p:cNvCxnSpPr>
            <a:cxnSpLocks/>
          </p:cNvCxnSpPr>
          <p:nvPr/>
        </p:nvCxnSpPr>
        <p:spPr>
          <a:xfrm>
            <a:off x="4988480" y="1297049"/>
            <a:ext cx="376810" cy="362828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Arrow Connector 154">
            <a:extLst>
              <a:ext uri="{FF2B5EF4-FFF2-40B4-BE49-F238E27FC236}">
                <a16:creationId xmlns:a16="http://schemas.microsoft.com/office/drawing/2014/main" id="{F458E447-7736-40DC-A1B5-7711C66E57DA}"/>
              </a:ext>
            </a:extLst>
          </p:cNvPr>
          <p:cNvCxnSpPr>
            <a:cxnSpLocks/>
          </p:cNvCxnSpPr>
          <p:nvPr/>
        </p:nvCxnSpPr>
        <p:spPr>
          <a:xfrm flipH="1" flipV="1">
            <a:off x="4820916" y="1432634"/>
            <a:ext cx="362828" cy="376809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Graphic 20" descr="Electric Tower outline">
            <a:extLst>
              <a:ext uri="{FF2B5EF4-FFF2-40B4-BE49-F238E27FC236}">
                <a16:creationId xmlns:a16="http://schemas.microsoft.com/office/drawing/2014/main" id="{5522375B-56E9-4DB9-A597-ED5CE80452D3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 rot="18900000">
            <a:off x="5155275" y="1648373"/>
            <a:ext cx="796650" cy="768690"/>
          </a:xfrm>
          <a:prstGeom prst="rect">
            <a:avLst/>
          </a:prstGeom>
        </p:spPr>
      </p:pic>
      <p:pic>
        <p:nvPicPr>
          <p:cNvPr id="213" name="Graphic 212" descr="Lock outline">
            <a:extLst>
              <a:ext uri="{FF2B5EF4-FFF2-40B4-BE49-F238E27FC236}">
                <a16:creationId xmlns:a16="http://schemas.microsoft.com/office/drawing/2014/main" id="{DB37C975-EBF8-4D79-9386-7C60B853C827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7"/>
              </a:ext>
            </a:extLst>
          </a:blip>
          <a:stretch>
            <a:fillRect/>
          </a:stretch>
        </p:blipFill>
        <p:spPr>
          <a:xfrm rot="18900000">
            <a:off x="5970520" y="2462802"/>
            <a:ext cx="347960" cy="354949"/>
          </a:xfrm>
          <a:prstGeom prst="rect">
            <a:avLst/>
          </a:prstGeom>
        </p:spPr>
      </p:pic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590A2572-F1F0-0338-98B9-AE6FE101FE0F}"/>
              </a:ext>
            </a:extLst>
          </p:cNvPr>
          <p:cNvCxnSpPr>
            <a:cxnSpLocks/>
          </p:cNvCxnSpPr>
          <p:nvPr/>
        </p:nvCxnSpPr>
        <p:spPr>
          <a:xfrm flipH="1" flipV="1">
            <a:off x="6212089" y="2788853"/>
            <a:ext cx="202040" cy="243983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D7929A6-79E1-6F2F-839F-ADE4623138AF}"/>
              </a:ext>
            </a:extLst>
          </p:cNvPr>
          <p:cNvCxnSpPr>
            <a:cxnSpLocks/>
          </p:cNvCxnSpPr>
          <p:nvPr/>
        </p:nvCxnSpPr>
        <p:spPr>
          <a:xfrm>
            <a:off x="6330718" y="2709196"/>
            <a:ext cx="250976" cy="264956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B90C519-841B-C712-51A6-694D1CEF9ADA}"/>
              </a:ext>
            </a:extLst>
          </p:cNvPr>
          <p:cNvCxnSpPr>
            <a:cxnSpLocks/>
          </p:cNvCxnSpPr>
          <p:nvPr/>
        </p:nvCxnSpPr>
        <p:spPr>
          <a:xfrm>
            <a:off x="5775422" y="2272530"/>
            <a:ext cx="217758" cy="217756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>
            <a:extLst>
              <a:ext uri="{FF2B5EF4-FFF2-40B4-BE49-F238E27FC236}">
                <a16:creationId xmlns:a16="http://schemas.microsoft.com/office/drawing/2014/main" id="{863A15C9-AE6A-0648-57B3-21C29FC3A882}"/>
              </a:ext>
            </a:extLst>
          </p:cNvPr>
          <p:cNvSpPr txBox="1"/>
          <p:nvPr/>
        </p:nvSpPr>
        <p:spPr>
          <a:xfrm>
            <a:off x="2274043" y="1791514"/>
            <a:ext cx="1185387" cy="31476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Physical asset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4A220853-D9D8-B720-E925-E5BC7E9748A2}"/>
              </a:ext>
            </a:extLst>
          </p:cNvPr>
          <p:cNvSpPr txBox="1"/>
          <p:nvPr/>
        </p:nvSpPr>
        <p:spPr>
          <a:xfrm>
            <a:off x="3272544" y="2420831"/>
            <a:ext cx="1185387" cy="31476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Digital twin</a:t>
            </a:r>
          </a:p>
        </p:txBody>
      </p:sp>
      <p:cxnSp>
        <p:nvCxnSpPr>
          <p:cNvPr id="107" name="Connector: Curved 106">
            <a:extLst>
              <a:ext uri="{FF2B5EF4-FFF2-40B4-BE49-F238E27FC236}">
                <a16:creationId xmlns:a16="http://schemas.microsoft.com/office/drawing/2014/main" id="{16341B62-0DCD-07E7-B0D7-CFB40D16AC98}"/>
              </a:ext>
            </a:extLst>
          </p:cNvPr>
          <p:cNvCxnSpPr>
            <a:stCxn id="104" idx="0"/>
          </p:cNvCxnSpPr>
          <p:nvPr/>
        </p:nvCxnSpPr>
        <p:spPr>
          <a:xfrm rot="5400000" flipH="1" flipV="1">
            <a:off x="3228029" y="818804"/>
            <a:ext cx="611419" cy="1334003"/>
          </a:xfrm>
          <a:prstGeom prst="curved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Connector: Curved 107">
            <a:extLst>
              <a:ext uri="{FF2B5EF4-FFF2-40B4-BE49-F238E27FC236}">
                <a16:creationId xmlns:a16="http://schemas.microsoft.com/office/drawing/2014/main" id="{BCF2967E-351D-0758-8013-9348E314B753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4326627" y="1612418"/>
            <a:ext cx="249202" cy="1378204"/>
          </a:xfrm>
          <a:prstGeom prst="curved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>
            <a:extLst>
              <a:ext uri="{FF2B5EF4-FFF2-40B4-BE49-F238E27FC236}">
                <a16:creationId xmlns:a16="http://schemas.microsoft.com/office/drawing/2014/main" id="{069D48E8-C2B4-6C51-C8CE-00CF336FC2F2}"/>
              </a:ext>
            </a:extLst>
          </p:cNvPr>
          <p:cNvSpPr txBox="1"/>
          <p:nvPr/>
        </p:nvSpPr>
        <p:spPr>
          <a:xfrm>
            <a:off x="1954853" y="3032752"/>
            <a:ext cx="1185387" cy="52322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Control over data sharing</a:t>
            </a:r>
          </a:p>
        </p:txBody>
      </p:sp>
      <p:cxnSp>
        <p:nvCxnSpPr>
          <p:cNvPr id="117" name="Connector: Curved 116">
            <a:extLst>
              <a:ext uri="{FF2B5EF4-FFF2-40B4-BE49-F238E27FC236}">
                <a16:creationId xmlns:a16="http://schemas.microsoft.com/office/drawing/2014/main" id="{D3460FCF-5061-56AC-E3EB-874DC2DD6E07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4149769" y="1299691"/>
            <a:ext cx="433500" cy="3252266"/>
          </a:xfrm>
          <a:prstGeom prst="curved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0873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Oval 84">
            <a:extLst>
              <a:ext uri="{FF2B5EF4-FFF2-40B4-BE49-F238E27FC236}">
                <a16:creationId xmlns:a16="http://schemas.microsoft.com/office/drawing/2014/main" id="{668254DA-7F01-4F6D-8BE5-C787C65CB0C0}"/>
              </a:ext>
            </a:extLst>
          </p:cNvPr>
          <p:cNvSpPr/>
          <p:nvPr/>
        </p:nvSpPr>
        <p:spPr>
          <a:xfrm>
            <a:off x="4518212" y="1059984"/>
            <a:ext cx="4932000" cy="4932000"/>
          </a:xfrm>
          <a:prstGeom prst="ellipse">
            <a:avLst/>
          </a:prstGeom>
          <a:noFill/>
          <a:ln>
            <a:solidFill>
              <a:srgbClr val="4545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4B59814-DBB4-4E89-95FF-824A9343C4E4}"/>
              </a:ext>
            </a:extLst>
          </p:cNvPr>
          <p:cNvSpPr/>
          <p:nvPr/>
        </p:nvSpPr>
        <p:spPr>
          <a:xfrm rot="10800000">
            <a:off x="6536674" y="808437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424A57FB-7F08-49D1-A38F-E098914808BA}"/>
              </a:ext>
            </a:extLst>
          </p:cNvPr>
          <p:cNvSpPr/>
          <p:nvPr/>
        </p:nvSpPr>
        <p:spPr>
          <a:xfrm rot="5400000">
            <a:off x="4632906" y="2698385"/>
            <a:ext cx="900242" cy="1607862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69BF71D6-9EAB-46E6-BCAC-8CBBF22D9587}"/>
              </a:ext>
            </a:extLst>
          </p:cNvPr>
          <p:cNvSpPr/>
          <p:nvPr/>
        </p:nvSpPr>
        <p:spPr>
          <a:xfrm rot="2700000">
            <a:off x="5196625" y="4047451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1EA18B0F-D771-4F3A-A706-3DB5802A1ACB}"/>
              </a:ext>
            </a:extLst>
          </p:cNvPr>
          <p:cNvSpPr/>
          <p:nvPr/>
        </p:nvSpPr>
        <p:spPr>
          <a:xfrm>
            <a:off x="6531509" y="4589402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6481BEB6-E225-4749-B5EE-03BF0799DA89}"/>
              </a:ext>
            </a:extLst>
          </p:cNvPr>
          <p:cNvSpPr/>
          <p:nvPr/>
        </p:nvSpPr>
        <p:spPr>
          <a:xfrm rot="18900000">
            <a:off x="7886525" y="4043802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9" name="Rectangle 258">
            <a:extLst>
              <a:ext uri="{FF2B5EF4-FFF2-40B4-BE49-F238E27FC236}">
                <a16:creationId xmlns:a16="http://schemas.microsoft.com/office/drawing/2014/main" id="{B8A488D9-21C3-4D61-A827-119BE1DFD1D3}"/>
              </a:ext>
            </a:extLst>
          </p:cNvPr>
          <p:cNvSpPr/>
          <p:nvPr/>
        </p:nvSpPr>
        <p:spPr>
          <a:xfrm rot="13500000">
            <a:off x="7871018" y="1367699"/>
            <a:ext cx="900242" cy="160786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0" name="Rectangle 259">
            <a:extLst>
              <a:ext uri="{FF2B5EF4-FFF2-40B4-BE49-F238E27FC236}">
                <a16:creationId xmlns:a16="http://schemas.microsoft.com/office/drawing/2014/main" id="{738557AB-B899-410F-ACB8-EF9B17BD3D8F}"/>
              </a:ext>
            </a:extLst>
          </p:cNvPr>
          <p:cNvSpPr/>
          <p:nvPr/>
        </p:nvSpPr>
        <p:spPr>
          <a:xfrm rot="16200000">
            <a:off x="8436132" y="2702405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49DDBF7D-F068-47EA-A89E-4A1A78D0134E}"/>
              </a:ext>
            </a:extLst>
          </p:cNvPr>
          <p:cNvSpPr txBox="1"/>
          <p:nvPr/>
        </p:nvSpPr>
        <p:spPr>
          <a:xfrm>
            <a:off x="6455469" y="391301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Wind Farm Operator</a:t>
            </a:r>
          </a:p>
        </p:txBody>
      </p:sp>
      <p:pic>
        <p:nvPicPr>
          <p:cNvPr id="5" name="Graphic 4" descr="Wind Turbines outline">
            <a:extLst>
              <a:ext uri="{FF2B5EF4-FFF2-40B4-BE49-F238E27FC236}">
                <a16:creationId xmlns:a16="http://schemas.microsoft.com/office/drawing/2014/main" id="{10F132EA-A532-4B46-8734-26EBB8ACB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01689" y="1643732"/>
            <a:ext cx="370212" cy="370212"/>
          </a:xfrm>
          <a:prstGeom prst="rect">
            <a:avLst/>
          </a:prstGeom>
        </p:spPr>
      </p:pic>
      <p:pic>
        <p:nvPicPr>
          <p:cNvPr id="7" name="Graphic 6" descr="Wind Turbines with solid fill">
            <a:extLst>
              <a:ext uri="{FF2B5EF4-FFF2-40B4-BE49-F238E27FC236}">
                <a16:creationId xmlns:a16="http://schemas.microsoft.com/office/drawing/2014/main" id="{5569AF1E-6CC5-4264-A729-CFD4AE2636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801689" y="856905"/>
            <a:ext cx="370212" cy="370212"/>
          </a:xfrm>
          <a:prstGeom prst="rect">
            <a:avLst/>
          </a:prstGeom>
        </p:spPr>
      </p:pic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38760906-5FAD-4771-8BB4-0AB90342DC66}"/>
              </a:ext>
            </a:extLst>
          </p:cNvPr>
          <p:cNvCxnSpPr>
            <a:cxnSpLocks/>
          </p:cNvCxnSpPr>
          <p:nvPr/>
        </p:nvCxnSpPr>
        <p:spPr>
          <a:xfrm rot="10800000">
            <a:off x="6986795" y="2008029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9893B40-DC12-4CDC-AA9E-948439D0E5DA}"/>
              </a:ext>
            </a:extLst>
          </p:cNvPr>
          <p:cNvCxnSpPr>
            <a:cxnSpLocks/>
          </p:cNvCxnSpPr>
          <p:nvPr/>
        </p:nvCxnSpPr>
        <p:spPr>
          <a:xfrm rot="10800000" flipV="1">
            <a:off x="7108315" y="1318520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700A1E21-EE07-424F-9865-4B4AD539C34D}"/>
              </a:ext>
            </a:extLst>
          </p:cNvPr>
          <p:cNvCxnSpPr>
            <a:cxnSpLocks/>
          </p:cNvCxnSpPr>
          <p:nvPr/>
        </p:nvCxnSpPr>
        <p:spPr>
          <a:xfrm rot="10800000">
            <a:off x="6877818" y="1309284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9" name="Graphic 108" descr="Lock outline">
            <a:extLst>
              <a:ext uri="{FF2B5EF4-FFF2-40B4-BE49-F238E27FC236}">
                <a16:creationId xmlns:a16="http://schemas.microsoft.com/office/drawing/2014/main" id="{9411F759-CBED-4108-8AD2-46BD9E7C09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887457" y="2218156"/>
            <a:ext cx="194161" cy="194161"/>
          </a:xfrm>
          <a:prstGeom prst="rect">
            <a:avLst/>
          </a:prstGeom>
        </p:spPr>
      </p:pic>
      <p:pic>
        <p:nvPicPr>
          <p:cNvPr id="13" name="Graphic 12" descr="Power Plant outline">
            <a:extLst>
              <a:ext uri="{FF2B5EF4-FFF2-40B4-BE49-F238E27FC236}">
                <a16:creationId xmlns:a16="http://schemas.microsoft.com/office/drawing/2014/main" id="{0F2EC39F-3BAC-41FB-AA42-EE26E5567E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2700000">
            <a:off x="7982965" y="2139591"/>
            <a:ext cx="370212" cy="370212"/>
          </a:xfrm>
          <a:prstGeom prst="rect">
            <a:avLst/>
          </a:prstGeom>
        </p:spPr>
      </p:pic>
      <p:pic>
        <p:nvPicPr>
          <p:cNvPr id="15" name="Graphic 14" descr="Power Plant with solid fill">
            <a:extLst>
              <a:ext uri="{FF2B5EF4-FFF2-40B4-BE49-F238E27FC236}">
                <a16:creationId xmlns:a16="http://schemas.microsoft.com/office/drawing/2014/main" id="{01EF5EA1-390E-468F-AF48-564C064D2CE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2700000">
            <a:off x="8539335" y="1583220"/>
            <a:ext cx="370212" cy="370212"/>
          </a:xfrm>
          <a:prstGeom prst="rect">
            <a:avLst/>
          </a:prstGeom>
        </p:spPr>
      </p:pic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44C4E87C-7129-48BA-85A9-7B25F2CAE4F0}"/>
              </a:ext>
            </a:extLst>
          </p:cNvPr>
          <p:cNvCxnSpPr>
            <a:cxnSpLocks/>
          </p:cNvCxnSpPr>
          <p:nvPr/>
        </p:nvCxnSpPr>
        <p:spPr>
          <a:xfrm rot="13500000">
            <a:off x="7967440" y="2420783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20DCE187-6573-4F5A-A690-E03F9E04FB92}"/>
              </a:ext>
            </a:extLst>
          </p:cNvPr>
          <p:cNvSpPr txBox="1"/>
          <p:nvPr/>
        </p:nvSpPr>
        <p:spPr>
          <a:xfrm>
            <a:off x="8664798" y="1212025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Power Station Operator</a:t>
            </a:r>
          </a:p>
        </p:txBody>
      </p:sp>
      <p:cxnSp>
        <p:nvCxnSpPr>
          <p:cNvPr id="149" name="Straight Arrow Connector 148">
            <a:extLst>
              <a:ext uri="{FF2B5EF4-FFF2-40B4-BE49-F238E27FC236}">
                <a16:creationId xmlns:a16="http://schemas.microsoft.com/office/drawing/2014/main" id="{DCB8EC65-6FB0-467E-AB1C-049043679EAF}"/>
              </a:ext>
            </a:extLst>
          </p:cNvPr>
          <p:cNvCxnSpPr>
            <a:cxnSpLocks/>
          </p:cNvCxnSpPr>
          <p:nvPr/>
        </p:nvCxnSpPr>
        <p:spPr>
          <a:xfrm rot="13500000" flipV="1">
            <a:off x="8541961" y="2033304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>
            <a:extLst>
              <a:ext uri="{FF2B5EF4-FFF2-40B4-BE49-F238E27FC236}">
                <a16:creationId xmlns:a16="http://schemas.microsoft.com/office/drawing/2014/main" id="{0BE3A6AE-0271-4845-ACBB-A4C697B2922C}"/>
              </a:ext>
            </a:extLst>
          </p:cNvPr>
          <p:cNvCxnSpPr>
            <a:cxnSpLocks/>
          </p:cNvCxnSpPr>
          <p:nvPr/>
        </p:nvCxnSpPr>
        <p:spPr>
          <a:xfrm rot="13500000">
            <a:off x="8397520" y="1861156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" name="Rectangle 184">
            <a:extLst>
              <a:ext uri="{FF2B5EF4-FFF2-40B4-BE49-F238E27FC236}">
                <a16:creationId xmlns:a16="http://schemas.microsoft.com/office/drawing/2014/main" id="{BF0BD6D1-860F-43C4-83C1-7C6633092C1A}"/>
              </a:ext>
            </a:extLst>
          </p:cNvPr>
          <p:cNvSpPr/>
          <p:nvPr/>
        </p:nvSpPr>
        <p:spPr>
          <a:xfrm rot="13500000">
            <a:off x="7871017" y="1367698"/>
            <a:ext cx="900242" cy="1607862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9" name="Graphic 208" descr="Lock outline">
            <a:extLst>
              <a:ext uri="{FF2B5EF4-FFF2-40B4-BE49-F238E27FC236}">
                <a16:creationId xmlns:a16="http://schemas.microsoft.com/office/drawing/2014/main" id="{64CF98E0-2EC2-44FC-B303-2F9D86E2BFA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 rot="2700000">
            <a:off x="7724010" y="2577841"/>
            <a:ext cx="194161" cy="194161"/>
          </a:xfrm>
          <a:prstGeom prst="rect">
            <a:avLst/>
          </a:prstGeom>
        </p:spPr>
      </p:pic>
      <p:sp>
        <p:nvSpPr>
          <p:cNvPr id="116" name="TextBox 115">
            <a:extLst>
              <a:ext uri="{FF2B5EF4-FFF2-40B4-BE49-F238E27FC236}">
                <a16:creationId xmlns:a16="http://schemas.microsoft.com/office/drawing/2014/main" id="{081DBDBB-702E-40E4-8DB2-DA4F65A690F6}"/>
              </a:ext>
            </a:extLst>
          </p:cNvPr>
          <p:cNvSpPr txBox="1"/>
          <p:nvPr/>
        </p:nvSpPr>
        <p:spPr>
          <a:xfrm>
            <a:off x="3373102" y="3279572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Industrial Consumer</a:t>
            </a:r>
          </a:p>
        </p:txBody>
      </p:sp>
      <p:pic>
        <p:nvPicPr>
          <p:cNvPr id="9" name="Graphic 8" descr="Factory with solid fill">
            <a:extLst>
              <a:ext uri="{FF2B5EF4-FFF2-40B4-BE49-F238E27FC236}">
                <a16:creationId xmlns:a16="http://schemas.microsoft.com/office/drawing/2014/main" id="{BAD80200-4364-420A-A8CE-96655383392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327563" y="3317210"/>
            <a:ext cx="370212" cy="370212"/>
          </a:xfrm>
          <a:prstGeom prst="rect">
            <a:avLst/>
          </a:prstGeom>
        </p:spPr>
      </p:pic>
      <p:pic>
        <p:nvPicPr>
          <p:cNvPr id="11" name="Graphic 10" descr="Factory outline">
            <a:extLst>
              <a:ext uri="{FF2B5EF4-FFF2-40B4-BE49-F238E27FC236}">
                <a16:creationId xmlns:a16="http://schemas.microsoft.com/office/drawing/2014/main" id="{8B5580D8-FFEC-4043-8604-2CE9C6B4F91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5114390" y="3317210"/>
            <a:ext cx="370212" cy="370212"/>
          </a:xfrm>
          <a:prstGeom prst="rect">
            <a:avLst/>
          </a:prstGeom>
        </p:spPr>
      </p:pic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67C812E7-DABC-43C6-87DE-2AC8345391F7}"/>
              </a:ext>
            </a:extLst>
          </p:cNvPr>
          <p:cNvCxnSpPr>
            <a:cxnSpLocks/>
          </p:cNvCxnSpPr>
          <p:nvPr/>
        </p:nvCxnSpPr>
        <p:spPr>
          <a:xfrm rot="5400000">
            <a:off x="5583232" y="3397772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Arrow Connector 158">
            <a:extLst>
              <a:ext uri="{FF2B5EF4-FFF2-40B4-BE49-F238E27FC236}">
                <a16:creationId xmlns:a16="http://schemas.microsoft.com/office/drawing/2014/main" id="{AA4DD94F-B341-49AA-A1AB-934A75C88A2E}"/>
              </a:ext>
            </a:extLst>
          </p:cNvPr>
          <p:cNvCxnSpPr>
            <a:cxnSpLocks/>
          </p:cNvCxnSpPr>
          <p:nvPr/>
        </p:nvCxnSpPr>
        <p:spPr>
          <a:xfrm rot="5400000" flipV="1">
            <a:off x="4912231" y="3247065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Arrow Connector 159">
            <a:extLst>
              <a:ext uri="{FF2B5EF4-FFF2-40B4-BE49-F238E27FC236}">
                <a16:creationId xmlns:a16="http://schemas.microsoft.com/office/drawing/2014/main" id="{D1535947-1914-4E04-BEE9-5DB789072217}"/>
              </a:ext>
            </a:extLst>
          </p:cNvPr>
          <p:cNvCxnSpPr>
            <a:cxnSpLocks/>
          </p:cNvCxnSpPr>
          <p:nvPr/>
        </p:nvCxnSpPr>
        <p:spPr>
          <a:xfrm rot="5400000">
            <a:off x="4893181" y="3486217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7" name="Graphic 216" descr="Lock outline">
            <a:extLst>
              <a:ext uri="{FF2B5EF4-FFF2-40B4-BE49-F238E27FC236}">
                <a16:creationId xmlns:a16="http://schemas.microsoft.com/office/drawing/2014/main" id="{DE445493-65C7-46EE-A6F3-328055B4B59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5685034" y="3405236"/>
            <a:ext cx="194161" cy="194160"/>
          </a:xfrm>
          <a:prstGeom prst="rect">
            <a:avLst/>
          </a:prstGeom>
        </p:spPr>
      </p:pic>
      <p:pic>
        <p:nvPicPr>
          <p:cNvPr id="25" name="Graphic 24" descr="Battery charging outline">
            <a:extLst>
              <a:ext uri="{FF2B5EF4-FFF2-40B4-BE49-F238E27FC236}">
                <a16:creationId xmlns:a16="http://schemas.microsoft.com/office/drawing/2014/main" id="{A7738B96-AF75-4B69-91DF-0473F1F2949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 rot="2700000">
            <a:off x="5614707" y="4513209"/>
            <a:ext cx="370212" cy="370212"/>
          </a:xfrm>
          <a:prstGeom prst="rect">
            <a:avLst/>
          </a:prstGeom>
        </p:spPr>
      </p:pic>
      <p:pic>
        <p:nvPicPr>
          <p:cNvPr id="27" name="Graphic 26" descr="Battery charging with solid fill">
            <a:extLst>
              <a:ext uri="{FF2B5EF4-FFF2-40B4-BE49-F238E27FC236}">
                <a16:creationId xmlns:a16="http://schemas.microsoft.com/office/drawing/2014/main" id="{9316ACC1-DE2C-46AF-8402-A87F3008338C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 rot="2700000">
            <a:off x="5058336" y="5069580"/>
            <a:ext cx="370212" cy="370212"/>
          </a:xfrm>
          <a:prstGeom prst="rect">
            <a:avLst/>
          </a:prstGeom>
        </p:spPr>
      </p:pic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9F27B872-5607-42E6-AAAA-B645B3A91C3E}"/>
              </a:ext>
            </a:extLst>
          </p:cNvPr>
          <p:cNvCxnSpPr>
            <a:cxnSpLocks/>
          </p:cNvCxnSpPr>
          <p:nvPr/>
        </p:nvCxnSpPr>
        <p:spPr>
          <a:xfrm rot="2700000">
            <a:off x="6000444" y="4393139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>
            <a:extLst>
              <a:ext uri="{FF2B5EF4-FFF2-40B4-BE49-F238E27FC236}">
                <a16:creationId xmlns:a16="http://schemas.microsoft.com/office/drawing/2014/main" id="{1F34334F-836F-4E59-A61F-6BA81E0B55C7}"/>
              </a:ext>
            </a:extLst>
          </p:cNvPr>
          <p:cNvSpPr txBox="1"/>
          <p:nvPr/>
        </p:nvSpPr>
        <p:spPr>
          <a:xfrm>
            <a:off x="4287749" y="5484983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Distributed Storage</a:t>
            </a:r>
          </a:p>
        </p:txBody>
      </p:sp>
      <p:cxnSp>
        <p:nvCxnSpPr>
          <p:cNvPr id="164" name="Straight Arrow Connector 163">
            <a:extLst>
              <a:ext uri="{FF2B5EF4-FFF2-40B4-BE49-F238E27FC236}">
                <a16:creationId xmlns:a16="http://schemas.microsoft.com/office/drawing/2014/main" id="{5BE99C26-DA10-463B-A66A-0E0E079A4AEA}"/>
              </a:ext>
            </a:extLst>
          </p:cNvPr>
          <p:cNvCxnSpPr>
            <a:cxnSpLocks/>
          </p:cNvCxnSpPr>
          <p:nvPr/>
        </p:nvCxnSpPr>
        <p:spPr>
          <a:xfrm rot="2700000" flipV="1">
            <a:off x="5444395" y="4725703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Arrow Connector 164">
            <a:extLst>
              <a:ext uri="{FF2B5EF4-FFF2-40B4-BE49-F238E27FC236}">
                <a16:creationId xmlns:a16="http://schemas.microsoft.com/office/drawing/2014/main" id="{B03535C8-E1EE-47EA-B864-BFCCDC3735EA}"/>
              </a:ext>
            </a:extLst>
          </p:cNvPr>
          <p:cNvCxnSpPr>
            <a:cxnSpLocks/>
          </p:cNvCxnSpPr>
          <p:nvPr/>
        </p:nvCxnSpPr>
        <p:spPr>
          <a:xfrm rot="2700000">
            <a:off x="5598072" y="4934798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1" name="Graphic 220" descr="Lock outline">
            <a:extLst>
              <a:ext uri="{FF2B5EF4-FFF2-40B4-BE49-F238E27FC236}">
                <a16:creationId xmlns:a16="http://schemas.microsoft.com/office/drawing/2014/main" id="{BD51FDCF-14A2-4317-9B53-0C7B4C844EDD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 rot="2700000">
            <a:off x="6046560" y="4256014"/>
            <a:ext cx="194161" cy="194161"/>
          </a:xfrm>
          <a:prstGeom prst="rect">
            <a:avLst/>
          </a:prstGeom>
        </p:spPr>
      </p:pic>
      <p:pic>
        <p:nvPicPr>
          <p:cNvPr id="17" name="Graphic 16" descr="Electric car with solid fill">
            <a:extLst>
              <a:ext uri="{FF2B5EF4-FFF2-40B4-BE49-F238E27FC236}">
                <a16:creationId xmlns:a16="http://schemas.microsoft.com/office/drawing/2014/main" id="{67F28324-9726-483A-9CC6-DFBDF5CB1BB6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9271503" y="3321229"/>
            <a:ext cx="370212" cy="370212"/>
          </a:xfrm>
          <a:prstGeom prst="rect">
            <a:avLst/>
          </a:prstGeom>
        </p:spPr>
      </p:pic>
      <p:pic>
        <p:nvPicPr>
          <p:cNvPr id="23" name="Graphic 22" descr="Electric car outline">
            <a:extLst>
              <a:ext uri="{FF2B5EF4-FFF2-40B4-BE49-F238E27FC236}">
                <a16:creationId xmlns:a16="http://schemas.microsoft.com/office/drawing/2014/main" id="{3B3B77DE-C182-4B5B-A150-E626FEDAFEEA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8484676" y="3321229"/>
            <a:ext cx="370212" cy="370212"/>
          </a:xfrm>
          <a:prstGeom prst="rect">
            <a:avLst/>
          </a:prstGeom>
        </p:spPr>
      </p:pic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A0AA0964-DD6C-4347-B6FF-81335D75C5D1}"/>
              </a:ext>
            </a:extLst>
          </p:cNvPr>
          <p:cNvCxnSpPr>
            <a:cxnSpLocks/>
          </p:cNvCxnSpPr>
          <p:nvPr/>
        </p:nvCxnSpPr>
        <p:spPr>
          <a:xfrm rot="16200000">
            <a:off x="8386046" y="3401791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TextBox 119">
            <a:extLst>
              <a:ext uri="{FF2B5EF4-FFF2-40B4-BE49-F238E27FC236}">
                <a16:creationId xmlns:a16="http://schemas.microsoft.com/office/drawing/2014/main" id="{DBEC6F6D-89DA-4765-8B20-5F2399698851}"/>
              </a:ext>
            </a:extLst>
          </p:cNvPr>
          <p:cNvSpPr txBox="1"/>
          <p:nvPr/>
        </p:nvSpPr>
        <p:spPr>
          <a:xfrm>
            <a:off x="9534973" y="3279572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Charging Provider</a:t>
            </a:r>
          </a:p>
        </p:txBody>
      </p:sp>
      <p:cxnSp>
        <p:nvCxnSpPr>
          <p:cNvPr id="169" name="Straight Arrow Connector 168">
            <a:extLst>
              <a:ext uri="{FF2B5EF4-FFF2-40B4-BE49-F238E27FC236}">
                <a16:creationId xmlns:a16="http://schemas.microsoft.com/office/drawing/2014/main" id="{36804A32-EEA2-4A91-9DA8-0811DE777EC0}"/>
              </a:ext>
            </a:extLst>
          </p:cNvPr>
          <p:cNvCxnSpPr>
            <a:cxnSpLocks/>
          </p:cNvCxnSpPr>
          <p:nvPr/>
        </p:nvCxnSpPr>
        <p:spPr>
          <a:xfrm rot="16200000" flipV="1">
            <a:off x="9050584" y="3506823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Arrow Connector 169">
            <a:extLst>
              <a:ext uri="{FF2B5EF4-FFF2-40B4-BE49-F238E27FC236}">
                <a16:creationId xmlns:a16="http://schemas.microsoft.com/office/drawing/2014/main" id="{C81F42FE-29DD-4FE2-966A-2F96F0B58594}"/>
              </a:ext>
            </a:extLst>
          </p:cNvPr>
          <p:cNvCxnSpPr>
            <a:cxnSpLocks/>
          </p:cNvCxnSpPr>
          <p:nvPr/>
        </p:nvCxnSpPr>
        <p:spPr>
          <a:xfrm rot="16200000">
            <a:off x="9069056" y="3279790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Rectangle 188">
            <a:extLst>
              <a:ext uri="{FF2B5EF4-FFF2-40B4-BE49-F238E27FC236}">
                <a16:creationId xmlns:a16="http://schemas.microsoft.com/office/drawing/2014/main" id="{636D6B83-F3F3-4BB9-8E0E-73346D0ED12B}"/>
              </a:ext>
            </a:extLst>
          </p:cNvPr>
          <p:cNvSpPr/>
          <p:nvPr/>
        </p:nvSpPr>
        <p:spPr>
          <a:xfrm rot="16200000">
            <a:off x="8436131" y="2702404"/>
            <a:ext cx="900242" cy="1607863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5" name="Graphic 224" descr="Lock outline">
            <a:extLst>
              <a:ext uri="{FF2B5EF4-FFF2-40B4-BE49-F238E27FC236}">
                <a16:creationId xmlns:a16="http://schemas.microsoft.com/office/drawing/2014/main" id="{2DAD491B-44C0-408D-B775-CF17E54EC078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8076475" y="3409254"/>
            <a:ext cx="194161" cy="194161"/>
          </a:xfrm>
          <a:prstGeom prst="rect">
            <a:avLst/>
          </a:prstGeom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A932A3E0-FA1E-4649-AE1F-41640D3E6EAA}"/>
              </a:ext>
            </a:extLst>
          </p:cNvPr>
          <p:cNvSpPr txBox="1"/>
          <p:nvPr/>
        </p:nvSpPr>
        <p:spPr>
          <a:xfrm>
            <a:off x="6455469" y="6197387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System Operator</a:t>
            </a:r>
          </a:p>
        </p:txBody>
      </p:sp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65AE6196-15C0-41D1-B0FC-4F954482D327}"/>
              </a:ext>
            </a:extLst>
          </p:cNvPr>
          <p:cNvCxnSpPr>
            <a:cxnSpLocks/>
          </p:cNvCxnSpPr>
          <p:nvPr/>
        </p:nvCxnSpPr>
        <p:spPr>
          <a:xfrm>
            <a:off x="6981630" y="4788584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>
            <a:extLst>
              <a:ext uri="{FF2B5EF4-FFF2-40B4-BE49-F238E27FC236}">
                <a16:creationId xmlns:a16="http://schemas.microsoft.com/office/drawing/2014/main" id="{895C7729-50C2-4780-99CB-791767C56ACE}"/>
              </a:ext>
            </a:extLst>
          </p:cNvPr>
          <p:cNvCxnSpPr>
            <a:cxnSpLocks/>
          </p:cNvCxnSpPr>
          <p:nvPr/>
        </p:nvCxnSpPr>
        <p:spPr>
          <a:xfrm flipV="1">
            <a:off x="6853762" y="5446745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Arrow Connector 128">
            <a:extLst>
              <a:ext uri="{FF2B5EF4-FFF2-40B4-BE49-F238E27FC236}">
                <a16:creationId xmlns:a16="http://schemas.microsoft.com/office/drawing/2014/main" id="{A0693285-D8A3-4618-8DA9-C51F2A011753}"/>
              </a:ext>
            </a:extLst>
          </p:cNvPr>
          <p:cNvCxnSpPr>
            <a:cxnSpLocks/>
          </p:cNvCxnSpPr>
          <p:nvPr/>
        </p:nvCxnSpPr>
        <p:spPr>
          <a:xfrm>
            <a:off x="7109079" y="5446745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5" name="Graphic 124" descr="Lock outline">
            <a:extLst>
              <a:ext uri="{FF2B5EF4-FFF2-40B4-BE49-F238E27FC236}">
                <a16:creationId xmlns:a16="http://schemas.microsoft.com/office/drawing/2014/main" id="{81FABE90-9208-4F45-97EF-BF081E6AF9BD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6886165" y="4593087"/>
            <a:ext cx="194161" cy="194161"/>
          </a:xfrm>
          <a:prstGeom prst="rect">
            <a:avLst/>
          </a:prstGeom>
        </p:spPr>
      </p:pic>
      <p:sp>
        <p:nvSpPr>
          <p:cNvPr id="137" name="TextBox 136">
            <a:extLst>
              <a:ext uri="{FF2B5EF4-FFF2-40B4-BE49-F238E27FC236}">
                <a16:creationId xmlns:a16="http://schemas.microsoft.com/office/drawing/2014/main" id="{3E6D18F5-E324-4593-9108-74C5CEBE5DC3}"/>
              </a:ext>
            </a:extLst>
          </p:cNvPr>
          <p:cNvSpPr txBox="1"/>
          <p:nvPr/>
        </p:nvSpPr>
        <p:spPr>
          <a:xfrm>
            <a:off x="8664798" y="5484983"/>
            <a:ext cx="10574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Electrolyser</a:t>
            </a:r>
          </a:p>
        </p:txBody>
      </p: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873657CC-4C0D-474D-850B-577057E13AB2}"/>
              </a:ext>
            </a:extLst>
          </p:cNvPr>
          <p:cNvCxnSpPr>
            <a:cxnSpLocks/>
          </p:cNvCxnSpPr>
          <p:nvPr/>
        </p:nvCxnSpPr>
        <p:spPr>
          <a:xfrm rot="18900000">
            <a:off x="7982947" y="4389491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Arrow Connector 174">
            <a:extLst>
              <a:ext uri="{FF2B5EF4-FFF2-40B4-BE49-F238E27FC236}">
                <a16:creationId xmlns:a16="http://schemas.microsoft.com/office/drawing/2014/main" id="{0BDEE09A-69FC-41F2-94D6-A676AEC94CD3}"/>
              </a:ext>
            </a:extLst>
          </p:cNvPr>
          <p:cNvCxnSpPr>
            <a:cxnSpLocks/>
          </p:cNvCxnSpPr>
          <p:nvPr/>
        </p:nvCxnSpPr>
        <p:spPr>
          <a:xfrm rot="18900000" flipV="1">
            <a:off x="8339357" y="4882907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Arrow Connector 175">
            <a:extLst>
              <a:ext uri="{FF2B5EF4-FFF2-40B4-BE49-F238E27FC236}">
                <a16:creationId xmlns:a16="http://schemas.microsoft.com/office/drawing/2014/main" id="{936463A8-366F-4323-9F46-6C08972EE3E6}"/>
              </a:ext>
            </a:extLst>
          </p:cNvPr>
          <p:cNvCxnSpPr>
            <a:cxnSpLocks/>
          </p:cNvCxnSpPr>
          <p:nvPr/>
        </p:nvCxnSpPr>
        <p:spPr>
          <a:xfrm rot="18900000">
            <a:off x="8520740" y="4719994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2" name="Graphic 171" descr="Lock outline">
            <a:extLst>
              <a:ext uri="{FF2B5EF4-FFF2-40B4-BE49-F238E27FC236}">
                <a16:creationId xmlns:a16="http://schemas.microsoft.com/office/drawing/2014/main" id="{DF36CE25-86BB-47F8-8731-6D5D601F7639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 rot="18900000">
            <a:off x="7743866" y="4254990"/>
            <a:ext cx="194161" cy="194161"/>
          </a:xfrm>
          <a:prstGeom prst="rect">
            <a:avLst/>
          </a:prstGeom>
        </p:spPr>
      </p:pic>
      <p:pic>
        <p:nvPicPr>
          <p:cNvPr id="30" name="Graphic 29" descr="Bubbles with solid fill">
            <a:extLst>
              <a:ext uri="{FF2B5EF4-FFF2-40B4-BE49-F238E27FC236}">
                <a16:creationId xmlns:a16="http://schemas.microsoft.com/office/drawing/2014/main" id="{E70AA30D-F9DD-4937-91FF-0DE513BFD69E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 rot="18900000">
            <a:off x="8506338" y="4961901"/>
            <a:ext cx="370212" cy="370212"/>
          </a:xfrm>
          <a:prstGeom prst="rect">
            <a:avLst/>
          </a:prstGeom>
        </p:spPr>
      </p:pic>
      <p:pic>
        <p:nvPicPr>
          <p:cNvPr id="227" name="Graphic 226" descr="Bubbles outline">
            <a:extLst>
              <a:ext uri="{FF2B5EF4-FFF2-40B4-BE49-F238E27FC236}">
                <a16:creationId xmlns:a16="http://schemas.microsoft.com/office/drawing/2014/main" id="{23723B07-C2D2-4202-B9C5-EDDB840F0E32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 rot="18900000">
            <a:off x="8012041" y="4497059"/>
            <a:ext cx="370212" cy="370212"/>
          </a:xfrm>
          <a:prstGeom prst="rect">
            <a:avLst/>
          </a:prstGeom>
        </p:spPr>
      </p:pic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392AB366-F644-4DD6-A407-467F297FE617}"/>
              </a:ext>
            </a:extLst>
          </p:cNvPr>
          <p:cNvCxnSpPr>
            <a:cxnSpLocks/>
          </p:cNvCxnSpPr>
          <p:nvPr/>
        </p:nvCxnSpPr>
        <p:spPr>
          <a:xfrm rot="9000000" flipH="1">
            <a:off x="4558529" y="301653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D4ACAEBF-391B-4EF5-8BA5-8F641C3DE10A}"/>
              </a:ext>
            </a:extLst>
          </p:cNvPr>
          <p:cNvCxnSpPr>
            <a:cxnSpLocks/>
          </p:cNvCxnSpPr>
          <p:nvPr/>
        </p:nvCxnSpPr>
        <p:spPr>
          <a:xfrm rot="9000000">
            <a:off x="4534781" y="294484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Straight Connector 270">
            <a:extLst>
              <a:ext uri="{FF2B5EF4-FFF2-40B4-BE49-F238E27FC236}">
                <a16:creationId xmlns:a16="http://schemas.microsoft.com/office/drawing/2014/main" id="{244B60DE-0E9E-4628-86FF-9738C44D247A}"/>
              </a:ext>
            </a:extLst>
          </p:cNvPr>
          <p:cNvCxnSpPr>
            <a:cxnSpLocks/>
          </p:cNvCxnSpPr>
          <p:nvPr/>
        </p:nvCxnSpPr>
        <p:spPr>
          <a:xfrm rot="18000000" flipH="1">
            <a:off x="4474771" y="4012338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25306B1B-8DDA-4D34-ABF9-FDFC3AB0E44E}"/>
              </a:ext>
            </a:extLst>
          </p:cNvPr>
          <p:cNvCxnSpPr>
            <a:cxnSpLocks/>
          </p:cNvCxnSpPr>
          <p:nvPr/>
        </p:nvCxnSpPr>
        <p:spPr>
          <a:xfrm rot="18000000">
            <a:off x="4604947" y="393478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FD4BA90-28FD-4C36-8603-6D9A3D5DB3DB}"/>
              </a:ext>
            </a:extLst>
          </p:cNvPr>
          <p:cNvCxnSpPr>
            <a:cxnSpLocks/>
          </p:cNvCxnSpPr>
          <p:nvPr/>
        </p:nvCxnSpPr>
        <p:spPr>
          <a:xfrm rot="5400000" flipH="1">
            <a:off x="4889234" y="485000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0DDE6193-C621-4F02-9BF0-40815941F267}"/>
              </a:ext>
            </a:extLst>
          </p:cNvPr>
          <p:cNvCxnSpPr>
            <a:cxnSpLocks/>
          </p:cNvCxnSpPr>
          <p:nvPr/>
        </p:nvCxnSpPr>
        <p:spPr>
          <a:xfrm rot="5400000">
            <a:off x="4889038" y="485449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Straight Connector 276">
            <a:extLst>
              <a:ext uri="{FF2B5EF4-FFF2-40B4-BE49-F238E27FC236}">
                <a16:creationId xmlns:a16="http://schemas.microsoft.com/office/drawing/2014/main" id="{E333ED0C-A3F2-41ED-8FA6-385824C85C29}"/>
              </a:ext>
            </a:extLst>
          </p:cNvPr>
          <p:cNvCxnSpPr>
            <a:cxnSpLocks/>
          </p:cNvCxnSpPr>
          <p:nvPr/>
        </p:nvCxnSpPr>
        <p:spPr>
          <a:xfrm rot="16200000" flipH="1">
            <a:off x="5536035" y="5610569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Straight Connector 277">
            <a:extLst>
              <a:ext uri="{FF2B5EF4-FFF2-40B4-BE49-F238E27FC236}">
                <a16:creationId xmlns:a16="http://schemas.microsoft.com/office/drawing/2014/main" id="{A067EB6D-4FB1-4174-87B3-4564032CA1BD}"/>
              </a:ext>
            </a:extLst>
          </p:cNvPr>
          <p:cNvCxnSpPr>
            <a:cxnSpLocks/>
          </p:cNvCxnSpPr>
          <p:nvPr/>
        </p:nvCxnSpPr>
        <p:spPr>
          <a:xfrm rot="16200000">
            <a:off x="5644229" y="549808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Straight Connector 279">
            <a:extLst>
              <a:ext uri="{FF2B5EF4-FFF2-40B4-BE49-F238E27FC236}">
                <a16:creationId xmlns:a16="http://schemas.microsoft.com/office/drawing/2014/main" id="{C61F5412-0E38-4BFB-AA62-E91DDD667702}"/>
              </a:ext>
            </a:extLst>
          </p:cNvPr>
          <p:cNvCxnSpPr>
            <a:cxnSpLocks/>
          </p:cNvCxnSpPr>
          <p:nvPr/>
        </p:nvCxnSpPr>
        <p:spPr>
          <a:xfrm rot="3600000" flipH="1">
            <a:off x="6435002" y="5899482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54562C10-067F-448D-93B4-0BBB32C04052}"/>
              </a:ext>
            </a:extLst>
          </p:cNvPr>
          <p:cNvCxnSpPr>
            <a:cxnSpLocks/>
          </p:cNvCxnSpPr>
          <p:nvPr/>
        </p:nvCxnSpPr>
        <p:spPr>
          <a:xfrm rot="3600000">
            <a:off x="6471310" y="592323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56932413-1037-49BE-829D-16A84F2B263F}"/>
              </a:ext>
            </a:extLst>
          </p:cNvPr>
          <p:cNvCxnSpPr>
            <a:cxnSpLocks/>
          </p:cNvCxnSpPr>
          <p:nvPr/>
        </p:nvCxnSpPr>
        <p:spPr>
          <a:xfrm rot="13411758" flipH="1">
            <a:off x="7430636" y="598975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5" name="Straight Connector 294">
            <a:extLst>
              <a:ext uri="{FF2B5EF4-FFF2-40B4-BE49-F238E27FC236}">
                <a16:creationId xmlns:a16="http://schemas.microsoft.com/office/drawing/2014/main" id="{9AA01C66-9FB8-4046-802D-F3A09C99BCA7}"/>
              </a:ext>
            </a:extLst>
          </p:cNvPr>
          <p:cNvCxnSpPr>
            <a:cxnSpLocks/>
          </p:cNvCxnSpPr>
          <p:nvPr/>
        </p:nvCxnSpPr>
        <p:spPr>
          <a:xfrm rot="13411758">
            <a:off x="7479558" y="5856181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2" name="Straight Connector 291">
            <a:extLst>
              <a:ext uri="{FF2B5EF4-FFF2-40B4-BE49-F238E27FC236}">
                <a16:creationId xmlns:a16="http://schemas.microsoft.com/office/drawing/2014/main" id="{DF146583-9254-4122-8FEC-8AFAB7E96233}"/>
              </a:ext>
            </a:extLst>
          </p:cNvPr>
          <p:cNvCxnSpPr>
            <a:cxnSpLocks/>
          </p:cNvCxnSpPr>
          <p:nvPr/>
        </p:nvCxnSpPr>
        <p:spPr>
          <a:xfrm rot="811758" flipH="1">
            <a:off x="8278297" y="553696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3" name="Straight Connector 292">
            <a:extLst>
              <a:ext uri="{FF2B5EF4-FFF2-40B4-BE49-F238E27FC236}">
                <a16:creationId xmlns:a16="http://schemas.microsoft.com/office/drawing/2014/main" id="{9BB27C83-7236-4AF7-87F6-FA6EDAF3E942}"/>
              </a:ext>
            </a:extLst>
          </p:cNvPr>
          <p:cNvCxnSpPr>
            <a:cxnSpLocks/>
          </p:cNvCxnSpPr>
          <p:nvPr/>
        </p:nvCxnSpPr>
        <p:spPr>
          <a:xfrm rot="811758">
            <a:off x="8376480" y="5549338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Connector 300">
            <a:extLst>
              <a:ext uri="{FF2B5EF4-FFF2-40B4-BE49-F238E27FC236}">
                <a16:creationId xmlns:a16="http://schemas.microsoft.com/office/drawing/2014/main" id="{49E261EF-94B8-4AD8-8A65-2AC7B32B378A}"/>
              </a:ext>
            </a:extLst>
          </p:cNvPr>
          <p:cNvCxnSpPr>
            <a:cxnSpLocks/>
          </p:cNvCxnSpPr>
          <p:nvPr/>
        </p:nvCxnSpPr>
        <p:spPr>
          <a:xfrm rot="10800000" flipH="1">
            <a:off x="9032780" y="4894536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2" name="Straight Connector 301">
            <a:extLst>
              <a:ext uri="{FF2B5EF4-FFF2-40B4-BE49-F238E27FC236}">
                <a16:creationId xmlns:a16="http://schemas.microsoft.com/office/drawing/2014/main" id="{0E4CF8D8-0C42-424B-A74F-617E9B6852AC}"/>
              </a:ext>
            </a:extLst>
          </p:cNvPr>
          <p:cNvCxnSpPr>
            <a:cxnSpLocks/>
          </p:cNvCxnSpPr>
          <p:nvPr/>
        </p:nvCxnSpPr>
        <p:spPr>
          <a:xfrm rot="10800000">
            <a:off x="9028294" y="4786341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Connector 298">
            <a:extLst>
              <a:ext uri="{FF2B5EF4-FFF2-40B4-BE49-F238E27FC236}">
                <a16:creationId xmlns:a16="http://schemas.microsoft.com/office/drawing/2014/main" id="{B40FF673-C2C4-4A97-9632-7691FBE2E54E}"/>
              </a:ext>
            </a:extLst>
          </p:cNvPr>
          <p:cNvCxnSpPr>
            <a:cxnSpLocks/>
          </p:cNvCxnSpPr>
          <p:nvPr/>
        </p:nvCxnSpPr>
        <p:spPr>
          <a:xfrm rot="19800000" flipH="1">
            <a:off x="9305819" y="3995568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0" name="Straight Connector 299">
            <a:extLst>
              <a:ext uri="{FF2B5EF4-FFF2-40B4-BE49-F238E27FC236}">
                <a16:creationId xmlns:a16="http://schemas.microsoft.com/office/drawing/2014/main" id="{F7D68704-786B-4082-97C3-7F242E5AFF13}"/>
              </a:ext>
            </a:extLst>
          </p:cNvPr>
          <p:cNvCxnSpPr>
            <a:cxnSpLocks/>
          </p:cNvCxnSpPr>
          <p:nvPr/>
        </p:nvCxnSpPr>
        <p:spPr>
          <a:xfrm rot="19800000">
            <a:off x="9437566" y="395926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" name="Straight Connector 307">
            <a:extLst>
              <a:ext uri="{FF2B5EF4-FFF2-40B4-BE49-F238E27FC236}">
                <a16:creationId xmlns:a16="http://schemas.microsoft.com/office/drawing/2014/main" id="{C79FE0C9-F91E-4234-BE7D-FB921AE6AC6E}"/>
              </a:ext>
            </a:extLst>
          </p:cNvPr>
          <p:cNvCxnSpPr>
            <a:cxnSpLocks/>
          </p:cNvCxnSpPr>
          <p:nvPr/>
        </p:nvCxnSpPr>
        <p:spPr>
          <a:xfrm rot="8076760" flipH="1">
            <a:off x="9387925" y="3010681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Straight Connector 308">
            <a:extLst>
              <a:ext uri="{FF2B5EF4-FFF2-40B4-BE49-F238E27FC236}">
                <a16:creationId xmlns:a16="http://schemas.microsoft.com/office/drawing/2014/main" id="{41432A9F-1930-438D-A374-9650A33B5709}"/>
              </a:ext>
            </a:extLst>
          </p:cNvPr>
          <p:cNvCxnSpPr>
            <a:cxnSpLocks/>
          </p:cNvCxnSpPr>
          <p:nvPr/>
        </p:nvCxnSpPr>
        <p:spPr>
          <a:xfrm rot="8076760">
            <a:off x="9362269" y="296025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6" name="Straight Connector 305">
            <a:extLst>
              <a:ext uri="{FF2B5EF4-FFF2-40B4-BE49-F238E27FC236}">
                <a16:creationId xmlns:a16="http://schemas.microsoft.com/office/drawing/2014/main" id="{DE2BDE12-2F89-4CC4-ADC1-55DD9F6859CE}"/>
              </a:ext>
            </a:extLst>
          </p:cNvPr>
          <p:cNvCxnSpPr>
            <a:cxnSpLocks/>
          </p:cNvCxnSpPr>
          <p:nvPr/>
        </p:nvCxnSpPr>
        <p:spPr>
          <a:xfrm rot="17076760" flipH="1">
            <a:off x="8950883" y="2186357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" name="Straight Connector 306">
            <a:extLst>
              <a:ext uri="{FF2B5EF4-FFF2-40B4-BE49-F238E27FC236}">
                <a16:creationId xmlns:a16="http://schemas.microsoft.com/office/drawing/2014/main" id="{09F39699-FAA1-4256-A5F2-4DFF72F5C3B7}"/>
              </a:ext>
            </a:extLst>
          </p:cNvPr>
          <p:cNvCxnSpPr>
            <a:cxnSpLocks/>
          </p:cNvCxnSpPr>
          <p:nvPr/>
        </p:nvCxnSpPr>
        <p:spPr>
          <a:xfrm rot="17076760">
            <a:off x="9072080" y="208943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5" name="Straight Connector 314">
            <a:extLst>
              <a:ext uri="{FF2B5EF4-FFF2-40B4-BE49-F238E27FC236}">
                <a16:creationId xmlns:a16="http://schemas.microsoft.com/office/drawing/2014/main" id="{339B1942-5530-4BFE-BDAE-1CBC7F982A84}"/>
              </a:ext>
            </a:extLst>
          </p:cNvPr>
          <p:cNvCxnSpPr>
            <a:cxnSpLocks/>
          </p:cNvCxnSpPr>
          <p:nvPr/>
        </p:nvCxnSpPr>
        <p:spPr>
          <a:xfrm rot="5400000" flipH="1">
            <a:off x="8311705" y="1428101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4CA109B9-F5B8-4C76-9B26-3F92FCE802DE}"/>
              </a:ext>
            </a:extLst>
          </p:cNvPr>
          <p:cNvCxnSpPr>
            <a:cxnSpLocks/>
          </p:cNvCxnSpPr>
          <p:nvPr/>
        </p:nvCxnSpPr>
        <p:spPr>
          <a:xfrm rot="5400000">
            <a:off x="8311509" y="143258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3" name="Straight Connector 312">
            <a:extLst>
              <a:ext uri="{FF2B5EF4-FFF2-40B4-BE49-F238E27FC236}">
                <a16:creationId xmlns:a16="http://schemas.microsoft.com/office/drawing/2014/main" id="{5F37845B-E3D8-4049-9A72-FC0777B0D364}"/>
              </a:ext>
            </a:extLst>
          </p:cNvPr>
          <p:cNvCxnSpPr>
            <a:cxnSpLocks/>
          </p:cNvCxnSpPr>
          <p:nvPr/>
        </p:nvCxnSpPr>
        <p:spPr>
          <a:xfrm rot="14400000" flipH="1">
            <a:off x="7412737" y="1148712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Straight Connector 313">
            <a:extLst>
              <a:ext uri="{FF2B5EF4-FFF2-40B4-BE49-F238E27FC236}">
                <a16:creationId xmlns:a16="http://schemas.microsoft.com/office/drawing/2014/main" id="{F62DAA22-9E3B-434B-BE38-503FE21207A5}"/>
              </a:ext>
            </a:extLst>
          </p:cNvPr>
          <p:cNvCxnSpPr>
            <a:cxnSpLocks/>
          </p:cNvCxnSpPr>
          <p:nvPr/>
        </p:nvCxnSpPr>
        <p:spPr>
          <a:xfrm rot="14400000">
            <a:off x="7484428" y="1016964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51E98B9D-AF25-4C0D-AB77-5313BE12A107}"/>
              </a:ext>
            </a:extLst>
          </p:cNvPr>
          <p:cNvCxnSpPr>
            <a:cxnSpLocks/>
          </p:cNvCxnSpPr>
          <p:nvPr/>
        </p:nvCxnSpPr>
        <p:spPr>
          <a:xfrm rot="2676410" flipH="1">
            <a:off x="6438811" y="106199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765D8FF8-3605-43B5-90E8-FFC7B8DC4116}"/>
              </a:ext>
            </a:extLst>
          </p:cNvPr>
          <p:cNvCxnSpPr>
            <a:cxnSpLocks/>
          </p:cNvCxnSpPr>
          <p:nvPr/>
        </p:nvCxnSpPr>
        <p:spPr>
          <a:xfrm rot="2676410">
            <a:off x="6496391" y="1087649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3" name="Picture 342">
            <a:extLst>
              <a:ext uri="{FF2B5EF4-FFF2-40B4-BE49-F238E27FC236}">
                <a16:creationId xmlns:a16="http://schemas.microsoft.com/office/drawing/2014/main" id="{08916622-D06C-417A-A4CD-63B306E3BA38}"/>
              </a:ext>
            </a:extLst>
          </p:cNvPr>
          <p:cNvPicPr>
            <a:picLocks noChangeAspect="1"/>
          </p:cNvPicPr>
          <p:nvPr/>
        </p:nvPicPr>
        <p:blipFill>
          <a:blip r:embed="rId41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53023" y="5060223"/>
            <a:ext cx="478693" cy="228875"/>
          </a:xfrm>
          <a:prstGeom prst="rect">
            <a:avLst/>
          </a:prstGeom>
          <a:solidFill>
            <a:srgbClr val="0079C1"/>
          </a:solidFill>
          <a:ln>
            <a:noFill/>
          </a:ln>
        </p:spPr>
      </p:pic>
      <p:pic>
        <p:nvPicPr>
          <p:cNvPr id="344" name="Picture 343">
            <a:extLst>
              <a:ext uri="{FF2B5EF4-FFF2-40B4-BE49-F238E27FC236}">
                <a16:creationId xmlns:a16="http://schemas.microsoft.com/office/drawing/2014/main" id="{094E7B66-B67D-47D2-A411-29EBD8076E96}"/>
              </a:ext>
            </a:extLst>
          </p:cNvPr>
          <p:cNvPicPr>
            <a:picLocks noChangeAspect="1"/>
          </p:cNvPicPr>
          <p:nvPr/>
        </p:nvPicPr>
        <p:blipFill>
          <a:blip r:embed="rId41">
            <a:grayscl/>
          </a:blip>
          <a:stretch>
            <a:fillRect/>
          </a:stretch>
        </p:blipFill>
        <p:spPr>
          <a:xfrm>
            <a:off x="6737985" y="5840685"/>
            <a:ext cx="478693" cy="228875"/>
          </a:xfrm>
          <a:prstGeom prst="rect">
            <a:avLst/>
          </a:prstGeom>
          <a:solidFill>
            <a:srgbClr val="454546"/>
          </a:solidFill>
          <a:ln>
            <a:noFill/>
          </a:ln>
        </p:spPr>
      </p:pic>
      <p:sp>
        <p:nvSpPr>
          <p:cNvPr id="179" name="TextBox 178">
            <a:extLst>
              <a:ext uri="{FF2B5EF4-FFF2-40B4-BE49-F238E27FC236}">
                <a16:creationId xmlns:a16="http://schemas.microsoft.com/office/drawing/2014/main" id="{C87433FF-DA55-7FE6-CC91-55E94CDB1E81}"/>
              </a:ext>
            </a:extLst>
          </p:cNvPr>
          <p:cNvSpPr txBox="1"/>
          <p:nvPr/>
        </p:nvSpPr>
        <p:spPr>
          <a:xfrm>
            <a:off x="339021" y="131885"/>
            <a:ext cx="4162733" cy="233910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Data sharing </a:t>
            </a:r>
            <a:endParaRPr lang="en-US">
              <a:solidFill>
                <a:schemeClr val="accent2">
                  <a:lumMod val="50000"/>
                </a:schemeClr>
              </a:solidFill>
              <a:latin typeface="Publico Headline Light"/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between </a:t>
            </a:r>
            <a:endParaRPr lang="en-US">
              <a:solidFill>
                <a:schemeClr val="accent2">
                  <a:lumMod val="50000"/>
                </a:schemeClr>
              </a:solidFill>
              <a:latin typeface="Publico Headline Light"/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digital twins:</a:t>
            </a:r>
            <a:endParaRPr lang="en-US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/>
                <a:cs typeface="Calibri"/>
              </a:rPr>
              <a:t>Point to point</a:t>
            </a:r>
          </a:p>
          <a:p>
            <a:pPr>
              <a:defRPr/>
            </a:pPr>
            <a:endParaRPr lang="en-GB">
              <a:ea typeface="+mn-ea"/>
              <a:cs typeface="+mn-cs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6A8459F-A9C7-4D27-ABF8-650FDE2B9FF1}"/>
              </a:ext>
            </a:extLst>
          </p:cNvPr>
          <p:cNvSpPr txBox="1"/>
          <p:nvPr/>
        </p:nvSpPr>
        <p:spPr>
          <a:xfrm>
            <a:off x="3427877" y="394099"/>
            <a:ext cx="9386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Network Operator</a:t>
            </a:r>
            <a:endParaRPr lang="en-GB" sz="1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E98EEDD7-8CDA-4CB2-9EC5-579D82E6309B}"/>
              </a:ext>
            </a:extLst>
          </p:cNvPr>
          <p:cNvSpPr/>
          <p:nvPr/>
        </p:nvSpPr>
        <p:spPr>
          <a:xfrm rot="8100000">
            <a:off x="4273714" y="435161"/>
            <a:ext cx="1871966" cy="2740375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Graphic 18" descr="Electric Tower with solid fill">
            <a:extLst>
              <a:ext uri="{FF2B5EF4-FFF2-40B4-BE49-F238E27FC236}">
                <a16:creationId xmlns:a16="http://schemas.microsoft.com/office/drawing/2014/main" id="{11402077-35DB-44B0-9C62-F0CAF180372F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 rot="18900000">
            <a:off x="4252349" y="736684"/>
            <a:ext cx="705771" cy="712762"/>
          </a:xfrm>
          <a:prstGeom prst="rect">
            <a:avLst/>
          </a:prstGeom>
        </p:spPr>
      </p:pic>
      <p:sp>
        <p:nvSpPr>
          <p:cNvPr id="339" name="TextBox 338">
            <a:extLst>
              <a:ext uri="{FF2B5EF4-FFF2-40B4-BE49-F238E27FC236}">
                <a16:creationId xmlns:a16="http://schemas.microsoft.com/office/drawing/2014/main" id="{09AD4595-7320-4112-9680-8D2EAD19C00C}"/>
              </a:ext>
            </a:extLst>
          </p:cNvPr>
          <p:cNvSpPr txBox="1"/>
          <p:nvPr/>
        </p:nvSpPr>
        <p:spPr>
          <a:xfrm>
            <a:off x="5044177" y="1197094"/>
            <a:ext cx="54922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Data</a:t>
            </a:r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AB9BAD48-DD78-48F8-AE30-5B51EDB15567}"/>
              </a:ext>
            </a:extLst>
          </p:cNvPr>
          <p:cNvSpPr txBox="1"/>
          <p:nvPr/>
        </p:nvSpPr>
        <p:spPr>
          <a:xfrm>
            <a:off x="3916419" y="1546636"/>
            <a:ext cx="1185387" cy="31476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Interventions</a:t>
            </a:r>
          </a:p>
        </p:txBody>
      </p:sp>
      <p:cxnSp>
        <p:nvCxnSpPr>
          <p:cNvPr id="154" name="Straight Arrow Connector 153">
            <a:extLst>
              <a:ext uri="{FF2B5EF4-FFF2-40B4-BE49-F238E27FC236}">
                <a16:creationId xmlns:a16="http://schemas.microsoft.com/office/drawing/2014/main" id="{E8E53091-2D79-4ECE-B878-3665B5FA990E}"/>
              </a:ext>
            </a:extLst>
          </p:cNvPr>
          <p:cNvCxnSpPr>
            <a:cxnSpLocks/>
          </p:cNvCxnSpPr>
          <p:nvPr/>
        </p:nvCxnSpPr>
        <p:spPr>
          <a:xfrm>
            <a:off x="4988480" y="1297049"/>
            <a:ext cx="376810" cy="362828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Arrow Connector 154">
            <a:extLst>
              <a:ext uri="{FF2B5EF4-FFF2-40B4-BE49-F238E27FC236}">
                <a16:creationId xmlns:a16="http://schemas.microsoft.com/office/drawing/2014/main" id="{F458E447-7736-40DC-A1B5-7711C66E57DA}"/>
              </a:ext>
            </a:extLst>
          </p:cNvPr>
          <p:cNvCxnSpPr>
            <a:cxnSpLocks/>
          </p:cNvCxnSpPr>
          <p:nvPr/>
        </p:nvCxnSpPr>
        <p:spPr>
          <a:xfrm flipH="1" flipV="1">
            <a:off x="4820916" y="1432634"/>
            <a:ext cx="362828" cy="376809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Graphic 20" descr="Electric Tower outline">
            <a:extLst>
              <a:ext uri="{FF2B5EF4-FFF2-40B4-BE49-F238E27FC236}">
                <a16:creationId xmlns:a16="http://schemas.microsoft.com/office/drawing/2014/main" id="{5522375B-56E9-4DB9-A597-ED5CE80452D3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 rot="18900000">
            <a:off x="5155275" y="1648373"/>
            <a:ext cx="796650" cy="768690"/>
          </a:xfrm>
          <a:prstGeom prst="rect">
            <a:avLst/>
          </a:prstGeom>
        </p:spPr>
      </p:pic>
      <p:pic>
        <p:nvPicPr>
          <p:cNvPr id="213" name="Graphic 212" descr="Lock outline">
            <a:extLst>
              <a:ext uri="{FF2B5EF4-FFF2-40B4-BE49-F238E27FC236}">
                <a16:creationId xmlns:a16="http://schemas.microsoft.com/office/drawing/2014/main" id="{DB37C975-EBF8-4D79-9386-7C60B853C827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7"/>
              </a:ext>
            </a:extLst>
          </a:blip>
          <a:stretch>
            <a:fillRect/>
          </a:stretch>
        </p:blipFill>
        <p:spPr>
          <a:xfrm rot="18900000">
            <a:off x="5970520" y="2462802"/>
            <a:ext cx="347960" cy="354949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702D8BA-BA04-4A2A-E6BA-46070E838613}"/>
              </a:ext>
            </a:extLst>
          </p:cNvPr>
          <p:cNvCxnSpPr>
            <a:cxnSpLocks/>
          </p:cNvCxnSpPr>
          <p:nvPr/>
        </p:nvCxnSpPr>
        <p:spPr>
          <a:xfrm flipV="1">
            <a:off x="6215211" y="3508733"/>
            <a:ext cx="1872280" cy="774184"/>
          </a:xfrm>
          <a:prstGeom prst="line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EF0A2C0-C85D-D21D-9E26-7600CFC6A96E}"/>
              </a:ext>
            </a:extLst>
          </p:cNvPr>
          <p:cNvCxnSpPr>
            <a:cxnSpLocks/>
          </p:cNvCxnSpPr>
          <p:nvPr/>
        </p:nvCxnSpPr>
        <p:spPr>
          <a:xfrm>
            <a:off x="5881790" y="3499918"/>
            <a:ext cx="2205701" cy="8815"/>
          </a:xfrm>
          <a:prstGeom prst="line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3351405-CE3B-283F-0909-168F07B23977}"/>
              </a:ext>
            </a:extLst>
          </p:cNvPr>
          <p:cNvCxnSpPr>
            <a:cxnSpLocks/>
          </p:cNvCxnSpPr>
          <p:nvPr/>
        </p:nvCxnSpPr>
        <p:spPr>
          <a:xfrm>
            <a:off x="5886958" y="3502316"/>
            <a:ext cx="1882608" cy="782879"/>
          </a:xfrm>
          <a:prstGeom prst="line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F97E2BB-6BBC-E5B9-6F7F-FAC898BC1525}"/>
              </a:ext>
            </a:extLst>
          </p:cNvPr>
          <p:cNvCxnSpPr>
            <a:cxnSpLocks/>
          </p:cNvCxnSpPr>
          <p:nvPr/>
        </p:nvCxnSpPr>
        <p:spPr>
          <a:xfrm flipV="1">
            <a:off x="6212754" y="2411129"/>
            <a:ext cx="777255" cy="320386"/>
          </a:xfrm>
          <a:prstGeom prst="line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2FCEF15-983E-1DB0-CFEC-AAF3A62B9321}"/>
              </a:ext>
            </a:extLst>
          </p:cNvPr>
          <p:cNvCxnSpPr/>
          <p:nvPr/>
        </p:nvCxnSpPr>
        <p:spPr>
          <a:xfrm>
            <a:off x="6217688" y="2733893"/>
            <a:ext cx="1542972" cy="6876"/>
          </a:xfrm>
          <a:prstGeom prst="line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EAE123B-8C47-D2EF-023B-0F0B2E3AB43E}"/>
              </a:ext>
            </a:extLst>
          </p:cNvPr>
          <p:cNvCxnSpPr>
            <a:cxnSpLocks/>
          </p:cNvCxnSpPr>
          <p:nvPr/>
        </p:nvCxnSpPr>
        <p:spPr>
          <a:xfrm>
            <a:off x="6217688" y="2733893"/>
            <a:ext cx="760729" cy="1860680"/>
          </a:xfrm>
          <a:prstGeom prst="line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942938B-1D24-2128-8A7D-EEA499B942ED}"/>
              </a:ext>
            </a:extLst>
          </p:cNvPr>
          <p:cNvCxnSpPr>
            <a:cxnSpLocks/>
          </p:cNvCxnSpPr>
          <p:nvPr/>
        </p:nvCxnSpPr>
        <p:spPr>
          <a:xfrm flipV="1">
            <a:off x="6222082" y="2740094"/>
            <a:ext cx="1530591" cy="1557006"/>
          </a:xfrm>
          <a:prstGeom prst="line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CF90F24C-91D0-FEE6-16D7-02A9AE9FEEE6}"/>
              </a:ext>
            </a:extLst>
          </p:cNvPr>
          <p:cNvCxnSpPr>
            <a:cxnSpLocks/>
          </p:cNvCxnSpPr>
          <p:nvPr/>
        </p:nvCxnSpPr>
        <p:spPr>
          <a:xfrm flipV="1">
            <a:off x="5881790" y="2740770"/>
            <a:ext cx="1878871" cy="759148"/>
          </a:xfrm>
          <a:prstGeom prst="line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3DFA3514-1A5B-CE34-F000-08026DE40157}"/>
              </a:ext>
            </a:extLst>
          </p:cNvPr>
          <p:cNvCxnSpPr>
            <a:cxnSpLocks/>
          </p:cNvCxnSpPr>
          <p:nvPr/>
        </p:nvCxnSpPr>
        <p:spPr>
          <a:xfrm>
            <a:off x="6860960" y="2381346"/>
            <a:ext cx="935184" cy="1890930"/>
          </a:xfrm>
          <a:prstGeom prst="line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02B44829-E5E0-1C9E-494C-E9B6D37ADE3A}"/>
              </a:ext>
            </a:extLst>
          </p:cNvPr>
          <p:cNvCxnSpPr>
            <a:cxnSpLocks/>
          </p:cNvCxnSpPr>
          <p:nvPr/>
        </p:nvCxnSpPr>
        <p:spPr>
          <a:xfrm>
            <a:off x="5775422" y="2272530"/>
            <a:ext cx="217758" cy="217756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5158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Oval 84">
            <a:extLst>
              <a:ext uri="{FF2B5EF4-FFF2-40B4-BE49-F238E27FC236}">
                <a16:creationId xmlns:a16="http://schemas.microsoft.com/office/drawing/2014/main" id="{668254DA-7F01-4F6D-8BE5-C787C65CB0C0}"/>
              </a:ext>
            </a:extLst>
          </p:cNvPr>
          <p:cNvSpPr/>
          <p:nvPr/>
        </p:nvSpPr>
        <p:spPr>
          <a:xfrm>
            <a:off x="4518212" y="1059984"/>
            <a:ext cx="4932000" cy="4932000"/>
          </a:xfrm>
          <a:prstGeom prst="ellipse">
            <a:avLst/>
          </a:prstGeom>
          <a:noFill/>
          <a:ln>
            <a:solidFill>
              <a:srgbClr val="4545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4B59814-DBB4-4E89-95FF-824A9343C4E4}"/>
              </a:ext>
            </a:extLst>
          </p:cNvPr>
          <p:cNvSpPr/>
          <p:nvPr/>
        </p:nvSpPr>
        <p:spPr>
          <a:xfrm rot="10800000">
            <a:off x="6536674" y="808437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424A57FB-7F08-49D1-A38F-E098914808BA}"/>
              </a:ext>
            </a:extLst>
          </p:cNvPr>
          <p:cNvSpPr/>
          <p:nvPr/>
        </p:nvSpPr>
        <p:spPr>
          <a:xfrm rot="5400000">
            <a:off x="4632906" y="2698385"/>
            <a:ext cx="900242" cy="1607862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69BF71D6-9EAB-46E6-BCAC-8CBBF22D9587}"/>
              </a:ext>
            </a:extLst>
          </p:cNvPr>
          <p:cNvSpPr/>
          <p:nvPr/>
        </p:nvSpPr>
        <p:spPr>
          <a:xfrm rot="2700000">
            <a:off x="5196625" y="4047451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1EA18B0F-D771-4F3A-A706-3DB5802A1ACB}"/>
              </a:ext>
            </a:extLst>
          </p:cNvPr>
          <p:cNvSpPr/>
          <p:nvPr/>
        </p:nvSpPr>
        <p:spPr>
          <a:xfrm>
            <a:off x="6531509" y="4589402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6481BEB6-E225-4749-B5EE-03BF0799DA89}"/>
              </a:ext>
            </a:extLst>
          </p:cNvPr>
          <p:cNvSpPr/>
          <p:nvPr/>
        </p:nvSpPr>
        <p:spPr>
          <a:xfrm rot="18900000">
            <a:off x="7886525" y="4043802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9" name="Rectangle 258">
            <a:extLst>
              <a:ext uri="{FF2B5EF4-FFF2-40B4-BE49-F238E27FC236}">
                <a16:creationId xmlns:a16="http://schemas.microsoft.com/office/drawing/2014/main" id="{B8A488D9-21C3-4D61-A827-119BE1DFD1D3}"/>
              </a:ext>
            </a:extLst>
          </p:cNvPr>
          <p:cNvSpPr/>
          <p:nvPr/>
        </p:nvSpPr>
        <p:spPr>
          <a:xfrm rot="13500000">
            <a:off x="7871018" y="1367699"/>
            <a:ext cx="900242" cy="160786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0" name="Rectangle 259">
            <a:extLst>
              <a:ext uri="{FF2B5EF4-FFF2-40B4-BE49-F238E27FC236}">
                <a16:creationId xmlns:a16="http://schemas.microsoft.com/office/drawing/2014/main" id="{738557AB-B899-410F-ACB8-EF9B17BD3D8F}"/>
              </a:ext>
            </a:extLst>
          </p:cNvPr>
          <p:cNvSpPr/>
          <p:nvPr/>
        </p:nvSpPr>
        <p:spPr>
          <a:xfrm rot="16200000">
            <a:off x="8436132" y="2702405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49DDBF7D-F068-47EA-A89E-4A1A78D0134E}"/>
              </a:ext>
            </a:extLst>
          </p:cNvPr>
          <p:cNvSpPr txBox="1"/>
          <p:nvPr/>
        </p:nvSpPr>
        <p:spPr>
          <a:xfrm>
            <a:off x="6455469" y="391301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Wind Farm Operator</a:t>
            </a:r>
          </a:p>
        </p:txBody>
      </p:sp>
      <p:pic>
        <p:nvPicPr>
          <p:cNvPr id="5" name="Graphic 4" descr="Wind Turbines outline">
            <a:extLst>
              <a:ext uri="{FF2B5EF4-FFF2-40B4-BE49-F238E27FC236}">
                <a16:creationId xmlns:a16="http://schemas.microsoft.com/office/drawing/2014/main" id="{10F132EA-A532-4B46-8734-26EBB8ACB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01689" y="1643732"/>
            <a:ext cx="370212" cy="370212"/>
          </a:xfrm>
          <a:prstGeom prst="rect">
            <a:avLst/>
          </a:prstGeom>
        </p:spPr>
      </p:pic>
      <p:pic>
        <p:nvPicPr>
          <p:cNvPr id="7" name="Graphic 6" descr="Wind Turbines with solid fill">
            <a:extLst>
              <a:ext uri="{FF2B5EF4-FFF2-40B4-BE49-F238E27FC236}">
                <a16:creationId xmlns:a16="http://schemas.microsoft.com/office/drawing/2014/main" id="{5569AF1E-6CC5-4264-A729-CFD4AE2636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801689" y="856905"/>
            <a:ext cx="370212" cy="370212"/>
          </a:xfrm>
          <a:prstGeom prst="rect">
            <a:avLst/>
          </a:prstGeom>
        </p:spPr>
      </p:pic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38760906-5FAD-4771-8BB4-0AB90342DC66}"/>
              </a:ext>
            </a:extLst>
          </p:cNvPr>
          <p:cNvCxnSpPr>
            <a:cxnSpLocks/>
          </p:cNvCxnSpPr>
          <p:nvPr/>
        </p:nvCxnSpPr>
        <p:spPr>
          <a:xfrm rot="10800000">
            <a:off x="6986795" y="2008029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9893B40-DC12-4CDC-AA9E-948439D0E5DA}"/>
              </a:ext>
            </a:extLst>
          </p:cNvPr>
          <p:cNvCxnSpPr>
            <a:cxnSpLocks/>
          </p:cNvCxnSpPr>
          <p:nvPr/>
        </p:nvCxnSpPr>
        <p:spPr>
          <a:xfrm rot="10800000" flipV="1">
            <a:off x="7108315" y="1318520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700A1E21-EE07-424F-9865-4B4AD539C34D}"/>
              </a:ext>
            </a:extLst>
          </p:cNvPr>
          <p:cNvCxnSpPr>
            <a:cxnSpLocks/>
          </p:cNvCxnSpPr>
          <p:nvPr/>
        </p:nvCxnSpPr>
        <p:spPr>
          <a:xfrm rot="10800000">
            <a:off x="6877818" y="1309284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9" name="Graphic 108" descr="Lock outline">
            <a:extLst>
              <a:ext uri="{FF2B5EF4-FFF2-40B4-BE49-F238E27FC236}">
                <a16:creationId xmlns:a16="http://schemas.microsoft.com/office/drawing/2014/main" id="{9411F759-CBED-4108-8AD2-46BD9E7C09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887457" y="2218156"/>
            <a:ext cx="194161" cy="194161"/>
          </a:xfrm>
          <a:prstGeom prst="rect">
            <a:avLst/>
          </a:prstGeom>
        </p:spPr>
      </p:pic>
      <p:pic>
        <p:nvPicPr>
          <p:cNvPr id="13" name="Graphic 12" descr="Power Plant outline">
            <a:extLst>
              <a:ext uri="{FF2B5EF4-FFF2-40B4-BE49-F238E27FC236}">
                <a16:creationId xmlns:a16="http://schemas.microsoft.com/office/drawing/2014/main" id="{0F2EC39F-3BAC-41FB-AA42-EE26E5567E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2700000">
            <a:off x="7982965" y="2139591"/>
            <a:ext cx="370212" cy="370212"/>
          </a:xfrm>
          <a:prstGeom prst="rect">
            <a:avLst/>
          </a:prstGeom>
        </p:spPr>
      </p:pic>
      <p:pic>
        <p:nvPicPr>
          <p:cNvPr id="15" name="Graphic 14" descr="Power Plant with solid fill">
            <a:extLst>
              <a:ext uri="{FF2B5EF4-FFF2-40B4-BE49-F238E27FC236}">
                <a16:creationId xmlns:a16="http://schemas.microsoft.com/office/drawing/2014/main" id="{01EF5EA1-390E-468F-AF48-564C064D2CE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2700000">
            <a:off x="8539335" y="1583220"/>
            <a:ext cx="370212" cy="370212"/>
          </a:xfrm>
          <a:prstGeom prst="rect">
            <a:avLst/>
          </a:prstGeom>
        </p:spPr>
      </p:pic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44C4E87C-7129-48BA-85A9-7B25F2CAE4F0}"/>
              </a:ext>
            </a:extLst>
          </p:cNvPr>
          <p:cNvCxnSpPr>
            <a:cxnSpLocks/>
          </p:cNvCxnSpPr>
          <p:nvPr/>
        </p:nvCxnSpPr>
        <p:spPr>
          <a:xfrm rot="13500000">
            <a:off x="7967440" y="2420783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20DCE187-6573-4F5A-A690-E03F9E04FB92}"/>
              </a:ext>
            </a:extLst>
          </p:cNvPr>
          <p:cNvSpPr txBox="1"/>
          <p:nvPr/>
        </p:nvSpPr>
        <p:spPr>
          <a:xfrm>
            <a:off x="8664798" y="1212025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Power Station Operator</a:t>
            </a:r>
          </a:p>
        </p:txBody>
      </p:sp>
      <p:cxnSp>
        <p:nvCxnSpPr>
          <p:cNvPr id="149" name="Straight Arrow Connector 148">
            <a:extLst>
              <a:ext uri="{FF2B5EF4-FFF2-40B4-BE49-F238E27FC236}">
                <a16:creationId xmlns:a16="http://schemas.microsoft.com/office/drawing/2014/main" id="{DCB8EC65-6FB0-467E-AB1C-049043679EAF}"/>
              </a:ext>
            </a:extLst>
          </p:cNvPr>
          <p:cNvCxnSpPr>
            <a:cxnSpLocks/>
          </p:cNvCxnSpPr>
          <p:nvPr/>
        </p:nvCxnSpPr>
        <p:spPr>
          <a:xfrm rot="13500000" flipV="1">
            <a:off x="8541961" y="2033304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>
            <a:extLst>
              <a:ext uri="{FF2B5EF4-FFF2-40B4-BE49-F238E27FC236}">
                <a16:creationId xmlns:a16="http://schemas.microsoft.com/office/drawing/2014/main" id="{0BE3A6AE-0271-4845-ACBB-A4C697B2922C}"/>
              </a:ext>
            </a:extLst>
          </p:cNvPr>
          <p:cNvCxnSpPr>
            <a:cxnSpLocks/>
          </p:cNvCxnSpPr>
          <p:nvPr/>
        </p:nvCxnSpPr>
        <p:spPr>
          <a:xfrm rot="13500000">
            <a:off x="8397520" y="1861156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" name="Rectangle 184">
            <a:extLst>
              <a:ext uri="{FF2B5EF4-FFF2-40B4-BE49-F238E27FC236}">
                <a16:creationId xmlns:a16="http://schemas.microsoft.com/office/drawing/2014/main" id="{BF0BD6D1-860F-43C4-83C1-7C6633092C1A}"/>
              </a:ext>
            </a:extLst>
          </p:cNvPr>
          <p:cNvSpPr/>
          <p:nvPr/>
        </p:nvSpPr>
        <p:spPr>
          <a:xfrm rot="13500000">
            <a:off x="7871017" y="1367698"/>
            <a:ext cx="900242" cy="1607862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9" name="Graphic 208" descr="Lock outline">
            <a:extLst>
              <a:ext uri="{FF2B5EF4-FFF2-40B4-BE49-F238E27FC236}">
                <a16:creationId xmlns:a16="http://schemas.microsoft.com/office/drawing/2014/main" id="{64CF98E0-2EC2-44FC-B303-2F9D86E2BFA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 rot="2700000">
            <a:off x="7724010" y="2577841"/>
            <a:ext cx="194161" cy="194161"/>
          </a:xfrm>
          <a:prstGeom prst="rect">
            <a:avLst/>
          </a:prstGeom>
        </p:spPr>
      </p:pic>
      <p:sp>
        <p:nvSpPr>
          <p:cNvPr id="116" name="TextBox 115">
            <a:extLst>
              <a:ext uri="{FF2B5EF4-FFF2-40B4-BE49-F238E27FC236}">
                <a16:creationId xmlns:a16="http://schemas.microsoft.com/office/drawing/2014/main" id="{081DBDBB-702E-40E4-8DB2-DA4F65A690F6}"/>
              </a:ext>
            </a:extLst>
          </p:cNvPr>
          <p:cNvSpPr txBox="1"/>
          <p:nvPr/>
        </p:nvSpPr>
        <p:spPr>
          <a:xfrm>
            <a:off x="3373102" y="3279572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Industrial Consumer</a:t>
            </a:r>
          </a:p>
        </p:txBody>
      </p:sp>
      <p:pic>
        <p:nvPicPr>
          <p:cNvPr id="9" name="Graphic 8" descr="Factory with solid fill">
            <a:extLst>
              <a:ext uri="{FF2B5EF4-FFF2-40B4-BE49-F238E27FC236}">
                <a16:creationId xmlns:a16="http://schemas.microsoft.com/office/drawing/2014/main" id="{BAD80200-4364-420A-A8CE-96655383392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327563" y="3317210"/>
            <a:ext cx="370212" cy="370212"/>
          </a:xfrm>
          <a:prstGeom prst="rect">
            <a:avLst/>
          </a:prstGeom>
        </p:spPr>
      </p:pic>
      <p:pic>
        <p:nvPicPr>
          <p:cNvPr id="11" name="Graphic 10" descr="Factory outline">
            <a:extLst>
              <a:ext uri="{FF2B5EF4-FFF2-40B4-BE49-F238E27FC236}">
                <a16:creationId xmlns:a16="http://schemas.microsoft.com/office/drawing/2014/main" id="{8B5580D8-FFEC-4043-8604-2CE9C6B4F91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5114390" y="3317210"/>
            <a:ext cx="370212" cy="370212"/>
          </a:xfrm>
          <a:prstGeom prst="rect">
            <a:avLst/>
          </a:prstGeom>
        </p:spPr>
      </p:pic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67C812E7-DABC-43C6-87DE-2AC8345391F7}"/>
              </a:ext>
            </a:extLst>
          </p:cNvPr>
          <p:cNvCxnSpPr>
            <a:cxnSpLocks/>
          </p:cNvCxnSpPr>
          <p:nvPr/>
        </p:nvCxnSpPr>
        <p:spPr>
          <a:xfrm rot="5400000">
            <a:off x="5583232" y="3397772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Arrow Connector 158">
            <a:extLst>
              <a:ext uri="{FF2B5EF4-FFF2-40B4-BE49-F238E27FC236}">
                <a16:creationId xmlns:a16="http://schemas.microsoft.com/office/drawing/2014/main" id="{AA4DD94F-B341-49AA-A1AB-934A75C88A2E}"/>
              </a:ext>
            </a:extLst>
          </p:cNvPr>
          <p:cNvCxnSpPr>
            <a:cxnSpLocks/>
          </p:cNvCxnSpPr>
          <p:nvPr/>
        </p:nvCxnSpPr>
        <p:spPr>
          <a:xfrm rot="5400000" flipV="1">
            <a:off x="4912231" y="3247065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Arrow Connector 159">
            <a:extLst>
              <a:ext uri="{FF2B5EF4-FFF2-40B4-BE49-F238E27FC236}">
                <a16:creationId xmlns:a16="http://schemas.microsoft.com/office/drawing/2014/main" id="{D1535947-1914-4E04-BEE9-5DB789072217}"/>
              </a:ext>
            </a:extLst>
          </p:cNvPr>
          <p:cNvCxnSpPr>
            <a:cxnSpLocks/>
          </p:cNvCxnSpPr>
          <p:nvPr/>
        </p:nvCxnSpPr>
        <p:spPr>
          <a:xfrm rot="5400000">
            <a:off x="4893181" y="3486217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7" name="Graphic 216" descr="Lock outline">
            <a:extLst>
              <a:ext uri="{FF2B5EF4-FFF2-40B4-BE49-F238E27FC236}">
                <a16:creationId xmlns:a16="http://schemas.microsoft.com/office/drawing/2014/main" id="{DE445493-65C7-46EE-A6F3-328055B4B59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5685034" y="3405236"/>
            <a:ext cx="194161" cy="194160"/>
          </a:xfrm>
          <a:prstGeom prst="rect">
            <a:avLst/>
          </a:prstGeom>
        </p:spPr>
      </p:pic>
      <p:pic>
        <p:nvPicPr>
          <p:cNvPr id="25" name="Graphic 24" descr="Battery charging outline">
            <a:extLst>
              <a:ext uri="{FF2B5EF4-FFF2-40B4-BE49-F238E27FC236}">
                <a16:creationId xmlns:a16="http://schemas.microsoft.com/office/drawing/2014/main" id="{A7738B96-AF75-4B69-91DF-0473F1F2949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 rot="2700000">
            <a:off x="5614707" y="4513209"/>
            <a:ext cx="370212" cy="370212"/>
          </a:xfrm>
          <a:prstGeom prst="rect">
            <a:avLst/>
          </a:prstGeom>
        </p:spPr>
      </p:pic>
      <p:pic>
        <p:nvPicPr>
          <p:cNvPr id="27" name="Graphic 26" descr="Battery charging with solid fill">
            <a:extLst>
              <a:ext uri="{FF2B5EF4-FFF2-40B4-BE49-F238E27FC236}">
                <a16:creationId xmlns:a16="http://schemas.microsoft.com/office/drawing/2014/main" id="{9316ACC1-DE2C-46AF-8402-A87F3008338C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 rot="2700000">
            <a:off x="5058336" y="5069580"/>
            <a:ext cx="370212" cy="370212"/>
          </a:xfrm>
          <a:prstGeom prst="rect">
            <a:avLst/>
          </a:prstGeom>
        </p:spPr>
      </p:pic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9F27B872-5607-42E6-AAAA-B645B3A91C3E}"/>
              </a:ext>
            </a:extLst>
          </p:cNvPr>
          <p:cNvCxnSpPr>
            <a:cxnSpLocks/>
          </p:cNvCxnSpPr>
          <p:nvPr/>
        </p:nvCxnSpPr>
        <p:spPr>
          <a:xfrm rot="2700000">
            <a:off x="6000444" y="4393139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>
            <a:extLst>
              <a:ext uri="{FF2B5EF4-FFF2-40B4-BE49-F238E27FC236}">
                <a16:creationId xmlns:a16="http://schemas.microsoft.com/office/drawing/2014/main" id="{1F34334F-836F-4E59-A61F-6BA81E0B55C7}"/>
              </a:ext>
            </a:extLst>
          </p:cNvPr>
          <p:cNvSpPr txBox="1"/>
          <p:nvPr/>
        </p:nvSpPr>
        <p:spPr>
          <a:xfrm>
            <a:off x="4287749" y="5484983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Distributed Storage</a:t>
            </a:r>
          </a:p>
        </p:txBody>
      </p:sp>
      <p:cxnSp>
        <p:nvCxnSpPr>
          <p:cNvPr id="164" name="Straight Arrow Connector 163">
            <a:extLst>
              <a:ext uri="{FF2B5EF4-FFF2-40B4-BE49-F238E27FC236}">
                <a16:creationId xmlns:a16="http://schemas.microsoft.com/office/drawing/2014/main" id="{5BE99C26-DA10-463B-A66A-0E0E079A4AEA}"/>
              </a:ext>
            </a:extLst>
          </p:cNvPr>
          <p:cNvCxnSpPr>
            <a:cxnSpLocks/>
          </p:cNvCxnSpPr>
          <p:nvPr/>
        </p:nvCxnSpPr>
        <p:spPr>
          <a:xfrm rot="2700000" flipV="1">
            <a:off x="5444395" y="4725703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Arrow Connector 164">
            <a:extLst>
              <a:ext uri="{FF2B5EF4-FFF2-40B4-BE49-F238E27FC236}">
                <a16:creationId xmlns:a16="http://schemas.microsoft.com/office/drawing/2014/main" id="{B03535C8-E1EE-47EA-B864-BFCCDC3735EA}"/>
              </a:ext>
            </a:extLst>
          </p:cNvPr>
          <p:cNvCxnSpPr>
            <a:cxnSpLocks/>
          </p:cNvCxnSpPr>
          <p:nvPr/>
        </p:nvCxnSpPr>
        <p:spPr>
          <a:xfrm rot="2700000">
            <a:off x="5598072" y="4934798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1" name="Graphic 220" descr="Lock outline">
            <a:extLst>
              <a:ext uri="{FF2B5EF4-FFF2-40B4-BE49-F238E27FC236}">
                <a16:creationId xmlns:a16="http://schemas.microsoft.com/office/drawing/2014/main" id="{BD51FDCF-14A2-4317-9B53-0C7B4C844EDD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 rot="2700000">
            <a:off x="6046560" y="4256014"/>
            <a:ext cx="194161" cy="194161"/>
          </a:xfrm>
          <a:prstGeom prst="rect">
            <a:avLst/>
          </a:prstGeom>
        </p:spPr>
      </p:pic>
      <p:pic>
        <p:nvPicPr>
          <p:cNvPr id="17" name="Graphic 16" descr="Electric car with solid fill">
            <a:extLst>
              <a:ext uri="{FF2B5EF4-FFF2-40B4-BE49-F238E27FC236}">
                <a16:creationId xmlns:a16="http://schemas.microsoft.com/office/drawing/2014/main" id="{67F28324-9726-483A-9CC6-DFBDF5CB1BB6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9271503" y="3321229"/>
            <a:ext cx="370212" cy="370212"/>
          </a:xfrm>
          <a:prstGeom prst="rect">
            <a:avLst/>
          </a:prstGeom>
        </p:spPr>
      </p:pic>
      <p:pic>
        <p:nvPicPr>
          <p:cNvPr id="23" name="Graphic 22" descr="Electric car outline">
            <a:extLst>
              <a:ext uri="{FF2B5EF4-FFF2-40B4-BE49-F238E27FC236}">
                <a16:creationId xmlns:a16="http://schemas.microsoft.com/office/drawing/2014/main" id="{3B3B77DE-C182-4B5B-A150-E626FEDAFEEA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8484676" y="3321229"/>
            <a:ext cx="370212" cy="370212"/>
          </a:xfrm>
          <a:prstGeom prst="rect">
            <a:avLst/>
          </a:prstGeom>
        </p:spPr>
      </p:pic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A0AA0964-DD6C-4347-B6FF-81335D75C5D1}"/>
              </a:ext>
            </a:extLst>
          </p:cNvPr>
          <p:cNvCxnSpPr>
            <a:cxnSpLocks/>
          </p:cNvCxnSpPr>
          <p:nvPr/>
        </p:nvCxnSpPr>
        <p:spPr>
          <a:xfrm rot="16200000">
            <a:off x="8386046" y="3401791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TextBox 119">
            <a:extLst>
              <a:ext uri="{FF2B5EF4-FFF2-40B4-BE49-F238E27FC236}">
                <a16:creationId xmlns:a16="http://schemas.microsoft.com/office/drawing/2014/main" id="{DBEC6F6D-89DA-4765-8B20-5F2399698851}"/>
              </a:ext>
            </a:extLst>
          </p:cNvPr>
          <p:cNvSpPr txBox="1"/>
          <p:nvPr/>
        </p:nvSpPr>
        <p:spPr>
          <a:xfrm>
            <a:off x="9534973" y="3279572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Charging Provider</a:t>
            </a:r>
          </a:p>
        </p:txBody>
      </p:sp>
      <p:cxnSp>
        <p:nvCxnSpPr>
          <p:cNvPr id="169" name="Straight Arrow Connector 168">
            <a:extLst>
              <a:ext uri="{FF2B5EF4-FFF2-40B4-BE49-F238E27FC236}">
                <a16:creationId xmlns:a16="http://schemas.microsoft.com/office/drawing/2014/main" id="{36804A32-EEA2-4A91-9DA8-0811DE777EC0}"/>
              </a:ext>
            </a:extLst>
          </p:cNvPr>
          <p:cNvCxnSpPr>
            <a:cxnSpLocks/>
          </p:cNvCxnSpPr>
          <p:nvPr/>
        </p:nvCxnSpPr>
        <p:spPr>
          <a:xfrm rot="16200000" flipV="1">
            <a:off x="9050584" y="3506823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Arrow Connector 169">
            <a:extLst>
              <a:ext uri="{FF2B5EF4-FFF2-40B4-BE49-F238E27FC236}">
                <a16:creationId xmlns:a16="http://schemas.microsoft.com/office/drawing/2014/main" id="{C81F42FE-29DD-4FE2-966A-2F96F0B58594}"/>
              </a:ext>
            </a:extLst>
          </p:cNvPr>
          <p:cNvCxnSpPr>
            <a:cxnSpLocks/>
          </p:cNvCxnSpPr>
          <p:nvPr/>
        </p:nvCxnSpPr>
        <p:spPr>
          <a:xfrm rot="16200000">
            <a:off x="9069056" y="3279790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Rectangle 188">
            <a:extLst>
              <a:ext uri="{FF2B5EF4-FFF2-40B4-BE49-F238E27FC236}">
                <a16:creationId xmlns:a16="http://schemas.microsoft.com/office/drawing/2014/main" id="{636D6B83-F3F3-4BB9-8E0E-73346D0ED12B}"/>
              </a:ext>
            </a:extLst>
          </p:cNvPr>
          <p:cNvSpPr/>
          <p:nvPr/>
        </p:nvSpPr>
        <p:spPr>
          <a:xfrm rot="16200000">
            <a:off x="8436131" y="2702404"/>
            <a:ext cx="900242" cy="1607863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5" name="Graphic 224" descr="Lock outline">
            <a:extLst>
              <a:ext uri="{FF2B5EF4-FFF2-40B4-BE49-F238E27FC236}">
                <a16:creationId xmlns:a16="http://schemas.microsoft.com/office/drawing/2014/main" id="{2DAD491B-44C0-408D-B775-CF17E54EC078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8076475" y="3409254"/>
            <a:ext cx="194161" cy="194161"/>
          </a:xfrm>
          <a:prstGeom prst="rect">
            <a:avLst/>
          </a:prstGeom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A932A3E0-FA1E-4649-AE1F-41640D3E6EAA}"/>
              </a:ext>
            </a:extLst>
          </p:cNvPr>
          <p:cNvSpPr txBox="1"/>
          <p:nvPr/>
        </p:nvSpPr>
        <p:spPr>
          <a:xfrm>
            <a:off x="6455469" y="6197387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System Operator</a:t>
            </a:r>
          </a:p>
        </p:txBody>
      </p:sp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65AE6196-15C0-41D1-B0FC-4F954482D327}"/>
              </a:ext>
            </a:extLst>
          </p:cNvPr>
          <p:cNvCxnSpPr>
            <a:cxnSpLocks/>
          </p:cNvCxnSpPr>
          <p:nvPr/>
        </p:nvCxnSpPr>
        <p:spPr>
          <a:xfrm>
            <a:off x="6981630" y="4788584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>
            <a:extLst>
              <a:ext uri="{FF2B5EF4-FFF2-40B4-BE49-F238E27FC236}">
                <a16:creationId xmlns:a16="http://schemas.microsoft.com/office/drawing/2014/main" id="{895C7729-50C2-4780-99CB-791767C56ACE}"/>
              </a:ext>
            </a:extLst>
          </p:cNvPr>
          <p:cNvCxnSpPr>
            <a:cxnSpLocks/>
          </p:cNvCxnSpPr>
          <p:nvPr/>
        </p:nvCxnSpPr>
        <p:spPr>
          <a:xfrm flipV="1">
            <a:off x="6853762" y="5446745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Arrow Connector 128">
            <a:extLst>
              <a:ext uri="{FF2B5EF4-FFF2-40B4-BE49-F238E27FC236}">
                <a16:creationId xmlns:a16="http://schemas.microsoft.com/office/drawing/2014/main" id="{A0693285-D8A3-4618-8DA9-C51F2A011753}"/>
              </a:ext>
            </a:extLst>
          </p:cNvPr>
          <p:cNvCxnSpPr>
            <a:cxnSpLocks/>
          </p:cNvCxnSpPr>
          <p:nvPr/>
        </p:nvCxnSpPr>
        <p:spPr>
          <a:xfrm>
            <a:off x="7109079" y="5446745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5" name="Graphic 124" descr="Lock outline">
            <a:extLst>
              <a:ext uri="{FF2B5EF4-FFF2-40B4-BE49-F238E27FC236}">
                <a16:creationId xmlns:a16="http://schemas.microsoft.com/office/drawing/2014/main" id="{81FABE90-9208-4F45-97EF-BF081E6AF9BD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6886165" y="4593087"/>
            <a:ext cx="194161" cy="194161"/>
          </a:xfrm>
          <a:prstGeom prst="rect">
            <a:avLst/>
          </a:prstGeom>
        </p:spPr>
      </p:pic>
      <p:sp>
        <p:nvSpPr>
          <p:cNvPr id="137" name="TextBox 136">
            <a:extLst>
              <a:ext uri="{FF2B5EF4-FFF2-40B4-BE49-F238E27FC236}">
                <a16:creationId xmlns:a16="http://schemas.microsoft.com/office/drawing/2014/main" id="{3E6D18F5-E324-4593-9108-74C5CEBE5DC3}"/>
              </a:ext>
            </a:extLst>
          </p:cNvPr>
          <p:cNvSpPr txBox="1"/>
          <p:nvPr/>
        </p:nvSpPr>
        <p:spPr>
          <a:xfrm>
            <a:off x="8664798" y="5484983"/>
            <a:ext cx="10574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Electrolyser</a:t>
            </a:r>
          </a:p>
        </p:txBody>
      </p: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873657CC-4C0D-474D-850B-577057E13AB2}"/>
              </a:ext>
            </a:extLst>
          </p:cNvPr>
          <p:cNvCxnSpPr>
            <a:cxnSpLocks/>
          </p:cNvCxnSpPr>
          <p:nvPr/>
        </p:nvCxnSpPr>
        <p:spPr>
          <a:xfrm rot="18900000">
            <a:off x="7982947" y="4389491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Arrow Connector 174">
            <a:extLst>
              <a:ext uri="{FF2B5EF4-FFF2-40B4-BE49-F238E27FC236}">
                <a16:creationId xmlns:a16="http://schemas.microsoft.com/office/drawing/2014/main" id="{0BDEE09A-69FC-41F2-94D6-A676AEC94CD3}"/>
              </a:ext>
            </a:extLst>
          </p:cNvPr>
          <p:cNvCxnSpPr>
            <a:cxnSpLocks/>
          </p:cNvCxnSpPr>
          <p:nvPr/>
        </p:nvCxnSpPr>
        <p:spPr>
          <a:xfrm rot="18900000" flipV="1">
            <a:off x="8339357" y="4882907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Arrow Connector 175">
            <a:extLst>
              <a:ext uri="{FF2B5EF4-FFF2-40B4-BE49-F238E27FC236}">
                <a16:creationId xmlns:a16="http://schemas.microsoft.com/office/drawing/2014/main" id="{936463A8-366F-4323-9F46-6C08972EE3E6}"/>
              </a:ext>
            </a:extLst>
          </p:cNvPr>
          <p:cNvCxnSpPr>
            <a:cxnSpLocks/>
          </p:cNvCxnSpPr>
          <p:nvPr/>
        </p:nvCxnSpPr>
        <p:spPr>
          <a:xfrm rot="18900000">
            <a:off x="8520740" y="4719994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2" name="Graphic 171" descr="Lock outline">
            <a:extLst>
              <a:ext uri="{FF2B5EF4-FFF2-40B4-BE49-F238E27FC236}">
                <a16:creationId xmlns:a16="http://schemas.microsoft.com/office/drawing/2014/main" id="{DF36CE25-86BB-47F8-8731-6D5D601F7639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 rot="18900000">
            <a:off x="7743866" y="4254990"/>
            <a:ext cx="194161" cy="194161"/>
          </a:xfrm>
          <a:prstGeom prst="rect">
            <a:avLst/>
          </a:prstGeom>
        </p:spPr>
      </p:pic>
      <p:pic>
        <p:nvPicPr>
          <p:cNvPr id="30" name="Graphic 29" descr="Bubbles with solid fill">
            <a:extLst>
              <a:ext uri="{FF2B5EF4-FFF2-40B4-BE49-F238E27FC236}">
                <a16:creationId xmlns:a16="http://schemas.microsoft.com/office/drawing/2014/main" id="{E70AA30D-F9DD-4937-91FF-0DE513BFD69E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 rot="18900000">
            <a:off x="8506338" y="4961901"/>
            <a:ext cx="370212" cy="370212"/>
          </a:xfrm>
          <a:prstGeom prst="rect">
            <a:avLst/>
          </a:prstGeom>
        </p:spPr>
      </p:pic>
      <p:pic>
        <p:nvPicPr>
          <p:cNvPr id="227" name="Graphic 226" descr="Bubbles outline">
            <a:extLst>
              <a:ext uri="{FF2B5EF4-FFF2-40B4-BE49-F238E27FC236}">
                <a16:creationId xmlns:a16="http://schemas.microsoft.com/office/drawing/2014/main" id="{23723B07-C2D2-4202-B9C5-EDDB840F0E32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 rot="18900000">
            <a:off x="8012041" y="4497059"/>
            <a:ext cx="370212" cy="370212"/>
          </a:xfrm>
          <a:prstGeom prst="rect">
            <a:avLst/>
          </a:prstGeom>
        </p:spPr>
      </p:pic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392AB366-F644-4DD6-A407-467F297FE617}"/>
              </a:ext>
            </a:extLst>
          </p:cNvPr>
          <p:cNvCxnSpPr>
            <a:cxnSpLocks/>
          </p:cNvCxnSpPr>
          <p:nvPr/>
        </p:nvCxnSpPr>
        <p:spPr>
          <a:xfrm rot="9000000" flipH="1">
            <a:off x="4558529" y="301653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D4ACAEBF-391B-4EF5-8BA5-8F641C3DE10A}"/>
              </a:ext>
            </a:extLst>
          </p:cNvPr>
          <p:cNvCxnSpPr>
            <a:cxnSpLocks/>
          </p:cNvCxnSpPr>
          <p:nvPr/>
        </p:nvCxnSpPr>
        <p:spPr>
          <a:xfrm rot="9000000">
            <a:off x="4534781" y="294484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Straight Connector 270">
            <a:extLst>
              <a:ext uri="{FF2B5EF4-FFF2-40B4-BE49-F238E27FC236}">
                <a16:creationId xmlns:a16="http://schemas.microsoft.com/office/drawing/2014/main" id="{244B60DE-0E9E-4628-86FF-9738C44D247A}"/>
              </a:ext>
            </a:extLst>
          </p:cNvPr>
          <p:cNvCxnSpPr>
            <a:cxnSpLocks/>
          </p:cNvCxnSpPr>
          <p:nvPr/>
        </p:nvCxnSpPr>
        <p:spPr>
          <a:xfrm rot="18000000" flipH="1">
            <a:off x="4474771" y="4012338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25306B1B-8DDA-4D34-ABF9-FDFC3AB0E44E}"/>
              </a:ext>
            </a:extLst>
          </p:cNvPr>
          <p:cNvCxnSpPr>
            <a:cxnSpLocks/>
          </p:cNvCxnSpPr>
          <p:nvPr/>
        </p:nvCxnSpPr>
        <p:spPr>
          <a:xfrm rot="18000000">
            <a:off x="4604947" y="393478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FD4BA90-28FD-4C36-8603-6D9A3D5DB3DB}"/>
              </a:ext>
            </a:extLst>
          </p:cNvPr>
          <p:cNvCxnSpPr>
            <a:cxnSpLocks/>
          </p:cNvCxnSpPr>
          <p:nvPr/>
        </p:nvCxnSpPr>
        <p:spPr>
          <a:xfrm rot="5400000" flipH="1">
            <a:off x="4889234" y="485000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0DDE6193-C621-4F02-9BF0-40815941F267}"/>
              </a:ext>
            </a:extLst>
          </p:cNvPr>
          <p:cNvCxnSpPr>
            <a:cxnSpLocks/>
          </p:cNvCxnSpPr>
          <p:nvPr/>
        </p:nvCxnSpPr>
        <p:spPr>
          <a:xfrm rot="5400000">
            <a:off x="4889038" y="485449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Straight Connector 276">
            <a:extLst>
              <a:ext uri="{FF2B5EF4-FFF2-40B4-BE49-F238E27FC236}">
                <a16:creationId xmlns:a16="http://schemas.microsoft.com/office/drawing/2014/main" id="{E333ED0C-A3F2-41ED-8FA6-385824C85C29}"/>
              </a:ext>
            </a:extLst>
          </p:cNvPr>
          <p:cNvCxnSpPr>
            <a:cxnSpLocks/>
          </p:cNvCxnSpPr>
          <p:nvPr/>
        </p:nvCxnSpPr>
        <p:spPr>
          <a:xfrm rot="16200000" flipH="1">
            <a:off x="5536035" y="5610569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Straight Connector 277">
            <a:extLst>
              <a:ext uri="{FF2B5EF4-FFF2-40B4-BE49-F238E27FC236}">
                <a16:creationId xmlns:a16="http://schemas.microsoft.com/office/drawing/2014/main" id="{A067EB6D-4FB1-4174-87B3-4564032CA1BD}"/>
              </a:ext>
            </a:extLst>
          </p:cNvPr>
          <p:cNvCxnSpPr>
            <a:cxnSpLocks/>
          </p:cNvCxnSpPr>
          <p:nvPr/>
        </p:nvCxnSpPr>
        <p:spPr>
          <a:xfrm rot="16200000">
            <a:off x="5644229" y="549808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Straight Connector 279">
            <a:extLst>
              <a:ext uri="{FF2B5EF4-FFF2-40B4-BE49-F238E27FC236}">
                <a16:creationId xmlns:a16="http://schemas.microsoft.com/office/drawing/2014/main" id="{C61F5412-0E38-4BFB-AA62-E91DDD667702}"/>
              </a:ext>
            </a:extLst>
          </p:cNvPr>
          <p:cNvCxnSpPr>
            <a:cxnSpLocks/>
          </p:cNvCxnSpPr>
          <p:nvPr/>
        </p:nvCxnSpPr>
        <p:spPr>
          <a:xfrm rot="3600000" flipH="1">
            <a:off x="6435002" y="5899482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54562C10-067F-448D-93B4-0BBB32C04052}"/>
              </a:ext>
            </a:extLst>
          </p:cNvPr>
          <p:cNvCxnSpPr>
            <a:cxnSpLocks/>
          </p:cNvCxnSpPr>
          <p:nvPr/>
        </p:nvCxnSpPr>
        <p:spPr>
          <a:xfrm rot="3600000">
            <a:off x="6471310" y="592323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56932413-1037-49BE-829D-16A84F2B263F}"/>
              </a:ext>
            </a:extLst>
          </p:cNvPr>
          <p:cNvCxnSpPr>
            <a:cxnSpLocks/>
          </p:cNvCxnSpPr>
          <p:nvPr/>
        </p:nvCxnSpPr>
        <p:spPr>
          <a:xfrm rot="13411758" flipH="1">
            <a:off x="7430636" y="598975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5" name="Straight Connector 294">
            <a:extLst>
              <a:ext uri="{FF2B5EF4-FFF2-40B4-BE49-F238E27FC236}">
                <a16:creationId xmlns:a16="http://schemas.microsoft.com/office/drawing/2014/main" id="{9AA01C66-9FB8-4046-802D-F3A09C99BCA7}"/>
              </a:ext>
            </a:extLst>
          </p:cNvPr>
          <p:cNvCxnSpPr>
            <a:cxnSpLocks/>
          </p:cNvCxnSpPr>
          <p:nvPr/>
        </p:nvCxnSpPr>
        <p:spPr>
          <a:xfrm rot="13411758">
            <a:off x="7479558" y="5856181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2" name="Straight Connector 291">
            <a:extLst>
              <a:ext uri="{FF2B5EF4-FFF2-40B4-BE49-F238E27FC236}">
                <a16:creationId xmlns:a16="http://schemas.microsoft.com/office/drawing/2014/main" id="{DF146583-9254-4122-8FEC-8AFAB7E96233}"/>
              </a:ext>
            </a:extLst>
          </p:cNvPr>
          <p:cNvCxnSpPr>
            <a:cxnSpLocks/>
          </p:cNvCxnSpPr>
          <p:nvPr/>
        </p:nvCxnSpPr>
        <p:spPr>
          <a:xfrm rot="811758" flipH="1">
            <a:off x="8278297" y="553696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3" name="Straight Connector 292">
            <a:extLst>
              <a:ext uri="{FF2B5EF4-FFF2-40B4-BE49-F238E27FC236}">
                <a16:creationId xmlns:a16="http://schemas.microsoft.com/office/drawing/2014/main" id="{9BB27C83-7236-4AF7-87F6-FA6EDAF3E942}"/>
              </a:ext>
            </a:extLst>
          </p:cNvPr>
          <p:cNvCxnSpPr>
            <a:cxnSpLocks/>
          </p:cNvCxnSpPr>
          <p:nvPr/>
        </p:nvCxnSpPr>
        <p:spPr>
          <a:xfrm rot="811758">
            <a:off x="8376480" y="5549338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Connector 300">
            <a:extLst>
              <a:ext uri="{FF2B5EF4-FFF2-40B4-BE49-F238E27FC236}">
                <a16:creationId xmlns:a16="http://schemas.microsoft.com/office/drawing/2014/main" id="{49E261EF-94B8-4AD8-8A65-2AC7B32B378A}"/>
              </a:ext>
            </a:extLst>
          </p:cNvPr>
          <p:cNvCxnSpPr>
            <a:cxnSpLocks/>
          </p:cNvCxnSpPr>
          <p:nvPr/>
        </p:nvCxnSpPr>
        <p:spPr>
          <a:xfrm rot="10800000" flipH="1">
            <a:off x="9032780" y="4894536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2" name="Straight Connector 301">
            <a:extLst>
              <a:ext uri="{FF2B5EF4-FFF2-40B4-BE49-F238E27FC236}">
                <a16:creationId xmlns:a16="http://schemas.microsoft.com/office/drawing/2014/main" id="{0E4CF8D8-0C42-424B-A74F-617E9B6852AC}"/>
              </a:ext>
            </a:extLst>
          </p:cNvPr>
          <p:cNvCxnSpPr>
            <a:cxnSpLocks/>
          </p:cNvCxnSpPr>
          <p:nvPr/>
        </p:nvCxnSpPr>
        <p:spPr>
          <a:xfrm rot="10800000">
            <a:off x="9028294" y="4786341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Connector 298">
            <a:extLst>
              <a:ext uri="{FF2B5EF4-FFF2-40B4-BE49-F238E27FC236}">
                <a16:creationId xmlns:a16="http://schemas.microsoft.com/office/drawing/2014/main" id="{B40FF673-C2C4-4A97-9632-7691FBE2E54E}"/>
              </a:ext>
            </a:extLst>
          </p:cNvPr>
          <p:cNvCxnSpPr>
            <a:cxnSpLocks/>
          </p:cNvCxnSpPr>
          <p:nvPr/>
        </p:nvCxnSpPr>
        <p:spPr>
          <a:xfrm rot="19800000" flipH="1">
            <a:off x="9305819" y="3995568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0" name="Straight Connector 299">
            <a:extLst>
              <a:ext uri="{FF2B5EF4-FFF2-40B4-BE49-F238E27FC236}">
                <a16:creationId xmlns:a16="http://schemas.microsoft.com/office/drawing/2014/main" id="{F7D68704-786B-4082-97C3-7F242E5AFF13}"/>
              </a:ext>
            </a:extLst>
          </p:cNvPr>
          <p:cNvCxnSpPr>
            <a:cxnSpLocks/>
          </p:cNvCxnSpPr>
          <p:nvPr/>
        </p:nvCxnSpPr>
        <p:spPr>
          <a:xfrm rot="19800000">
            <a:off x="9437566" y="395926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" name="Straight Connector 307">
            <a:extLst>
              <a:ext uri="{FF2B5EF4-FFF2-40B4-BE49-F238E27FC236}">
                <a16:creationId xmlns:a16="http://schemas.microsoft.com/office/drawing/2014/main" id="{C79FE0C9-F91E-4234-BE7D-FB921AE6AC6E}"/>
              </a:ext>
            </a:extLst>
          </p:cNvPr>
          <p:cNvCxnSpPr>
            <a:cxnSpLocks/>
          </p:cNvCxnSpPr>
          <p:nvPr/>
        </p:nvCxnSpPr>
        <p:spPr>
          <a:xfrm rot="8076760" flipH="1">
            <a:off x="9387925" y="3010681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Straight Connector 308">
            <a:extLst>
              <a:ext uri="{FF2B5EF4-FFF2-40B4-BE49-F238E27FC236}">
                <a16:creationId xmlns:a16="http://schemas.microsoft.com/office/drawing/2014/main" id="{41432A9F-1930-438D-A374-9650A33B5709}"/>
              </a:ext>
            </a:extLst>
          </p:cNvPr>
          <p:cNvCxnSpPr>
            <a:cxnSpLocks/>
          </p:cNvCxnSpPr>
          <p:nvPr/>
        </p:nvCxnSpPr>
        <p:spPr>
          <a:xfrm rot="8076760">
            <a:off x="9362269" y="296025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6" name="Straight Connector 305">
            <a:extLst>
              <a:ext uri="{FF2B5EF4-FFF2-40B4-BE49-F238E27FC236}">
                <a16:creationId xmlns:a16="http://schemas.microsoft.com/office/drawing/2014/main" id="{DE2BDE12-2F89-4CC4-ADC1-55DD9F6859CE}"/>
              </a:ext>
            </a:extLst>
          </p:cNvPr>
          <p:cNvCxnSpPr>
            <a:cxnSpLocks/>
          </p:cNvCxnSpPr>
          <p:nvPr/>
        </p:nvCxnSpPr>
        <p:spPr>
          <a:xfrm rot="17076760" flipH="1">
            <a:off x="8950883" y="2186357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" name="Straight Connector 306">
            <a:extLst>
              <a:ext uri="{FF2B5EF4-FFF2-40B4-BE49-F238E27FC236}">
                <a16:creationId xmlns:a16="http://schemas.microsoft.com/office/drawing/2014/main" id="{09F39699-FAA1-4256-A5F2-4DFF72F5C3B7}"/>
              </a:ext>
            </a:extLst>
          </p:cNvPr>
          <p:cNvCxnSpPr>
            <a:cxnSpLocks/>
          </p:cNvCxnSpPr>
          <p:nvPr/>
        </p:nvCxnSpPr>
        <p:spPr>
          <a:xfrm rot="17076760">
            <a:off x="9072080" y="208943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5" name="Straight Connector 314">
            <a:extLst>
              <a:ext uri="{FF2B5EF4-FFF2-40B4-BE49-F238E27FC236}">
                <a16:creationId xmlns:a16="http://schemas.microsoft.com/office/drawing/2014/main" id="{339B1942-5530-4BFE-BDAE-1CBC7F982A84}"/>
              </a:ext>
            </a:extLst>
          </p:cNvPr>
          <p:cNvCxnSpPr>
            <a:cxnSpLocks/>
          </p:cNvCxnSpPr>
          <p:nvPr/>
        </p:nvCxnSpPr>
        <p:spPr>
          <a:xfrm rot="5400000" flipH="1">
            <a:off x="8311705" y="1428101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4CA109B9-F5B8-4C76-9B26-3F92FCE802DE}"/>
              </a:ext>
            </a:extLst>
          </p:cNvPr>
          <p:cNvCxnSpPr>
            <a:cxnSpLocks/>
          </p:cNvCxnSpPr>
          <p:nvPr/>
        </p:nvCxnSpPr>
        <p:spPr>
          <a:xfrm rot="5400000">
            <a:off x="8311509" y="143258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3" name="Straight Connector 312">
            <a:extLst>
              <a:ext uri="{FF2B5EF4-FFF2-40B4-BE49-F238E27FC236}">
                <a16:creationId xmlns:a16="http://schemas.microsoft.com/office/drawing/2014/main" id="{5F37845B-E3D8-4049-9A72-FC0777B0D364}"/>
              </a:ext>
            </a:extLst>
          </p:cNvPr>
          <p:cNvCxnSpPr>
            <a:cxnSpLocks/>
          </p:cNvCxnSpPr>
          <p:nvPr/>
        </p:nvCxnSpPr>
        <p:spPr>
          <a:xfrm rot="14400000" flipH="1">
            <a:off x="7412737" y="1148712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Straight Connector 313">
            <a:extLst>
              <a:ext uri="{FF2B5EF4-FFF2-40B4-BE49-F238E27FC236}">
                <a16:creationId xmlns:a16="http://schemas.microsoft.com/office/drawing/2014/main" id="{F62DAA22-9E3B-434B-BE38-503FE21207A5}"/>
              </a:ext>
            </a:extLst>
          </p:cNvPr>
          <p:cNvCxnSpPr>
            <a:cxnSpLocks/>
          </p:cNvCxnSpPr>
          <p:nvPr/>
        </p:nvCxnSpPr>
        <p:spPr>
          <a:xfrm rot="14400000">
            <a:off x="7484428" y="1016964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51E98B9D-AF25-4C0D-AB77-5313BE12A107}"/>
              </a:ext>
            </a:extLst>
          </p:cNvPr>
          <p:cNvCxnSpPr>
            <a:cxnSpLocks/>
          </p:cNvCxnSpPr>
          <p:nvPr/>
        </p:nvCxnSpPr>
        <p:spPr>
          <a:xfrm rot="2676410" flipH="1">
            <a:off x="6438811" y="106199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765D8FF8-3605-43B5-90E8-FFC7B8DC4116}"/>
              </a:ext>
            </a:extLst>
          </p:cNvPr>
          <p:cNvCxnSpPr>
            <a:cxnSpLocks/>
          </p:cNvCxnSpPr>
          <p:nvPr/>
        </p:nvCxnSpPr>
        <p:spPr>
          <a:xfrm rot="2676410">
            <a:off x="6496391" y="1087649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3" name="Picture 342">
            <a:extLst>
              <a:ext uri="{FF2B5EF4-FFF2-40B4-BE49-F238E27FC236}">
                <a16:creationId xmlns:a16="http://schemas.microsoft.com/office/drawing/2014/main" id="{08916622-D06C-417A-A4CD-63B306E3BA38}"/>
              </a:ext>
            </a:extLst>
          </p:cNvPr>
          <p:cNvPicPr>
            <a:picLocks noChangeAspect="1"/>
          </p:cNvPicPr>
          <p:nvPr/>
        </p:nvPicPr>
        <p:blipFill>
          <a:blip r:embed="rId41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53023" y="5060223"/>
            <a:ext cx="478693" cy="228875"/>
          </a:xfrm>
          <a:prstGeom prst="rect">
            <a:avLst/>
          </a:prstGeom>
          <a:solidFill>
            <a:srgbClr val="0079C1"/>
          </a:solidFill>
          <a:ln>
            <a:noFill/>
          </a:ln>
        </p:spPr>
      </p:pic>
      <p:pic>
        <p:nvPicPr>
          <p:cNvPr id="344" name="Picture 343">
            <a:extLst>
              <a:ext uri="{FF2B5EF4-FFF2-40B4-BE49-F238E27FC236}">
                <a16:creationId xmlns:a16="http://schemas.microsoft.com/office/drawing/2014/main" id="{094E7B66-B67D-47D2-A411-29EBD8076E96}"/>
              </a:ext>
            </a:extLst>
          </p:cNvPr>
          <p:cNvPicPr>
            <a:picLocks noChangeAspect="1"/>
          </p:cNvPicPr>
          <p:nvPr/>
        </p:nvPicPr>
        <p:blipFill>
          <a:blip r:embed="rId41">
            <a:grayscl/>
          </a:blip>
          <a:stretch>
            <a:fillRect/>
          </a:stretch>
        </p:blipFill>
        <p:spPr>
          <a:xfrm>
            <a:off x="6737985" y="5840685"/>
            <a:ext cx="478693" cy="228875"/>
          </a:xfrm>
          <a:prstGeom prst="rect">
            <a:avLst/>
          </a:prstGeom>
          <a:solidFill>
            <a:srgbClr val="454546"/>
          </a:solidFill>
          <a:ln>
            <a:noFill/>
          </a:ln>
        </p:spPr>
      </p:pic>
      <p:sp>
        <p:nvSpPr>
          <p:cNvPr id="179" name="TextBox 178">
            <a:extLst>
              <a:ext uri="{FF2B5EF4-FFF2-40B4-BE49-F238E27FC236}">
                <a16:creationId xmlns:a16="http://schemas.microsoft.com/office/drawing/2014/main" id="{C87433FF-DA55-7FE6-CC91-55E94CDB1E81}"/>
              </a:ext>
            </a:extLst>
          </p:cNvPr>
          <p:cNvSpPr txBox="1"/>
          <p:nvPr/>
        </p:nvSpPr>
        <p:spPr>
          <a:xfrm>
            <a:off x="339021" y="131885"/>
            <a:ext cx="4162733" cy="33239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Data sharing </a:t>
            </a:r>
            <a:endParaRPr lang="en-US">
              <a:solidFill>
                <a:schemeClr val="accent2">
                  <a:lumMod val="50000"/>
                </a:schemeClr>
              </a:solidFill>
              <a:latin typeface="Publico Headline Light"/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between </a:t>
            </a:r>
            <a:endParaRPr lang="en-US">
              <a:solidFill>
                <a:schemeClr val="accent2">
                  <a:lumMod val="50000"/>
                </a:schemeClr>
              </a:solidFill>
              <a:latin typeface="Publico Headline Light"/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digital twins:</a:t>
            </a:r>
            <a:endParaRPr lang="en-US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/>
                <a:cs typeface="Calibri"/>
              </a:rPr>
              <a:t>Central database</a:t>
            </a:r>
          </a:p>
          <a:p>
            <a:pPr>
              <a:defRPr/>
            </a:pPr>
            <a:endParaRPr lang="en-GB" sz="3200">
              <a:solidFill>
                <a:schemeClr val="accent2">
                  <a:lumMod val="50000"/>
                </a:schemeClr>
              </a:solidFill>
              <a:latin typeface="Calibri"/>
              <a:cs typeface="Calibri"/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/>
                <a:cs typeface="Calibri"/>
              </a:rPr>
              <a:t>open/closed</a:t>
            </a:r>
            <a:endParaRPr lang="en-GB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endParaRPr lang="en-GB"/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6A8459F-A9C7-4D27-ABF8-650FDE2B9FF1}"/>
              </a:ext>
            </a:extLst>
          </p:cNvPr>
          <p:cNvSpPr txBox="1"/>
          <p:nvPr/>
        </p:nvSpPr>
        <p:spPr>
          <a:xfrm>
            <a:off x="3427877" y="394099"/>
            <a:ext cx="9386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Network Operator</a:t>
            </a:r>
            <a:endParaRPr lang="en-GB" sz="1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E98EEDD7-8CDA-4CB2-9EC5-579D82E6309B}"/>
              </a:ext>
            </a:extLst>
          </p:cNvPr>
          <p:cNvSpPr/>
          <p:nvPr/>
        </p:nvSpPr>
        <p:spPr>
          <a:xfrm rot="8100000">
            <a:off x="4273714" y="435161"/>
            <a:ext cx="1871966" cy="2740375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Graphic 18" descr="Electric Tower with solid fill">
            <a:extLst>
              <a:ext uri="{FF2B5EF4-FFF2-40B4-BE49-F238E27FC236}">
                <a16:creationId xmlns:a16="http://schemas.microsoft.com/office/drawing/2014/main" id="{11402077-35DB-44B0-9C62-F0CAF180372F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 rot="18900000">
            <a:off x="4252349" y="736684"/>
            <a:ext cx="705771" cy="712762"/>
          </a:xfrm>
          <a:prstGeom prst="rect">
            <a:avLst/>
          </a:prstGeom>
        </p:spPr>
      </p:pic>
      <p:sp>
        <p:nvSpPr>
          <p:cNvPr id="339" name="TextBox 338">
            <a:extLst>
              <a:ext uri="{FF2B5EF4-FFF2-40B4-BE49-F238E27FC236}">
                <a16:creationId xmlns:a16="http://schemas.microsoft.com/office/drawing/2014/main" id="{09AD4595-7320-4112-9680-8D2EAD19C00C}"/>
              </a:ext>
            </a:extLst>
          </p:cNvPr>
          <p:cNvSpPr txBox="1"/>
          <p:nvPr/>
        </p:nvSpPr>
        <p:spPr>
          <a:xfrm>
            <a:off x="5044177" y="1197094"/>
            <a:ext cx="54922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Data</a:t>
            </a:r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AB9BAD48-DD78-48F8-AE30-5B51EDB15567}"/>
              </a:ext>
            </a:extLst>
          </p:cNvPr>
          <p:cNvSpPr txBox="1"/>
          <p:nvPr/>
        </p:nvSpPr>
        <p:spPr>
          <a:xfrm>
            <a:off x="3916419" y="1546636"/>
            <a:ext cx="1185387" cy="31476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Interventions</a:t>
            </a:r>
          </a:p>
        </p:txBody>
      </p:sp>
      <p:cxnSp>
        <p:nvCxnSpPr>
          <p:cNvPr id="154" name="Straight Arrow Connector 153">
            <a:extLst>
              <a:ext uri="{FF2B5EF4-FFF2-40B4-BE49-F238E27FC236}">
                <a16:creationId xmlns:a16="http://schemas.microsoft.com/office/drawing/2014/main" id="{E8E53091-2D79-4ECE-B878-3665B5FA990E}"/>
              </a:ext>
            </a:extLst>
          </p:cNvPr>
          <p:cNvCxnSpPr>
            <a:cxnSpLocks/>
          </p:cNvCxnSpPr>
          <p:nvPr/>
        </p:nvCxnSpPr>
        <p:spPr>
          <a:xfrm>
            <a:off x="4988480" y="1297049"/>
            <a:ext cx="376810" cy="362828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Arrow Connector 154">
            <a:extLst>
              <a:ext uri="{FF2B5EF4-FFF2-40B4-BE49-F238E27FC236}">
                <a16:creationId xmlns:a16="http://schemas.microsoft.com/office/drawing/2014/main" id="{F458E447-7736-40DC-A1B5-7711C66E57DA}"/>
              </a:ext>
            </a:extLst>
          </p:cNvPr>
          <p:cNvCxnSpPr>
            <a:cxnSpLocks/>
          </p:cNvCxnSpPr>
          <p:nvPr/>
        </p:nvCxnSpPr>
        <p:spPr>
          <a:xfrm flipH="1" flipV="1">
            <a:off x="4820916" y="1432634"/>
            <a:ext cx="362828" cy="376809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Graphic 20" descr="Electric Tower outline">
            <a:extLst>
              <a:ext uri="{FF2B5EF4-FFF2-40B4-BE49-F238E27FC236}">
                <a16:creationId xmlns:a16="http://schemas.microsoft.com/office/drawing/2014/main" id="{5522375B-56E9-4DB9-A597-ED5CE80452D3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 rot="18900000">
            <a:off x="5155275" y="1648373"/>
            <a:ext cx="796650" cy="768690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2C7B9D3-0DA2-3287-C5DF-5861374F1A8D}"/>
              </a:ext>
            </a:extLst>
          </p:cNvPr>
          <p:cNvCxnSpPr>
            <a:cxnSpLocks/>
          </p:cNvCxnSpPr>
          <p:nvPr/>
        </p:nvCxnSpPr>
        <p:spPr>
          <a:xfrm flipV="1">
            <a:off x="6222082" y="2740094"/>
            <a:ext cx="1530591" cy="1557006"/>
          </a:xfrm>
          <a:prstGeom prst="line">
            <a:avLst/>
          </a:prstGeom>
          <a:ln w="28575">
            <a:solidFill>
              <a:srgbClr val="0079C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9894148-1057-FF05-2341-3A34C3F69C80}"/>
              </a:ext>
            </a:extLst>
          </p:cNvPr>
          <p:cNvCxnSpPr>
            <a:cxnSpLocks/>
          </p:cNvCxnSpPr>
          <p:nvPr/>
        </p:nvCxnSpPr>
        <p:spPr>
          <a:xfrm>
            <a:off x="5881790" y="3499918"/>
            <a:ext cx="2205701" cy="8815"/>
          </a:xfrm>
          <a:prstGeom prst="line">
            <a:avLst/>
          </a:prstGeom>
          <a:ln w="28575">
            <a:solidFill>
              <a:srgbClr val="0079C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B3438CE-6A76-1F38-1757-183C6B5D6D09}"/>
              </a:ext>
            </a:extLst>
          </p:cNvPr>
          <p:cNvCxnSpPr>
            <a:cxnSpLocks/>
          </p:cNvCxnSpPr>
          <p:nvPr/>
        </p:nvCxnSpPr>
        <p:spPr>
          <a:xfrm>
            <a:off x="6212754" y="2731515"/>
            <a:ext cx="1556812" cy="1553680"/>
          </a:xfrm>
          <a:prstGeom prst="line">
            <a:avLst/>
          </a:prstGeom>
          <a:ln w="28575">
            <a:solidFill>
              <a:srgbClr val="0079C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C4D53D2-152C-0DEA-5AC2-002DC6F1981C}"/>
              </a:ext>
            </a:extLst>
          </p:cNvPr>
          <p:cNvCxnSpPr>
            <a:cxnSpLocks/>
          </p:cNvCxnSpPr>
          <p:nvPr/>
        </p:nvCxnSpPr>
        <p:spPr>
          <a:xfrm flipH="1">
            <a:off x="6978417" y="2416300"/>
            <a:ext cx="8378" cy="2178273"/>
          </a:xfrm>
          <a:prstGeom prst="line">
            <a:avLst/>
          </a:prstGeom>
          <a:ln w="28575">
            <a:solidFill>
              <a:srgbClr val="0079C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lowchart: Magnetic Disk 17">
            <a:extLst>
              <a:ext uri="{FF2B5EF4-FFF2-40B4-BE49-F238E27FC236}">
                <a16:creationId xmlns:a16="http://schemas.microsoft.com/office/drawing/2014/main" id="{D23122EF-8C67-071B-63FE-3ECCFD2561B3}"/>
              </a:ext>
            </a:extLst>
          </p:cNvPr>
          <p:cNvSpPr>
            <a:spLocks noChangeAspect="1"/>
          </p:cNvSpPr>
          <p:nvPr/>
        </p:nvSpPr>
        <p:spPr>
          <a:xfrm>
            <a:off x="6636341" y="3317065"/>
            <a:ext cx="720000" cy="360000"/>
          </a:xfrm>
          <a:prstGeom prst="flowChartMagneticDisk">
            <a:avLst/>
          </a:prstGeom>
          <a:solidFill>
            <a:schemeClr val="bg1"/>
          </a:solidFill>
          <a:ln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328DCFEC-7F9F-76F7-0DF0-90B606A4D142}"/>
              </a:ext>
            </a:extLst>
          </p:cNvPr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 rot="18660000">
            <a:off x="5875376" y="2544537"/>
            <a:ext cx="258288" cy="287642"/>
          </a:xfrm>
          <a:prstGeom prst="rect">
            <a:avLst/>
          </a:prstGeom>
        </p:spPr>
      </p:pic>
      <p:pic>
        <p:nvPicPr>
          <p:cNvPr id="31" name="Graphic 30" descr="Lock outline">
            <a:extLst>
              <a:ext uri="{FF2B5EF4-FFF2-40B4-BE49-F238E27FC236}">
                <a16:creationId xmlns:a16="http://schemas.microsoft.com/office/drawing/2014/main" id="{50675BB1-1B88-49F3-00A3-EFF97A109A6F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8"/>
              </a:ext>
            </a:extLst>
          </a:blip>
          <a:stretch>
            <a:fillRect/>
          </a:stretch>
        </p:blipFill>
        <p:spPr>
          <a:xfrm rot="18900000">
            <a:off x="6021160" y="2337876"/>
            <a:ext cx="354950" cy="319996"/>
          </a:xfrm>
          <a:prstGeom prst="rect">
            <a:avLst/>
          </a:prstGeom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D49660DB-7477-9DE1-0241-F807909E024E}"/>
              </a:ext>
            </a:extLst>
          </p:cNvPr>
          <p:cNvCxnSpPr>
            <a:cxnSpLocks/>
          </p:cNvCxnSpPr>
          <p:nvPr/>
        </p:nvCxnSpPr>
        <p:spPr>
          <a:xfrm>
            <a:off x="5775422" y="2272530"/>
            <a:ext cx="217758" cy="217756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6" name="Picture 105">
            <a:extLst>
              <a:ext uri="{FF2B5EF4-FFF2-40B4-BE49-F238E27FC236}">
                <a16:creationId xmlns:a16="http://schemas.microsoft.com/office/drawing/2014/main" id="{1B5FF897-A7E3-B7ED-1BDB-6331D09F15E6}"/>
              </a:ext>
            </a:extLst>
          </p:cNvPr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 rot="21600000">
            <a:off x="712036" y="3159373"/>
            <a:ext cx="258288" cy="287642"/>
          </a:xfrm>
          <a:prstGeom prst="rect">
            <a:avLst/>
          </a:prstGeom>
        </p:spPr>
      </p:pic>
      <p:pic>
        <p:nvPicPr>
          <p:cNvPr id="107" name="Graphic 106" descr="Lock outline">
            <a:extLst>
              <a:ext uri="{FF2B5EF4-FFF2-40B4-BE49-F238E27FC236}">
                <a16:creationId xmlns:a16="http://schemas.microsoft.com/office/drawing/2014/main" id="{918EADA2-5CFE-D606-A751-537EA9634465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8"/>
              </a:ext>
            </a:extLst>
          </a:blip>
          <a:stretch>
            <a:fillRect/>
          </a:stretch>
        </p:blipFill>
        <p:spPr>
          <a:xfrm>
            <a:off x="1670431" y="3100175"/>
            <a:ext cx="407795" cy="407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864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Oval 84">
            <a:extLst>
              <a:ext uri="{FF2B5EF4-FFF2-40B4-BE49-F238E27FC236}">
                <a16:creationId xmlns:a16="http://schemas.microsoft.com/office/drawing/2014/main" id="{668254DA-7F01-4F6D-8BE5-C787C65CB0C0}"/>
              </a:ext>
            </a:extLst>
          </p:cNvPr>
          <p:cNvSpPr/>
          <p:nvPr/>
        </p:nvSpPr>
        <p:spPr>
          <a:xfrm>
            <a:off x="4518212" y="1059984"/>
            <a:ext cx="4932000" cy="4932000"/>
          </a:xfrm>
          <a:prstGeom prst="ellipse">
            <a:avLst/>
          </a:prstGeom>
          <a:noFill/>
          <a:ln>
            <a:solidFill>
              <a:srgbClr val="4545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9" name="Rectangle 258">
            <a:extLst>
              <a:ext uri="{FF2B5EF4-FFF2-40B4-BE49-F238E27FC236}">
                <a16:creationId xmlns:a16="http://schemas.microsoft.com/office/drawing/2014/main" id="{B8A488D9-21C3-4D61-A827-119BE1DFD1D3}"/>
              </a:ext>
            </a:extLst>
          </p:cNvPr>
          <p:cNvSpPr/>
          <p:nvPr/>
        </p:nvSpPr>
        <p:spPr>
          <a:xfrm rot="13500000">
            <a:off x="7871018" y="1367699"/>
            <a:ext cx="900242" cy="160786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49DDBF7D-F068-47EA-A89E-4A1A78D0134E}"/>
              </a:ext>
            </a:extLst>
          </p:cNvPr>
          <p:cNvSpPr txBox="1"/>
          <p:nvPr/>
        </p:nvSpPr>
        <p:spPr>
          <a:xfrm>
            <a:off x="6455469" y="391301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Wind Farm Operator</a:t>
            </a:r>
          </a:p>
        </p:txBody>
      </p:sp>
      <p:pic>
        <p:nvPicPr>
          <p:cNvPr id="5" name="Graphic 4" descr="Wind Turbines outline">
            <a:extLst>
              <a:ext uri="{FF2B5EF4-FFF2-40B4-BE49-F238E27FC236}">
                <a16:creationId xmlns:a16="http://schemas.microsoft.com/office/drawing/2014/main" id="{10F132EA-A532-4B46-8734-26EBB8ACB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01689" y="1643732"/>
            <a:ext cx="370212" cy="370212"/>
          </a:xfrm>
          <a:prstGeom prst="rect">
            <a:avLst/>
          </a:prstGeom>
        </p:spPr>
      </p:pic>
      <p:pic>
        <p:nvPicPr>
          <p:cNvPr id="7" name="Graphic 6" descr="Wind Turbines with solid fill">
            <a:extLst>
              <a:ext uri="{FF2B5EF4-FFF2-40B4-BE49-F238E27FC236}">
                <a16:creationId xmlns:a16="http://schemas.microsoft.com/office/drawing/2014/main" id="{5569AF1E-6CC5-4264-A729-CFD4AE2636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801689" y="856905"/>
            <a:ext cx="370212" cy="370212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9893B40-DC12-4CDC-AA9E-948439D0E5DA}"/>
              </a:ext>
            </a:extLst>
          </p:cNvPr>
          <p:cNvCxnSpPr>
            <a:cxnSpLocks/>
          </p:cNvCxnSpPr>
          <p:nvPr/>
        </p:nvCxnSpPr>
        <p:spPr>
          <a:xfrm rot="10800000" flipV="1">
            <a:off x="7108315" y="1318520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700A1E21-EE07-424F-9865-4B4AD539C34D}"/>
              </a:ext>
            </a:extLst>
          </p:cNvPr>
          <p:cNvCxnSpPr>
            <a:cxnSpLocks/>
          </p:cNvCxnSpPr>
          <p:nvPr/>
        </p:nvCxnSpPr>
        <p:spPr>
          <a:xfrm rot="10800000">
            <a:off x="6877818" y="1309284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Graphic 12" descr="Power Plant outline">
            <a:extLst>
              <a:ext uri="{FF2B5EF4-FFF2-40B4-BE49-F238E27FC236}">
                <a16:creationId xmlns:a16="http://schemas.microsoft.com/office/drawing/2014/main" id="{0F2EC39F-3BAC-41FB-AA42-EE26E5567E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2700000">
            <a:off x="7982965" y="2139591"/>
            <a:ext cx="370212" cy="370212"/>
          </a:xfrm>
          <a:prstGeom prst="rect">
            <a:avLst/>
          </a:prstGeom>
        </p:spPr>
      </p:pic>
      <p:pic>
        <p:nvPicPr>
          <p:cNvPr id="15" name="Graphic 14" descr="Power Plant with solid fill">
            <a:extLst>
              <a:ext uri="{FF2B5EF4-FFF2-40B4-BE49-F238E27FC236}">
                <a16:creationId xmlns:a16="http://schemas.microsoft.com/office/drawing/2014/main" id="{01EF5EA1-390E-468F-AF48-564C064D2CE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2700000">
            <a:off x="8539335" y="1583220"/>
            <a:ext cx="370212" cy="370212"/>
          </a:xfrm>
          <a:prstGeom prst="rect">
            <a:avLst/>
          </a:prstGeom>
        </p:spPr>
      </p:pic>
      <p:sp>
        <p:nvSpPr>
          <p:cNvPr id="112" name="TextBox 111">
            <a:extLst>
              <a:ext uri="{FF2B5EF4-FFF2-40B4-BE49-F238E27FC236}">
                <a16:creationId xmlns:a16="http://schemas.microsoft.com/office/drawing/2014/main" id="{20DCE187-6573-4F5A-A690-E03F9E04FB92}"/>
              </a:ext>
            </a:extLst>
          </p:cNvPr>
          <p:cNvSpPr txBox="1"/>
          <p:nvPr/>
        </p:nvSpPr>
        <p:spPr>
          <a:xfrm>
            <a:off x="8664798" y="1212025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Power Station Operator</a:t>
            </a:r>
          </a:p>
        </p:txBody>
      </p:sp>
      <p:cxnSp>
        <p:nvCxnSpPr>
          <p:cNvPr id="149" name="Straight Arrow Connector 148">
            <a:extLst>
              <a:ext uri="{FF2B5EF4-FFF2-40B4-BE49-F238E27FC236}">
                <a16:creationId xmlns:a16="http://schemas.microsoft.com/office/drawing/2014/main" id="{DCB8EC65-6FB0-467E-AB1C-049043679EAF}"/>
              </a:ext>
            </a:extLst>
          </p:cNvPr>
          <p:cNvCxnSpPr>
            <a:cxnSpLocks/>
          </p:cNvCxnSpPr>
          <p:nvPr/>
        </p:nvCxnSpPr>
        <p:spPr>
          <a:xfrm rot="13500000" flipV="1">
            <a:off x="8541961" y="2033304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>
            <a:extLst>
              <a:ext uri="{FF2B5EF4-FFF2-40B4-BE49-F238E27FC236}">
                <a16:creationId xmlns:a16="http://schemas.microsoft.com/office/drawing/2014/main" id="{0BE3A6AE-0271-4845-ACBB-A4C697B2922C}"/>
              </a:ext>
            </a:extLst>
          </p:cNvPr>
          <p:cNvCxnSpPr>
            <a:cxnSpLocks/>
          </p:cNvCxnSpPr>
          <p:nvPr/>
        </p:nvCxnSpPr>
        <p:spPr>
          <a:xfrm rot="13500000">
            <a:off x="8397520" y="1861156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115">
            <a:extLst>
              <a:ext uri="{FF2B5EF4-FFF2-40B4-BE49-F238E27FC236}">
                <a16:creationId xmlns:a16="http://schemas.microsoft.com/office/drawing/2014/main" id="{081DBDBB-702E-40E4-8DB2-DA4F65A690F6}"/>
              </a:ext>
            </a:extLst>
          </p:cNvPr>
          <p:cNvSpPr txBox="1"/>
          <p:nvPr/>
        </p:nvSpPr>
        <p:spPr>
          <a:xfrm>
            <a:off x="3373102" y="3279572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Industrial Consumer</a:t>
            </a:r>
          </a:p>
        </p:txBody>
      </p:sp>
      <p:pic>
        <p:nvPicPr>
          <p:cNvPr id="9" name="Graphic 8" descr="Factory with solid fill">
            <a:extLst>
              <a:ext uri="{FF2B5EF4-FFF2-40B4-BE49-F238E27FC236}">
                <a16:creationId xmlns:a16="http://schemas.microsoft.com/office/drawing/2014/main" id="{BAD80200-4364-420A-A8CE-96655383392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327563" y="3317210"/>
            <a:ext cx="370212" cy="370212"/>
          </a:xfrm>
          <a:prstGeom prst="rect">
            <a:avLst/>
          </a:prstGeom>
        </p:spPr>
      </p:pic>
      <p:pic>
        <p:nvPicPr>
          <p:cNvPr id="11" name="Graphic 10" descr="Factory outline">
            <a:extLst>
              <a:ext uri="{FF2B5EF4-FFF2-40B4-BE49-F238E27FC236}">
                <a16:creationId xmlns:a16="http://schemas.microsoft.com/office/drawing/2014/main" id="{8B5580D8-FFEC-4043-8604-2CE9C6B4F91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114390" y="3317210"/>
            <a:ext cx="370212" cy="370212"/>
          </a:xfrm>
          <a:prstGeom prst="rect">
            <a:avLst/>
          </a:prstGeom>
        </p:spPr>
      </p:pic>
      <p:cxnSp>
        <p:nvCxnSpPr>
          <p:cNvPr id="159" name="Straight Arrow Connector 158">
            <a:extLst>
              <a:ext uri="{FF2B5EF4-FFF2-40B4-BE49-F238E27FC236}">
                <a16:creationId xmlns:a16="http://schemas.microsoft.com/office/drawing/2014/main" id="{AA4DD94F-B341-49AA-A1AB-934A75C88A2E}"/>
              </a:ext>
            </a:extLst>
          </p:cNvPr>
          <p:cNvCxnSpPr>
            <a:cxnSpLocks/>
          </p:cNvCxnSpPr>
          <p:nvPr/>
        </p:nvCxnSpPr>
        <p:spPr>
          <a:xfrm rot="5400000" flipV="1">
            <a:off x="4912231" y="3247065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Arrow Connector 159">
            <a:extLst>
              <a:ext uri="{FF2B5EF4-FFF2-40B4-BE49-F238E27FC236}">
                <a16:creationId xmlns:a16="http://schemas.microsoft.com/office/drawing/2014/main" id="{D1535947-1914-4E04-BEE9-5DB789072217}"/>
              </a:ext>
            </a:extLst>
          </p:cNvPr>
          <p:cNvCxnSpPr>
            <a:cxnSpLocks/>
          </p:cNvCxnSpPr>
          <p:nvPr/>
        </p:nvCxnSpPr>
        <p:spPr>
          <a:xfrm rot="5400000">
            <a:off x="4893181" y="3486217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Graphic 24" descr="Battery charging outline">
            <a:extLst>
              <a:ext uri="{FF2B5EF4-FFF2-40B4-BE49-F238E27FC236}">
                <a16:creationId xmlns:a16="http://schemas.microsoft.com/office/drawing/2014/main" id="{A7738B96-AF75-4B69-91DF-0473F1F2949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2700000">
            <a:off x="5614707" y="4513209"/>
            <a:ext cx="370212" cy="370212"/>
          </a:xfrm>
          <a:prstGeom prst="rect">
            <a:avLst/>
          </a:prstGeom>
        </p:spPr>
      </p:pic>
      <p:pic>
        <p:nvPicPr>
          <p:cNvPr id="27" name="Graphic 26" descr="Battery charging with solid fill">
            <a:extLst>
              <a:ext uri="{FF2B5EF4-FFF2-40B4-BE49-F238E27FC236}">
                <a16:creationId xmlns:a16="http://schemas.microsoft.com/office/drawing/2014/main" id="{9316ACC1-DE2C-46AF-8402-A87F3008338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 rot="2700000">
            <a:off x="5058336" y="5069580"/>
            <a:ext cx="370212" cy="370212"/>
          </a:xfrm>
          <a:prstGeom prst="rect">
            <a:avLst/>
          </a:prstGeom>
        </p:spPr>
      </p:pic>
      <p:sp>
        <p:nvSpPr>
          <p:cNvPr id="118" name="TextBox 117">
            <a:extLst>
              <a:ext uri="{FF2B5EF4-FFF2-40B4-BE49-F238E27FC236}">
                <a16:creationId xmlns:a16="http://schemas.microsoft.com/office/drawing/2014/main" id="{1F34334F-836F-4E59-A61F-6BA81E0B55C7}"/>
              </a:ext>
            </a:extLst>
          </p:cNvPr>
          <p:cNvSpPr txBox="1"/>
          <p:nvPr/>
        </p:nvSpPr>
        <p:spPr>
          <a:xfrm>
            <a:off x="4287749" y="5484983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Distributed Storage</a:t>
            </a:r>
          </a:p>
        </p:txBody>
      </p:sp>
      <p:cxnSp>
        <p:nvCxnSpPr>
          <p:cNvPr id="164" name="Straight Arrow Connector 163">
            <a:extLst>
              <a:ext uri="{FF2B5EF4-FFF2-40B4-BE49-F238E27FC236}">
                <a16:creationId xmlns:a16="http://schemas.microsoft.com/office/drawing/2014/main" id="{5BE99C26-DA10-463B-A66A-0E0E079A4AEA}"/>
              </a:ext>
            </a:extLst>
          </p:cNvPr>
          <p:cNvCxnSpPr>
            <a:cxnSpLocks/>
          </p:cNvCxnSpPr>
          <p:nvPr/>
        </p:nvCxnSpPr>
        <p:spPr>
          <a:xfrm rot="2700000" flipV="1">
            <a:off x="5444395" y="4725703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Arrow Connector 164">
            <a:extLst>
              <a:ext uri="{FF2B5EF4-FFF2-40B4-BE49-F238E27FC236}">
                <a16:creationId xmlns:a16="http://schemas.microsoft.com/office/drawing/2014/main" id="{B03535C8-E1EE-47EA-B864-BFCCDC3735EA}"/>
              </a:ext>
            </a:extLst>
          </p:cNvPr>
          <p:cNvCxnSpPr>
            <a:cxnSpLocks/>
          </p:cNvCxnSpPr>
          <p:nvPr/>
        </p:nvCxnSpPr>
        <p:spPr>
          <a:xfrm rot="2700000">
            <a:off x="5598072" y="4934798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raphic 16" descr="Electric car with solid fill">
            <a:extLst>
              <a:ext uri="{FF2B5EF4-FFF2-40B4-BE49-F238E27FC236}">
                <a16:creationId xmlns:a16="http://schemas.microsoft.com/office/drawing/2014/main" id="{67F28324-9726-483A-9CC6-DFBDF5CB1BB6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9271503" y="3321229"/>
            <a:ext cx="370212" cy="370212"/>
          </a:xfrm>
          <a:prstGeom prst="rect">
            <a:avLst/>
          </a:prstGeom>
        </p:spPr>
      </p:pic>
      <p:pic>
        <p:nvPicPr>
          <p:cNvPr id="23" name="Graphic 22" descr="Electric car outline">
            <a:extLst>
              <a:ext uri="{FF2B5EF4-FFF2-40B4-BE49-F238E27FC236}">
                <a16:creationId xmlns:a16="http://schemas.microsoft.com/office/drawing/2014/main" id="{3B3B77DE-C182-4B5B-A150-E626FEDAFEE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8484676" y="3321229"/>
            <a:ext cx="370212" cy="370212"/>
          </a:xfrm>
          <a:prstGeom prst="rect">
            <a:avLst/>
          </a:prstGeom>
        </p:spPr>
      </p:pic>
      <p:sp>
        <p:nvSpPr>
          <p:cNvPr id="120" name="TextBox 119">
            <a:extLst>
              <a:ext uri="{FF2B5EF4-FFF2-40B4-BE49-F238E27FC236}">
                <a16:creationId xmlns:a16="http://schemas.microsoft.com/office/drawing/2014/main" id="{DBEC6F6D-89DA-4765-8B20-5F2399698851}"/>
              </a:ext>
            </a:extLst>
          </p:cNvPr>
          <p:cNvSpPr txBox="1"/>
          <p:nvPr/>
        </p:nvSpPr>
        <p:spPr>
          <a:xfrm>
            <a:off x="9534973" y="3279572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Charging Provider</a:t>
            </a:r>
          </a:p>
        </p:txBody>
      </p:sp>
      <p:cxnSp>
        <p:nvCxnSpPr>
          <p:cNvPr id="169" name="Straight Arrow Connector 168">
            <a:extLst>
              <a:ext uri="{FF2B5EF4-FFF2-40B4-BE49-F238E27FC236}">
                <a16:creationId xmlns:a16="http://schemas.microsoft.com/office/drawing/2014/main" id="{36804A32-EEA2-4A91-9DA8-0811DE777EC0}"/>
              </a:ext>
            </a:extLst>
          </p:cNvPr>
          <p:cNvCxnSpPr>
            <a:cxnSpLocks/>
          </p:cNvCxnSpPr>
          <p:nvPr/>
        </p:nvCxnSpPr>
        <p:spPr>
          <a:xfrm rot="16200000" flipV="1">
            <a:off x="9050584" y="3506823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Arrow Connector 169">
            <a:extLst>
              <a:ext uri="{FF2B5EF4-FFF2-40B4-BE49-F238E27FC236}">
                <a16:creationId xmlns:a16="http://schemas.microsoft.com/office/drawing/2014/main" id="{C81F42FE-29DD-4FE2-966A-2F96F0B58594}"/>
              </a:ext>
            </a:extLst>
          </p:cNvPr>
          <p:cNvCxnSpPr>
            <a:cxnSpLocks/>
          </p:cNvCxnSpPr>
          <p:nvPr/>
        </p:nvCxnSpPr>
        <p:spPr>
          <a:xfrm rot="16200000">
            <a:off x="9069056" y="3279790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Rectangle 188">
            <a:extLst>
              <a:ext uri="{FF2B5EF4-FFF2-40B4-BE49-F238E27FC236}">
                <a16:creationId xmlns:a16="http://schemas.microsoft.com/office/drawing/2014/main" id="{636D6B83-F3F3-4BB9-8E0E-73346D0ED12B}"/>
              </a:ext>
            </a:extLst>
          </p:cNvPr>
          <p:cNvSpPr/>
          <p:nvPr/>
        </p:nvSpPr>
        <p:spPr>
          <a:xfrm rot="16200000">
            <a:off x="8436131" y="2702404"/>
            <a:ext cx="900242" cy="1607863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A932A3E0-FA1E-4649-AE1F-41640D3E6EAA}"/>
              </a:ext>
            </a:extLst>
          </p:cNvPr>
          <p:cNvSpPr txBox="1"/>
          <p:nvPr/>
        </p:nvSpPr>
        <p:spPr>
          <a:xfrm>
            <a:off x="6455469" y="6197387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System Operator</a:t>
            </a:r>
          </a:p>
        </p:txBody>
      </p:sp>
      <p:cxnSp>
        <p:nvCxnSpPr>
          <p:cNvPr id="128" name="Straight Arrow Connector 127">
            <a:extLst>
              <a:ext uri="{FF2B5EF4-FFF2-40B4-BE49-F238E27FC236}">
                <a16:creationId xmlns:a16="http://schemas.microsoft.com/office/drawing/2014/main" id="{895C7729-50C2-4780-99CB-791767C56ACE}"/>
              </a:ext>
            </a:extLst>
          </p:cNvPr>
          <p:cNvCxnSpPr>
            <a:cxnSpLocks/>
          </p:cNvCxnSpPr>
          <p:nvPr/>
        </p:nvCxnSpPr>
        <p:spPr>
          <a:xfrm flipV="1">
            <a:off x="6853762" y="5446745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Arrow Connector 128">
            <a:extLst>
              <a:ext uri="{FF2B5EF4-FFF2-40B4-BE49-F238E27FC236}">
                <a16:creationId xmlns:a16="http://schemas.microsoft.com/office/drawing/2014/main" id="{A0693285-D8A3-4618-8DA9-C51F2A011753}"/>
              </a:ext>
            </a:extLst>
          </p:cNvPr>
          <p:cNvCxnSpPr>
            <a:cxnSpLocks/>
          </p:cNvCxnSpPr>
          <p:nvPr/>
        </p:nvCxnSpPr>
        <p:spPr>
          <a:xfrm>
            <a:off x="7109079" y="5446745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TextBox 136">
            <a:extLst>
              <a:ext uri="{FF2B5EF4-FFF2-40B4-BE49-F238E27FC236}">
                <a16:creationId xmlns:a16="http://schemas.microsoft.com/office/drawing/2014/main" id="{3E6D18F5-E324-4593-9108-74C5CEBE5DC3}"/>
              </a:ext>
            </a:extLst>
          </p:cNvPr>
          <p:cNvSpPr txBox="1"/>
          <p:nvPr/>
        </p:nvSpPr>
        <p:spPr>
          <a:xfrm>
            <a:off x="8664798" y="5484983"/>
            <a:ext cx="10574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Electrolyser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5046B32-2CE9-960C-D02B-76F4920B3527}"/>
              </a:ext>
            </a:extLst>
          </p:cNvPr>
          <p:cNvGrpSpPr/>
          <p:nvPr/>
        </p:nvGrpSpPr>
        <p:grpSpPr>
          <a:xfrm>
            <a:off x="8012041" y="4497059"/>
            <a:ext cx="864509" cy="835054"/>
            <a:chOff x="8012041" y="4497059"/>
            <a:chExt cx="864509" cy="835054"/>
          </a:xfrm>
        </p:grpSpPr>
        <p:cxnSp>
          <p:nvCxnSpPr>
            <p:cNvPr id="175" name="Straight Arrow Connector 174">
              <a:extLst>
                <a:ext uri="{FF2B5EF4-FFF2-40B4-BE49-F238E27FC236}">
                  <a16:creationId xmlns:a16="http://schemas.microsoft.com/office/drawing/2014/main" id="{0BDEE09A-69FC-41F2-94D6-A676AEC94CD3}"/>
                </a:ext>
              </a:extLst>
            </p:cNvPr>
            <p:cNvCxnSpPr>
              <a:cxnSpLocks/>
            </p:cNvCxnSpPr>
            <p:nvPr/>
          </p:nvCxnSpPr>
          <p:spPr>
            <a:xfrm rot="18900000" flipV="1">
              <a:off x="8339357" y="4882907"/>
              <a:ext cx="0" cy="236294"/>
            </a:xfrm>
            <a:prstGeom prst="straightConnector1">
              <a:avLst/>
            </a:prstGeom>
            <a:ln w="28575">
              <a:solidFill>
                <a:srgbClr val="0079C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Arrow Connector 175">
              <a:extLst>
                <a:ext uri="{FF2B5EF4-FFF2-40B4-BE49-F238E27FC236}">
                  <a16:creationId xmlns:a16="http://schemas.microsoft.com/office/drawing/2014/main" id="{936463A8-366F-4323-9F46-6C08972EE3E6}"/>
                </a:ext>
              </a:extLst>
            </p:cNvPr>
            <p:cNvCxnSpPr>
              <a:cxnSpLocks/>
            </p:cNvCxnSpPr>
            <p:nvPr/>
          </p:nvCxnSpPr>
          <p:spPr>
            <a:xfrm rot="18900000">
              <a:off x="8520740" y="4719994"/>
              <a:ext cx="0" cy="236294"/>
            </a:xfrm>
            <a:prstGeom prst="straightConnector1">
              <a:avLst/>
            </a:prstGeom>
            <a:ln w="28575">
              <a:solidFill>
                <a:srgbClr val="6A2C9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Graphic 29" descr="Bubbles with solid fill">
              <a:extLst>
                <a:ext uri="{FF2B5EF4-FFF2-40B4-BE49-F238E27FC236}">
                  <a16:creationId xmlns:a16="http://schemas.microsoft.com/office/drawing/2014/main" id="{E70AA30D-F9DD-4937-91FF-0DE513BFD6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 rot="18900000">
              <a:off x="8506338" y="4961901"/>
              <a:ext cx="370212" cy="370212"/>
            </a:xfrm>
            <a:prstGeom prst="rect">
              <a:avLst/>
            </a:prstGeom>
          </p:spPr>
        </p:pic>
        <p:pic>
          <p:nvPicPr>
            <p:cNvPr id="227" name="Graphic 226" descr="Bubbles outline">
              <a:extLst>
                <a:ext uri="{FF2B5EF4-FFF2-40B4-BE49-F238E27FC236}">
                  <a16:creationId xmlns:a16="http://schemas.microsoft.com/office/drawing/2014/main" id="{23723B07-C2D2-4202-B9C5-EDDB840F0E32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 rot="18900000">
              <a:off x="8012041" y="4497059"/>
              <a:ext cx="370212" cy="370212"/>
            </a:xfrm>
            <a:prstGeom prst="rect">
              <a:avLst/>
            </a:prstGeom>
          </p:spPr>
        </p:pic>
      </p:grp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392AB366-F644-4DD6-A407-467F297FE617}"/>
              </a:ext>
            </a:extLst>
          </p:cNvPr>
          <p:cNvCxnSpPr>
            <a:cxnSpLocks/>
          </p:cNvCxnSpPr>
          <p:nvPr/>
        </p:nvCxnSpPr>
        <p:spPr>
          <a:xfrm rot="9000000" flipH="1">
            <a:off x="4558529" y="301653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D4ACAEBF-391B-4EF5-8BA5-8F641C3DE10A}"/>
              </a:ext>
            </a:extLst>
          </p:cNvPr>
          <p:cNvCxnSpPr>
            <a:cxnSpLocks/>
          </p:cNvCxnSpPr>
          <p:nvPr/>
        </p:nvCxnSpPr>
        <p:spPr>
          <a:xfrm rot="9000000">
            <a:off x="4534781" y="294484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Straight Connector 270">
            <a:extLst>
              <a:ext uri="{FF2B5EF4-FFF2-40B4-BE49-F238E27FC236}">
                <a16:creationId xmlns:a16="http://schemas.microsoft.com/office/drawing/2014/main" id="{244B60DE-0E9E-4628-86FF-9738C44D247A}"/>
              </a:ext>
            </a:extLst>
          </p:cNvPr>
          <p:cNvCxnSpPr>
            <a:cxnSpLocks/>
          </p:cNvCxnSpPr>
          <p:nvPr/>
        </p:nvCxnSpPr>
        <p:spPr>
          <a:xfrm rot="18000000" flipH="1">
            <a:off x="4474771" y="4012338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25306B1B-8DDA-4D34-ABF9-FDFC3AB0E44E}"/>
              </a:ext>
            </a:extLst>
          </p:cNvPr>
          <p:cNvCxnSpPr>
            <a:cxnSpLocks/>
          </p:cNvCxnSpPr>
          <p:nvPr/>
        </p:nvCxnSpPr>
        <p:spPr>
          <a:xfrm rot="18000000">
            <a:off x="4604947" y="393478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FD4BA90-28FD-4C36-8603-6D9A3D5DB3DB}"/>
              </a:ext>
            </a:extLst>
          </p:cNvPr>
          <p:cNvCxnSpPr>
            <a:cxnSpLocks/>
          </p:cNvCxnSpPr>
          <p:nvPr/>
        </p:nvCxnSpPr>
        <p:spPr>
          <a:xfrm rot="5400000" flipH="1">
            <a:off x="4889234" y="485000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0DDE6193-C621-4F02-9BF0-40815941F267}"/>
              </a:ext>
            </a:extLst>
          </p:cNvPr>
          <p:cNvCxnSpPr>
            <a:cxnSpLocks/>
          </p:cNvCxnSpPr>
          <p:nvPr/>
        </p:nvCxnSpPr>
        <p:spPr>
          <a:xfrm rot="5400000">
            <a:off x="4889038" y="485449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Straight Connector 276">
            <a:extLst>
              <a:ext uri="{FF2B5EF4-FFF2-40B4-BE49-F238E27FC236}">
                <a16:creationId xmlns:a16="http://schemas.microsoft.com/office/drawing/2014/main" id="{E333ED0C-A3F2-41ED-8FA6-385824C85C29}"/>
              </a:ext>
            </a:extLst>
          </p:cNvPr>
          <p:cNvCxnSpPr>
            <a:cxnSpLocks/>
          </p:cNvCxnSpPr>
          <p:nvPr/>
        </p:nvCxnSpPr>
        <p:spPr>
          <a:xfrm rot="16200000" flipH="1">
            <a:off x="5536035" y="5610569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Straight Connector 277">
            <a:extLst>
              <a:ext uri="{FF2B5EF4-FFF2-40B4-BE49-F238E27FC236}">
                <a16:creationId xmlns:a16="http://schemas.microsoft.com/office/drawing/2014/main" id="{A067EB6D-4FB1-4174-87B3-4564032CA1BD}"/>
              </a:ext>
            </a:extLst>
          </p:cNvPr>
          <p:cNvCxnSpPr>
            <a:cxnSpLocks/>
          </p:cNvCxnSpPr>
          <p:nvPr/>
        </p:nvCxnSpPr>
        <p:spPr>
          <a:xfrm rot="16200000">
            <a:off x="5644229" y="549808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Straight Connector 279">
            <a:extLst>
              <a:ext uri="{FF2B5EF4-FFF2-40B4-BE49-F238E27FC236}">
                <a16:creationId xmlns:a16="http://schemas.microsoft.com/office/drawing/2014/main" id="{C61F5412-0E38-4BFB-AA62-E91DDD667702}"/>
              </a:ext>
            </a:extLst>
          </p:cNvPr>
          <p:cNvCxnSpPr>
            <a:cxnSpLocks/>
          </p:cNvCxnSpPr>
          <p:nvPr/>
        </p:nvCxnSpPr>
        <p:spPr>
          <a:xfrm rot="3600000" flipH="1">
            <a:off x="6435002" y="5899482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54562C10-067F-448D-93B4-0BBB32C04052}"/>
              </a:ext>
            </a:extLst>
          </p:cNvPr>
          <p:cNvCxnSpPr>
            <a:cxnSpLocks/>
          </p:cNvCxnSpPr>
          <p:nvPr/>
        </p:nvCxnSpPr>
        <p:spPr>
          <a:xfrm rot="3600000">
            <a:off x="6471310" y="592323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56932413-1037-49BE-829D-16A84F2B263F}"/>
              </a:ext>
            </a:extLst>
          </p:cNvPr>
          <p:cNvCxnSpPr>
            <a:cxnSpLocks/>
          </p:cNvCxnSpPr>
          <p:nvPr/>
        </p:nvCxnSpPr>
        <p:spPr>
          <a:xfrm rot="13411758" flipH="1">
            <a:off x="7430636" y="598975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5" name="Straight Connector 294">
            <a:extLst>
              <a:ext uri="{FF2B5EF4-FFF2-40B4-BE49-F238E27FC236}">
                <a16:creationId xmlns:a16="http://schemas.microsoft.com/office/drawing/2014/main" id="{9AA01C66-9FB8-4046-802D-F3A09C99BCA7}"/>
              </a:ext>
            </a:extLst>
          </p:cNvPr>
          <p:cNvCxnSpPr>
            <a:cxnSpLocks/>
          </p:cNvCxnSpPr>
          <p:nvPr/>
        </p:nvCxnSpPr>
        <p:spPr>
          <a:xfrm rot="13411758">
            <a:off x="7479558" y="5856181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2" name="Straight Connector 291">
            <a:extLst>
              <a:ext uri="{FF2B5EF4-FFF2-40B4-BE49-F238E27FC236}">
                <a16:creationId xmlns:a16="http://schemas.microsoft.com/office/drawing/2014/main" id="{DF146583-9254-4122-8FEC-8AFAB7E96233}"/>
              </a:ext>
            </a:extLst>
          </p:cNvPr>
          <p:cNvCxnSpPr>
            <a:cxnSpLocks/>
          </p:cNvCxnSpPr>
          <p:nvPr/>
        </p:nvCxnSpPr>
        <p:spPr>
          <a:xfrm rot="811758" flipH="1">
            <a:off x="8278297" y="553696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3" name="Straight Connector 292">
            <a:extLst>
              <a:ext uri="{FF2B5EF4-FFF2-40B4-BE49-F238E27FC236}">
                <a16:creationId xmlns:a16="http://schemas.microsoft.com/office/drawing/2014/main" id="{9BB27C83-7236-4AF7-87F6-FA6EDAF3E942}"/>
              </a:ext>
            </a:extLst>
          </p:cNvPr>
          <p:cNvCxnSpPr>
            <a:cxnSpLocks/>
          </p:cNvCxnSpPr>
          <p:nvPr/>
        </p:nvCxnSpPr>
        <p:spPr>
          <a:xfrm rot="811758">
            <a:off x="8376480" y="5549338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Connector 300">
            <a:extLst>
              <a:ext uri="{FF2B5EF4-FFF2-40B4-BE49-F238E27FC236}">
                <a16:creationId xmlns:a16="http://schemas.microsoft.com/office/drawing/2014/main" id="{49E261EF-94B8-4AD8-8A65-2AC7B32B378A}"/>
              </a:ext>
            </a:extLst>
          </p:cNvPr>
          <p:cNvCxnSpPr>
            <a:cxnSpLocks/>
          </p:cNvCxnSpPr>
          <p:nvPr/>
        </p:nvCxnSpPr>
        <p:spPr>
          <a:xfrm rot="10800000" flipH="1">
            <a:off x="9032780" y="4894536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2" name="Straight Connector 301">
            <a:extLst>
              <a:ext uri="{FF2B5EF4-FFF2-40B4-BE49-F238E27FC236}">
                <a16:creationId xmlns:a16="http://schemas.microsoft.com/office/drawing/2014/main" id="{0E4CF8D8-0C42-424B-A74F-617E9B6852AC}"/>
              </a:ext>
            </a:extLst>
          </p:cNvPr>
          <p:cNvCxnSpPr>
            <a:cxnSpLocks/>
          </p:cNvCxnSpPr>
          <p:nvPr/>
        </p:nvCxnSpPr>
        <p:spPr>
          <a:xfrm rot="10800000">
            <a:off x="9028294" y="4786341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Connector 298">
            <a:extLst>
              <a:ext uri="{FF2B5EF4-FFF2-40B4-BE49-F238E27FC236}">
                <a16:creationId xmlns:a16="http://schemas.microsoft.com/office/drawing/2014/main" id="{B40FF673-C2C4-4A97-9632-7691FBE2E54E}"/>
              </a:ext>
            </a:extLst>
          </p:cNvPr>
          <p:cNvCxnSpPr>
            <a:cxnSpLocks/>
          </p:cNvCxnSpPr>
          <p:nvPr/>
        </p:nvCxnSpPr>
        <p:spPr>
          <a:xfrm rot="19800000" flipH="1">
            <a:off x="9305819" y="3995568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0" name="Straight Connector 299">
            <a:extLst>
              <a:ext uri="{FF2B5EF4-FFF2-40B4-BE49-F238E27FC236}">
                <a16:creationId xmlns:a16="http://schemas.microsoft.com/office/drawing/2014/main" id="{F7D68704-786B-4082-97C3-7F242E5AFF13}"/>
              </a:ext>
            </a:extLst>
          </p:cNvPr>
          <p:cNvCxnSpPr>
            <a:cxnSpLocks/>
          </p:cNvCxnSpPr>
          <p:nvPr/>
        </p:nvCxnSpPr>
        <p:spPr>
          <a:xfrm rot="19800000">
            <a:off x="9437566" y="395926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" name="Straight Connector 307">
            <a:extLst>
              <a:ext uri="{FF2B5EF4-FFF2-40B4-BE49-F238E27FC236}">
                <a16:creationId xmlns:a16="http://schemas.microsoft.com/office/drawing/2014/main" id="{C79FE0C9-F91E-4234-BE7D-FB921AE6AC6E}"/>
              </a:ext>
            </a:extLst>
          </p:cNvPr>
          <p:cNvCxnSpPr>
            <a:cxnSpLocks/>
          </p:cNvCxnSpPr>
          <p:nvPr/>
        </p:nvCxnSpPr>
        <p:spPr>
          <a:xfrm rot="8076760" flipH="1">
            <a:off x="9387925" y="3010681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Straight Connector 308">
            <a:extLst>
              <a:ext uri="{FF2B5EF4-FFF2-40B4-BE49-F238E27FC236}">
                <a16:creationId xmlns:a16="http://schemas.microsoft.com/office/drawing/2014/main" id="{41432A9F-1930-438D-A374-9650A33B5709}"/>
              </a:ext>
            </a:extLst>
          </p:cNvPr>
          <p:cNvCxnSpPr>
            <a:cxnSpLocks/>
          </p:cNvCxnSpPr>
          <p:nvPr/>
        </p:nvCxnSpPr>
        <p:spPr>
          <a:xfrm rot="8076760">
            <a:off x="9362269" y="296025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6" name="Straight Connector 305">
            <a:extLst>
              <a:ext uri="{FF2B5EF4-FFF2-40B4-BE49-F238E27FC236}">
                <a16:creationId xmlns:a16="http://schemas.microsoft.com/office/drawing/2014/main" id="{DE2BDE12-2F89-4CC4-ADC1-55DD9F6859CE}"/>
              </a:ext>
            </a:extLst>
          </p:cNvPr>
          <p:cNvCxnSpPr>
            <a:cxnSpLocks/>
          </p:cNvCxnSpPr>
          <p:nvPr/>
        </p:nvCxnSpPr>
        <p:spPr>
          <a:xfrm rot="17076760" flipH="1">
            <a:off x="8950883" y="2186357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" name="Straight Connector 306">
            <a:extLst>
              <a:ext uri="{FF2B5EF4-FFF2-40B4-BE49-F238E27FC236}">
                <a16:creationId xmlns:a16="http://schemas.microsoft.com/office/drawing/2014/main" id="{09F39699-FAA1-4256-A5F2-4DFF72F5C3B7}"/>
              </a:ext>
            </a:extLst>
          </p:cNvPr>
          <p:cNvCxnSpPr>
            <a:cxnSpLocks/>
          </p:cNvCxnSpPr>
          <p:nvPr/>
        </p:nvCxnSpPr>
        <p:spPr>
          <a:xfrm rot="17076760">
            <a:off x="9072080" y="208943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5" name="Straight Connector 314">
            <a:extLst>
              <a:ext uri="{FF2B5EF4-FFF2-40B4-BE49-F238E27FC236}">
                <a16:creationId xmlns:a16="http://schemas.microsoft.com/office/drawing/2014/main" id="{339B1942-5530-4BFE-BDAE-1CBC7F982A84}"/>
              </a:ext>
            </a:extLst>
          </p:cNvPr>
          <p:cNvCxnSpPr>
            <a:cxnSpLocks/>
          </p:cNvCxnSpPr>
          <p:nvPr/>
        </p:nvCxnSpPr>
        <p:spPr>
          <a:xfrm rot="5400000" flipH="1">
            <a:off x="8311705" y="1428101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4CA109B9-F5B8-4C76-9B26-3F92FCE802DE}"/>
              </a:ext>
            </a:extLst>
          </p:cNvPr>
          <p:cNvCxnSpPr>
            <a:cxnSpLocks/>
          </p:cNvCxnSpPr>
          <p:nvPr/>
        </p:nvCxnSpPr>
        <p:spPr>
          <a:xfrm rot="5400000">
            <a:off x="8311509" y="143258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3" name="Straight Connector 312">
            <a:extLst>
              <a:ext uri="{FF2B5EF4-FFF2-40B4-BE49-F238E27FC236}">
                <a16:creationId xmlns:a16="http://schemas.microsoft.com/office/drawing/2014/main" id="{5F37845B-E3D8-4049-9A72-FC0777B0D364}"/>
              </a:ext>
            </a:extLst>
          </p:cNvPr>
          <p:cNvCxnSpPr>
            <a:cxnSpLocks/>
          </p:cNvCxnSpPr>
          <p:nvPr/>
        </p:nvCxnSpPr>
        <p:spPr>
          <a:xfrm rot="14400000" flipH="1">
            <a:off x="7412737" y="1148712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Straight Connector 313">
            <a:extLst>
              <a:ext uri="{FF2B5EF4-FFF2-40B4-BE49-F238E27FC236}">
                <a16:creationId xmlns:a16="http://schemas.microsoft.com/office/drawing/2014/main" id="{F62DAA22-9E3B-434B-BE38-503FE21207A5}"/>
              </a:ext>
            </a:extLst>
          </p:cNvPr>
          <p:cNvCxnSpPr>
            <a:cxnSpLocks/>
          </p:cNvCxnSpPr>
          <p:nvPr/>
        </p:nvCxnSpPr>
        <p:spPr>
          <a:xfrm rot="14400000">
            <a:off x="7484428" y="1016964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51E98B9D-AF25-4C0D-AB77-5313BE12A107}"/>
              </a:ext>
            </a:extLst>
          </p:cNvPr>
          <p:cNvCxnSpPr>
            <a:cxnSpLocks/>
          </p:cNvCxnSpPr>
          <p:nvPr/>
        </p:nvCxnSpPr>
        <p:spPr>
          <a:xfrm rot="2676410" flipH="1">
            <a:off x="6438811" y="106199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765D8FF8-3605-43B5-90E8-FFC7B8DC4116}"/>
              </a:ext>
            </a:extLst>
          </p:cNvPr>
          <p:cNvCxnSpPr>
            <a:cxnSpLocks/>
          </p:cNvCxnSpPr>
          <p:nvPr/>
        </p:nvCxnSpPr>
        <p:spPr>
          <a:xfrm rot="2676410">
            <a:off x="6496391" y="1087649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3" name="Picture 342">
            <a:extLst>
              <a:ext uri="{FF2B5EF4-FFF2-40B4-BE49-F238E27FC236}">
                <a16:creationId xmlns:a16="http://schemas.microsoft.com/office/drawing/2014/main" id="{08916622-D06C-417A-A4CD-63B306E3BA38}"/>
              </a:ext>
            </a:extLst>
          </p:cNvPr>
          <p:cNvPicPr>
            <a:picLocks noChangeAspect="1"/>
          </p:cNvPicPr>
          <p:nvPr/>
        </p:nvPicPr>
        <p:blipFill>
          <a:blip r:embed="rId2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53023" y="5060223"/>
            <a:ext cx="478693" cy="228875"/>
          </a:xfrm>
          <a:prstGeom prst="rect">
            <a:avLst/>
          </a:prstGeom>
          <a:solidFill>
            <a:srgbClr val="0079C1"/>
          </a:solidFill>
          <a:ln>
            <a:noFill/>
          </a:ln>
        </p:spPr>
      </p:pic>
      <p:pic>
        <p:nvPicPr>
          <p:cNvPr id="344" name="Picture 343">
            <a:extLst>
              <a:ext uri="{FF2B5EF4-FFF2-40B4-BE49-F238E27FC236}">
                <a16:creationId xmlns:a16="http://schemas.microsoft.com/office/drawing/2014/main" id="{094E7B66-B67D-47D2-A411-29EBD8076E96}"/>
              </a:ext>
            </a:extLst>
          </p:cNvPr>
          <p:cNvPicPr>
            <a:picLocks noChangeAspect="1"/>
          </p:cNvPicPr>
          <p:nvPr/>
        </p:nvPicPr>
        <p:blipFill>
          <a:blip r:embed="rId27">
            <a:grayscl/>
          </a:blip>
          <a:stretch>
            <a:fillRect/>
          </a:stretch>
        </p:blipFill>
        <p:spPr>
          <a:xfrm>
            <a:off x="6737985" y="5840685"/>
            <a:ext cx="478693" cy="228875"/>
          </a:xfrm>
          <a:prstGeom prst="rect">
            <a:avLst/>
          </a:prstGeom>
          <a:solidFill>
            <a:srgbClr val="454546"/>
          </a:solidFill>
          <a:ln>
            <a:noFill/>
          </a:ln>
        </p:spPr>
      </p:pic>
      <p:sp>
        <p:nvSpPr>
          <p:cNvPr id="179" name="TextBox 178">
            <a:extLst>
              <a:ext uri="{FF2B5EF4-FFF2-40B4-BE49-F238E27FC236}">
                <a16:creationId xmlns:a16="http://schemas.microsoft.com/office/drawing/2014/main" id="{C87433FF-DA55-7FE6-CC91-55E94CDB1E81}"/>
              </a:ext>
            </a:extLst>
          </p:cNvPr>
          <p:cNvSpPr txBox="1"/>
          <p:nvPr/>
        </p:nvSpPr>
        <p:spPr>
          <a:xfrm>
            <a:off x="339021" y="131885"/>
            <a:ext cx="4162733" cy="28315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Data sharing </a:t>
            </a:r>
            <a:endParaRPr lang="en-US">
              <a:solidFill>
                <a:schemeClr val="accent2">
                  <a:lumMod val="50000"/>
                </a:schemeClr>
              </a:solidFill>
              <a:latin typeface="Publico Headline Light"/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between </a:t>
            </a:r>
            <a:endParaRPr lang="en-US">
              <a:solidFill>
                <a:schemeClr val="accent2">
                  <a:lumMod val="50000"/>
                </a:schemeClr>
              </a:solidFill>
              <a:latin typeface="Publico Headline Light"/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digital twins:</a:t>
            </a:r>
            <a:endParaRPr lang="en-US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/>
                <a:cs typeface="Calibri"/>
              </a:rPr>
              <a:t>Distributed</a:t>
            </a:r>
            <a:endParaRPr lang="en-GB">
              <a:solidFill>
                <a:schemeClr val="accent2">
                  <a:lumMod val="50000"/>
                </a:schemeClr>
              </a:solidFill>
              <a:latin typeface="Publico Headline Light"/>
              <a:cs typeface="Calibri"/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/>
                <a:cs typeface="Calibri"/>
              </a:rPr>
              <a:t>architecture</a:t>
            </a:r>
          </a:p>
          <a:p>
            <a:pPr>
              <a:defRPr/>
            </a:pPr>
            <a:endParaRPr lang="en-GB"/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6A8459F-A9C7-4D27-ABF8-650FDE2B9FF1}"/>
              </a:ext>
            </a:extLst>
          </p:cNvPr>
          <p:cNvSpPr txBox="1"/>
          <p:nvPr/>
        </p:nvSpPr>
        <p:spPr>
          <a:xfrm>
            <a:off x="3427877" y="394099"/>
            <a:ext cx="9386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Network Operator</a:t>
            </a:r>
            <a:endParaRPr lang="en-GB" sz="1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4A71C8-0B5B-2D51-A77F-8343AD08CFDA}"/>
              </a:ext>
            </a:extLst>
          </p:cNvPr>
          <p:cNvSpPr txBox="1"/>
          <p:nvPr/>
        </p:nvSpPr>
        <p:spPr>
          <a:xfrm>
            <a:off x="6360913" y="3012985"/>
            <a:ext cx="126721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600" i="1">
                <a:latin typeface="Calibri" panose="020F0502020204030204"/>
              </a:rPr>
              <a:t>DATA</a:t>
            </a:r>
            <a:endParaRPr lang="en-US" sz="1600"/>
          </a:p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i="1">
                <a:latin typeface="Calibri" panose="020F0502020204030204"/>
              </a:rPr>
              <a:t>(distributed architecture)</a:t>
            </a:r>
            <a:endParaRPr lang="en-GB" sz="1600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4B59814-DBB4-4E89-95FF-824A9343C4E4}"/>
              </a:ext>
            </a:extLst>
          </p:cNvPr>
          <p:cNvSpPr/>
          <p:nvPr/>
        </p:nvSpPr>
        <p:spPr>
          <a:xfrm rot="10800000">
            <a:off x="6536674" y="808437"/>
            <a:ext cx="900242" cy="1607863"/>
          </a:xfrm>
          <a:prstGeom prst="rect">
            <a:avLst/>
          </a:prstGeom>
          <a:solidFill>
            <a:srgbClr val="FFFFFF">
              <a:alpha val="69020"/>
            </a:srgbClr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424A57FB-7F08-49D1-A38F-E098914808BA}"/>
              </a:ext>
            </a:extLst>
          </p:cNvPr>
          <p:cNvSpPr/>
          <p:nvPr/>
        </p:nvSpPr>
        <p:spPr>
          <a:xfrm rot="5400000">
            <a:off x="4632906" y="2698385"/>
            <a:ext cx="900242" cy="1607862"/>
          </a:xfrm>
          <a:prstGeom prst="rect">
            <a:avLst/>
          </a:prstGeom>
          <a:solidFill>
            <a:srgbClr val="FFFFFF">
              <a:alpha val="69020"/>
            </a:srgbClr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69BF71D6-9EAB-46E6-BCAC-8CBBF22D9587}"/>
              </a:ext>
            </a:extLst>
          </p:cNvPr>
          <p:cNvSpPr/>
          <p:nvPr/>
        </p:nvSpPr>
        <p:spPr>
          <a:xfrm rot="2700000">
            <a:off x="5196625" y="4047451"/>
            <a:ext cx="900242" cy="1607863"/>
          </a:xfrm>
          <a:prstGeom prst="rect">
            <a:avLst/>
          </a:prstGeom>
          <a:solidFill>
            <a:srgbClr val="FFFFFF">
              <a:alpha val="69020"/>
            </a:srgbClr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1EA18B0F-D771-4F3A-A706-3DB5802A1ACB}"/>
              </a:ext>
            </a:extLst>
          </p:cNvPr>
          <p:cNvSpPr/>
          <p:nvPr/>
        </p:nvSpPr>
        <p:spPr>
          <a:xfrm>
            <a:off x="6531509" y="4589402"/>
            <a:ext cx="900242" cy="1607863"/>
          </a:xfrm>
          <a:prstGeom prst="rect">
            <a:avLst/>
          </a:prstGeom>
          <a:solidFill>
            <a:srgbClr val="FFFFFF">
              <a:alpha val="69020"/>
            </a:srgbClr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6481BEB6-E225-4749-B5EE-03BF0799DA89}"/>
              </a:ext>
            </a:extLst>
          </p:cNvPr>
          <p:cNvSpPr/>
          <p:nvPr/>
        </p:nvSpPr>
        <p:spPr>
          <a:xfrm rot="18900000">
            <a:off x="7886525" y="4043802"/>
            <a:ext cx="900242" cy="1607863"/>
          </a:xfrm>
          <a:prstGeom prst="rect">
            <a:avLst/>
          </a:prstGeom>
          <a:solidFill>
            <a:srgbClr val="FFFFFF">
              <a:alpha val="69020"/>
            </a:srgbClr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0" name="Rectangle 259">
            <a:extLst>
              <a:ext uri="{FF2B5EF4-FFF2-40B4-BE49-F238E27FC236}">
                <a16:creationId xmlns:a16="http://schemas.microsoft.com/office/drawing/2014/main" id="{738557AB-B899-410F-ACB8-EF9B17BD3D8F}"/>
              </a:ext>
            </a:extLst>
          </p:cNvPr>
          <p:cNvSpPr/>
          <p:nvPr/>
        </p:nvSpPr>
        <p:spPr>
          <a:xfrm rot="16200000">
            <a:off x="8436132" y="2702405"/>
            <a:ext cx="900242" cy="1607863"/>
          </a:xfrm>
          <a:prstGeom prst="rect">
            <a:avLst/>
          </a:prstGeom>
          <a:solidFill>
            <a:srgbClr val="FFFFFF">
              <a:alpha val="69020"/>
            </a:srgbClr>
          </a:solidFill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BF0BD6D1-860F-43C4-83C1-7C6633092C1A}"/>
              </a:ext>
            </a:extLst>
          </p:cNvPr>
          <p:cNvSpPr/>
          <p:nvPr/>
        </p:nvSpPr>
        <p:spPr>
          <a:xfrm rot="13500000">
            <a:off x="7871017" y="1367698"/>
            <a:ext cx="900242" cy="1607862"/>
          </a:xfrm>
          <a:prstGeom prst="rect">
            <a:avLst/>
          </a:prstGeom>
          <a:solidFill>
            <a:srgbClr val="FFFFFF">
              <a:alpha val="69020"/>
            </a:srgbClr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E98EEDD7-8CDA-4CB2-9EC5-579D82E6309B}"/>
              </a:ext>
            </a:extLst>
          </p:cNvPr>
          <p:cNvSpPr/>
          <p:nvPr/>
        </p:nvSpPr>
        <p:spPr>
          <a:xfrm rot="8100000">
            <a:off x="4273714" y="435161"/>
            <a:ext cx="1871966" cy="2740375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9" name="TextBox 338">
            <a:extLst>
              <a:ext uri="{FF2B5EF4-FFF2-40B4-BE49-F238E27FC236}">
                <a16:creationId xmlns:a16="http://schemas.microsoft.com/office/drawing/2014/main" id="{09AD4595-7320-4112-9680-8D2EAD19C00C}"/>
              </a:ext>
            </a:extLst>
          </p:cNvPr>
          <p:cNvSpPr txBox="1"/>
          <p:nvPr/>
        </p:nvSpPr>
        <p:spPr>
          <a:xfrm>
            <a:off x="5044177" y="1197094"/>
            <a:ext cx="54922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Data</a:t>
            </a:r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AB9BAD48-DD78-48F8-AE30-5B51EDB15567}"/>
              </a:ext>
            </a:extLst>
          </p:cNvPr>
          <p:cNvSpPr txBox="1"/>
          <p:nvPr/>
        </p:nvSpPr>
        <p:spPr>
          <a:xfrm>
            <a:off x="3916419" y="1546636"/>
            <a:ext cx="1185387" cy="31476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Interventions</a:t>
            </a:r>
          </a:p>
        </p:txBody>
      </p:sp>
      <p:pic>
        <p:nvPicPr>
          <p:cNvPr id="19" name="Graphic 18" descr="Electric Tower with solid fill">
            <a:extLst>
              <a:ext uri="{FF2B5EF4-FFF2-40B4-BE49-F238E27FC236}">
                <a16:creationId xmlns:a16="http://schemas.microsoft.com/office/drawing/2014/main" id="{11402077-35DB-44B0-9C62-F0CAF180372F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 rot="18900000">
            <a:off x="4252349" y="736684"/>
            <a:ext cx="705771" cy="712762"/>
          </a:xfrm>
          <a:prstGeom prst="rect">
            <a:avLst/>
          </a:prstGeom>
        </p:spPr>
      </p:pic>
      <p:cxnSp>
        <p:nvCxnSpPr>
          <p:cNvPr id="154" name="Straight Arrow Connector 153">
            <a:extLst>
              <a:ext uri="{FF2B5EF4-FFF2-40B4-BE49-F238E27FC236}">
                <a16:creationId xmlns:a16="http://schemas.microsoft.com/office/drawing/2014/main" id="{E8E53091-2D79-4ECE-B878-3665B5FA990E}"/>
              </a:ext>
            </a:extLst>
          </p:cNvPr>
          <p:cNvCxnSpPr>
            <a:cxnSpLocks/>
          </p:cNvCxnSpPr>
          <p:nvPr/>
        </p:nvCxnSpPr>
        <p:spPr>
          <a:xfrm>
            <a:off x="4988480" y="1297049"/>
            <a:ext cx="376810" cy="362828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Arrow Connector 154">
            <a:extLst>
              <a:ext uri="{FF2B5EF4-FFF2-40B4-BE49-F238E27FC236}">
                <a16:creationId xmlns:a16="http://schemas.microsoft.com/office/drawing/2014/main" id="{F458E447-7736-40DC-A1B5-7711C66E57DA}"/>
              </a:ext>
            </a:extLst>
          </p:cNvPr>
          <p:cNvCxnSpPr>
            <a:cxnSpLocks/>
          </p:cNvCxnSpPr>
          <p:nvPr/>
        </p:nvCxnSpPr>
        <p:spPr>
          <a:xfrm flipH="1" flipV="1">
            <a:off x="4820916" y="1432634"/>
            <a:ext cx="362828" cy="376809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Graphic 20" descr="Electric Tower outline">
            <a:extLst>
              <a:ext uri="{FF2B5EF4-FFF2-40B4-BE49-F238E27FC236}">
                <a16:creationId xmlns:a16="http://schemas.microsoft.com/office/drawing/2014/main" id="{5522375B-56E9-4DB9-A597-ED5CE80452D3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 rot="18900000">
            <a:off x="5155275" y="1648373"/>
            <a:ext cx="796650" cy="76869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28DCFEC-7F9F-76F7-0DF0-90B606A4D142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 rot="18660000">
            <a:off x="5742551" y="2586482"/>
            <a:ext cx="258288" cy="287642"/>
          </a:xfrm>
          <a:prstGeom prst="rect">
            <a:avLst/>
          </a:prstGeom>
        </p:spPr>
      </p:pic>
      <p:pic>
        <p:nvPicPr>
          <p:cNvPr id="31" name="Graphic 30" descr="Lock outline">
            <a:extLst>
              <a:ext uri="{FF2B5EF4-FFF2-40B4-BE49-F238E27FC236}">
                <a16:creationId xmlns:a16="http://schemas.microsoft.com/office/drawing/2014/main" id="{50675BB1-1B88-49F3-00A3-EFF97A109A6F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 rot="18900000">
            <a:off x="6056114" y="2184078"/>
            <a:ext cx="354950" cy="319996"/>
          </a:xfrm>
          <a:prstGeom prst="rect">
            <a:avLst/>
          </a:prstGeom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C29D4C97-979F-F115-6652-0F7E52466846}"/>
              </a:ext>
            </a:extLst>
          </p:cNvPr>
          <p:cNvCxnSpPr>
            <a:cxnSpLocks/>
          </p:cNvCxnSpPr>
          <p:nvPr/>
        </p:nvCxnSpPr>
        <p:spPr>
          <a:xfrm flipH="1" flipV="1">
            <a:off x="6072274" y="2725936"/>
            <a:ext cx="362828" cy="376809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6C58F36D-A9DD-89AF-F8D4-7FC1CAE1F3C4}"/>
              </a:ext>
            </a:extLst>
          </p:cNvPr>
          <p:cNvCxnSpPr>
            <a:cxnSpLocks/>
          </p:cNvCxnSpPr>
          <p:nvPr/>
        </p:nvCxnSpPr>
        <p:spPr>
          <a:xfrm>
            <a:off x="6225856" y="2590352"/>
            <a:ext cx="376810" cy="362828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0D3D4B4D-90CA-B0D7-E466-DA81BB693A76}"/>
              </a:ext>
            </a:extLst>
          </p:cNvPr>
          <p:cNvCxnSpPr>
            <a:cxnSpLocks/>
          </p:cNvCxnSpPr>
          <p:nvPr/>
        </p:nvCxnSpPr>
        <p:spPr>
          <a:xfrm>
            <a:off x="5775422" y="2272530"/>
            <a:ext cx="217758" cy="217756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:a16="http://schemas.microsoft.com/office/drawing/2014/main" id="{9BA48B28-4DB9-D0CD-9EC6-05A3EA491A16}"/>
              </a:ext>
            </a:extLst>
          </p:cNvPr>
          <p:cNvSpPr txBox="1"/>
          <p:nvPr/>
        </p:nvSpPr>
        <p:spPr>
          <a:xfrm>
            <a:off x="692540" y="3015468"/>
            <a:ext cx="33138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prstClr val="black"/>
                </a:solidFill>
                <a:latin typeface="Calibri" panose="020F0502020204030204"/>
              </a:rPr>
              <a:t>Access, security and quality protocols</a:t>
            </a:r>
            <a:endParaRPr lang="en-GB" dirty="0"/>
          </a:p>
        </p:txBody>
      </p:sp>
      <p:cxnSp>
        <p:nvCxnSpPr>
          <p:cNvPr id="92" name="Connector: Curved 91">
            <a:extLst>
              <a:ext uri="{FF2B5EF4-FFF2-40B4-BE49-F238E27FC236}">
                <a16:creationId xmlns:a16="http://schemas.microsoft.com/office/drawing/2014/main" id="{16762F06-D181-CB56-A1C8-BC77817DE7D0}"/>
              </a:ext>
            </a:extLst>
          </p:cNvPr>
          <p:cNvCxnSpPr>
            <a:stCxn id="91" idx="0"/>
          </p:cNvCxnSpPr>
          <p:nvPr/>
        </p:nvCxnSpPr>
        <p:spPr>
          <a:xfrm rot="5400000" flipH="1" flipV="1">
            <a:off x="3868450" y="822326"/>
            <a:ext cx="674146" cy="3712139"/>
          </a:xfrm>
          <a:prstGeom prst="curved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Connector: Curved 92">
            <a:extLst>
              <a:ext uri="{FF2B5EF4-FFF2-40B4-BE49-F238E27FC236}">
                <a16:creationId xmlns:a16="http://schemas.microsoft.com/office/drawing/2014/main" id="{C2CA5BD0-3B2F-9BED-205F-D84159D5071E}"/>
              </a:ext>
            </a:extLst>
          </p:cNvPr>
          <p:cNvCxnSpPr>
            <a:stCxn id="91" idx="0"/>
          </p:cNvCxnSpPr>
          <p:nvPr/>
        </p:nvCxnSpPr>
        <p:spPr>
          <a:xfrm rot="5400000" flipH="1" flipV="1">
            <a:off x="3845403" y="1182447"/>
            <a:ext cx="337073" cy="3328971"/>
          </a:xfrm>
          <a:prstGeom prst="curved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0534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6F7E550-85B1-848C-B0D1-C330DA7569F9}"/>
              </a:ext>
            </a:extLst>
          </p:cNvPr>
          <p:cNvCxnSpPr>
            <a:cxnSpLocks/>
          </p:cNvCxnSpPr>
          <p:nvPr/>
        </p:nvCxnSpPr>
        <p:spPr>
          <a:xfrm>
            <a:off x="6177009" y="2746289"/>
            <a:ext cx="885692" cy="952469"/>
          </a:xfrm>
          <a:prstGeom prst="line">
            <a:avLst/>
          </a:prstGeom>
          <a:ln w="28575">
            <a:solidFill>
              <a:srgbClr val="0079C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Oval 84">
            <a:extLst>
              <a:ext uri="{FF2B5EF4-FFF2-40B4-BE49-F238E27FC236}">
                <a16:creationId xmlns:a16="http://schemas.microsoft.com/office/drawing/2014/main" id="{668254DA-7F01-4F6D-8BE5-C787C65CB0C0}"/>
              </a:ext>
            </a:extLst>
          </p:cNvPr>
          <p:cNvSpPr/>
          <p:nvPr/>
        </p:nvSpPr>
        <p:spPr>
          <a:xfrm>
            <a:off x="4518212" y="1059984"/>
            <a:ext cx="4932000" cy="4932000"/>
          </a:xfrm>
          <a:prstGeom prst="ellipse">
            <a:avLst/>
          </a:prstGeom>
          <a:noFill/>
          <a:ln>
            <a:solidFill>
              <a:srgbClr val="4545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49DDBF7D-F068-47EA-A89E-4A1A78D0134E}"/>
              </a:ext>
            </a:extLst>
          </p:cNvPr>
          <p:cNvSpPr txBox="1"/>
          <p:nvPr/>
        </p:nvSpPr>
        <p:spPr>
          <a:xfrm>
            <a:off x="6455469" y="391301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Wind Farm Operator</a:t>
            </a:r>
          </a:p>
        </p:txBody>
      </p:sp>
      <p:pic>
        <p:nvPicPr>
          <p:cNvPr id="5" name="Graphic 4" descr="Wind Turbines outline">
            <a:extLst>
              <a:ext uri="{FF2B5EF4-FFF2-40B4-BE49-F238E27FC236}">
                <a16:creationId xmlns:a16="http://schemas.microsoft.com/office/drawing/2014/main" id="{10F132EA-A532-4B46-8734-26EBB8ACB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01689" y="1643732"/>
            <a:ext cx="370212" cy="370212"/>
          </a:xfrm>
          <a:prstGeom prst="rect">
            <a:avLst/>
          </a:prstGeom>
        </p:spPr>
      </p:pic>
      <p:pic>
        <p:nvPicPr>
          <p:cNvPr id="7" name="Graphic 6" descr="Wind Turbines with solid fill">
            <a:extLst>
              <a:ext uri="{FF2B5EF4-FFF2-40B4-BE49-F238E27FC236}">
                <a16:creationId xmlns:a16="http://schemas.microsoft.com/office/drawing/2014/main" id="{5569AF1E-6CC5-4264-A729-CFD4AE2636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801689" y="856905"/>
            <a:ext cx="370212" cy="370212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9893B40-DC12-4CDC-AA9E-948439D0E5DA}"/>
              </a:ext>
            </a:extLst>
          </p:cNvPr>
          <p:cNvCxnSpPr>
            <a:cxnSpLocks/>
          </p:cNvCxnSpPr>
          <p:nvPr/>
        </p:nvCxnSpPr>
        <p:spPr>
          <a:xfrm rot="10800000" flipV="1">
            <a:off x="7108315" y="1318520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700A1E21-EE07-424F-9865-4B4AD539C34D}"/>
              </a:ext>
            </a:extLst>
          </p:cNvPr>
          <p:cNvCxnSpPr>
            <a:cxnSpLocks/>
          </p:cNvCxnSpPr>
          <p:nvPr/>
        </p:nvCxnSpPr>
        <p:spPr>
          <a:xfrm rot="10800000">
            <a:off x="6877818" y="1309284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Graphic 12" descr="Power Plant outline">
            <a:extLst>
              <a:ext uri="{FF2B5EF4-FFF2-40B4-BE49-F238E27FC236}">
                <a16:creationId xmlns:a16="http://schemas.microsoft.com/office/drawing/2014/main" id="{0F2EC39F-3BAC-41FB-AA42-EE26E5567E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2700000">
            <a:off x="7982965" y="2139591"/>
            <a:ext cx="370212" cy="370212"/>
          </a:xfrm>
          <a:prstGeom prst="rect">
            <a:avLst/>
          </a:prstGeom>
        </p:spPr>
      </p:pic>
      <p:pic>
        <p:nvPicPr>
          <p:cNvPr id="15" name="Graphic 14" descr="Power Plant with solid fill">
            <a:extLst>
              <a:ext uri="{FF2B5EF4-FFF2-40B4-BE49-F238E27FC236}">
                <a16:creationId xmlns:a16="http://schemas.microsoft.com/office/drawing/2014/main" id="{01EF5EA1-390E-468F-AF48-564C064D2CE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2700000">
            <a:off x="8539335" y="1583220"/>
            <a:ext cx="370212" cy="370212"/>
          </a:xfrm>
          <a:prstGeom prst="rect">
            <a:avLst/>
          </a:prstGeom>
        </p:spPr>
      </p:pic>
      <p:sp>
        <p:nvSpPr>
          <p:cNvPr id="112" name="TextBox 111">
            <a:extLst>
              <a:ext uri="{FF2B5EF4-FFF2-40B4-BE49-F238E27FC236}">
                <a16:creationId xmlns:a16="http://schemas.microsoft.com/office/drawing/2014/main" id="{20DCE187-6573-4F5A-A690-E03F9E04FB92}"/>
              </a:ext>
            </a:extLst>
          </p:cNvPr>
          <p:cNvSpPr txBox="1"/>
          <p:nvPr/>
        </p:nvSpPr>
        <p:spPr>
          <a:xfrm>
            <a:off x="8664798" y="1212025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Power Station Operator</a:t>
            </a:r>
          </a:p>
        </p:txBody>
      </p:sp>
      <p:cxnSp>
        <p:nvCxnSpPr>
          <p:cNvPr id="149" name="Straight Arrow Connector 148">
            <a:extLst>
              <a:ext uri="{FF2B5EF4-FFF2-40B4-BE49-F238E27FC236}">
                <a16:creationId xmlns:a16="http://schemas.microsoft.com/office/drawing/2014/main" id="{DCB8EC65-6FB0-467E-AB1C-049043679EAF}"/>
              </a:ext>
            </a:extLst>
          </p:cNvPr>
          <p:cNvCxnSpPr>
            <a:cxnSpLocks/>
          </p:cNvCxnSpPr>
          <p:nvPr/>
        </p:nvCxnSpPr>
        <p:spPr>
          <a:xfrm rot="13500000" flipV="1">
            <a:off x="8541961" y="2033304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>
            <a:extLst>
              <a:ext uri="{FF2B5EF4-FFF2-40B4-BE49-F238E27FC236}">
                <a16:creationId xmlns:a16="http://schemas.microsoft.com/office/drawing/2014/main" id="{0BE3A6AE-0271-4845-ACBB-A4C697B2922C}"/>
              </a:ext>
            </a:extLst>
          </p:cNvPr>
          <p:cNvCxnSpPr>
            <a:cxnSpLocks/>
          </p:cNvCxnSpPr>
          <p:nvPr/>
        </p:nvCxnSpPr>
        <p:spPr>
          <a:xfrm rot="13500000">
            <a:off x="8397520" y="1861156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" name="Rectangle 184">
            <a:extLst>
              <a:ext uri="{FF2B5EF4-FFF2-40B4-BE49-F238E27FC236}">
                <a16:creationId xmlns:a16="http://schemas.microsoft.com/office/drawing/2014/main" id="{BF0BD6D1-860F-43C4-83C1-7C6633092C1A}"/>
              </a:ext>
            </a:extLst>
          </p:cNvPr>
          <p:cNvSpPr/>
          <p:nvPr/>
        </p:nvSpPr>
        <p:spPr>
          <a:xfrm rot="13500000">
            <a:off x="7871017" y="1367698"/>
            <a:ext cx="900242" cy="1607862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081DBDBB-702E-40E4-8DB2-DA4F65A690F6}"/>
              </a:ext>
            </a:extLst>
          </p:cNvPr>
          <p:cNvSpPr txBox="1"/>
          <p:nvPr/>
        </p:nvSpPr>
        <p:spPr>
          <a:xfrm>
            <a:off x="3373102" y="3279572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Industrial Consumer</a:t>
            </a:r>
          </a:p>
        </p:txBody>
      </p:sp>
      <p:pic>
        <p:nvPicPr>
          <p:cNvPr id="9" name="Graphic 8" descr="Factory with solid fill">
            <a:extLst>
              <a:ext uri="{FF2B5EF4-FFF2-40B4-BE49-F238E27FC236}">
                <a16:creationId xmlns:a16="http://schemas.microsoft.com/office/drawing/2014/main" id="{BAD80200-4364-420A-A8CE-96655383392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327563" y="3317210"/>
            <a:ext cx="370212" cy="370212"/>
          </a:xfrm>
          <a:prstGeom prst="rect">
            <a:avLst/>
          </a:prstGeom>
        </p:spPr>
      </p:pic>
      <p:pic>
        <p:nvPicPr>
          <p:cNvPr id="11" name="Graphic 10" descr="Factory outline">
            <a:extLst>
              <a:ext uri="{FF2B5EF4-FFF2-40B4-BE49-F238E27FC236}">
                <a16:creationId xmlns:a16="http://schemas.microsoft.com/office/drawing/2014/main" id="{8B5580D8-FFEC-4043-8604-2CE9C6B4F91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114390" y="3317210"/>
            <a:ext cx="370212" cy="370212"/>
          </a:xfrm>
          <a:prstGeom prst="rect">
            <a:avLst/>
          </a:prstGeom>
        </p:spPr>
      </p:pic>
      <p:cxnSp>
        <p:nvCxnSpPr>
          <p:cNvPr id="159" name="Straight Arrow Connector 158">
            <a:extLst>
              <a:ext uri="{FF2B5EF4-FFF2-40B4-BE49-F238E27FC236}">
                <a16:creationId xmlns:a16="http://schemas.microsoft.com/office/drawing/2014/main" id="{AA4DD94F-B341-49AA-A1AB-934A75C88A2E}"/>
              </a:ext>
            </a:extLst>
          </p:cNvPr>
          <p:cNvCxnSpPr>
            <a:cxnSpLocks/>
          </p:cNvCxnSpPr>
          <p:nvPr/>
        </p:nvCxnSpPr>
        <p:spPr>
          <a:xfrm rot="5400000" flipV="1">
            <a:off x="4912231" y="3247065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Arrow Connector 159">
            <a:extLst>
              <a:ext uri="{FF2B5EF4-FFF2-40B4-BE49-F238E27FC236}">
                <a16:creationId xmlns:a16="http://schemas.microsoft.com/office/drawing/2014/main" id="{D1535947-1914-4E04-BEE9-5DB789072217}"/>
              </a:ext>
            </a:extLst>
          </p:cNvPr>
          <p:cNvCxnSpPr>
            <a:cxnSpLocks/>
          </p:cNvCxnSpPr>
          <p:nvPr/>
        </p:nvCxnSpPr>
        <p:spPr>
          <a:xfrm rot="5400000">
            <a:off x="4893181" y="3486217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Graphic 24" descr="Battery charging outline">
            <a:extLst>
              <a:ext uri="{FF2B5EF4-FFF2-40B4-BE49-F238E27FC236}">
                <a16:creationId xmlns:a16="http://schemas.microsoft.com/office/drawing/2014/main" id="{A7738B96-AF75-4B69-91DF-0473F1F2949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2700000">
            <a:off x="5614707" y="4513209"/>
            <a:ext cx="370212" cy="370212"/>
          </a:xfrm>
          <a:prstGeom prst="rect">
            <a:avLst/>
          </a:prstGeom>
        </p:spPr>
      </p:pic>
      <p:pic>
        <p:nvPicPr>
          <p:cNvPr id="27" name="Graphic 26" descr="Battery charging with solid fill">
            <a:extLst>
              <a:ext uri="{FF2B5EF4-FFF2-40B4-BE49-F238E27FC236}">
                <a16:creationId xmlns:a16="http://schemas.microsoft.com/office/drawing/2014/main" id="{9316ACC1-DE2C-46AF-8402-A87F3008338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 rot="2700000">
            <a:off x="5058336" y="5069580"/>
            <a:ext cx="370212" cy="370212"/>
          </a:xfrm>
          <a:prstGeom prst="rect">
            <a:avLst/>
          </a:prstGeom>
        </p:spPr>
      </p:pic>
      <p:sp>
        <p:nvSpPr>
          <p:cNvPr id="118" name="TextBox 117">
            <a:extLst>
              <a:ext uri="{FF2B5EF4-FFF2-40B4-BE49-F238E27FC236}">
                <a16:creationId xmlns:a16="http://schemas.microsoft.com/office/drawing/2014/main" id="{1F34334F-836F-4E59-A61F-6BA81E0B55C7}"/>
              </a:ext>
            </a:extLst>
          </p:cNvPr>
          <p:cNvSpPr txBox="1"/>
          <p:nvPr/>
        </p:nvSpPr>
        <p:spPr>
          <a:xfrm>
            <a:off x="4287749" y="5484983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Distributed Storage</a:t>
            </a:r>
          </a:p>
        </p:txBody>
      </p:sp>
      <p:cxnSp>
        <p:nvCxnSpPr>
          <p:cNvPr id="164" name="Straight Arrow Connector 163">
            <a:extLst>
              <a:ext uri="{FF2B5EF4-FFF2-40B4-BE49-F238E27FC236}">
                <a16:creationId xmlns:a16="http://schemas.microsoft.com/office/drawing/2014/main" id="{5BE99C26-DA10-463B-A66A-0E0E079A4AEA}"/>
              </a:ext>
            </a:extLst>
          </p:cNvPr>
          <p:cNvCxnSpPr>
            <a:cxnSpLocks/>
          </p:cNvCxnSpPr>
          <p:nvPr/>
        </p:nvCxnSpPr>
        <p:spPr>
          <a:xfrm rot="2700000" flipV="1">
            <a:off x="5444395" y="4725703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Arrow Connector 164">
            <a:extLst>
              <a:ext uri="{FF2B5EF4-FFF2-40B4-BE49-F238E27FC236}">
                <a16:creationId xmlns:a16="http://schemas.microsoft.com/office/drawing/2014/main" id="{B03535C8-E1EE-47EA-B864-BFCCDC3735EA}"/>
              </a:ext>
            </a:extLst>
          </p:cNvPr>
          <p:cNvCxnSpPr>
            <a:cxnSpLocks/>
          </p:cNvCxnSpPr>
          <p:nvPr/>
        </p:nvCxnSpPr>
        <p:spPr>
          <a:xfrm rot="2700000">
            <a:off x="5598072" y="4934798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raphic 16" descr="Electric car with solid fill">
            <a:extLst>
              <a:ext uri="{FF2B5EF4-FFF2-40B4-BE49-F238E27FC236}">
                <a16:creationId xmlns:a16="http://schemas.microsoft.com/office/drawing/2014/main" id="{67F28324-9726-483A-9CC6-DFBDF5CB1BB6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9271503" y="3321229"/>
            <a:ext cx="370212" cy="370212"/>
          </a:xfrm>
          <a:prstGeom prst="rect">
            <a:avLst/>
          </a:prstGeom>
        </p:spPr>
      </p:pic>
      <p:pic>
        <p:nvPicPr>
          <p:cNvPr id="23" name="Graphic 22" descr="Electric car outline">
            <a:extLst>
              <a:ext uri="{FF2B5EF4-FFF2-40B4-BE49-F238E27FC236}">
                <a16:creationId xmlns:a16="http://schemas.microsoft.com/office/drawing/2014/main" id="{3B3B77DE-C182-4B5B-A150-E626FEDAFEE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8484676" y="3321229"/>
            <a:ext cx="370212" cy="370212"/>
          </a:xfrm>
          <a:prstGeom prst="rect">
            <a:avLst/>
          </a:prstGeom>
        </p:spPr>
      </p:pic>
      <p:sp>
        <p:nvSpPr>
          <p:cNvPr id="120" name="TextBox 119">
            <a:extLst>
              <a:ext uri="{FF2B5EF4-FFF2-40B4-BE49-F238E27FC236}">
                <a16:creationId xmlns:a16="http://schemas.microsoft.com/office/drawing/2014/main" id="{DBEC6F6D-89DA-4765-8B20-5F2399698851}"/>
              </a:ext>
            </a:extLst>
          </p:cNvPr>
          <p:cNvSpPr txBox="1"/>
          <p:nvPr/>
        </p:nvSpPr>
        <p:spPr>
          <a:xfrm>
            <a:off x="9534973" y="3279572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Charging Provider</a:t>
            </a:r>
          </a:p>
        </p:txBody>
      </p:sp>
      <p:cxnSp>
        <p:nvCxnSpPr>
          <p:cNvPr id="169" name="Straight Arrow Connector 168">
            <a:extLst>
              <a:ext uri="{FF2B5EF4-FFF2-40B4-BE49-F238E27FC236}">
                <a16:creationId xmlns:a16="http://schemas.microsoft.com/office/drawing/2014/main" id="{36804A32-EEA2-4A91-9DA8-0811DE777EC0}"/>
              </a:ext>
            </a:extLst>
          </p:cNvPr>
          <p:cNvCxnSpPr>
            <a:cxnSpLocks/>
          </p:cNvCxnSpPr>
          <p:nvPr/>
        </p:nvCxnSpPr>
        <p:spPr>
          <a:xfrm rot="16200000" flipV="1">
            <a:off x="9050584" y="3506823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Arrow Connector 169">
            <a:extLst>
              <a:ext uri="{FF2B5EF4-FFF2-40B4-BE49-F238E27FC236}">
                <a16:creationId xmlns:a16="http://schemas.microsoft.com/office/drawing/2014/main" id="{C81F42FE-29DD-4FE2-966A-2F96F0B58594}"/>
              </a:ext>
            </a:extLst>
          </p:cNvPr>
          <p:cNvCxnSpPr>
            <a:cxnSpLocks/>
          </p:cNvCxnSpPr>
          <p:nvPr/>
        </p:nvCxnSpPr>
        <p:spPr>
          <a:xfrm rot="16200000">
            <a:off x="9069056" y="3279790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Rectangle 188">
            <a:extLst>
              <a:ext uri="{FF2B5EF4-FFF2-40B4-BE49-F238E27FC236}">
                <a16:creationId xmlns:a16="http://schemas.microsoft.com/office/drawing/2014/main" id="{636D6B83-F3F3-4BB9-8E0E-73346D0ED12B}"/>
              </a:ext>
            </a:extLst>
          </p:cNvPr>
          <p:cNvSpPr/>
          <p:nvPr/>
        </p:nvSpPr>
        <p:spPr>
          <a:xfrm rot="16200000">
            <a:off x="8436131" y="2702404"/>
            <a:ext cx="900242" cy="1607863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A932A3E0-FA1E-4649-AE1F-41640D3E6EAA}"/>
              </a:ext>
            </a:extLst>
          </p:cNvPr>
          <p:cNvSpPr txBox="1"/>
          <p:nvPr/>
        </p:nvSpPr>
        <p:spPr>
          <a:xfrm>
            <a:off x="6455469" y="6197387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System Operator</a:t>
            </a:r>
          </a:p>
        </p:txBody>
      </p:sp>
      <p:cxnSp>
        <p:nvCxnSpPr>
          <p:cNvPr id="128" name="Straight Arrow Connector 127">
            <a:extLst>
              <a:ext uri="{FF2B5EF4-FFF2-40B4-BE49-F238E27FC236}">
                <a16:creationId xmlns:a16="http://schemas.microsoft.com/office/drawing/2014/main" id="{895C7729-50C2-4780-99CB-791767C56ACE}"/>
              </a:ext>
            </a:extLst>
          </p:cNvPr>
          <p:cNvCxnSpPr>
            <a:cxnSpLocks/>
          </p:cNvCxnSpPr>
          <p:nvPr/>
        </p:nvCxnSpPr>
        <p:spPr>
          <a:xfrm flipV="1">
            <a:off x="6853762" y="5446745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Arrow Connector 128">
            <a:extLst>
              <a:ext uri="{FF2B5EF4-FFF2-40B4-BE49-F238E27FC236}">
                <a16:creationId xmlns:a16="http://schemas.microsoft.com/office/drawing/2014/main" id="{A0693285-D8A3-4618-8DA9-C51F2A011753}"/>
              </a:ext>
            </a:extLst>
          </p:cNvPr>
          <p:cNvCxnSpPr>
            <a:cxnSpLocks/>
          </p:cNvCxnSpPr>
          <p:nvPr/>
        </p:nvCxnSpPr>
        <p:spPr>
          <a:xfrm>
            <a:off x="7109079" y="5446745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TextBox 136">
            <a:extLst>
              <a:ext uri="{FF2B5EF4-FFF2-40B4-BE49-F238E27FC236}">
                <a16:creationId xmlns:a16="http://schemas.microsoft.com/office/drawing/2014/main" id="{3E6D18F5-E324-4593-9108-74C5CEBE5DC3}"/>
              </a:ext>
            </a:extLst>
          </p:cNvPr>
          <p:cNvSpPr txBox="1"/>
          <p:nvPr/>
        </p:nvSpPr>
        <p:spPr>
          <a:xfrm>
            <a:off x="8664798" y="5484983"/>
            <a:ext cx="10574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Electrolyser</a:t>
            </a:r>
          </a:p>
        </p:txBody>
      </p:sp>
      <p:cxnSp>
        <p:nvCxnSpPr>
          <p:cNvPr id="175" name="Straight Arrow Connector 174">
            <a:extLst>
              <a:ext uri="{FF2B5EF4-FFF2-40B4-BE49-F238E27FC236}">
                <a16:creationId xmlns:a16="http://schemas.microsoft.com/office/drawing/2014/main" id="{0BDEE09A-69FC-41F2-94D6-A676AEC94CD3}"/>
              </a:ext>
            </a:extLst>
          </p:cNvPr>
          <p:cNvCxnSpPr>
            <a:cxnSpLocks/>
          </p:cNvCxnSpPr>
          <p:nvPr/>
        </p:nvCxnSpPr>
        <p:spPr>
          <a:xfrm rot="18900000" flipV="1">
            <a:off x="8339357" y="4882907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Arrow Connector 175">
            <a:extLst>
              <a:ext uri="{FF2B5EF4-FFF2-40B4-BE49-F238E27FC236}">
                <a16:creationId xmlns:a16="http://schemas.microsoft.com/office/drawing/2014/main" id="{936463A8-366F-4323-9F46-6C08972EE3E6}"/>
              </a:ext>
            </a:extLst>
          </p:cNvPr>
          <p:cNvCxnSpPr>
            <a:cxnSpLocks/>
          </p:cNvCxnSpPr>
          <p:nvPr/>
        </p:nvCxnSpPr>
        <p:spPr>
          <a:xfrm rot="18900000">
            <a:off x="8520740" y="4719994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Graphic 29" descr="Bubbles with solid fill">
            <a:extLst>
              <a:ext uri="{FF2B5EF4-FFF2-40B4-BE49-F238E27FC236}">
                <a16:creationId xmlns:a16="http://schemas.microsoft.com/office/drawing/2014/main" id="{E70AA30D-F9DD-4937-91FF-0DE513BFD69E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 rot="18900000">
            <a:off x="8506338" y="4961901"/>
            <a:ext cx="370212" cy="370212"/>
          </a:xfrm>
          <a:prstGeom prst="rect">
            <a:avLst/>
          </a:prstGeom>
        </p:spPr>
      </p:pic>
      <p:pic>
        <p:nvPicPr>
          <p:cNvPr id="227" name="Graphic 226" descr="Bubbles outline">
            <a:extLst>
              <a:ext uri="{FF2B5EF4-FFF2-40B4-BE49-F238E27FC236}">
                <a16:creationId xmlns:a16="http://schemas.microsoft.com/office/drawing/2014/main" id="{23723B07-C2D2-4202-B9C5-EDDB840F0E32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 rot="18900000">
            <a:off x="8012041" y="4497059"/>
            <a:ext cx="370212" cy="370212"/>
          </a:xfrm>
          <a:prstGeom prst="rect">
            <a:avLst/>
          </a:prstGeom>
        </p:spPr>
      </p:pic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392AB366-F644-4DD6-A407-467F297FE617}"/>
              </a:ext>
            </a:extLst>
          </p:cNvPr>
          <p:cNvCxnSpPr>
            <a:cxnSpLocks/>
          </p:cNvCxnSpPr>
          <p:nvPr/>
        </p:nvCxnSpPr>
        <p:spPr>
          <a:xfrm rot="9000000" flipH="1">
            <a:off x="4558529" y="301653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D4ACAEBF-391B-4EF5-8BA5-8F641C3DE10A}"/>
              </a:ext>
            </a:extLst>
          </p:cNvPr>
          <p:cNvCxnSpPr>
            <a:cxnSpLocks/>
          </p:cNvCxnSpPr>
          <p:nvPr/>
        </p:nvCxnSpPr>
        <p:spPr>
          <a:xfrm rot="9000000">
            <a:off x="4534781" y="294484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Straight Connector 270">
            <a:extLst>
              <a:ext uri="{FF2B5EF4-FFF2-40B4-BE49-F238E27FC236}">
                <a16:creationId xmlns:a16="http://schemas.microsoft.com/office/drawing/2014/main" id="{244B60DE-0E9E-4628-86FF-9738C44D247A}"/>
              </a:ext>
            </a:extLst>
          </p:cNvPr>
          <p:cNvCxnSpPr>
            <a:cxnSpLocks/>
          </p:cNvCxnSpPr>
          <p:nvPr/>
        </p:nvCxnSpPr>
        <p:spPr>
          <a:xfrm rot="18000000" flipH="1">
            <a:off x="4474771" y="4012338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25306B1B-8DDA-4D34-ABF9-FDFC3AB0E44E}"/>
              </a:ext>
            </a:extLst>
          </p:cNvPr>
          <p:cNvCxnSpPr>
            <a:cxnSpLocks/>
          </p:cNvCxnSpPr>
          <p:nvPr/>
        </p:nvCxnSpPr>
        <p:spPr>
          <a:xfrm rot="18000000">
            <a:off x="4604947" y="393478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FD4BA90-28FD-4C36-8603-6D9A3D5DB3DB}"/>
              </a:ext>
            </a:extLst>
          </p:cNvPr>
          <p:cNvCxnSpPr>
            <a:cxnSpLocks/>
          </p:cNvCxnSpPr>
          <p:nvPr/>
        </p:nvCxnSpPr>
        <p:spPr>
          <a:xfrm rot="5400000" flipH="1">
            <a:off x="4889234" y="485000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0DDE6193-C621-4F02-9BF0-40815941F267}"/>
              </a:ext>
            </a:extLst>
          </p:cNvPr>
          <p:cNvCxnSpPr>
            <a:cxnSpLocks/>
          </p:cNvCxnSpPr>
          <p:nvPr/>
        </p:nvCxnSpPr>
        <p:spPr>
          <a:xfrm rot="5400000">
            <a:off x="4889038" y="485449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Straight Connector 276">
            <a:extLst>
              <a:ext uri="{FF2B5EF4-FFF2-40B4-BE49-F238E27FC236}">
                <a16:creationId xmlns:a16="http://schemas.microsoft.com/office/drawing/2014/main" id="{E333ED0C-A3F2-41ED-8FA6-385824C85C29}"/>
              </a:ext>
            </a:extLst>
          </p:cNvPr>
          <p:cNvCxnSpPr>
            <a:cxnSpLocks/>
          </p:cNvCxnSpPr>
          <p:nvPr/>
        </p:nvCxnSpPr>
        <p:spPr>
          <a:xfrm rot="16200000" flipH="1">
            <a:off x="5536035" y="5610569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Straight Connector 277">
            <a:extLst>
              <a:ext uri="{FF2B5EF4-FFF2-40B4-BE49-F238E27FC236}">
                <a16:creationId xmlns:a16="http://schemas.microsoft.com/office/drawing/2014/main" id="{A067EB6D-4FB1-4174-87B3-4564032CA1BD}"/>
              </a:ext>
            </a:extLst>
          </p:cNvPr>
          <p:cNvCxnSpPr>
            <a:cxnSpLocks/>
          </p:cNvCxnSpPr>
          <p:nvPr/>
        </p:nvCxnSpPr>
        <p:spPr>
          <a:xfrm rot="16200000">
            <a:off x="5644229" y="549808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Straight Connector 279">
            <a:extLst>
              <a:ext uri="{FF2B5EF4-FFF2-40B4-BE49-F238E27FC236}">
                <a16:creationId xmlns:a16="http://schemas.microsoft.com/office/drawing/2014/main" id="{C61F5412-0E38-4BFB-AA62-E91DDD667702}"/>
              </a:ext>
            </a:extLst>
          </p:cNvPr>
          <p:cNvCxnSpPr>
            <a:cxnSpLocks/>
          </p:cNvCxnSpPr>
          <p:nvPr/>
        </p:nvCxnSpPr>
        <p:spPr>
          <a:xfrm rot="3600000" flipH="1">
            <a:off x="6435002" y="5899482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54562C10-067F-448D-93B4-0BBB32C04052}"/>
              </a:ext>
            </a:extLst>
          </p:cNvPr>
          <p:cNvCxnSpPr>
            <a:cxnSpLocks/>
          </p:cNvCxnSpPr>
          <p:nvPr/>
        </p:nvCxnSpPr>
        <p:spPr>
          <a:xfrm rot="3600000">
            <a:off x="6471310" y="592323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56932413-1037-49BE-829D-16A84F2B263F}"/>
              </a:ext>
            </a:extLst>
          </p:cNvPr>
          <p:cNvCxnSpPr>
            <a:cxnSpLocks/>
          </p:cNvCxnSpPr>
          <p:nvPr/>
        </p:nvCxnSpPr>
        <p:spPr>
          <a:xfrm rot="13411758" flipH="1">
            <a:off x="7430636" y="598975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5" name="Straight Connector 294">
            <a:extLst>
              <a:ext uri="{FF2B5EF4-FFF2-40B4-BE49-F238E27FC236}">
                <a16:creationId xmlns:a16="http://schemas.microsoft.com/office/drawing/2014/main" id="{9AA01C66-9FB8-4046-802D-F3A09C99BCA7}"/>
              </a:ext>
            </a:extLst>
          </p:cNvPr>
          <p:cNvCxnSpPr>
            <a:cxnSpLocks/>
          </p:cNvCxnSpPr>
          <p:nvPr/>
        </p:nvCxnSpPr>
        <p:spPr>
          <a:xfrm rot="13411758">
            <a:off x="7479558" y="5856181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2" name="Straight Connector 291">
            <a:extLst>
              <a:ext uri="{FF2B5EF4-FFF2-40B4-BE49-F238E27FC236}">
                <a16:creationId xmlns:a16="http://schemas.microsoft.com/office/drawing/2014/main" id="{DF146583-9254-4122-8FEC-8AFAB7E96233}"/>
              </a:ext>
            </a:extLst>
          </p:cNvPr>
          <p:cNvCxnSpPr>
            <a:cxnSpLocks/>
          </p:cNvCxnSpPr>
          <p:nvPr/>
        </p:nvCxnSpPr>
        <p:spPr>
          <a:xfrm rot="811758" flipH="1">
            <a:off x="8278297" y="553696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3" name="Straight Connector 292">
            <a:extLst>
              <a:ext uri="{FF2B5EF4-FFF2-40B4-BE49-F238E27FC236}">
                <a16:creationId xmlns:a16="http://schemas.microsoft.com/office/drawing/2014/main" id="{9BB27C83-7236-4AF7-87F6-FA6EDAF3E942}"/>
              </a:ext>
            </a:extLst>
          </p:cNvPr>
          <p:cNvCxnSpPr>
            <a:cxnSpLocks/>
          </p:cNvCxnSpPr>
          <p:nvPr/>
        </p:nvCxnSpPr>
        <p:spPr>
          <a:xfrm rot="811758">
            <a:off x="8376480" y="5549338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Connector 300">
            <a:extLst>
              <a:ext uri="{FF2B5EF4-FFF2-40B4-BE49-F238E27FC236}">
                <a16:creationId xmlns:a16="http://schemas.microsoft.com/office/drawing/2014/main" id="{49E261EF-94B8-4AD8-8A65-2AC7B32B378A}"/>
              </a:ext>
            </a:extLst>
          </p:cNvPr>
          <p:cNvCxnSpPr>
            <a:cxnSpLocks/>
          </p:cNvCxnSpPr>
          <p:nvPr/>
        </p:nvCxnSpPr>
        <p:spPr>
          <a:xfrm rot="10800000" flipH="1">
            <a:off x="9032780" y="4894536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2" name="Straight Connector 301">
            <a:extLst>
              <a:ext uri="{FF2B5EF4-FFF2-40B4-BE49-F238E27FC236}">
                <a16:creationId xmlns:a16="http://schemas.microsoft.com/office/drawing/2014/main" id="{0E4CF8D8-0C42-424B-A74F-617E9B6852AC}"/>
              </a:ext>
            </a:extLst>
          </p:cNvPr>
          <p:cNvCxnSpPr>
            <a:cxnSpLocks/>
          </p:cNvCxnSpPr>
          <p:nvPr/>
        </p:nvCxnSpPr>
        <p:spPr>
          <a:xfrm rot="10800000">
            <a:off x="9028294" y="4786341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Connector 298">
            <a:extLst>
              <a:ext uri="{FF2B5EF4-FFF2-40B4-BE49-F238E27FC236}">
                <a16:creationId xmlns:a16="http://schemas.microsoft.com/office/drawing/2014/main" id="{B40FF673-C2C4-4A97-9632-7691FBE2E54E}"/>
              </a:ext>
            </a:extLst>
          </p:cNvPr>
          <p:cNvCxnSpPr>
            <a:cxnSpLocks/>
          </p:cNvCxnSpPr>
          <p:nvPr/>
        </p:nvCxnSpPr>
        <p:spPr>
          <a:xfrm rot="19800000" flipH="1">
            <a:off x="9305819" y="3995568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0" name="Straight Connector 299">
            <a:extLst>
              <a:ext uri="{FF2B5EF4-FFF2-40B4-BE49-F238E27FC236}">
                <a16:creationId xmlns:a16="http://schemas.microsoft.com/office/drawing/2014/main" id="{F7D68704-786B-4082-97C3-7F242E5AFF13}"/>
              </a:ext>
            </a:extLst>
          </p:cNvPr>
          <p:cNvCxnSpPr>
            <a:cxnSpLocks/>
          </p:cNvCxnSpPr>
          <p:nvPr/>
        </p:nvCxnSpPr>
        <p:spPr>
          <a:xfrm rot="19800000">
            <a:off x="9437566" y="395926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" name="Straight Connector 307">
            <a:extLst>
              <a:ext uri="{FF2B5EF4-FFF2-40B4-BE49-F238E27FC236}">
                <a16:creationId xmlns:a16="http://schemas.microsoft.com/office/drawing/2014/main" id="{C79FE0C9-F91E-4234-BE7D-FB921AE6AC6E}"/>
              </a:ext>
            </a:extLst>
          </p:cNvPr>
          <p:cNvCxnSpPr>
            <a:cxnSpLocks/>
          </p:cNvCxnSpPr>
          <p:nvPr/>
        </p:nvCxnSpPr>
        <p:spPr>
          <a:xfrm rot="8076760" flipH="1">
            <a:off x="9387925" y="3010681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Straight Connector 308">
            <a:extLst>
              <a:ext uri="{FF2B5EF4-FFF2-40B4-BE49-F238E27FC236}">
                <a16:creationId xmlns:a16="http://schemas.microsoft.com/office/drawing/2014/main" id="{41432A9F-1930-438D-A374-9650A33B5709}"/>
              </a:ext>
            </a:extLst>
          </p:cNvPr>
          <p:cNvCxnSpPr>
            <a:cxnSpLocks/>
          </p:cNvCxnSpPr>
          <p:nvPr/>
        </p:nvCxnSpPr>
        <p:spPr>
          <a:xfrm rot="8076760">
            <a:off x="9362269" y="296025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6" name="Straight Connector 305">
            <a:extLst>
              <a:ext uri="{FF2B5EF4-FFF2-40B4-BE49-F238E27FC236}">
                <a16:creationId xmlns:a16="http://schemas.microsoft.com/office/drawing/2014/main" id="{DE2BDE12-2F89-4CC4-ADC1-55DD9F6859CE}"/>
              </a:ext>
            </a:extLst>
          </p:cNvPr>
          <p:cNvCxnSpPr>
            <a:cxnSpLocks/>
          </p:cNvCxnSpPr>
          <p:nvPr/>
        </p:nvCxnSpPr>
        <p:spPr>
          <a:xfrm rot="17076760" flipH="1">
            <a:off x="8950883" y="2186357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" name="Straight Connector 306">
            <a:extLst>
              <a:ext uri="{FF2B5EF4-FFF2-40B4-BE49-F238E27FC236}">
                <a16:creationId xmlns:a16="http://schemas.microsoft.com/office/drawing/2014/main" id="{09F39699-FAA1-4256-A5F2-4DFF72F5C3B7}"/>
              </a:ext>
            </a:extLst>
          </p:cNvPr>
          <p:cNvCxnSpPr>
            <a:cxnSpLocks/>
          </p:cNvCxnSpPr>
          <p:nvPr/>
        </p:nvCxnSpPr>
        <p:spPr>
          <a:xfrm rot="17076760">
            <a:off x="9072080" y="208943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5" name="Straight Connector 314">
            <a:extLst>
              <a:ext uri="{FF2B5EF4-FFF2-40B4-BE49-F238E27FC236}">
                <a16:creationId xmlns:a16="http://schemas.microsoft.com/office/drawing/2014/main" id="{339B1942-5530-4BFE-BDAE-1CBC7F982A84}"/>
              </a:ext>
            </a:extLst>
          </p:cNvPr>
          <p:cNvCxnSpPr>
            <a:cxnSpLocks/>
          </p:cNvCxnSpPr>
          <p:nvPr/>
        </p:nvCxnSpPr>
        <p:spPr>
          <a:xfrm rot="5400000" flipH="1">
            <a:off x="8311705" y="1428101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4CA109B9-F5B8-4C76-9B26-3F92FCE802DE}"/>
              </a:ext>
            </a:extLst>
          </p:cNvPr>
          <p:cNvCxnSpPr>
            <a:cxnSpLocks/>
          </p:cNvCxnSpPr>
          <p:nvPr/>
        </p:nvCxnSpPr>
        <p:spPr>
          <a:xfrm rot="5400000">
            <a:off x="8311509" y="143258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3" name="Straight Connector 312">
            <a:extLst>
              <a:ext uri="{FF2B5EF4-FFF2-40B4-BE49-F238E27FC236}">
                <a16:creationId xmlns:a16="http://schemas.microsoft.com/office/drawing/2014/main" id="{5F37845B-E3D8-4049-9A72-FC0777B0D364}"/>
              </a:ext>
            </a:extLst>
          </p:cNvPr>
          <p:cNvCxnSpPr>
            <a:cxnSpLocks/>
          </p:cNvCxnSpPr>
          <p:nvPr/>
        </p:nvCxnSpPr>
        <p:spPr>
          <a:xfrm rot="14400000" flipH="1">
            <a:off x="7412737" y="1148712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Straight Connector 313">
            <a:extLst>
              <a:ext uri="{FF2B5EF4-FFF2-40B4-BE49-F238E27FC236}">
                <a16:creationId xmlns:a16="http://schemas.microsoft.com/office/drawing/2014/main" id="{F62DAA22-9E3B-434B-BE38-503FE21207A5}"/>
              </a:ext>
            </a:extLst>
          </p:cNvPr>
          <p:cNvCxnSpPr>
            <a:cxnSpLocks/>
          </p:cNvCxnSpPr>
          <p:nvPr/>
        </p:nvCxnSpPr>
        <p:spPr>
          <a:xfrm rot="14400000">
            <a:off x="7484428" y="1016964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51E98B9D-AF25-4C0D-AB77-5313BE12A107}"/>
              </a:ext>
            </a:extLst>
          </p:cNvPr>
          <p:cNvCxnSpPr>
            <a:cxnSpLocks/>
          </p:cNvCxnSpPr>
          <p:nvPr/>
        </p:nvCxnSpPr>
        <p:spPr>
          <a:xfrm rot="2676410" flipH="1">
            <a:off x="6438811" y="1061994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765D8FF8-3605-43B5-90E8-FFC7B8DC4116}"/>
              </a:ext>
            </a:extLst>
          </p:cNvPr>
          <p:cNvCxnSpPr>
            <a:cxnSpLocks/>
          </p:cNvCxnSpPr>
          <p:nvPr/>
        </p:nvCxnSpPr>
        <p:spPr>
          <a:xfrm rot="2676410">
            <a:off x="6496391" y="1087649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3" name="Picture 342">
            <a:extLst>
              <a:ext uri="{FF2B5EF4-FFF2-40B4-BE49-F238E27FC236}">
                <a16:creationId xmlns:a16="http://schemas.microsoft.com/office/drawing/2014/main" id="{08916622-D06C-417A-A4CD-63B306E3BA38}"/>
              </a:ext>
            </a:extLst>
          </p:cNvPr>
          <p:cNvPicPr>
            <a:picLocks noChangeAspect="1"/>
          </p:cNvPicPr>
          <p:nvPr/>
        </p:nvPicPr>
        <p:blipFill>
          <a:blip r:embed="rId2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53023" y="5060223"/>
            <a:ext cx="478693" cy="228875"/>
          </a:xfrm>
          <a:prstGeom prst="rect">
            <a:avLst/>
          </a:prstGeom>
          <a:solidFill>
            <a:srgbClr val="0079C1"/>
          </a:solidFill>
          <a:ln>
            <a:noFill/>
          </a:ln>
        </p:spPr>
      </p:pic>
      <p:pic>
        <p:nvPicPr>
          <p:cNvPr id="344" name="Picture 343">
            <a:extLst>
              <a:ext uri="{FF2B5EF4-FFF2-40B4-BE49-F238E27FC236}">
                <a16:creationId xmlns:a16="http://schemas.microsoft.com/office/drawing/2014/main" id="{094E7B66-B67D-47D2-A411-29EBD8076E96}"/>
              </a:ext>
            </a:extLst>
          </p:cNvPr>
          <p:cNvPicPr>
            <a:picLocks noChangeAspect="1"/>
          </p:cNvPicPr>
          <p:nvPr/>
        </p:nvPicPr>
        <p:blipFill>
          <a:blip r:embed="rId27">
            <a:grayscl/>
          </a:blip>
          <a:stretch>
            <a:fillRect/>
          </a:stretch>
        </p:blipFill>
        <p:spPr>
          <a:xfrm>
            <a:off x="6737985" y="5840685"/>
            <a:ext cx="478693" cy="228875"/>
          </a:xfrm>
          <a:prstGeom prst="rect">
            <a:avLst/>
          </a:prstGeom>
          <a:solidFill>
            <a:srgbClr val="454546"/>
          </a:solidFill>
          <a:ln>
            <a:noFill/>
          </a:ln>
        </p:spPr>
      </p:pic>
      <p:sp>
        <p:nvSpPr>
          <p:cNvPr id="179" name="TextBox 178">
            <a:extLst>
              <a:ext uri="{FF2B5EF4-FFF2-40B4-BE49-F238E27FC236}">
                <a16:creationId xmlns:a16="http://schemas.microsoft.com/office/drawing/2014/main" id="{C87433FF-DA55-7FE6-CC91-55E94CDB1E81}"/>
              </a:ext>
            </a:extLst>
          </p:cNvPr>
          <p:cNvSpPr txBox="1"/>
          <p:nvPr/>
        </p:nvSpPr>
        <p:spPr>
          <a:xfrm>
            <a:off x="339021" y="131885"/>
            <a:ext cx="4162733" cy="38164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Data sharing </a:t>
            </a:r>
            <a:endParaRPr lang="en-US">
              <a:solidFill>
                <a:schemeClr val="accent2">
                  <a:lumMod val="50000"/>
                </a:schemeClr>
              </a:solidFill>
              <a:latin typeface="Publico Headline Light"/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between </a:t>
            </a:r>
            <a:endParaRPr lang="en-US">
              <a:solidFill>
                <a:schemeClr val="accent2">
                  <a:lumMod val="50000"/>
                </a:schemeClr>
              </a:solidFill>
              <a:latin typeface="Publico Headline Light"/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digital twins:</a:t>
            </a:r>
            <a:endParaRPr lang="en-US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/>
                <a:cs typeface="Calibri"/>
              </a:rPr>
              <a:t>Reality: </a:t>
            </a:r>
            <a:endParaRPr lang="en-GB">
              <a:solidFill>
                <a:schemeClr val="accent2">
                  <a:lumMod val="50000"/>
                </a:schemeClr>
              </a:solidFill>
              <a:latin typeface="Publico Headline Light"/>
              <a:cs typeface="Calibri"/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/>
                <a:cs typeface="Calibri"/>
              </a:rPr>
              <a:t>point to point,</a:t>
            </a:r>
            <a:endParaRPr lang="en-GB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/>
                <a:cs typeface="Calibri"/>
              </a:rPr>
              <a:t>Centralised and</a:t>
            </a:r>
          </a:p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/>
                <a:cs typeface="Calibri"/>
              </a:rPr>
              <a:t>distributed</a:t>
            </a:r>
          </a:p>
          <a:p>
            <a:pPr>
              <a:defRPr/>
            </a:pPr>
            <a:endParaRPr lang="en-GB"/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6A8459F-A9C7-4D27-ABF8-650FDE2B9FF1}"/>
              </a:ext>
            </a:extLst>
          </p:cNvPr>
          <p:cNvSpPr txBox="1"/>
          <p:nvPr/>
        </p:nvSpPr>
        <p:spPr>
          <a:xfrm>
            <a:off x="3427877" y="394099"/>
            <a:ext cx="9386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Network Operator</a:t>
            </a:r>
            <a:endParaRPr lang="en-GB" sz="1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sp>
        <p:nvSpPr>
          <p:cNvPr id="32" name="Flowchart: Magnetic Disk 31">
            <a:extLst>
              <a:ext uri="{FF2B5EF4-FFF2-40B4-BE49-F238E27FC236}">
                <a16:creationId xmlns:a16="http://schemas.microsoft.com/office/drawing/2014/main" id="{FB0A7C45-2958-06C2-9E63-AAC3A2126019}"/>
              </a:ext>
            </a:extLst>
          </p:cNvPr>
          <p:cNvSpPr>
            <a:spLocks noChangeAspect="1"/>
          </p:cNvSpPr>
          <p:nvPr/>
        </p:nvSpPr>
        <p:spPr>
          <a:xfrm>
            <a:off x="6922965" y="3673597"/>
            <a:ext cx="720000" cy="360000"/>
          </a:xfrm>
          <a:prstGeom prst="flowChartMagneticDisk">
            <a:avLst/>
          </a:prstGeom>
          <a:solidFill>
            <a:schemeClr val="bg1"/>
          </a:solidFill>
          <a:ln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98F156C-3EDF-8B78-3F49-2BFA22E48AD7}"/>
              </a:ext>
            </a:extLst>
          </p:cNvPr>
          <p:cNvSpPr txBox="1"/>
          <p:nvPr/>
        </p:nvSpPr>
        <p:spPr>
          <a:xfrm>
            <a:off x="6947484" y="3766657"/>
            <a:ext cx="771786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i="1">
                <a:solidFill>
                  <a:srgbClr val="C00000"/>
                </a:solidFill>
                <a:latin typeface="Calibri"/>
              </a:rPr>
              <a:t>central</a:t>
            </a:r>
            <a:endParaRPr 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9CA85DA-32FE-F334-927C-5E32FF0E91DD}"/>
              </a:ext>
            </a:extLst>
          </p:cNvPr>
          <p:cNvGrpSpPr/>
          <p:nvPr/>
        </p:nvGrpSpPr>
        <p:grpSpPr>
          <a:xfrm>
            <a:off x="4279096" y="808437"/>
            <a:ext cx="5411088" cy="5388828"/>
            <a:chOff x="4279096" y="808437"/>
            <a:chExt cx="5411088" cy="5388828"/>
          </a:xfrm>
        </p:grpSpPr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14B59814-DBB4-4E89-95FF-824A9343C4E4}"/>
                </a:ext>
              </a:extLst>
            </p:cNvPr>
            <p:cNvSpPr/>
            <p:nvPr/>
          </p:nvSpPr>
          <p:spPr>
            <a:xfrm rot="10800000">
              <a:off x="6536674" y="808437"/>
              <a:ext cx="900242" cy="1607863"/>
            </a:xfrm>
            <a:prstGeom prst="rect">
              <a:avLst/>
            </a:prstGeom>
            <a:solidFill>
              <a:srgbClr val="FFFFFF">
                <a:alpha val="69804"/>
              </a:srgbClr>
            </a:solidFill>
            <a:ln>
              <a:solidFill>
                <a:srgbClr val="45454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424A57FB-7F08-49D1-A38F-E098914808BA}"/>
                </a:ext>
              </a:extLst>
            </p:cNvPr>
            <p:cNvSpPr/>
            <p:nvPr/>
          </p:nvSpPr>
          <p:spPr>
            <a:xfrm rot="5400000">
              <a:off x="4632906" y="2698385"/>
              <a:ext cx="900242" cy="1607862"/>
            </a:xfrm>
            <a:prstGeom prst="rect">
              <a:avLst/>
            </a:prstGeom>
            <a:solidFill>
              <a:srgbClr val="FFFFFF">
                <a:alpha val="69804"/>
              </a:srgbClr>
            </a:solidFill>
            <a:ln>
              <a:solidFill>
                <a:srgbClr val="45454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69BF71D6-9EAB-46E6-BCAC-8CBBF22D9587}"/>
                </a:ext>
              </a:extLst>
            </p:cNvPr>
            <p:cNvSpPr/>
            <p:nvPr/>
          </p:nvSpPr>
          <p:spPr>
            <a:xfrm rot="2700000">
              <a:off x="5196625" y="4047451"/>
              <a:ext cx="900242" cy="1607863"/>
            </a:xfrm>
            <a:prstGeom prst="rect">
              <a:avLst/>
            </a:prstGeom>
            <a:solidFill>
              <a:srgbClr val="FFFFFF">
                <a:alpha val="69804"/>
              </a:srgbClr>
            </a:solidFill>
            <a:ln>
              <a:solidFill>
                <a:srgbClr val="45454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1EA18B0F-D771-4F3A-A706-3DB5802A1ACB}"/>
                </a:ext>
              </a:extLst>
            </p:cNvPr>
            <p:cNvSpPr/>
            <p:nvPr/>
          </p:nvSpPr>
          <p:spPr>
            <a:xfrm>
              <a:off x="6531509" y="4589402"/>
              <a:ext cx="900242" cy="1607863"/>
            </a:xfrm>
            <a:prstGeom prst="rect">
              <a:avLst/>
            </a:prstGeom>
            <a:solidFill>
              <a:srgbClr val="FFFFFF">
                <a:alpha val="69804"/>
              </a:srgbClr>
            </a:solidFill>
            <a:ln>
              <a:solidFill>
                <a:srgbClr val="45454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6481BEB6-E225-4749-B5EE-03BF0799DA89}"/>
                </a:ext>
              </a:extLst>
            </p:cNvPr>
            <p:cNvSpPr/>
            <p:nvPr/>
          </p:nvSpPr>
          <p:spPr>
            <a:xfrm rot="18900000">
              <a:off x="7886525" y="4043802"/>
              <a:ext cx="900242" cy="1607863"/>
            </a:xfrm>
            <a:prstGeom prst="rect">
              <a:avLst/>
            </a:prstGeom>
            <a:solidFill>
              <a:srgbClr val="FFFFFF">
                <a:alpha val="69804"/>
              </a:srgbClr>
            </a:solidFill>
            <a:ln>
              <a:solidFill>
                <a:srgbClr val="45454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9" name="Rectangle 258">
              <a:extLst>
                <a:ext uri="{FF2B5EF4-FFF2-40B4-BE49-F238E27FC236}">
                  <a16:creationId xmlns:a16="http://schemas.microsoft.com/office/drawing/2014/main" id="{B8A488D9-21C3-4D61-A827-119BE1DFD1D3}"/>
                </a:ext>
              </a:extLst>
            </p:cNvPr>
            <p:cNvSpPr/>
            <p:nvPr/>
          </p:nvSpPr>
          <p:spPr>
            <a:xfrm rot="13500000">
              <a:off x="7871018" y="1367699"/>
              <a:ext cx="900242" cy="1607862"/>
            </a:xfrm>
            <a:prstGeom prst="rect">
              <a:avLst/>
            </a:prstGeom>
            <a:solidFill>
              <a:srgbClr val="FFFFFF">
                <a:alpha val="69804"/>
              </a:srgbClr>
            </a:solidFill>
            <a:ln>
              <a:solidFill>
                <a:schemeClr val="accent3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0" name="Rectangle 259">
              <a:extLst>
                <a:ext uri="{FF2B5EF4-FFF2-40B4-BE49-F238E27FC236}">
                  <a16:creationId xmlns:a16="http://schemas.microsoft.com/office/drawing/2014/main" id="{738557AB-B899-410F-ACB8-EF9B17BD3D8F}"/>
                </a:ext>
              </a:extLst>
            </p:cNvPr>
            <p:cNvSpPr/>
            <p:nvPr/>
          </p:nvSpPr>
          <p:spPr>
            <a:xfrm rot="16200000">
              <a:off x="8436132" y="2702405"/>
              <a:ext cx="900242" cy="1607863"/>
            </a:xfrm>
            <a:prstGeom prst="rect">
              <a:avLst/>
            </a:prstGeom>
            <a:solidFill>
              <a:srgbClr val="FFFFFF">
                <a:alpha val="69804"/>
              </a:srgbClr>
            </a:solidFill>
            <a:ln>
              <a:solidFill>
                <a:schemeClr val="accent3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86" name="Rectangle 185">
            <a:extLst>
              <a:ext uri="{FF2B5EF4-FFF2-40B4-BE49-F238E27FC236}">
                <a16:creationId xmlns:a16="http://schemas.microsoft.com/office/drawing/2014/main" id="{E98EEDD7-8CDA-4CB2-9EC5-579D82E6309B}"/>
              </a:ext>
            </a:extLst>
          </p:cNvPr>
          <p:cNvSpPr/>
          <p:nvPr/>
        </p:nvSpPr>
        <p:spPr>
          <a:xfrm rot="8100000">
            <a:off x="4273714" y="435161"/>
            <a:ext cx="1871966" cy="2740375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6C7C355-4574-6FC1-2B76-B5FB3CE2AF37}"/>
              </a:ext>
            </a:extLst>
          </p:cNvPr>
          <p:cNvGrpSpPr/>
          <p:nvPr/>
        </p:nvGrpSpPr>
        <p:grpSpPr>
          <a:xfrm>
            <a:off x="3916419" y="736684"/>
            <a:ext cx="2494645" cy="2122763"/>
            <a:chOff x="3916419" y="736684"/>
            <a:chExt cx="2494645" cy="2122763"/>
          </a:xfrm>
        </p:grpSpPr>
        <p:pic>
          <p:nvPicPr>
            <p:cNvPr id="19" name="Graphic 18" descr="Electric Tower with solid fill">
              <a:extLst>
                <a:ext uri="{FF2B5EF4-FFF2-40B4-BE49-F238E27FC236}">
                  <a16:creationId xmlns:a16="http://schemas.microsoft.com/office/drawing/2014/main" id="{11402077-35DB-44B0-9C62-F0CAF18037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p:blipFill>
          <p:spPr>
            <a:xfrm rot="18900000">
              <a:off x="4252349" y="736684"/>
              <a:ext cx="705771" cy="712762"/>
            </a:xfrm>
            <a:prstGeom prst="rect">
              <a:avLst/>
            </a:prstGeom>
          </p:spPr>
        </p:pic>
        <p:sp>
          <p:nvSpPr>
            <p:cNvPr id="339" name="TextBox 338">
              <a:extLst>
                <a:ext uri="{FF2B5EF4-FFF2-40B4-BE49-F238E27FC236}">
                  <a16:creationId xmlns:a16="http://schemas.microsoft.com/office/drawing/2014/main" id="{09AD4595-7320-4112-9680-8D2EAD19C00C}"/>
                </a:ext>
              </a:extLst>
            </p:cNvPr>
            <p:cNvSpPr txBox="1"/>
            <p:nvPr/>
          </p:nvSpPr>
          <p:spPr>
            <a:xfrm>
              <a:off x="5044177" y="1197094"/>
              <a:ext cx="549225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Data</a:t>
              </a:r>
            </a:p>
          </p:txBody>
        </p:sp>
        <p:sp>
          <p:nvSpPr>
            <p:cNvPr id="340" name="TextBox 339">
              <a:extLst>
                <a:ext uri="{FF2B5EF4-FFF2-40B4-BE49-F238E27FC236}">
                  <a16:creationId xmlns:a16="http://schemas.microsoft.com/office/drawing/2014/main" id="{AB9BAD48-DD78-48F8-AE30-5B51EDB15567}"/>
                </a:ext>
              </a:extLst>
            </p:cNvPr>
            <p:cNvSpPr txBox="1"/>
            <p:nvPr/>
          </p:nvSpPr>
          <p:spPr>
            <a:xfrm>
              <a:off x="3916419" y="1546636"/>
              <a:ext cx="1185387" cy="31476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91440" tIns="45720" rIns="91440" bIns="45720" rtlCol="0" anchor="t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Interventions</a:t>
              </a:r>
            </a:p>
          </p:txBody>
        </p:sp>
        <p:cxnSp>
          <p:nvCxnSpPr>
            <p:cNvPr id="154" name="Straight Arrow Connector 153">
              <a:extLst>
                <a:ext uri="{FF2B5EF4-FFF2-40B4-BE49-F238E27FC236}">
                  <a16:creationId xmlns:a16="http://schemas.microsoft.com/office/drawing/2014/main" id="{E8E53091-2D79-4ECE-B878-3665B5FA990E}"/>
                </a:ext>
              </a:extLst>
            </p:cNvPr>
            <p:cNvCxnSpPr>
              <a:cxnSpLocks/>
            </p:cNvCxnSpPr>
            <p:nvPr/>
          </p:nvCxnSpPr>
          <p:spPr>
            <a:xfrm>
              <a:off x="4988480" y="1297049"/>
              <a:ext cx="376810" cy="362828"/>
            </a:xfrm>
            <a:prstGeom prst="straightConnector1">
              <a:avLst/>
            </a:prstGeom>
            <a:ln w="28575">
              <a:solidFill>
                <a:srgbClr val="0079C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Arrow Connector 154">
              <a:extLst>
                <a:ext uri="{FF2B5EF4-FFF2-40B4-BE49-F238E27FC236}">
                  <a16:creationId xmlns:a16="http://schemas.microsoft.com/office/drawing/2014/main" id="{F458E447-7736-40DC-A1B5-7711C66E57D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820916" y="1432634"/>
              <a:ext cx="362828" cy="376809"/>
            </a:xfrm>
            <a:prstGeom prst="straightConnector1">
              <a:avLst/>
            </a:prstGeom>
            <a:ln w="28575">
              <a:solidFill>
                <a:srgbClr val="6A2C9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1" name="Graphic 20" descr="Electric Tower outline">
              <a:extLst>
                <a:ext uri="{FF2B5EF4-FFF2-40B4-BE49-F238E27FC236}">
                  <a16:creationId xmlns:a16="http://schemas.microsoft.com/office/drawing/2014/main" id="{5522375B-56E9-4DB9-A597-ED5CE80452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p:blipFill>
          <p:spPr>
            <a:xfrm rot="18900000">
              <a:off x="5155275" y="1648373"/>
              <a:ext cx="796650" cy="768690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28DCFEC-7F9F-76F7-0DF0-90B606A4D1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/>
            <a:stretch>
              <a:fillRect/>
            </a:stretch>
          </p:blipFill>
          <p:spPr>
            <a:xfrm rot="18660000">
              <a:off x="5742551" y="2586482"/>
              <a:ext cx="258288" cy="287642"/>
            </a:xfrm>
            <a:prstGeom prst="rect">
              <a:avLst/>
            </a:prstGeom>
          </p:spPr>
        </p:pic>
        <p:pic>
          <p:nvPicPr>
            <p:cNvPr id="31" name="Graphic 30" descr="Lock outline">
              <a:extLst>
                <a:ext uri="{FF2B5EF4-FFF2-40B4-BE49-F238E27FC236}">
                  <a16:creationId xmlns:a16="http://schemas.microsoft.com/office/drawing/2014/main" id="{50675BB1-1B88-49F3-00A3-EFF97A109A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p:blipFill>
          <p:spPr>
            <a:xfrm rot="18900000">
              <a:off x="6056114" y="2184078"/>
              <a:ext cx="354950" cy="319996"/>
            </a:xfrm>
            <a:prstGeom prst="rect">
              <a:avLst/>
            </a:prstGeom>
          </p:spPr>
        </p:pic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76397BB2-69D4-D1D2-18C7-E2A9CBB10645}"/>
                </a:ext>
              </a:extLst>
            </p:cNvPr>
            <p:cNvCxnSpPr>
              <a:cxnSpLocks/>
            </p:cNvCxnSpPr>
            <p:nvPr/>
          </p:nvCxnSpPr>
          <p:spPr>
            <a:xfrm>
              <a:off x="5775422" y="2272530"/>
              <a:ext cx="217758" cy="217756"/>
            </a:xfrm>
            <a:prstGeom prst="straightConnector1">
              <a:avLst/>
            </a:prstGeom>
            <a:ln w="28575">
              <a:solidFill>
                <a:srgbClr val="0079C1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6C58F36D-A9DD-89AF-F8D4-7FC1CAE1F3C4}"/>
              </a:ext>
            </a:extLst>
          </p:cNvPr>
          <p:cNvCxnSpPr>
            <a:cxnSpLocks/>
          </p:cNvCxnSpPr>
          <p:nvPr/>
        </p:nvCxnSpPr>
        <p:spPr>
          <a:xfrm>
            <a:off x="6365672" y="2562389"/>
            <a:ext cx="376810" cy="362828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5A4A71C8-0B5B-2D51-A77F-8343AD08CFDA}"/>
              </a:ext>
            </a:extLst>
          </p:cNvPr>
          <p:cNvSpPr txBox="1"/>
          <p:nvPr/>
        </p:nvSpPr>
        <p:spPr>
          <a:xfrm>
            <a:off x="6555471" y="2580345"/>
            <a:ext cx="1386054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600" b="1" i="1">
                <a:solidFill>
                  <a:srgbClr val="C00000"/>
                </a:solidFill>
                <a:latin typeface="Calibri" panose="020F0502020204030204"/>
              </a:rPr>
              <a:t>DATA</a:t>
            </a:r>
            <a:endParaRPr lang="en-US" sz="1600" b="1">
              <a:solidFill>
                <a:srgbClr val="C00000"/>
              </a:solidFill>
            </a:endParaRPr>
          </a:p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i="1">
                <a:solidFill>
                  <a:srgbClr val="C00000"/>
                </a:solidFill>
                <a:latin typeface="Calibri" panose="020F0502020204030204"/>
              </a:rPr>
              <a:t>(distributed architecture)</a:t>
            </a:r>
            <a:endParaRPr lang="en-GB" sz="1600" b="1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3374DCB-904B-4157-F5DF-33AAD6D64A64}"/>
              </a:ext>
            </a:extLst>
          </p:cNvPr>
          <p:cNvCxnSpPr>
            <a:cxnSpLocks/>
          </p:cNvCxnSpPr>
          <p:nvPr/>
        </p:nvCxnSpPr>
        <p:spPr>
          <a:xfrm>
            <a:off x="6018159" y="2939295"/>
            <a:ext cx="960258" cy="1655278"/>
          </a:xfrm>
          <a:prstGeom prst="line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A2821774-4DB2-99D7-7BE5-D16FBC06F5A1}"/>
              </a:ext>
            </a:extLst>
          </p:cNvPr>
          <p:cNvCxnSpPr>
            <a:cxnSpLocks/>
          </p:cNvCxnSpPr>
          <p:nvPr/>
        </p:nvCxnSpPr>
        <p:spPr>
          <a:xfrm flipH="1" flipV="1">
            <a:off x="6499791" y="2465581"/>
            <a:ext cx="362828" cy="376809"/>
          </a:xfrm>
          <a:prstGeom prst="straightConnector1">
            <a:avLst/>
          </a:prstGeom>
          <a:ln w="698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9303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EE4F7-04B1-4D75-F2A3-609C1B00D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3" y="1989138"/>
            <a:ext cx="10899775" cy="1053137"/>
          </a:xfrm>
        </p:spPr>
        <p:txBody>
          <a:bodyPr/>
          <a:lstStyle/>
          <a:p>
            <a:r>
              <a:rPr lang="en-GB" sz="4400"/>
              <a:t>Examples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A534060-D748-1275-9915-3DDD9C912262}"/>
              </a:ext>
            </a:extLst>
          </p:cNvPr>
          <p:cNvSpPr txBox="1">
            <a:spLocks/>
          </p:cNvSpPr>
          <p:nvPr/>
        </p:nvSpPr>
        <p:spPr>
          <a:xfrm>
            <a:off x="655348" y="2717896"/>
            <a:ext cx="10899775" cy="105313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0" i="0" kern="1200">
                <a:solidFill>
                  <a:schemeClr val="tx2"/>
                </a:solidFill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  <a:ea typeface="+mn-ea"/>
                <a:cs typeface="+mn-cs"/>
              </a:rPr>
              <a:t>Using industry projects</a:t>
            </a:r>
          </a:p>
        </p:txBody>
      </p:sp>
    </p:spTree>
    <p:extLst>
      <p:ext uri="{BB962C8B-B14F-4D97-AF65-F5344CB8AC3E}">
        <p14:creationId xmlns:p14="http://schemas.microsoft.com/office/powerpoint/2010/main" val="289983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ctagon 28">
            <a:extLst>
              <a:ext uri="{FF2B5EF4-FFF2-40B4-BE49-F238E27FC236}">
                <a16:creationId xmlns:a16="http://schemas.microsoft.com/office/drawing/2014/main" id="{F2FA48A3-E18B-0001-28F8-F770047970C1}"/>
              </a:ext>
            </a:extLst>
          </p:cNvPr>
          <p:cNvSpPr/>
          <p:nvPr/>
        </p:nvSpPr>
        <p:spPr>
          <a:xfrm>
            <a:off x="5863022" y="2423074"/>
            <a:ext cx="2215317" cy="2148534"/>
          </a:xfrm>
          <a:prstGeom prst="octagon">
            <a:avLst/>
          </a:prstGeom>
          <a:solidFill>
            <a:srgbClr val="92D05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668254DA-7F01-4F6D-8BE5-C787C65CB0C0}"/>
              </a:ext>
            </a:extLst>
          </p:cNvPr>
          <p:cNvSpPr/>
          <p:nvPr/>
        </p:nvSpPr>
        <p:spPr>
          <a:xfrm>
            <a:off x="4518212" y="1059984"/>
            <a:ext cx="4932000" cy="4932000"/>
          </a:xfrm>
          <a:prstGeom prst="ellipse">
            <a:avLst/>
          </a:prstGeom>
          <a:noFill/>
          <a:ln>
            <a:solidFill>
              <a:srgbClr val="4545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4B59814-DBB4-4E89-95FF-824A9343C4E4}"/>
              </a:ext>
            </a:extLst>
          </p:cNvPr>
          <p:cNvSpPr/>
          <p:nvPr/>
        </p:nvSpPr>
        <p:spPr>
          <a:xfrm rot="10800000">
            <a:off x="6536674" y="808437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E98EEDD7-8CDA-4CB2-9EC5-579D82E6309B}"/>
              </a:ext>
            </a:extLst>
          </p:cNvPr>
          <p:cNvSpPr/>
          <p:nvPr/>
        </p:nvSpPr>
        <p:spPr>
          <a:xfrm rot="8100000">
            <a:off x="5199102" y="1361497"/>
            <a:ext cx="900242" cy="1607862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424A57FB-7F08-49D1-A38F-E098914808BA}"/>
              </a:ext>
            </a:extLst>
          </p:cNvPr>
          <p:cNvSpPr/>
          <p:nvPr/>
        </p:nvSpPr>
        <p:spPr>
          <a:xfrm rot="5400000">
            <a:off x="4632906" y="2698385"/>
            <a:ext cx="900242" cy="1607862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69BF71D6-9EAB-46E6-BCAC-8CBBF22D9587}"/>
              </a:ext>
            </a:extLst>
          </p:cNvPr>
          <p:cNvSpPr/>
          <p:nvPr/>
        </p:nvSpPr>
        <p:spPr>
          <a:xfrm rot="2700000">
            <a:off x="5196625" y="4047451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1EA18B0F-D771-4F3A-A706-3DB5802A1ACB}"/>
              </a:ext>
            </a:extLst>
          </p:cNvPr>
          <p:cNvSpPr/>
          <p:nvPr/>
        </p:nvSpPr>
        <p:spPr>
          <a:xfrm>
            <a:off x="6531509" y="4589402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6481BEB6-E225-4749-B5EE-03BF0799DA89}"/>
              </a:ext>
            </a:extLst>
          </p:cNvPr>
          <p:cNvSpPr/>
          <p:nvPr/>
        </p:nvSpPr>
        <p:spPr>
          <a:xfrm rot="18900000">
            <a:off x="7886525" y="4043802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0" name="Rectangle 259">
            <a:extLst>
              <a:ext uri="{FF2B5EF4-FFF2-40B4-BE49-F238E27FC236}">
                <a16:creationId xmlns:a16="http://schemas.microsoft.com/office/drawing/2014/main" id="{738557AB-B899-410F-ACB8-EF9B17BD3D8F}"/>
              </a:ext>
            </a:extLst>
          </p:cNvPr>
          <p:cNvSpPr/>
          <p:nvPr/>
        </p:nvSpPr>
        <p:spPr>
          <a:xfrm rot="16200000">
            <a:off x="8436132" y="2702405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BF0BD6D1-860F-43C4-83C1-7C6633092C1A}"/>
              </a:ext>
            </a:extLst>
          </p:cNvPr>
          <p:cNvSpPr/>
          <p:nvPr/>
        </p:nvSpPr>
        <p:spPr>
          <a:xfrm rot="13500000">
            <a:off x="7871017" y="1367698"/>
            <a:ext cx="900242" cy="1607862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6A8459F-A9C7-4D27-ABF8-650FDE2B9FF1}"/>
              </a:ext>
            </a:extLst>
          </p:cNvPr>
          <p:cNvSpPr txBox="1"/>
          <p:nvPr/>
        </p:nvSpPr>
        <p:spPr>
          <a:xfrm>
            <a:off x="4287749" y="1212025"/>
            <a:ext cx="105748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>
                <a:solidFill>
                  <a:prstClr val="black"/>
                </a:solidFill>
                <a:latin typeface="Calibri" panose="020F0502020204030204"/>
              </a:rPr>
              <a:t>Energy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Network </a:t>
            </a:r>
          </a:p>
        </p:txBody>
      </p:sp>
      <p:pic>
        <p:nvPicPr>
          <p:cNvPr id="19" name="Graphic 18" descr="Electric Tower with solid fill">
            <a:extLst>
              <a:ext uri="{FF2B5EF4-FFF2-40B4-BE49-F238E27FC236}">
                <a16:creationId xmlns:a16="http://schemas.microsoft.com/office/drawing/2014/main" id="{11402077-35DB-44B0-9C62-F0CAF18037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8900000">
            <a:off x="5060814" y="1577018"/>
            <a:ext cx="370212" cy="370212"/>
          </a:xfrm>
          <a:prstGeom prst="rect">
            <a:avLst/>
          </a:prstGeom>
        </p:spPr>
      </p:pic>
      <p:pic>
        <p:nvPicPr>
          <p:cNvPr id="21" name="Graphic 20" descr="Electric Tower outline">
            <a:extLst>
              <a:ext uri="{FF2B5EF4-FFF2-40B4-BE49-F238E27FC236}">
                <a16:creationId xmlns:a16="http://schemas.microsoft.com/office/drawing/2014/main" id="{5522375B-56E9-4DB9-A597-ED5CE80452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8900000">
            <a:off x="5617184" y="2133389"/>
            <a:ext cx="370212" cy="370212"/>
          </a:xfrm>
          <a:prstGeom prst="rect">
            <a:avLst/>
          </a:prstGeom>
        </p:spPr>
      </p:pic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A8EE4BA5-629A-4EE8-B289-A6053BA98BBA}"/>
              </a:ext>
            </a:extLst>
          </p:cNvPr>
          <p:cNvCxnSpPr>
            <a:cxnSpLocks/>
          </p:cNvCxnSpPr>
          <p:nvPr/>
        </p:nvCxnSpPr>
        <p:spPr>
          <a:xfrm rot="8100000">
            <a:off x="6002922" y="2414582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Arrow Connector 153">
            <a:extLst>
              <a:ext uri="{FF2B5EF4-FFF2-40B4-BE49-F238E27FC236}">
                <a16:creationId xmlns:a16="http://schemas.microsoft.com/office/drawing/2014/main" id="{E8E53091-2D79-4ECE-B878-3665B5FA990E}"/>
              </a:ext>
            </a:extLst>
          </p:cNvPr>
          <p:cNvCxnSpPr>
            <a:cxnSpLocks/>
          </p:cNvCxnSpPr>
          <p:nvPr/>
        </p:nvCxnSpPr>
        <p:spPr>
          <a:xfrm rot="8100000" flipV="1">
            <a:off x="5638281" y="1835693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Arrow Connector 154">
            <a:extLst>
              <a:ext uri="{FF2B5EF4-FFF2-40B4-BE49-F238E27FC236}">
                <a16:creationId xmlns:a16="http://schemas.microsoft.com/office/drawing/2014/main" id="{F458E447-7736-40DC-A1B5-7711C66E57DA}"/>
              </a:ext>
            </a:extLst>
          </p:cNvPr>
          <p:cNvCxnSpPr>
            <a:cxnSpLocks/>
          </p:cNvCxnSpPr>
          <p:nvPr/>
        </p:nvCxnSpPr>
        <p:spPr>
          <a:xfrm rot="8100000">
            <a:off x="5466132" y="1980135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115">
            <a:extLst>
              <a:ext uri="{FF2B5EF4-FFF2-40B4-BE49-F238E27FC236}">
                <a16:creationId xmlns:a16="http://schemas.microsoft.com/office/drawing/2014/main" id="{081DBDBB-702E-40E4-8DB2-DA4F65A690F6}"/>
              </a:ext>
            </a:extLst>
          </p:cNvPr>
          <p:cNvSpPr txBox="1"/>
          <p:nvPr/>
        </p:nvSpPr>
        <p:spPr>
          <a:xfrm>
            <a:off x="3372531" y="3339955"/>
            <a:ext cx="105748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Water</a:t>
            </a:r>
          </a:p>
        </p:txBody>
      </p: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67C812E7-DABC-43C6-87DE-2AC8345391F7}"/>
              </a:ext>
            </a:extLst>
          </p:cNvPr>
          <p:cNvCxnSpPr>
            <a:cxnSpLocks/>
          </p:cNvCxnSpPr>
          <p:nvPr/>
        </p:nvCxnSpPr>
        <p:spPr>
          <a:xfrm rot="5400000">
            <a:off x="5583232" y="3397772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Arrow Connector 158">
            <a:extLst>
              <a:ext uri="{FF2B5EF4-FFF2-40B4-BE49-F238E27FC236}">
                <a16:creationId xmlns:a16="http://schemas.microsoft.com/office/drawing/2014/main" id="{AA4DD94F-B341-49AA-A1AB-934A75C88A2E}"/>
              </a:ext>
            </a:extLst>
          </p:cNvPr>
          <p:cNvCxnSpPr>
            <a:cxnSpLocks/>
          </p:cNvCxnSpPr>
          <p:nvPr/>
        </p:nvCxnSpPr>
        <p:spPr>
          <a:xfrm rot="5400000" flipV="1">
            <a:off x="4912231" y="3247065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Arrow Connector 159">
            <a:extLst>
              <a:ext uri="{FF2B5EF4-FFF2-40B4-BE49-F238E27FC236}">
                <a16:creationId xmlns:a16="http://schemas.microsoft.com/office/drawing/2014/main" id="{D1535947-1914-4E04-BEE9-5DB789072217}"/>
              </a:ext>
            </a:extLst>
          </p:cNvPr>
          <p:cNvCxnSpPr>
            <a:cxnSpLocks/>
          </p:cNvCxnSpPr>
          <p:nvPr/>
        </p:nvCxnSpPr>
        <p:spPr>
          <a:xfrm rot="5400000">
            <a:off x="4893181" y="3486217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7" name="Graphic 216" descr="Lock outline">
            <a:extLst>
              <a:ext uri="{FF2B5EF4-FFF2-40B4-BE49-F238E27FC236}">
                <a16:creationId xmlns:a16="http://schemas.microsoft.com/office/drawing/2014/main" id="{DE445493-65C7-46EE-A6F3-328055B4B5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685034" y="3405236"/>
            <a:ext cx="194161" cy="194160"/>
          </a:xfrm>
          <a:prstGeom prst="rect">
            <a:avLst/>
          </a:prstGeom>
        </p:spPr>
      </p:pic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9F27B872-5607-42E6-AAAA-B645B3A91C3E}"/>
              </a:ext>
            </a:extLst>
          </p:cNvPr>
          <p:cNvCxnSpPr>
            <a:cxnSpLocks/>
          </p:cNvCxnSpPr>
          <p:nvPr/>
        </p:nvCxnSpPr>
        <p:spPr>
          <a:xfrm rot="2700000">
            <a:off x="6000444" y="4393139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>
            <a:extLst>
              <a:ext uri="{FF2B5EF4-FFF2-40B4-BE49-F238E27FC236}">
                <a16:creationId xmlns:a16="http://schemas.microsoft.com/office/drawing/2014/main" id="{1F34334F-836F-4E59-A61F-6BA81E0B55C7}"/>
              </a:ext>
            </a:extLst>
          </p:cNvPr>
          <p:cNvSpPr txBox="1"/>
          <p:nvPr/>
        </p:nvSpPr>
        <p:spPr>
          <a:xfrm>
            <a:off x="4287749" y="5484983"/>
            <a:ext cx="105748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Telecoms</a:t>
            </a:r>
          </a:p>
        </p:txBody>
      </p:sp>
      <p:cxnSp>
        <p:nvCxnSpPr>
          <p:cNvPr id="164" name="Straight Arrow Connector 163">
            <a:extLst>
              <a:ext uri="{FF2B5EF4-FFF2-40B4-BE49-F238E27FC236}">
                <a16:creationId xmlns:a16="http://schemas.microsoft.com/office/drawing/2014/main" id="{5BE99C26-DA10-463B-A66A-0E0E079A4AEA}"/>
              </a:ext>
            </a:extLst>
          </p:cNvPr>
          <p:cNvCxnSpPr>
            <a:cxnSpLocks/>
          </p:cNvCxnSpPr>
          <p:nvPr/>
        </p:nvCxnSpPr>
        <p:spPr>
          <a:xfrm rot="2700000" flipV="1">
            <a:off x="5444395" y="4725703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Arrow Connector 164">
            <a:extLst>
              <a:ext uri="{FF2B5EF4-FFF2-40B4-BE49-F238E27FC236}">
                <a16:creationId xmlns:a16="http://schemas.microsoft.com/office/drawing/2014/main" id="{B03535C8-E1EE-47EA-B864-BFCCDC3735EA}"/>
              </a:ext>
            </a:extLst>
          </p:cNvPr>
          <p:cNvCxnSpPr>
            <a:cxnSpLocks/>
          </p:cNvCxnSpPr>
          <p:nvPr/>
        </p:nvCxnSpPr>
        <p:spPr>
          <a:xfrm rot="2700000">
            <a:off x="5598072" y="4934798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Rectangle 188">
            <a:extLst>
              <a:ext uri="{FF2B5EF4-FFF2-40B4-BE49-F238E27FC236}">
                <a16:creationId xmlns:a16="http://schemas.microsoft.com/office/drawing/2014/main" id="{636D6B83-F3F3-4BB9-8E0E-73346D0ED12B}"/>
              </a:ext>
            </a:extLst>
          </p:cNvPr>
          <p:cNvSpPr/>
          <p:nvPr/>
        </p:nvSpPr>
        <p:spPr>
          <a:xfrm rot="16200000">
            <a:off x="8436131" y="2702404"/>
            <a:ext cx="900242" cy="1607863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3E6D18F5-E324-4593-9108-74C5CEBE5DC3}"/>
              </a:ext>
            </a:extLst>
          </p:cNvPr>
          <p:cNvSpPr txBox="1"/>
          <p:nvPr/>
        </p:nvSpPr>
        <p:spPr>
          <a:xfrm>
            <a:off x="8664798" y="5484983"/>
            <a:ext cx="110568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Climate </a:t>
            </a:r>
            <a:r>
              <a:rPr lang="en-GB" sz="1050">
                <a:solidFill>
                  <a:prstClr val="black"/>
                </a:solidFill>
                <a:latin typeface="Calibri" panose="020F0502020204030204"/>
              </a:rPr>
              <a:t>p</a:t>
            </a:r>
            <a:r>
              <a:rPr kumimoji="0" lang="en-GB" sz="105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rojection</a:t>
            </a: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and flood data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278BC0A-04BC-4E15-9914-666A68ABF464}"/>
              </a:ext>
            </a:extLst>
          </p:cNvPr>
          <p:cNvGrpSpPr/>
          <p:nvPr/>
        </p:nvGrpSpPr>
        <p:grpSpPr>
          <a:xfrm>
            <a:off x="8303333" y="4741170"/>
            <a:ext cx="197559" cy="321338"/>
            <a:chOff x="8148979" y="4890696"/>
            <a:chExt cx="197559" cy="321338"/>
          </a:xfrm>
        </p:grpSpPr>
        <p:pic>
          <p:nvPicPr>
            <p:cNvPr id="174" name="Graphic 173" descr="Binary outline">
              <a:extLst>
                <a:ext uri="{FF2B5EF4-FFF2-40B4-BE49-F238E27FC236}">
                  <a16:creationId xmlns:a16="http://schemas.microsoft.com/office/drawing/2014/main" id="{CC21EE0B-1170-4142-A370-105AFB6D17F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 rot="18900000">
              <a:off x="8148979" y="5014475"/>
              <a:ext cx="197559" cy="197559"/>
            </a:xfrm>
            <a:prstGeom prst="rect">
              <a:avLst/>
            </a:prstGeom>
          </p:spPr>
        </p:pic>
        <p:cxnSp>
          <p:nvCxnSpPr>
            <p:cNvPr id="175" name="Straight Arrow Connector 174">
              <a:extLst>
                <a:ext uri="{FF2B5EF4-FFF2-40B4-BE49-F238E27FC236}">
                  <a16:creationId xmlns:a16="http://schemas.microsoft.com/office/drawing/2014/main" id="{0BDEE09A-69FC-41F2-94D6-A676AEC94CD3}"/>
                </a:ext>
              </a:extLst>
            </p:cNvPr>
            <p:cNvCxnSpPr>
              <a:cxnSpLocks/>
            </p:cNvCxnSpPr>
            <p:nvPr/>
          </p:nvCxnSpPr>
          <p:spPr>
            <a:xfrm rot="18900000" flipV="1">
              <a:off x="8333700" y="4890696"/>
              <a:ext cx="0" cy="236294"/>
            </a:xfrm>
            <a:prstGeom prst="straightConnector1">
              <a:avLst/>
            </a:prstGeom>
            <a:ln w="28575">
              <a:solidFill>
                <a:srgbClr val="0079C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FF090296-81B8-491D-A34D-DB7660209E7D}"/>
              </a:ext>
            </a:extLst>
          </p:cNvPr>
          <p:cNvCxnSpPr>
            <a:cxnSpLocks/>
          </p:cNvCxnSpPr>
          <p:nvPr/>
        </p:nvCxnSpPr>
        <p:spPr>
          <a:xfrm flipH="1">
            <a:off x="4847443" y="2117567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4" name="Straight Connector 263">
            <a:extLst>
              <a:ext uri="{FF2B5EF4-FFF2-40B4-BE49-F238E27FC236}">
                <a16:creationId xmlns:a16="http://schemas.microsoft.com/office/drawing/2014/main" id="{9A218EE6-0D40-4A89-A418-354E9CBDF953}"/>
              </a:ext>
            </a:extLst>
          </p:cNvPr>
          <p:cNvCxnSpPr>
            <a:cxnSpLocks/>
          </p:cNvCxnSpPr>
          <p:nvPr/>
        </p:nvCxnSpPr>
        <p:spPr>
          <a:xfrm>
            <a:off x="4959928" y="2117762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392AB366-F644-4DD6-A407-467F297FE617}"/>
              </a:ext>
            </a:extLst>
          </p:cNvPr>
          <p:cNvCxnSpPr>
            <a:cxnSpLocks/>
          </p:cNvCxnSpPr>
          <p:nvPr/>
        </p:nvCxnSpPr>
        <p:spPr>
          <a:xfrm rot="9000000" flipH="1">
            <a:off x="4558529" y="301653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D4ACAEBF-391B-4EF5-8BA5-8F641C3DE10A}"/>
              </a:ext>
            </a:extLst>
          </p:cNvPr>
          <p:cNvCxnSpPr>
            <a:cxnSpLocks/>
          </p:cNvCxnSpPr>
          <p:nvPr/>
        </p:nvCxnSpPr>
        <p:spPr>
          <a:xfrm rot="9000000">
            <a:off x="4534781" y="294484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Straight Connector 270">
            <a:extLst>
              <a:ext uri="{FF2B5EF4-FFF2-40B4-BE49-F238E27FC236}">
                <a16:creationId xmlns:a16="http://schemas.microsoft.com/office/drawing/2014/main" id="{244B60DE-0E9E-4628-86FF-9738C44D247A}"/>
              </a:ext>
            </a:extLst>
          </p:cNvPr>
          <p:cNvCxnSpPr>
            <a:cxnSpLocks/>
          </p:cNvCxnSpPr>
          <p:nvPr/>
        </p:nvCxnSpPr>
        <p:spPr>
          <a:xfrm rot="18000000" flipH="1">
            <a:off x="4474771" y="4012338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25306B1B-8DDA-4D34-ABF9-FDFC3AB0E44E}"/>
              </a:ext>
            </a:extLst>
          </p:cNvPr>
          <p:cNvCxnSpPr>
            <a:cxnSpLocks/>
          </p:cNvCxnSpPr>
          <p:nvPr/>
        </p:nvCxnSpPr>
        <p:spPr>
          <a:xfrm rot="18000000">
            <a:off x="4604947" y="393478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FD4BA90-28FD-4C36-8603-6D9A3D5DB3DB}"/>
              </a:ext>
            </a:extLst>
          </p:cNvPr>
          <p:cNvCxnSpPr>
            <a:cxnSpLocks/>
          </p:cNvCxnSpPr>
          <p:nvPr/>
        </p:nvCxnSpPr>
        <p:spPr>
          <a:xfrm rot="5400000" flipH="1">
            <a:off x="4889234" y="485000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0DDE6193-C621-4F02-9BF0-40815941F267}"/>
              </a:ext>
            </a:extLst>
          </p:cNvPr>
          <p:cNvCxnSpPr>
            <a:cxnSpLocks/>
          </p:cNvCxnSpPr>
          <p:nvPr/>
        </p:nvCxnSpPr>
        <p:spPr>
          <a:xfrm rot="5400000">
            <a:off x="4889038" y="485449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6" name="Group 275">
            <a:extLst>
              <a:ext uri="{FF2B5EF4-FFF2-40B4-BE49-F238E27FC236}">
                <a16:creationId xmlns:a16="http://schemas.microsoft.com/office/drawing/2014/main" id="{CA84790C-E48D-4B42-BA7B-1BA46CAE0604}"/>
              </a:ext>
            </a:extLst>
          </p:cNvPr>
          <p:cNvGrpSpPr/>
          <p:nvPr/>
        </p:nvGrpSpPr>
        <p:grpSpPr>
          <a:xfrm rot="16200000">
            <a:off x="5587889" y="5554228"/>
            <a:ext cx="112486" cy="108195"/>
            <a:chOff x="4037818" y="2117567"/>
            <a:chExt cx="112486" cy="108195"/>
          </a:xfrm>
        </p:grpSpPr>
        <p:cxnSp>
          <p:nvCxnSpPr>
            <p:cNvPr id="277" name="Straight Connector 276">
              <a:extLst>
                <a:ext uri="{FF2B5EF4-FFF2-40B4-BE49-F238E27FC236}">
                  <a16:creationId xmlns:a16="http://schemas.microsoft.com/office/drawing/2014/main" id="{E333ED0C-A3F2-41ED-8FA6-385824C85C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>
              <a:extLst>
                <a:ext uri="{FF2B5EF4-FFF2-40B4-BE49-F238E27FC236}">
                  <a16:creationId xmlns:a16="http://schemas.microsoft.com/office/drawing/2014/main" id="{A067EB6D-4FB1-4174-87B3-4564032CA1BD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" name="Group 278">
            <a:extLst>
              <a:ext uri="{FF2B5EF4-FFF2-40B4-BE49-F238E27FC236}">
                <a16:creationId xmlns:a16="http://schemas.microsoft.com/office/drawing/2014/main" id="{E3472B46-5044-49CC-9AA0-56A2E128D115}"/>
              </a:ext>
            </a:extLst>
          </p:cNvPr>
          <p:cNvGrpSpPr/>
          <p:nvPr/>
        </p:nvGrpSpPr>
        <p:grpSpPr>
          <a:xfrm rot="3600000">
            <a:off x="6387031" y="5874376"/>
            <a:ext cx="112486" cy="108195"/>
            <a:chOff x="4037818" y="2117567"/>
            <a:chExt cx="112486" cy="108195"/>
          </a:xfrm>
        </p:grpSpPr>
        <p:cxnSp>
          <p:nvCxnSpPr>
            <p:cNvPr id="280" name="Straight Connector 279">
              <a:extLst>
                <a:ext uri="{FF2B5EF4-FFF2-40B4-BE49-F238E27FC236}">
                  <a16:creationId xmlns:a16="http://schemas.microsoft.com/office/drawing/2014/main" id="{C61F5412-0E38-4BFB-AA62-E91DDD66770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Straight Connector 280">
              <a:extLst>
                <a:ext uri="{FF2B5EF4-FFF2-40B4-BE49-F238E27FC236}">
                  <a16:creationId xmlns:a16="http://schemas.microsoft.com/office/drawing/2014/main" id="{54562C10-067F-448D-93B4-0BBB32C04052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0" name="Group 289">
            <a:extLst>
              <a:ext uri="{FF2B5EF4-FFF2-40B4-BE49-F238E27FC236}">
                <a16:creationId xmlns:a16="http://schemas.microsoft.com/office/drawing/2014/main" id="{0A381835-7A72-4253-BA33-A2BD7600E70B}"/>
              </a:ext>
            </a:extLst>
          </p:cNvPr>
          <p:cNvGrpSpPr/>
          <p:nvPr/>
        </p:nvGrpSpPr>
        <p:grpSpPr>
          <a:xfrm rot="13411758">
            <a:off x="7464025" y="5894890"/>
            <a:ext cx="112486" cy="108195"/>
            <a:chOff x="4037818" y="2117567"/>
            <a:chExt cx="112486" cy="108195"/>
          </a:xfrm>
        </p:grpSpPr>
        <p:cxnSp>
          <p:nvCxnSpPr>
            <p:cNvPr id="294" name="Straight Connector 293">
              <a:extLst>
                <a:ext uri="{FF2B5EF4-FFF2-40B4-BE49-F238E27FC236}">
                  <a16:creationId xmlns:a16="http://schemas.microsoft.com/office/drawing/2014/main" id="{56932413-1037-49BE-829D-16A84F2B263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Straight Connector 294">
              <a:extLst>
                <a:ext uri="{FF2B5EF4-FFF2-40B4-BE49-F238E27FC236}">
                  <a16:creationId xmlns:a16="http://schemas.microsoft.com/office/drawing/2014/main" id="{9AA01C66-9FB8-4046-802D-F3A09C99BCA7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1" name="Group 290">
            <a:extLst>
              <a:ext uri="{FF2B5EF4-FFF2-40B4-BE49-F238E27FC236}">
                <a16:creationId xmlns:a16="http://schemas.microsoft.com/office/drawing/2014/main" id="{DED042BC-7A2A-42D0-9AB0-50DF66434C03}"/>
              </a:ext>
            </a:extLst>
          </p:cNvPr>
          <p:cNvGrpSpPr/>
          <p:nvPr/>
        </p:nvGrpSpPr>
        <p:grpSpPr>
          <a:xfrm rot="811758">
            <a:off x="8265579" y="5535988"/>
            <a:ext cx="112486" cy="108195"/>
            <a:chOff x="4037818" y="2117567"/>
            <a:chExt cx="112486" cy="108195"/>
          </a:xfrm>
        </p:grpSpPr>
        <p:cxnSp>
          <p:nvCxnSpPr>
            <p:cNvPr id="292" name="Straight Connector 291">
              <a:extLst>
                <a:ext uri="{FF2B5EF4-FFF2-40B4-BE49-F238E27FC236}">
                  <a16:creationId xmlns:a16="http://schemas.microsoft.com/office/drawing/2014/main" id="{DF146583-9254-4122-8FEC-8AFAB7E9623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Straight Connector 292">
              <a:extLst>
                <a:ext uri="{FF2B5EF4-FFF2-40B4-BE49-F238E27FC236}">
                  <a16:creationId xmlns:a16="http://schemas.microsoft.com/office/drawing/2014/main" id="{9BB27C83-7236-4AF7-87F6-FA6EDAF3E942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7" name="Group 296">
            <a:extLst>
              <a:ext uri="{FF2B5EF4-FFF2-40B4-BE49-F238E27FC236}">
                <a16:creationId xmlns:a16="http://schemas.microsoft.com/office/drawing/2014/main" id="{C5AEDEAA-BC5F-4B2F-8B27-95E07D631F06}"/>
              </a:ext>
            </a:extLst>
          </p:cNvPr>
          <p:cNvGrpSpPr/>
          <p:nvPr/>
        </p:nvGrpSpPr>
        <p:grpSpPr>
          <a:xfrm rot="10800000">
            <a:off x="9028294" y="4786341"/>
            <a:ext cx="112486" cy="108195"/>
            <a:chOff x="4037818" y="2117567"/>
            <a:chExt cx="112486" cy="108195"/>
          </a:xfrm>
        </p:grpSpPr>
        <p:cxnSp>
          <p:nvCxnSpPr>
            <p:cNvPr id="301" name="Straight Connector 300">
              <a:extLst>
                <a:ext uri="{FF2B5EF4-FFF2-40B4-BE49-F238E27FC236}">
                  <a16:creationId xmlns:a16="http://schemas.microsoft.com/office/drawing/2014/main" id="{49E261EF-94B8-4AD8-8A65-2AC7B32B378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>
              <a:extLst>
                <a:ext uri="{FF2B5EF4-FFF2-40B4-BE49-F238E27FC236}">
                  <a16:creationId xmlns:a16="http://schemas.microsoft.com/office/drawing/2014/main" id="{0E4CF8D8-0C42-424B-A74F-617E9B6852AC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8" name="Group 297">
            <a:extLst>
              <a:ext uri="{FF2B5EF4-FFF2-40B4-BE49-F238E27FC236}">
                <a16:creationId xmlns:a16="http://schemas.microsoft.com/office/drawing/2014/main" id="{27B18A8B-BB08-48CE-8AC9-AE7E2455EA8C}"/>
              </a:ext>
            </a:extLst>
          </p:cNvPr>
          <p:cNvGrpSpPr/>
          <p:nvPr/>
        </p:nvGrpSpPr>
        <p:grpSpPr>
          <a:xfrm rot="19800000">
            <a:off x="9332567" y="3987199"/>
            <a:ext cx="112486" cy="108195"/>
            <a:chOff x="4037818" y="2117567"/>
            <a:chExt cx="112486" cy="108195"/>
          </a:xfrm>
        </p:grpSpPr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id="{B40FF673-C2C4-4A97-9632-7691FBE2E54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Straight Connector 299">
              <a:extLst>
                <a:ext uri="{FF2B5EF4-FFF2-40B4-BE49-F238E27FC236}">
                  <a16:creationId xmlns:a16="http://schemas.microsoft.com/office/drawing/2014/main" id="{F7D68704-786B-4082-97C3-7F242E5AFF13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4" name="Group 303">
            <a:extLst>
              <a:ext uri="{FF2B5EF4-FFF2-40B4-BE49-F238E27FC236}">
                <a16:creationId xmlns:a16="http://schemas.microsoft.com/office/drawing/2014/main" id="{A32FA33B-0F75-4000-918B-D06992239743}"/>
              </a:ext>
            </a:extLst>
          </p:cNvPr>
          <p:cNvGrpSpPr/>
          <p:nvPr/>
        </p:nvGrpSpPr>
        <p:grpSpPr>
          <a:xfrm rot="8076760">
            <a:off x="9345596" y="2920187"/>
            <a:ext cx="112486" cy="108195"/>
            <a:chOff x="4037818" y="2117567"/>
            <a:chExt cx="112486" cy="108195"/>
          </a:xfrm>
        </p:grpSpPr>
        <p:cxnSp>
          <p:nvCxnSpPr>
            <p:cNvPr id="308" name="Straight Connector 307">
              <a:extLst>
                <a:ext uri="{FF2B5EF4-FFF2-40B4-BE49-F238E27FC236}">
                  <a16:creationId xmlns:a16="http://schemas.microsoft.com/office/drawing/2014/main" id="{C79FE0C9-F91E-4234-BE7D-FB921AE6AC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>
              <a:extLst>
                <a:ext uri="{FF2B5EF4-FFF2-40B4-BE49-F238E27FC236}">
                  <a16:creationId xmlns:a16="http://schemas.microsoft.com/office/drawing/2014/main" id="{41432A9F-1930-438D-A374-9650A33B5709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5" name="Group 304">
            <a:extLst>
              <a:ext uri="{FF2B5EF4-FFF2-40B4-BE49-F238E27FC236}">
                <a16:creationId xmlns:a16="http://schemas.microsoft.com/office/drawing/2014/main" id="{2E16A1F0-1FAD-4DC5-930D-24A0974E5033}"/>
              </a:ext>
            </a:extLst>
          </p:cNvPr>
          <p:cNvGrpSpPr/>
          <p:nvPr/>
        </p:nvGrpSpPr>
        <p:grpSpPr>
          <a:xfrm rot="17076760">
            <a:off x="9001554" y="2143737"/>
            <a:ext cx="112486" cy="108195"/>
            <a:chOff x="4037818" y="2117567"/>
            <a:chExt cx="112486" cy="108195"/>
          </a:xfrm>
        </p:grpSpPr>
        <p:cxnSp>
          <p:nvCxnSpPr>
            <p:cNvPr id="306" name="Straight Connector 305">
              <a:extLst>
                <a:ext uri="{FF2B5EF4-FFF2-40B4-BE49-F238E27FC236}">
                  <a16:creationId xmlns:a16="http://schemas.microsoft.com/office/drawing/2014/main" id="{DE2BDE12-2F89-4CC4-ADC1-55DD9F6859C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>
              <a:extLst>
                <a:ext uri="{FF2B5EF4-FFF2-40B4-BE49-F238E27FC236}">
                  <a16:creationId xmlns:a16="http://schemas.microsoft.com/office/drawing/2014/main" id="{09F39699-FAA1-4256-A5F2-4DFF72F5C3B7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1" name="Group 310">
            <a:extLst>
              <a:ext uri="{FF2B5EF4-FFF2-40B4-BE49-F238E27FC236}">
                <a16:creationId xmlns:a16="http://schemas.microsoft.com/office/drawing/2014/main" id="{0FCC8C32-3D12-4435-AEC7-0DF6A47B5C6A}"/>
              </a:ext>
            </a:extLst>
          </p:cNvPr>
          <p:cNvGrpSpPr/>
          <p:nvPr/>
        </p:nvGrpSpPr>
        <p:grpSpPr>
          <a:xfrm rot="5400000">
            <a:off x="8255364" y="1376246"/>
            <a:ext cx="112486" cy="108195"/>
            <a:chOff x="4037818" y="2117567"/>
            <a:chExt cx="112486" cy="108195"/>
          </a:xfrm>
        </p:grpSpPr>
        <p:cxnSp>
          <p:nvCxnSpPr>
            <p:cNvPr id="315" name="Straight Connector 314">
              <a:extLst>
                <a:ext uri="{FF2B5EF4-FFF2-40B4-BE49-F238E27FC236}">
                  <a16:creationId xmlns:a16="http://schemas.microsoft.com/office/drawing/2014/main" id="{339B1942-5530-4BFE-BDAE-1CBC7F982A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:a16="http://schemas.microsoft.com/office/drawing/2014/main" id="{4CA109B9-F5B8-4C76-9B26-3F92FCE802DE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2" name="Group 311">
            <a:extLst>
              <a:ext uri="{FF2B5EF4-FFF2-40B4-BE49-F238E27FC236}">
                <a16:creationId xmlns:a16="http://schemas.microsoft.com/office/drawing/2014/main" id="{8843ACC5-DBEC-4E39-878E-414BEA175DB3}"/>
              </a:ext>
            </a:extLst>
          </p:cNvPr>
          <p:cNvGrpSpPr/>
          <p:nvPr/>
        </p:nvGrpSpPr>
        <p:grpSpPr>
          <a:xfrm rot="14400000">
            <a:off x="7456222" y="1065623"/>
            <a:ext cx="112486" cy="108195"/>
            <a:chOff x="4037818" y="2117567"/>
            <a:chExt cx="112486" cy="108195"/>
          </a:xfrm>
        </p:grpSpPr>
        <p:cxnSp>
          <p:nvCxnSpPr>
            <p:cNvPr id="313" name="Straight Connector 312">
              <a:extLst>
                <a:ext uri="{FF2B5EF4-FFF2-40B4-BE49-F238E27FC236}">
                  <a16:creationId xmlns:a16="http://schemas.microsoft.com/office/drawing/2014/main" id="{5F37845B-E3D8-4049-9A72-FC0777B0D36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>
              <a:extLst>
                <a:ext uri="{FF2B5EF4-FFF2-40B4-BE49-F238E27FC236}">
                  <a16:creationId xmlns:a16="http://schemas.microsoft.com/office/drawing/2014/main" id="{F62DAA22-9E3B-434B-BE38-503FE21207A5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8" name="Group 317">
            <a:extLst>
              <a:ext uri="{FF2B5EF4-FFF2-40B4-BE49-F238E27FC236}">
                <a16:creationId xmlns:a16="http://schemas.microsoft.com/office/drawing/2014/main" id="{F2F1E2E3-F35F-410B-94FF-D083854D1837}"/>
              </a:ext>
            </a:extLst>
          </p:cNvPr>
          <p:cNvGrpSpPr/>
          <p:nvPr/>
        </p:nvGrpSpPr>
        <p:grpSpPr>
          <a:xfrm rot="2676410">
            <a:off x="6400176" y="1047986"/>
            <a:ext cx="112486" cy="108195"/>
            <a:chOff x="4037818" y="2117567"/>
            <a:chExt cx="112486" cy="108195"/>
          </a:xfrm>
        </p:grpSpPr>
        <p:cxnSp>
          <p:nvCxnSpPr>
            <p:cNvPr id="322" name="Straight Connector 321">
              <a:extLst>
                <a:ext uri="{FF2B5EF4-FFF2-40B4-BE49-F238E27FC236}">
                  <a16:creationId xmlns:a16="http://schemas.microsoft.com/office/drawing/2014/main" id="{51E98B9D-AF25-4C0D-AB77-5313BE12A10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Straight Connector 322">
              <a:extLst>
                <a:ext uri="{FF2B5EF4-FFF2-40B4-BE49-F238E27FC236}">
                  <a16:creationId xmlns:a16="http://schemas.microsoft.com/office/drawing/2014/main" id="{765D8FF8-3605-43B5-90E8-FFC7B8DC4116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9" name="Group 318">
            <a:extLst>
              <a:ext uri="{FF2B5EF4-FFF2-40B4-BE49-F238E27FC236}">
                <a16:creationId xmlns:a16="http://schemas.microsoft.com/office/drawing/2014/main" id="{F793EE4F-B603-4F83-B29F-7BCEB0722DAF}"/>
              </a:ext>
            </a:extLst>
          </p:cNvPr>
          <p:cNvGrpSpPr/>
          <p:nvPr/>
        </p:nvGrpSpPr>
        <p:grpSpPr>
          <a:xfrm rot="11676410">
            <a:off x="5617412" y="1388933"/>
            <a:ext cx="112486" cy="108195"/>
            <a:chOff x="4037818" y="2117567"/>
            <a:chExt cx="112486" cy="108195"/>
          </a:xfrm>
        </p:grpSpPr>
        <p:cxnSp>
          <p:nvCxnSpPr>
            <p:cNvPr id="320" name="Straight Connector 319">
              <a:extLst>
                <a:ext uri="{FF2B5EF4-FFF2-40B4-BE49-F238E27FC236}">
                  <a16:creationId xmlns:a16="http://schemas.microsoft.com/office/drawing/2014/main" id="{B9E2C3CC-FC60-4740-8618-97C3C5A97A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Straight Connector 320">
              <a:extLst>
                <a:ext uri="{FF2B5EF4-FFF2-40B4-BE49-F238E27FC236}">
                  <a16:creationId xmlns:a16="http://schemas.microsoft.com/office/drawing/2014/main" id="{62A1DFB9-B8EE-4718-A78D-CC7488DC92A4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Graphic 4" descr="Cloud With Lightning And Rain with solid fill">
            <a:extLst>
              <a:ext uri="{FF2B5EF4-FFF2-40B4-BE49-F238E27FC236}">
                <a16:creationId xmlns:a16="http://schemas.microsoft.com/office/drawing/2014/main" id="{23797465-A309-6716-CA28-032153950CC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490591" y="4986840"/>
            <a:ext cx="457200" cy="457200"/>
          </a:xfrm>
          <a:prstGeom prst="rect">
            <a:avLst/>
          </a:prstGeom>
        </p:spPr>
      </p:pic>
      <p:pic>
        <p:nvPicPr>
          <p:cNvPr id="7" name="Graphic 6" descr="Cloud With Lightning And Rain with solid fill">
            <a:extLst>
              <a:ext uri="{FF2B5EF4-FFF2-40B4-BE49-F238E27FC236}">
                <a16:creationId xmlns:a16="http://schemas.microsoft.com/office/drawing/2014/main" id="{35223296-2031-371E-DF5E-1303232DEF3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982466" y="4488369"/>
            <a:ext cx="457200" cy="457200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6D070946-94BA-5A19-B007-A6087295A616}"/>
              </a:ext>
            </a:extLst>
          </p:cNvPr>
          <p:cNvSpPr>
            <a:spLocks noChangeAspect="1"/>
          </p:cNvSpPr>
          <p:nvPr/>
        </p:nvSpPr>
        <p:spPr>
          <a:xfrm>
            <a:off x="6669007" y="2798261"/>
            <a:ext cx="1170013" cy="665144"/>
          </a:xfrm>
          <a:prstGeom prst="ellipse">
            <a:avLst/>
          </a:prstGeom>
          <a:solidFill>
            <a:srgbClr val="80BE6D">
              <a:alpha val="30000"/>
            </a:srgbClr>
          </a:solidFill>
          <a:ln w="12700">
            <a:solidFill>
              <a:srgbClr val="80BE6D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383603253">
                  <a:custGeom>
                    <a:avLst/>
                    <a:gdLst>
                      <a:gd name="connsiteX0" fmla="*/ 0 w 2880000"/>
                      <a:gd name="connsiteY0" fmla="*/ 1440000 h 2880000"/>
                      <a:gd name="connsiteX1" fmla="*/ 1440000 w 2880000"/>
                      <a:gd name="connsiteY1" fmla="*/ 0 h 2880000"/>
                      <a:gd name="connsiteX2" fmla="*/ 2880000 w 2880000"/>
                      <a:gd name="connsiteY2" fmla="*/ 1440000 h 2880000"/>
                      <a:gd name="connsiteX3" fmla="*/ 1440000 w 2880000"/>
                      <a:gd name="connsiteY3" fmla="*/ 2880000 h 2880000"/>
                      <a:gd name="connsiteX4" fmla="*/ 0 w 2880000"/>
                      <a:gd name="connsiteY4" fmla="*/ 1440000 h 28800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880000" h="2880000" extrusionOk="0">
                        <a:moveTo>
                          <a:pt x="0" y="1440000"/>
                        </a:moveTo>
                        <a:cubicBezTo>
                          <a:pt x="228322" y="695132"/>
                          <a:pt x="556505" y="-63620"/>
                          <a:pt x="1440000" y="0"/>
                        </a:cubicBezTo>
                        <a:cubicBezTo>
                          <a:pt x="2256803" y="3749"/>
                          <a:pt x="2930130" y="581453"/>
                          <a:pt x="2880000" y="1440000"/>
                        </a:cubicBezTo>
                        <a:cubicBezTo>
                          <a:pt x="2993549" y="2358690"/>
                          <a:pt x="2236811" y="2908130"/>
                          <a:pt x="1440000" y="2880000"/>
                        </a:cubicBezTo>
                        <a:cubicBezTo>
                          <a:pt x="585594" y="2745497"/>
                          <a:pt x="96113" y="2076166"/>
                          <a:pt x="0" y="144000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Graphic 34" descr="Gears with solid fill">
            <a:extLst>
              <a:ext uri="{FF2B5EF4-FFF2-40B4-BE49-F238E27FC236}">
                <a16:creationId xmlns:a16="http://schemas.microsoft.com/office/drawing/2014/main" id="{8E769D57-7A7B-22E8-21A7-61E17377D6C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7014298" y="3086564"/>
            <a:ext cx="185867" cy="185867"/>
          </a:xfrm>
          <a:prstGeom prst="rect">
            <a:avLst/>
          </a:prstGeom>
        </p:spPr>
      </p:pic>
      <p:pic>
        <p:nvPicPr>
          <p:cNvPr id="36" name="Graphic 35" descr="Gears with solid fill">
            <a:extLst>
              <a:ext uri="{FF2B5EF4-FFF2-40B4-BE49-F238E27FC236}">
                <a16:creationId xmlns:a16="http://schemas.microsoft.com/office/drawing/2014/main" id="{FCE1C442-00C4-B08C-575A-553D782A85C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330589" y="3006387"/>
            <a:ext cx="330430" cy="330430"/>
          </a:xfrm>
          <a:prstGeom prst="rect">
            <a:avLst/>
          </a:prstGeom>
        </p:spPr>
      </p:pic>
      <p:pic>
        <p:nvPicPr>
          <p:cNvPr id="38" name="Graphic 37" descr="Cloud Computing with solid fill">
            <a:extLst>
              <a:ext uri="{FF2B5EF4-FFF2-40B4-BE49-F238E27FC236}">
                <a16:creationId xmlns:a16="http://schemas.microsoft.com/office/drawing/2014/main" id="{821696A3-C8C5-FBCB-84EC-3AFE76E1459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904804" y="2761501"/>
            <a:ext cx="642004" cy="642004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B1017391-8D39-A0C3-0B76-E182E805A7FD}"/>
              </a:ext>
            </a:extLst>
          </p:cNvPr>
          <p:cNvSpPr txBox="1"/>
          <p:nvPr/>
        </p:nvSpPr>
        <p:spPr>
          <a:xfrm>
            <a:off x="6438404" y="2558619"/>
            <a:ext cx="10255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>
                <a:solidFill>
                  <a:schemeClr val="accent1"/>
                </a:solidFill>
              </a:rPr>
              <a:t>Models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92991D71-1AC8-94AE-A215-A5350831D4A5}"/>
              </a:ext>
            </a:extLst>
          </p:cNvPr>
          <p:cNvCxnSpPr/>
          <p:nvPr/>
        </p:nvCxnSpPr>
        <p:spPr>
          <a:xfrm flipH="1" flipV="1">
            <a:off x="7866953" y="4358148"/>
            <a:ext cx="142831" cy="1399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Graphic 13" descr="Lock outline">
            <a:extLst>
              <a:ext uri="{FF2B5EF4-FFF2-40B4-BE49-F238E27FC236}">
                <a16:creationId xmlns:a16="http://schemas.microsoft.com/office/drawing/2014/main" id="{4411F19E-79FB-B72D-A7FF-6654C06BC668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7583426" y="3182851"/>
            <a:ext cx="255756" cy="25575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D817BD5-0483-E3AB-E794-D6F2CE059552}"/>
              </a:ext>
            </a:extLst>
          </p:cNvPr>
          <p:cNvSpPr txBox="1"/>
          <p:nvPr/>
        </p:nvSpPr>
        <p:spPr>
          <a:xfrm>
            <a:off x="8346987" y="3130884"/>
            <a:ext cx="11056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Other user of CReDo with restricted access?</a:t>
            </a:r>
          </a:p>
        </p:txBody>
      </p:sp>
      <p:pic>
        <p:nvPicPr>
          <p:cNvPr id="16" name="Graphic 15" descr="Lock outline">
            <a:extLst>
              <a:ext uri="{FF2B5EF4-FFF2-40B4-BE49-F238E27FC236}">
                <a16:creationId xmlns:a16="http://schemas.microsoft.com/office/drawing/2014/main" id="{D5F3D9F3-1D4A-6E34-DE1A-8C95BE332C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8110300" y="3376119"/>
            <a:ext cx="194161" cy="194161"/>
          </a:xfrm>
          <a:prstGeom prst="rect">
            <a:avLst/>
          </a:prstGeom>
        </p:spPr>
      </p:pic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E1EFBA40-6535-3FC7-5CE9-8039D7FE4482}"/>
              </a:ext>
            </a:extLst>
          </p:cNvPr>
          <p:cNvCxnSpPr>
            <a:cxnSpLocks/>
          </p:cNvCxnSpPr>
          <p:nvPr/>
        </p:nvCxnSpPr>
        <p:spPr>
          <a:xfrm flipV="1">
            <a:off x="8289807" y="3464170"/>
            <a:ext cx="224610" cy="98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BA9FEED4-B092-022E-D9B4-BAC39087A431}"/>
              </a:ext>
            </a:extLst>
          </p:cNvPr>
          <p:cNvSpPr txBox="1"/>
          <p:nvPr/>
        </p:nvSpPr>
        <p:spPr>
          <a:xfrm>
            <a:off x="9535181" y="1837686"/>
            <a:ext cx="1764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Central database</a:t>
            </a:r>
          </a:p>
        </p:txBody>
      </p:sp>
      <p:cxnSp>
        <p:nvCxnSpPr>
          <p:cNvPr id="17" name="Connector: Curved 16">
            <a:extLst>
              <a:ext uri="{FF2B5EF4-FFF2-40B4-BE49-F238E27FC236}">
                <a16:creationId xmlns:a16="http://schemas.microsoft.com/office/drawing/2014/main" id="{8D8AB472-1842-E4F9-2586-2043D162A943}"/>
              </a:ext>
            </a:extLst>
          </p:cNvPr>
          <p:cNvCxnSpPr>
            <a:cxnSpLocks/>
          </p:cNvCxnSpPr>
          <p:nvPr/>
        </p:nvCxnSpPr>
        <p:spPr>
          <a:xfrm rot="10800000" flipV="1">
            <a:off x="7328637" y="2235140"/>
            <a:ext cx="2651161" cy="1482956"/>
          </a:xfrm>
          <a:prstGeom prst="curvedConnector3">
            <a:avLst/>
          </a:prstGeom>
          <a:ln w="444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7B6A479-E54E-E0AA-1D50-92572723C1DD}"/>
              </a:ext>
            </a:extLst>
          </p:cNvPr>
          <p:cNvSpPr txBox="1"/>
          <p:nvPr/>
        </p:nvSpPr>
        <p:spPr>
          <a:xfrm>
            <a:off x="339021" y="131885"/>
            <a:ext cx="50062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CReDo: phase 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Centralised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data sharing architecture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FFE5624-424E-3ACE-FD84-EB59086500A5}"/>
              </a:ext>
            </a:extLst>
          </p:cNvPr>
          <p:cNvSpPr txBox="1"/>
          <p:nvPr/>
        </p:nvSpPr>
        <p:spPr>
          <a:xfrm>
            <a:off x="312710" y="6140856"/>
            <a:ext cx="65299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CReDo uses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a common data structure to create interoperability between the data from the different asset owners</a:t>
            </a:r>
            <a:endParaRPr lang="en-GB" dirty="0"/>
          </a:p>
        </p:txBody>
      </p:sp>
      <p:cxnSp>
        <p:nvCxnSpPr>
          <p:cNvPr id="28" name="Connector: Curved 27">
            <a:extLst>
              <a:ext uri="{FF2B5EF4-FFF2-40B4-BE49-F238E27FC236}">
                <a16:creationId xmlns:a16="http://schemas.microsoft.com/office/drawing/2014/main" id="{E6D7FC8A-D98B-C00B-660D-F48FE5D1DAFE}"/>
              </a:ext>
            </a:extLst>
          </p:cNvPr>
          <p:cNvCxnSpPr>
            <a:cxnSpLocks/>
          </p:cNvCxnSpPr>
          <p:nvPr/>
        </p:nvCxnSpPr>
        <p:spPr>
          <a:xfrm flipV="1">
            <a:off x="3822355" y="4348785"/>
            <a:ext cx="3088732" cy="1875961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Flowchart: Magnetic Disk 38">
            <a:extLst>
              <a:ext uri="{FF2B5EF4-FFF2-40B4-BE49-F238E27FC236}">
                <a16:creationId xmlns:a16="http://schemas.microsoft.com/office/drawing/2014/main" id="{0B7D4B59-CF40-8787-1F3D-64B170DE6A62}"/>
              </a:ext>
            </a:extLst>
          </p:cNvPr>
          <p:cNvSpPr>
            <a:spLocks noChangeAspect="1"/>
          </p:cNvSpPr>
          <p:nvPr/>
        </p:nvSpPr>
        <p:spPr>
          <a:xfrm>
            <a:off x="6585150" y="3534952"/>
            <a:ext cx="720000" cy="360000"/>
          </a:xfrm>
          <a:prstGeom prst="flowChartMagneticDisk">
            <a:avLst/>
          </a:prstGeom>
          <a:solidFill>
            <a:schemeClr val="bg1"/>
          </a:solidFill>
          <a:ln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43E3859-4B31-985D-E79D-E25AA79E667C}"/>
              </a:ext>
            </a:extLst>
          </p:cNvPr>
          <p:cNvCxnSpPr>
            <a:cxnSpLocks/>
          </p:cNvCxnSpPr>
          <p:nvPr/>
        </p:nvCxnSpPr>
        <p:spPr>
          <a:xfrm>
            <a:off x="6212165" y="2731929"/>
            <a:ext cx="486974" cy="80234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26FA5A9A-CAFB-07B2-4566-5EF4918753EA}"/>
              </a:ext>
            </a:extLst>
          </p:cNvPr>
          <p:cNvCxnSpPr>
            <a:stCxn id="217" idx="3"/>
          </p:cNvCxnSpPr>
          <p:nvPr/>
        </p:nvCxnSpPr>
        <p:spPr>
          <a:xfrm>
            <a:off x="5879195" y="3502316"/>
            <a:ext cx="676317" cy="19475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446F42E4-E179-648E-0E89-1BCD0D9873F5}"/>
              </a:ext>
            </a:extLst>
          </p:cNvPr>
          <p:cNvCxnSpPr>
            <a:cxnSpLocks/>
          </p:cNvCxnSpPr>
          <p:nvPr/>
        </p:nvCxnSpPr>
        <p:spPr>
          <a:xfrm flipV="1">
            <a:off x="6212287" y="3894553"/>
            <a:ext cx="451699" cy="3898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6C2F371A-26C6-66BC-C7C5-D958910514E4}"/>
              </a:ext>
            </a:extLst>
          </p:cNvPr>
          <p:cNvCxnSpPr>
            <a:stCxn id="141" idx="0"/>
          </p:cNvCxnSpPr>
          <p:nvPr/>
        </p:nvCxnSpPr>
        <p:spPr>
          <a:xfrm flipH="1" flipV="1">
            <a:off x="7239434" y="3929671"/>
            <a:ext cx="528747" cy="34959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3F710223-4FF4-2441-03AB-7302E44107AB}"/>
              </a:ext>
            </a:extLst>
          </p:cNvPr>
          <p:cNvCxnSpPr>
            <a:stCxn id="39" idx="0"/>
          </p:cNvCxnSpPr>
          <p:nvPr/>
        </p:nvCxnSpPr>
        <p:spPr>
          <a:xfrm flipV="1">
            <a:off x="6945150" y="3317210"/>
            <a:ext cx="383487" cy="337742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9">
            <a:extLst>
              <a:ext uri="{FF2B5EF4-FFF2-40B4-BE49-F238E27FC236}">
                <a16:creationId xmlns:a16="http://schemas.microsoft.com/office/drawing/2014/main" id="{E0EBD6F0-6413-2914-0F02-8C9F4F2C19A9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018747" y="4295714"/>
            <a:ext cx="181390" cy="203753"/>
          </a:xfrm>
          <a:prstGeom prst="rect">
            <a:avLst/>
          </a:prstGeom>
        </p:spPr>
      </p:pic>
      <p:pic>
        <p:nvPicPr>
          <p:cNvPr id="22" name="Graphic 21" descr="Lock outline">
            <a:extLst>
              <a:ext uri="{FF2B5EF4-FFF2-40B4-BE49-F238E27FC236}">
                <a16:creationId xmlns:a16="http://schemas.microsoft.com/office/drawing/2014/main" id="{5C3D19D0-D0C7-13B8-1DAE-299CB9F24D33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 rot="2700000">
            <a:off x="6046560" y="4256014"/>
            <a:ext cx="194161" cy="194161"/>
          </a:xfrm>
          <a:prstGeom prst="rect">
            <a:avLst/>
          </a:prstGeom>
        </p:spPr>
      </p:pic>
      <p:pic>
        <p:nvPicPr>
          <p:cNvPr id="32" name="Graphic 31" descr="Lock outline">
            <a:extLst>
              <a:ext uri="{FF2B5EF4-FFF2-40B4-BE49-F238E27FC236}">
                <a16:creationId xmlns:a16="http://schemas.microsoft.com/office/drawing/2014/main" id="{52F19678-0C36-09CC-502A-5F6C37F2CB8E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 rot="18900000">
            <a:off x="6046438" y="2566203"/>
            <a:ext cx="194161" cy="194161"/>
          </a:xfrm>
          <a:prstGeom prst="rect">
            <a:avLst/>
          </a:prstGeom>
        </p:spPr>
      </p:pic>
      <p:pic>
        <p:nvPicPr>
          <p:cNvPr id="34" name="Graphic 33" descr="Lock outline">
            <a:extLst>
              <a:ext uri="{FF2B5EF4-FFF2-40B4-BE49-F238E27FC236}">
                <a16:creationId xmlns:a16="http://schemas.microsoft.com/office/drawing/2014/main" id="{9EBF9322-6AD7-ED63-521B-FDCE5D4123C3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1203914" y="2118923"/>
            <a:ext cx="431848" cy="424857"/>
          </a:xfrm>
          <a:prstGeom prst="rect">
            <a:avLst/>
          </a:prstGeom>
        </p:spPr>
      </p:pic>
      <p:pic>
        <p:nvPicPr>
          <p:cNvPr id="37" name="Graphic 36" descr="Lock outline">
            <a:extLst>
              <a:ext uri="{FF2B5EF4-FFF2-40B4-BE49-F238E27FC236}">
                <a16:creationId xmlns:a16="http://schemas.microsoft.com/office/drawing/2014/main" id="{0450B08E-93FD-61FF-3601-4681842EE231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1937951" y="2118923"/>
            <a:ext cx="431848" cy="424857"/>
          </a:xfrm>
          <a:prstGeom prst="rect">
            <a:avLst/>
          </a:prstGeom>
        </p:spPr>
      </p:pic>
      <p:pic>
        <p:nvPicPr>
          <p:cNvPr id="40" name="Graphic 39" descr="Lock outline">
            <a:extLst>
              <a:ext uri="{FF2B5EF4-FFF2-40B4-BE49-F238E27FC236}">
                <a16:creationId xmlns:a16="http://schemas.microsoft.com/office/drawing/2014/main" id="{AD70AAFD-E426-2232-F520-CADE5D356F9E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2616061" y="2118924"/>
            <a:ext cx="431848" cy="424857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83FCA61A-9F59-7FA8-F050-D44F78332404}"/>
              </a:ext>
            </a:extLst>
          </p:cNvPr>
          <p:cNvSpPr txBox="1"/>
          <p:nvPr/>
        </p:nvSpPr>
        <p:spPr>
          <a:xfrm>
            <a:off x="897198" y="1666428"/>
            <a:ext cx="105748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>
                <a:solidFill>
                  <a:prstClr val="black"/>
                </a:solidFill>
                <a:latin typeface="Calibri" panose="020F0502020204030204"/>
              </a:rPr>
              <a:t>Energy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Network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E28E89F-3BA0-9D82-00E5-D934F72B940A}"/>
              </a:ext>
            </a:extLst>
          </p:cNvPr>
          <p:cNvSpPr txBox="1"/>
          <p:nvPr/>
        </p:nvSpPr>
        <p:spPr>
          <a:xfrm>
            <a:off x="1638806" y="2696799"/>
            <a:ext cx="1057486" cy="2539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Water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6513247-DCE7-DEB3-06BC-3A97A5F0978D}"/>
              </a:ext>
            </a:extLst>
          </p:cNvPr>
          <p:cNvSpPr txBox="1"/>
          <p:nvPr/>
        </p:nvSpPr>
        <p:spPr>
          <a:xfrm>
            <a:off x="2302935" y="1753038"/>
            <a:ext cx="1057486" cy="2539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>
                <a:latin typeface="Calibri" panose="020F0502020204030204"/>
                <a:cs typeface="Calibri"/>
              </a:rPr>
              <a:t>Telecoms</a:t>
            </a:r>
            <a:endParaRPr lang="en-GB" sz="105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05EF5AB-9B23-6908-848C-72C7672635DA}"/>
              </a:ext>
            </a:extLst>
          </p:cNvPr>
          <p:cNvSpPr txBox="1"/>
          <p:nvPr/>
        </p:nvSpPr>
        <p:spPr>
          <a:xfrm>
            <a:off x="51888" y="2710781"/>
            <a:ext cx="1057486" cy="2539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/>
            </a:pPr>
            <a:r>
              <a:rPr lang="en-GB" sz="1050" err="1">
                <a:latin typeface="Calibri" panose="020F0502020204030204"/>
              </a:rPr>
              <a:t>CReDo</a:t>
            </a:r>
            <a:endParaRPr lang="en-US" err="1">
              <a:ea typeface="+mn-ea"/>
              <a:cs typeface="+mn-cs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957DB6E-429B-1C3D-3462-3F843BD77F54}"/>
              </a:ext>
            </a:extLst>
          </p:cNvPr>
          <p:cNvSpPr txBox="1"/>
          <p:nvPr/>
        </p:nvSpPr>
        <p:spPr>
          <a:xfrm>
            <a:off x="1841540" y="3521716"/>
            <a:ext cx="1162348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/>
            </a:pPr>
            <a:endParaRPr lang="en-GB" sz="2400">
              <a:latin typeface="Calibri"/>
              <a:cs typeface="Calibri"/>
            </a:endParaRPr>
          </a:p>
        </p:txBody>
      </p:sp>
      <p:pic>
        <p:nvPicPr>
          <p:cNvPr id="54" name="Picture 54">
            <a:extLst>
              <a:ext uri="{FF2B5EF4-FFF2-40B4-BE49-F238E27FC236}">
                <a16:creationId xmlns:a16="http://schemas.microsoft.com/office/drawing/2014/main" id="{4FD68EF0-6A00-617C-AAE3-983CA9D725E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889539" y="2243181"/>
            <a:ext cx="276225" cy="19050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33E5184E-2BFA-9D62-D424-C1D52F8872CF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1637557" y="2243180"/>
            <a:ext cx="276225" cy="190500"/>
          </a:xfrm>
          <a:prstGeom prst="rect">
            <a:avLst/>
          </a:prstGeom>
        </p:spPr>
      </p:pic>
      <p:pic>
        <p:nvPicPr>
          <p:cNvPr id="57" name="Picture 54">
            <a:extLst>
              <a:ext uri="{FF2B5EF4-FFF2-40B4-BE49-F238E27FC236}">
                <a16:creationId xmlns:a16="http://schemas.microsoft.com/office/drawing/2014/main" id="{33DC7236-CE41-D365-BA7B-ECFDFFD06FDB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2371594" y="2243181"/>
            <a:ext cx="276225" cy="190500"/>
          </a:xfrm>
          <a:prstGeom prst="rect">
            <a:avLst/>
          </a:prstGeom>
        </p:spPr>
      </p:pic>
      <p:pic>
        <p:nvPicPr>
          <p:cNvPr id="59" name="Graphic 1" descr="Lock outline">
            <a:extLst>
              <a:ext uri="{FF2B5EF4-FFF2-40B4-BE49-F238E27FC236}">
                <a16:creationId xmlns:a16="http://schemas.microsoft.com/office/drawing/2014/main" id="{73947115-4949-F4A5-814F-93DA0F3D9BB3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316079" y="2125913"/>
            <a:ext cx="473793" cy="431847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5254EC92-8188-82CD-EF42-82CE4CD48035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4328108" y="3218314"/>
            <a:ext cx="1123951" cy="442345"/>
          </a:xfrm>
          <a:prstGeom prst="rect">
            <a:avLst/>
          </a:prstGeom>
        </p:spPr>
      </p:pic>
      <p:pic>
        <p:nvPicPr>
          <p:cNvPr id="20" name="Graphic 19" descr="Speaker phone with solid fill">
            <a:extLst>
              <a:ext uri="{FF2B5EF4-FFF2-40B4-BE49-F238E27FC236}">
                <a16:creationId xmlns:a16="http://schemas.microsoft.com/office/drawing/2014/main" id="{AAF0EFF7-467C-A9E7-D29D-85AD49E30655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96DAC541-7B7A-43D3-8B79-37D633B846F1}">
                <asvg:svgBlip xmlns:asvg="http://schemas.microsoft.com/office/drawing/2016/SVG/main" r:embed="rId39"/>
              </a:ext>
            </a:extLst>
          </a:blip>
          <a:stretch>
            <a:fillRect/>
          </a:stretch>
        </p:blipFill>
        <p:spPr>
          <a:xfrm>
            <a:off x="4995645" y="4971177"/>
            <a:ext cx="501942" cy="494951"/>
          </a:xfrm>
          <a:prstGeom prst="rect">
            <a:avLst/>
          </a:prstGeom>
        </p:spPr>
      </p:pic>
      <p:pic>
        <p:nvPicPr>
          <p:cNvPr id="31" name="Graphic 30" descr="Speaker phone with solid fill">
            <a:extLst>
              <a:ext uri="{FF2B5EF4-FFF2-40B4-BE49-F238E27FC236}">
                <a16:creationId xmlns:a16="http://schemas.microsoft.com/office/drawing/2014/main" id="{F407A6AF-CAD5-12C3-0217-05B95A26995C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96DAC541-7B7A-43D3-8B79-37D633B846F1}">
                <asvg:svgBlip xmlns:asvg="http://schemas.microsoft.com/office/drawing/2016/SVG/main" r:embed="rId41"/>
              </a:ext>
            </a:extLst>
          </a:blip>
          <a:stretch>
            <a:fillRect/>
          </a:stretch>
        </p:blipFill>
        <p:spPr>
          <a:xfrm>
            <a:off x="5533938" y="4439874"/>
            <a:ext cx="501942" cy="49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8424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ctagon 28">
            <a:extLst>
              <a:ext uri="{FF2B5EF4-FFF2-40B4-BE49-F238E27FC236}">
                <a16:creationId xmlns:a16="http://schemas.microsoft.com/office/drawing/2014/main" id="{F2FA48A3-E18B-0001-28F8-F770047970C1}"/>
              </a:ext>
            </a:extLst>
          </p:cNvPr>
          <p:cNvSpPr/>
          <p:nvPr/>
        </p:nvSpPr>
        <p:spPr>
          <a:xfrm>
            <a:off x="5863022" y="2423074"/>
            <a:ext cx="2215317" cy="2148534"/>
          </a:xfrm>
          <a:prstGeom prst="octagon">
            <a:avLst/>
          </a:prstGeom>
          <a:solidFill>
            <a:srgbClr val="92D05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668254DA-7F01-4F6D-8BE5-C787C65CB0C0}"/>
              </a:ext>
            </a:extLst>
          </p:cNvPr>
          <p:cNvSpPr/>
          <p:nvPr/>
        </p:nvSpPr>
        <p:spPr>
          <a:xfrm>
            <a:off x="4518212" y="1059984"/>
            <a:ext cx="4932000" cy="4932000"/>
          </a:xfrm>
          <a:prstGeom prst="ellipse">
            <a:avLst/>
          </a:prstGeom>
          <a:noFill/>
          <a:ln>
            <a:solidFill>
              <a:srgbClr val="4545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4B59814-DBB4-4E89-95FF-824A9343C4E4}"/>
              </a:ext>
            </a:extLst>
          </p:cNvPr>
          <p:cNvSpPr/>
          <p:nvPr/>
        </p:nvSpPr>
        <p:spPr>
          <a:xfrm rot="10800000">
            <a:off x="6536674" y="808437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E98EEDD7-8CDA-4CB2-9EC5-579D82E6309B}"/>
              </a:ext>
            </a:extLst>
          </p:cNvPr>
          <p:cNvSpPr/>
          <p:nvPr/>
        </p:nvSpPr>
        <p:spPr>
          <a:xfrm rot="8100000">
            <a:off x="5199102" y="1361497"/>
            <a:ext cx="900242" cy="1607862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424A57FB-7F08-49D1-A38F-E098914808BA}"/>
              </a:ext>
            </a:extLst>
          </p:cNvPr>
          <p:cNvSpPr/>
          <p:nvPr/>
        </p:nvSpPr>
        <p:spPr>
          <a:xfrm rot="5400000">
            <a:off x="4632906" y="2698385"/>
            <a:ext cx="900242" cy="1607862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69BF71D6-9EAB-46E6-BCAC-8CBBF22D9587}"/>
              </a:ext>
            </a:extLst>
          </p:cNvPr>
          <p:cNvSpPr/>
          <p:nvPr/>
        </p:nvSpPr>
        <p:spPr>
          <a:xfrm rot="2700000">
            <a:off x="5196625" y="4047451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1EA18B0F-D771-4F3A-A706-3DB5802A1ACB}"/>
              </a:ext>
            </a:extLst>
          </p:cNvPr>
          <p:cNvSpPr/>
          <p:nvPr/>
        </p:nvSpPr>
        <p:spPr>
          <a:xfrm>
            <a:off x="6531509" y="4589402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6481BEB6-E225-4749-B5EE-03BF0799DA89}"/>
              </a:ext>
            </a:extLst>
          </p:cNvPr>
          <p:cNvSpPr/>
          <p:nvPr/>
        </p:nvSpPr>
        <p:spPr>
          <a:xfrm rot="18900000">
            <a:off x="7886525" y="4043802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0" name="Rectangle 259">
            <a:extLst>
              <a:ext uri="{FF2B5EF4-FFF2-40B4-BE49-F238E27FC236}">
                <a16:creationId xmlns:a16="http://schemas.microsoft.com/office/drawing/2014/main" id="{738557AB-B899-410F-ACB8-EF9B17BD3D8F}"/>
              </a:ext>
            </a:extLst>
          </p:cNvPr>
          <p:cNvSpPr/>
          <p:nvPr/>
        </p:nvSpPr>
        <p:spPr>
          <a:xfrm rot="16200000">
            <a:off x="8436132" y="2702405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BF0BD6D1-860F-43C4-83C1-7C6633092C1A}"/>
              </a:ext>
            </a:extLst>
          </p:cNvPr>
          <p:cNvSpPr/>
          <p:nvPr/>
        </p:nvSpPr>
        <p:spPr>
          <a:xfrm rot="13500000">
            <a:off x="7871017" y="1367698"/>
            <a:ext cx="900242" cy="1607862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6A8459F-A9C7-4D27-ABF8-650FDE2B9FF1}"/>
              </a:ext>
            </a:extLst>
          </p:cNvPr>
          <p:cNvSpPr txBox="1"/>
          <p:nvPr/>
        </p:nvSpPr>
        <p:spPr>
          <a:xfrm>
            <a:off x="4287749" y="1212025"/>
            <a:ext cx="105748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>
                <a:solidFill>
                  <a:prstClr val="black"/>
                </a:solidFill>
                <a:latin typeface="Calibri" panose="020F0502020204030204"/>
              </a:rPr>
              <a:t>Energy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Network </a:t>
            </a:r>
          </a:p>
        </p:txBody>
      </p:sp>
      <p:pic>
        <p:nvPicPr>
          <p:cNvPr id="19" name="Graphic 18" descr="Electric Tower with solid fill">
            <a:extLst>
              <a:ext uri="{FF2B5EF4-FFF2-40B4-BE49-F238E27FC236}">
                <a16:creationId xmlns:a16="http://schemas.microsoft.com/office/drawing/2014/main" id="{11402077-35DB-44B0-9C62-F0CAF18037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8900000">
            <a:off x="5060814" y="1577018"/>
            <a:ext cx="370212" cy="370212"/>
          </a:xfrm>
          <a:prstGeom prst="rect">
            <a:avLst/>
          </a:prstGeom>
        </p:spPr>
      </p:pic>
      <p:pic>
        <p:nvPicPr>
          <p:cNvPr id="21" name="Graphic 20" descr="Electric Tower outline">
            <a:extLst>
              <a:ext uri="{FF2B5EF4-FFF2-40B4-BE49-F238E27FC236}">
                <a16:creationId xmlns:a16="http://schemas.microsoft.com/office/drawing/2014/main" id="{5522375B-56E9-4DB9-A597-ED5CE80452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8900000">
            <a:off x="5617184" y="2133389"/>
            <a:ext cx="370212" cy="370212"/>
          </a:xfrm>
          <a:prstGeom prst="rect">
            <a:avLst/>
          </a:prstGeom>
        </p:spPr>
      </p:pic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A8EE4BA5-629A-4EE8-B289-A6053BA98BBA}"/>
              </a:ext>
            </a:extLst>
          </p:cNvPr>
          <p:cNvCxnSpPr>
            <a:cxnSpLocks/>
          </p:cNvCxnSpPr>
          <p:nvPr/>
        </p:nvCxnSpPr>
        <p:spPr>
          <a:xfrm rot="8100000">
            <a:off x="6002922" y="2414582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Arrow Connector 153">
            <a:extLst>
              <a:ext uri="{FF2B5EF4-FFF2-40B4-BE49-F238E27FC236}">
                <a16:creationId xmlns:a16="http://schemas.microsoft.com/office/drawing/2014/main" id="{E8E53091-2D79-4ECE-B878-3665B5FA990E}"/>
              </a:ext>
            </a:extLst>
          </p:cNvPr>
          <p:cNvCxnSpPr>
            <a:cxnSpLocks/>
          </p:cNvCxnSpPr>
          <p:nvPr/>
        </p:nvCxnSpPr>
        <p:spPr>
          <a:xfrm rot="8100000" flipV="1">
            <a:off x="5610318" y="1849674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Arrow Connector 154">
            <a:extLst>
              <a:ext uri="{FF2B5EF4-FFF2-40B4-BE49-F238E27FC236}">
                <a16:creationId xmlns:a16="http://schemas.microsoft.com/office/drawing/2014/main" id="{F458E447-7736-40DC-A1B5-7711C66E57DA}"/>
              </a:ext>
            </a:extLst>
          </p:cNvPr>
          <p:cNvCxnSpPr>
            <a:cxnSpLocks/>
          </p:cNvCxnSpPr>
          <p:nvPr/>
        </p:nvCxnSpPr>
        <p:spPr>
          <a:xfrm rot="8100000">
            <a:off x="5438169" y="1994116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3" name="Graphic 212" descr="Lock outline">
            <a:extLst>
              <a:ext uri="{FF2B5EF4-FFF2-40B4-BE49-F238E27FC236}">
                <a16:creationId xmlns:a16="http://schemas.microsoft.com/office/drawing/2014/main" id="{DB37C975-EBF8-4D79-9386-7C60B853C82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8900000">
            <a:off x="6207227" y="2706019"/>
            <a:ext cx="194161" cy="194161"/>
          </a:xfrm>
          <a:prstGeom prst="rect">
            <a:avLst/>
          </a:prstGeom>
        </p:spPr>
      </p:pic>
      <p:sp>
        <p:nvSpPr>
          <p:cNvPr id="116" name="TextBox 115">
            <a:extLst>
              <a:ext uri="{FF2B5EF4-FFF2-40B4-BE49-F238E27FC236}">
                <a16:creationId xmlns:a16="http://schemas.microsoft.com/office/drawing/2014/main" id="{081DBDBB-702E-40E4-8DB2-DA4F65A690F6}"/>
              </a:ext>
            </a:extLst>
          </p:cNvPr>
          <p:cNvSpPr txBox="1"/>
          <p:nvPr/>
        </p:nvSpPr>
        <p:spPr>
          <a:xfrm>
            <a:off x="3372531" y="3339955"/>
            <a:ext cx="105748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Water</a:t>
            </a:r>
          </a:p>
        </p:txBody>
      </p: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67C812E7-DABC-43C6-87DE-2AC8345391F7}"/>
              </a:ext>
            </a:extLst>
          </p:cNvPr>
          <p:cNvCxnSpPr>
            <a:cxnSpLocks/>
          </p:cNvCxnSpPr>
          <p:nvPr/>
        </p:nvCxnSpPr>
        <p:spPr>
          <a:xfrm rot="5400000">
            <a:off x="5583232" y="3397772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Arrow Connector 158">
            <a:extLst>
              <a:ext uri="{FF2B5EF4-FFF2-40B4-BE49-F238E27FC236}">
                <a16:creationId xmlns:a16="http://schemas.microsoft.com/office/drawing/2014/main" id="{AA4DD94F-B341-49AA-A1AB-934A75C88A2E}"/>
              </a:ext>
            </a:extLst>
          </p:cNvPr>
          <p:cNvCxnSpPr>
            <a:cxnSpLocks/>
          </p:cNvCxnSpPr>
          <p:nvPr/>
        </p:nvCxnSpPr>
        <p:spPr>
          <a:xfrm rot="5400000" flipV="1">
            <a:off x="4912231" y="3247065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Arrow Connector 159">
            <a:extLst>
              <a:ext uri="{FF2B5EF4-FFF2-40B4-BE49-F238E27FC236}">
                <a16:creationId xmlns:a16="http://schemas.microsoft.com/office/drawing/2014/main" id="{D1535947-1914-4E04-BEE9-5DB789072217}"/>
              </a:ext>
            </a:extLst>
          </p:cNvPr>
          <p:cNvCxnSpPr>
            <a:cxnSpLocks/>
          </p:cNvCxnSpPr>
          <p:nvPr/>
        </p:nvCxnSpPr>
        <p:spPr>
          <a:xfrm rot="5400000">
            <a:off x="4893181" y="3486217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7" name="Graphic 216" descr="Lock outline">
            <a:extLst>
              <a:ext uri="{FF2B5EF4-FFF2-40B4-BE49-F238E27FC236}">
                <a16:creationId xmlns:a16="http://schemas.microsoft.com/office/drawing/2014/main" id="{DE445493-65C7-46EE-A6F3-328055B4B5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887768" y="3405236"/>
            <a:ext cx="194161" cy="194160"/>
          </a:xfrm>
          <a:prstGeom prst="rect">
            <a:avLst/>
          </a:prstGeom>
        </p:spPr>
      </p:pic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9F27B872-5607-42E6-AAAA-B645B3A91C3E}"/>
              </a:ext>
            </a:extLst>
          </p:cNvPr>
          <p:cNvCxnSpPr>
            <a:cxnSpLocks/>
          </p:cNvCxnSpPr>
          <p:nvPr/>
        </p:nvCxnSpPr>
        <p:spPr>
          <a:xfrm rot="2700000">
            <a:off x="6000444" y="4393139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>
            <a:extLst>
              <a:ext uri="{FF2B5EF4-FFF2-40B4-BE49-F238E27FC236}">
                <a16:creationId xmlns:a16="http://schemas.microsoft.com/office/drawing/2014/main" id="{1F34334F-836F-4E59-A61F-6BA81E0B55C7}"/>
              </a:ext>
            </a:extLst>
          </p:cNvPr>
          <p:cNvSpPr txBox="1"/>
          <p:nvPr/>
        </p:nvSpPr>
        <p:spPr>
          <a:xfrm>
            <a:off x="4287749" y="5484983"/>
            <a:ext cx="105748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Telecoms</a:t>
            </a:r>
          </a:p>
        </p:txBody>
      </p:sp>
      <p:cxnSp>
        <p:nvCxnSpPr>
          <p:cNvPr id="164" name="Straight Arrow Connector 163">
            <a:extLst>
              <a:ext uri="{FF2B5EF4-FFF2-40B4-BE49-F238E27FC236}">
                <a16:creationId xmlns:a16="http://schemas.microsoft.com/office/drawing/2014/main" id="{5BE99C26-DA10-463B-A66A-0E0E079A4AEA}"/>
              </a:ext>
            </a:extLst>
          </p:cNvPr>
          <p:cNvCxnSpPr>
            <a:cxnSpLocks/>
          </p:cNvCxnSpPr>
          <p:nvPr/>
        </p:nvCxnSpPr>
        <p:spPr>
          <a:xfrm rot="2700000" flipV="1">
            <a:off x="5444395" y="4725703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Arrow Connector 164">
            <a:extLst>
              <a:ext uri="{FF2B5EF4-FFF2-40B4-BE49-F238E27FC236}">
                <a16:creationId xmlns:a16="http://schemas.microsoft.com/office/drawing/2014/main" id="{B03535C8-E1EE-47EA-B864-BFCCDC3735EA}"/>
              </a:ext>
            </a:extLst>
          </p:cNvPr>
          <p:cNvCxnSpPr>
            <a:cxnSpLocks/>
          </p:cNvCxnSpPr>
          <p:nvPr/>
        </p:nvCxnSpPr>
        <p:spPr>
          <a:xfrm rot="2700000">
            <a:off x="5598072" y="4934798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1" name="Graphic 220" descr="Lock outline">
            <a:extLst>
              <a:ext uri="{FF2B5EF4-FFF2-40B4-BE49-F238E27FC236}">
                <a16:creationId xmlns:a16="http://schemas.microsoft.com/office/drawing/2014/main" id="{BD51FDCF-14A2-4317-9B53-0C7B4C844E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700000">
            <a:off x="6193367" y="4116198"/>
            <a:ext cx="194161" cy="194161"/>
          </a:xfrm>
          <a:prstGeom prst="rect">
            <a:avLst/>
          </a:prstGeom>
        </p:spPr>
      </p:pic>
      <p:sp>
        <p:nvSpPr>
          <p:cNvPr id="189" name="Rectangle 188">
            <a:extLst>
              <a:ext uri="{FF2B5EF4-FFF2-40B4-BE49-F238E27FC236}">
                <a16:creationId xmlns:a16="http://schemas.microsoft.com/office/drawing/2014/main" id="{636D6B83-F3F3-4BB9-8E0E-73346D0ED12B}"/>
              </a:ext>
            </a:extLst>
          </p:cNvPr>
          <p:cNvSpPr/>
          <p:nvPr/>
        </p:nvSpPr>
        <p:spPr>
          <a:xfrm rot="16200000">
            <a:off x="8436131" y="2702404"/>
            <a:ext cx="900242" cy="1607863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3E6D18F5-E324-4593-9108-74C5CEBE5DC3}"/>
              </a:ext>
            </a:extLst>
          </p:cNvPr>
          <p:cNvSpPr txBox="1"/>
          <p:nvPr/>
        </p:nvSpPr>
        <p:spPr>
          <a:xfrm>
            <a:off x="8664798" y="5484983"/>
            <a:ext cx="110568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Climate </a:t>
            </a:r>
            <a:r>
              <a:rPr lang="en-GB" sz="1050">
                <a:solidFill>
                  <a:prstClr val="black"/>
                </a:solidFill>
                <a:latin typeface="Calibri" panose="020F0502020204030204"/>
              </a:rPr>
              <a:t>p</a:t>
            </a: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rojection and flood data</a:t>
            </a:r>
          </a:p>
        </p:txBody>
      </p:sp>
      <p:cxnSp>
        <p:nvCxnSpPr>
          <p:cNvPr id="175" name="Straight Arrow Connector 174">
            <a:extLst>
              <a:ext uri="{FF2B5EF4-FFF2-40B4-BE49-F238E27FC236}">
                <a16:creationId xmlns:a16="http://schemas.microsoft.com/office/drawing/2014/main" id="{0BDEE09A-69FC-41F2-94D6-A676AEC94CD3}"/>
              </a:ext>
            </a:extLst>
          </p:cNvPr>
          <p:cNvCxnSpPr>
            <a:cxnSpLocks/>
          </p:cNvCxnSpPr>
          <p:nvPr/>
        </p:nvCxnSpPr>
        <p:spPr>
          <a:xfrm rot="18900000" flipV="1">
            <a:off x="8488054" y="4741170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FF090296-81B8-491D-A34D-DB7660209E7D}"/>
              </a:ext>
            </a:extLst>
          </p:cNvPr>
          <p:cNvCxnSpPr>
            <a:cxnSpLocks/>
          </p:cNvCxnSpPr>
          <p:nvPr/>
        </p:nvCxnSpPr>
        <p:spPr>
          <a:xfrm flipH="1">
            <a:off x="4847443" y="2117567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4" name="Straight Connector 263">
            <a:extLst>
              <a:ext uri="{FF2B5EF4-FFF2-40B4-BE49-F238E27FC236}">
                <a16:creationId xmlns:a16="http://schemas.microsoft.com/office/drawing/2014/main" id="{9A218EE6-0D40-4A89-A418-354E9CBDF953}"/>
              </a:ext>
            </a:extLst>
          </p:cNvPr>
          <p:cNvCxnSpPr>
            <a:cxnSpLocks/>
          </p:cNvCxnSpPr>
          <p:nvPr/>
        </p:nvCxnSpPr>
        <p:spPr>
          <a:xfrm>
            <a:off x="4959928" y="2117762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392AB366-F644-4DD6-A407-467F297FE617}"/>
              </a:ext>
            </a:extLst>
          </p:cNvPr>
          <p:cNvCxnSpPr>
            <a:cxnSpLocks/>
          </p:cNvCxnSpPr>
          <p:nvPr/>
        </p:nvCxnSpPr>
        <p:spPr>
          <a:xfrm rot="9000000" flipH="1">
            <a:off x="4558529" y="301653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D4ACAEBF-391B-4EF5-8BA5-8F641C3DE10A}"/>
              </a:ext>
            </a:extLst>
          </p:cNvPr>
          <p:cNvCxnSpPr>
            <a:cxnSpLocks/>
          </p:cNvCxnSpPr>
          <p:nvPr/>
        </p:nvCxnSpPr>
        <p:spPr>
          <a:xfrm rot="9000000">
            <a:off x="4534781" y="294484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Straight Connector 270">
            <a:extLst>
              <a:ext uri="{FF2B5EF4-FFF2-40B4-BE49-F238E27FC236}">
                <a16:creationId xmlns:a16="http://schemas.microsoft.com/office/drawing/2014/main" id="{244B60DE-0E9E-4628-86FF-9738C44D247A}"/>
              </a:ext>
            </a:extLst>
          </p:cNvPr>
          <p:cNvCxnSpPr>
            <a:cxnSpLocks/>
          </p:cNvCxnSpPr>
          <p:nvPr/>
        </p:nvCxnSpPr>
        <p:spPr>
          <a:xfrm rot="18000000" flipH="1">
            <a:off x="4474771" y="4012338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25306B1B-8DDA-4D34-ABF9-FDFC3AB0E44E}"/>
              </a:ext>
            </a:extLst>
          </p:cNvPr>
          <p:cNvCxnSpPr>
            <a:cxnSpLocks/>
          </p:cNvCxnSpPr>
          <p:nvPr/>
        </p:nvCxnSpPr>
        <p:spPr>
          <a:xfrm rot="18000000">
            <a:off x="4604947" y="393478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FD4BA90-28FD-4C36-8603-6D9A3D5DB3DB}"/>
              </a:ext>
            </a:extLst>
          </p:cNvPr>
          <p:cNvCxnSpPr>
            <a:cxnSpLocks/>
          </p:cNvCxnSpPr>
          <p:nvPr/>
        </p:nvCxnSpPr>
        <p:spPr>
          <a:xfrm rot="5400000" flipH="1">
            <a:off x="4889234" y="485000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0DDE6193-C621-4F02-9BF0-40815941F267}"/>
              </a:ext>
            </a:extLst>
          </p:cNvPr>
          <p:cNvCxnSpPr>
            <a:cxnSpLocks/>
          </p:cNvCxnSpPr>
          <p:nvPr/>
        </p:nvCxnSpPr>
        <p:spPr>
          <a:xfrm rot="5400000">
            <a:off x="4889038" y="485449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6" name="Group 275">
            <a:extLst>
              <a:ext uri="{FF2B5EF4-FFF2-40B4-BE49-F238E27FC236}">
                <a16:creationId xmlns:a16="http://schemas.microsoft.com/office/drawing/2014/main" id="{CA84790C-E48D-4B42-BA7B-1BA46CAE0604}"/>
              </a:ext>
            </a:extLst>
          </p:cNvPr>
          <p:cNvGrpSpPr/>
          <p:nvPr/>
        </p:nvGrpSpPr>
        <p:grpSpPr>
          <a:xfrm rot="16200000">
            <a:off x="5587889" y="5554228"/>
            <a:ext cx="112486" cy="108195"/>
            <a:chOff x="4037818" y="2117567"/>
            <a:chExt cx="112486" cy="108195"/>
          </a:xfrm>
        </p:grpSpPr>
        <p:cxnSp>
          <p:nvCxnSpPr>
            <p:cNvPr id="277" name="Straight Connector 276">
              <a:extLst>
                <a:ext uri="{FF2B5EF4-FFF2-40B4-BE49-F238E27FC236}">
                  <a16:creationId xmlns:a16="http://schemas.microsoft.com/office/drawing/2014/main" id="{E333ED0C-A3F2-41ED-8FA6-385824C85C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>
              <a:extLst>
                <a:ext uri="{FF2B5EF4-FFF2-40B4-BE49-F238E27FC236}">
                  <a16:creationId xmlns:a16="http://schemas.microsoft.com/office/drawing/2014/main" id="{A067EB6D-4FB1-4174-87B3-4564032CA1BD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" name="Group 278">
            <a:extLst>
              <a:ext uri="{FF2B5EF4-FFF2-40B4-BE49-F238E27FC236}">
                <a16:creationId xmlns:a16="http://schemas.microsoft.com/office/drawing/2014/main" id="{E3472B46-5044-49CC-9AA0-56A2E128D115}"/>
              </a:ext>
            </a:extLst>
          </p:cNvPr>
          <p:cNvGrpSpPr/>
          <p:nvPr/>
        </p:nvGrpSpPr>
        <p:grpSpPr>
          <a:xfrm rot="3600000">
            <a:off x="6387031" y="5874376"/>
            <a:ext cx="112486" cy="108195"/>
            <a:chOff x="4037818" y="2117567"/>
            <a:chExt cx="112486" cy="108195"/>
          </a:xfrm>
        </p:grpSpPr>
        <p:cxnSp>
          <p:nvCxnSpPr>
            <p:cNvPr id="280" name="Straight Connector 279">
              <a:extLst>
                <a:ext uri="{FF2B5EF4-FFF2-40B4-BE49-F238E27FC236}">
                  <a16:creationId xmlns:a16="http://schemas.microsoft.com/office/drawing/2014/main" id="{C61F5412-0E38-4BFB-AA62-E91DDD66770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Straight Connector 280">
              <a:extLst>
                <a:ext uri="{FF2B5EF4-FFF2-40B4-BE49-F238E27FC236}">
                  <a16:creationId xmlns:a16="http://schemas.microsoft.com/office/drawing/2014/main" id="{54562C10-067F-448D-93B4-0BBB32C04052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0" name="Group 289">
            <a:extLst>
              <a:ext uri="{FF2B5EF4-FFF2-40B4-BE49-F238E27FC236}">
                <a16:creationId xmlns:a16="http://schemas.microsoft.com/office/drawing/2014/main" id="{0A381835-7A72-4253-BA33-A2BD7600E70B}"/>
              </a:ext>
            </a:extLst>
          </p:cNvPr>
          <p:cNvGrpSpPr/>
          <p:nvPr/>
        </p:nvGrpSpPr>
        <p:grpSpPr>
          <a:xfrm rot="13411758">
            <a:off x="7464025" y="5894890"/>
            <a:ext cx="112486" cy="108195"/>
            <a:chOff x="4037818" y="2117567"/>
            <a:chExt cx="112486" cy="108195"/>
          </a:xfrm>
        </p:grpSpPr>
        <p:cxnSp>
          <p:nvCxnSpPr>
            <p:cNvPr id="294" name="Straight Connector 293">
              <a:extLst>
                <a:ext uri="{FF2B5EF4-FFF2-40B4-BE49-F238E27FC236}">
                  <a16:creationId xmlns:a16="http://schemas.microsoft.com/office/drawing/2014/main" id="{56932413-1037-49BE-829D-16A84F2B263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Straight Connector 294">
              <a:extLst>
                <a:ext uri="{FF2B5EF4-FFF2-40B4-BE49-F238E27FC236}">
                  <a16:creationId xmlns:a16="http://schemas.microsoft.com/office/drawing/2014/main" id="{9AA01C66-9FB8-4046-802D-F3A09C99BCA7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1" name="Group 290">
            <a:extLst>
              <a:ext uri="{FF2B5EF4-FFF2-40B4-BE49-F238E27FC236}">
                <a16:creationId xmlns:a16="http://schemas.microsoft.com/office/drawing/2014/main" id="{DED042BC-7A2A-42D0-9AB0-50DF66434C03}"/>
              </a:ext>
            </a:extLst>
          </p:cNvPr>
          <p:cNvGrpSpPr/>
          <p:nvPr/>
        </p:nvGrpSpPr>
        <p:grpSpPr>
          <a:xfrm rot="811758">
            <a:off x="8265579" y="5535988"/>
            <a:ext cx="112486" cy="108195"/>
            <a:chOff x="4037818" y="2117567"/>
            <a:chExt cx="112486" cy="108195"/>
          </a:xfrm>
        </p:grpSpPr>
        <p:cxnSp>
          <p:nvCxnSpPr>
            <p:cNvPr id="292" name="Straight Connector 291">
              <a:extLst>
                <a:ext uri="{FF2B5EF4-FFF2-40B4-BE49-F238E27FC236}">
                  <a16:creationId xmlns:a16="http://schemas.microsoft.com/office/drawing/2014/main" id="{DF146583-9254-4122-8FEC-8AFAB7E9623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Straight Connector 292">
              <a:extLst>
                <a:ext uri="{FF2B5EF4-FFF2-40B4-BE49-F238E27FC236}">
                  <a16:creationId xmlns:a16="http://schemas.microsoft.com/office/drawing/2014/main" id="{9BB27C83-7236-4AF7-87F6-FA6EDAF3E942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7" name="Group 296">
            <a:extLst>
              <a:ext uri="{FF2B5EF4-FFF2-40B4-BE49-F238E27FC236}">
                <a16:creationId xmlns:a16="http://schemas.microsoft.com/office/drawing/2014/main" id="{C5AEDEAA-BC5F-4B2F-8B27-95E07D631F06}"/>
              </a:ext>
            </a:extLst>
          </p:cNvPr>
          <p:cNvGrpSpPr/>
          <p:nvPr/>
        </p:nvGrpSpPr>
        <p:grpSpPr>
          <a:xfrm rot="10800000">
            <a:off x="9028294" y="4786341"/>
            <a:ext cx="112486" cy="108195"/>
            <a:chOff x="4037818" y="2117567"/>
            <a:chExt cx="112486" cy="108195"/>
          </a:xfrm>
        </p:grpSpPr>
        <p:cxnSp>
          <p:nvCxnSpPr>
            <p:cNvPr id="301" name="Straight Connector 300">
              <a:extLst>
                <a:ext uri="{FF2B5EF4-FFF2-40B4-BE49-F238E27FC236}">
                  <a16:creationId xmlns:a16="http://schemas.microsoft.com/office/drawing/2014/main" id="{49E261EF-94B8-4AD8-8A65-2AC7B32B378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>
              <a:extLst>
                <a:ext uri="{FF2B5EF4-FFF2-40B4-BE49-F238E27FC236}">
                  <a16:creationId xmlns:a16="http://schemas.microsoft.com/office/drawing/2014/main" id="{0E4CF8D8-0C42-424B-A74F-617E9B6852AC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8" name="Group 297">
            <a:extLst>
              <a:ext uri="{FF2B5EF4-FFF2-40B4-BE49-F238E27FC236}">
                <a16:creationId xmlns:a16="http://schemas.microsoft.com/office/drawing/2014/main" id="{27B18A8B-BB08-48CE-8AC9-AE7E2455EA8C}"/>
              </a:ext>
            </a:extLst>
          </p:cNvPr>
          <p:cNvGrpSpPr/>
          <p:nvPr/>
        </p:nvGrpSpPr>
        <p:grpSpPr>
          <a:xfrm rot="19800000">
            <a:off x="9332567" y="3987199"/>
            <a:ext cx="112486" cy="108195"/>
            <a:chOff x="4037818" y="2117567"/>
            <a:chExt cx="112486" cy="108195"/>
          </a:xfrm>
        </p:grpSpPr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id="{B40FF673-C2C4-4A97-9632-7691FBE2E54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Straight Connector 299">
              <a:extLst>
                <a:ext uri="{FF2B5EF4-FFF2-40B4-BE49-F238E27FC236}">
                  <a16:creationId xmlns:a16="http://schemas.microsoft.com/office/drawing/2014/main" id="{F7D68704-786B-4082-97C3-7F242E5AFF13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4" name="Group 303">
            <a:extLst>
              <a:ext uri="{FF2B5EF4-FFF2-40B4-BE49-F238E27FC236}">
                <a16:creationId xmlns:a16="http://schemas.microsoft.com/office/drawing/2014/main" id="{A32FA33B-0F75-4000-918B-D06992239743}"/>
              </a:ext>
            </a:extLst>
          </p:cNvPr>
          <p:cNvGrpSpPr/>
          <p:nvPr/>
        </p:nvGrpSpPr>
        <p:grpSpPr>
          <a:xfrm rot="8076760">
            <a:off x="9345596" y="2920187"/>
            <a:ext cx="112486" cy="108195"/>
            <a:chOff x="4037818" y="2117567"/>
            <a:chExt cx="112486" cy="108195"/>
          </a:xfrm>
        </p:grpSpPr>
        <p:cxnSp>
          <p:nvCxnSpPr>
            <p:cNvPr id="308" name="Straight Connector 307">
              <a:extLst>
                <a:ext uri="{FF2B5EF4-FFF2-40B4-BE49-F238E27FC236}">
                  <a16:creationId xmlns:a16="http://schemas.microsoft.com/office/drawing/2014/main" id="{C79FE0C9-F91E-4234-BE7D-FB921AE6AC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>
              <a:extLst>
                <a:ext uri="{FF2B5EF4-FFF2-40B4-BE49-F238E27FC236}">
                  <a16:creationId xmlns:a16="http://schemas.microsoft.com/office/drawing/2014/main" id="{41432A9F-1930-438D-A374-9650A33B5709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5" name="Group 304">
            <a:extLst>
              <a:ext uri="{FF2B5EF4-FFF2-40B4-BE49-F238E27FC236}">
                <a16:creationId xmlns:a16="http://schemas.microsoft.com/office/drawing/2014/main" id="{2E16A1F0-1FAD-4DC5-930D-24A0974E5033}"/>
              </a:ext>
            </a:extLst>
          </p:cNvPr>
          <p:cNvGrpSpPr/>
          <p:nvPr/>
        </p:nvGrpSpPr>
        <p:grpSpPr>
          <a:xfrm rot="17076760">
            <a:off x="9001554" y="2143737"/>
            <a:ext cx="112486" cy="108195"/>
            <a:chOff x="4037818" y="2117567"/>
            <a:chExt cx="112486" cy="108195"/>
          </a:xfrm>
        </p:grpSpPr>
        <p:cxnSp>
          <p:nvCxnSpPr>
            <p:cNvPr id="306" name="Straight Connector 305">
              <a:extLst>
                <a:ext uri="{FF2B5EF4-FFF2-40B4-BE49-F238E27FC236}">
                  <a16:creationId xmlns:a16="http://schemas.microsoft.com/office/drawing/2014/main" id="{DE2BDE12-2F89-4CC4-ADC1-55DD9F6859C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>
              <a:extLst>
                <a:ext uri="{FF2B5EF4-FFF2-40B4-BE49-F238E27FC236}">
                  <a16:creationId xmlns:a16="http://schemas.microsoft.com/office/drawing/2014/main" id="{09F39699-FAA1-4256-A5F2-4DFF72F5C3B7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1" name="Group 310">
            <a:extLst>
              <a:ext uri="{FF2B5EF4-FFF2-40B4-BE49-F238E27FC236}">
                <a16:creationId xmlns:a16="http://schemas.microsoft.com/office/drawing/2014/main" id="{0FCC8C32-3D12-4435-AEC7-0DF6A47B5C6A}"/>
              </a:ext>
            </a:extLst>
          </p:cNvPr>
          <p:cNvGrpSpPr/>
          <p:nvPr/>
        </p:nvGrpSpPr>
        <p:grpSpPr>
          <a:xfrm rot="5400000">
            <a:off x="8255364" y="1376246"/>
            <a:ext cx="112486" cy="108195"/>
            <a:chOff x="4037818" y="2117567"/>
            <a:chExt cx="112486" cy="108195"/>
          </a:xfrm>
        </p:grpSpPr>
        <p:cxnSp>
          <p:nvCxnSpPr>
            <p:cNvPr id="315" name="Straight Connector 314">
              <a:extLst>
                <a:ext uri="{FF2B5EF4-FFF2-40B4-BE49-F238E27FC236}">
                  <a16:creationId xmlns:a16="http://schemas.microsoft.com/office/drawing/2014/main" id="{339B1942-5530-4BFE-BDAE-1CBC7F982A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:a16="http://schemas.microsoft.com/office/drawing/2014/main" id="{4CA109B9-F5B8-4C76-9B26-3F92FCE802DE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2" name="Group 311">
            <a:extLst>
              <a:ext uri="{FF2B5EF4-FFF2-40B4-BE49-F238E27FC236}">
                <a16:creationId xmlns:a16="http://schemas.microsoft.com/office/drawing/2014/main" id="{8843ACC5-DBEC-4E39-878E-414BEA175DB3}"/>
              </a:ext>
            </a:extLst>
          </p:cNvPr>
          <p:cNvGrpSpPr/>
          <p:nvPr/>
        </p:nvGrpSpPr>
        <p:grpSpPr>
          <a:xfrm rot="14400000">
            <a:off x="7456222" y="1065623"/>
            <a:ext cx="112486" cy="108195"/>
            <a:chOff x="4037818" y="2117567"/>
            <a:chExt cx="112486" cy="108195"/>
          </a:xfrm>
        </p:grpSpPr>
        <p:cxnSp>
          <p:nvCxnSpPr>
            <p:cNvPr id="313" name="Straight Connector 312">
              <a:extLst>
                <a:ext uri="{FF2B5EF4-FFF2-40B4-BE49-F238E27FC236}">
                  <a16:creationId xmlns:a16="http://schemas.microsoft.com/office/drawing/2014/main" id="{5F37845B-E3D8-4049-9A72-FC0777B0D36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>
              <a:extLst>
                <a:ext uri="{FF2B5EF4-FFF2-40B4-BE49-F238E27FC236}">
                  <a16:creationId xmlns:a16="http://schemas.microsoft.com/office/drawing/2014/main" id="{F62DAA22-9E3B-434B-BE38-503FE21207A5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8" name="Group 317">
            <a:extLst>
              <a:ext uri="{FF2B5EF4-FFF2-40B4-BE49-F238E27FC236}">
                <a16:creationId xmlns:a16="http://schemas.microsoft.com/office/drawing/2014/main" id="{F2F1E2E3-F35F-410B-94FF-D083854D1837}"/>
              </a:ext>
            </a:extLst>
          </p:cNvPr>
          <p:cNvGrpSpPr/>
          <p:nvPr/>
        </p:nvGrpSpPr>
        <p:grpSpPr>
          <a:xfrm rot="2676410">
            <a:off x="6400176" y="1047986"/>
            <a:ext cx="112486" cy="108195"/>
            <a:chOff x="4037818" y="2117567"/>
            <a:chExt cx="112486" cy="108195"/>
          </a:xfrm>
        </p:grpSpPr>
        <p:cxnSp>
          <p:nvCxnSpPr>
            <p:cNvPr id="322" name="Straight Connector 321">
              <a:extLst>
                <a:ext uri="{FF2B5EF4-FFF2-40B4-BE49-F238E27FC236}">
                  <a16:creationId xmlns:a16="http://schemas.microsoft.com/office/drawing/2014/main" id="{51E98B9D-AF25-4C0D-AB77-5313BE12A10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Straight Connector 322">
              <a:extLst>
                <a:ext uri="{FF2B5EF4-FFF2-40B4-BE49-F238E27FC236}">
                  <a16:creationId xmlns:a16="http://schemas.microsoft.com/office/drawing/2014/main" id="{765D8FF8-3605-43B5-90E8-FFC7B8DC4116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9" name="Group 318">
            <a:extLst>
              <a:ext uri="{FF2B5EF4-FFF2-40B4-BE49-F238E27FC236}">
                <a16:creationId xmlns:a16="http://schemas.microsoft.com/office/drawing/2014/main" id="{F793EE4F-B603-4F83-B29F-7BCEB0722DAF}"/>
              </a:ext>
            </a:extLst>
          </p:cNvPr>
          <p:cNvGrpSpPr/>
          <p:nvPr/>
        </p:nvGrpSpPr>
        <p:grpSpPr>
          <a:xfrm rot="11676410">
            <a:off x="5617412" y="1388933"/>
            <a:ext cx="112486" cy="108195"/>
            <a:chOff x="4037818" y="2117567"/>
            <a:chExt cx="112486" cy="108195"/>
          </a:xfrm>
        </p:grpSpPr>
        <p:cxnSp>
          <p:nvCxnSpPr>
            <p:cNvPr id="320" name="Straight Connector 319">
              <a:extLst>
                <a:ext uri="{FF2B5EF4-FFF2-40B4-BE49-F238E27FC236}">
                  <a16:creationId xmlns:a16="http://schemas.microsoft.com/office/drawing/2014/main" id="{B9E2C3CC-FC60-4740-8618-97C3C5A97A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Straight Connector 320">
              <a:extLst>
                <a:ext uri="{FF2B5EF4-FFF2-40B4-BE49-F238E27FC236}">
                  <a16:creationId xmlns:a16="http://schemas.microsoft.com/office/drawing/2014/main" id="{62A1DFB9-B8EE-4718-A78D-CC7488DC92A4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Graphic 4" descr="Cloud With Lightning And Rain with solid fill">
            <a:extLst>
              <a:ext uri="{FF2B5EF4-FFF2-40B4-BE49-F238E27FC236}">
                <a16:creationId xmlns:a16="http://schemas.microsoft.com/office/drawing/2014/main" id="{23797465-A309-6716-CA28-032153950CC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490591" y="4986840"/>
            <a:ext cx="457200" cy="457200"/>
          </a:xfrm>
          <a:prstGeom prst="rect">
            <a:avLst/>
          </a:prstGeom>
        </p:spPr>
      </p:pic>
      <p:pic>
        <p:nvPicPr>
          <p:cNvPr id="7" name="Graphic 6" descr="Cloud With Lightning And Rain with solid fill">
            <a:extLst>
              <a:ext uri="{FF2B5EF4-FFF2-40B4-BE49-F238E27FC236}">
                <a16:creationId xmlns:a16="http://schemas.microsoft.com/office/drawing/2014/main" id="{35223296-2031-371E-DF5E-1303232DEF3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982466" y="4488369"/>
            <a:ext cx="457200" cy="457200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6D070946-94BA-5A19-B007-A6087295A616}"/>
              </a:ext>
            </a:extLst>
          </p:cNvPr>
          <p:cNvSpPr>
            <a:spLocks noChangeAspect="1"/>
          </p:cNvSpPr>
          <p:nvPr/>
        </p:nvSpPr>
        <p:spPr>
          <a:xfrm>
            <a:off x="6249320" y="2823996"/>
            <a:ext cx="1464620" cy="1463895"/>
          </a:xfrm>
          <a:prstGeom prst="ellipse">
            <a:avLst/>
          </a:prstGeom>
          <a:solidFill>
            <a:srgbClr val="80BE6D">
              <a:alpha val="30000"/>
            </a:srgbClr>
          </a:solidFill>
          <a:ln w="12700">
            <a:solidFill>
              <a:srgbClr val="80BE6D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383603253">
                  <a:custGeom>
                    <a:avLst/>
                    <a:gdLst>
                      <a:gd name="connsiteX0" fmla="*/ 0 w 2880000"/>
                      <a:gd name="connsiteY0" fmla="*/ 1440000 h 2880000"/>
                      <a:gd name="connsiteX1" fmla="*/ 1440000 w 2880000"/>
                      <a:gd name="connsiteY1" fmla="*/ 0 h 2880000"/>
                      <a:gd name="connsiteX2" fmla="*/ 2880000 w 2880000"/>
                      <a:gd name="connsiteY2" fmla="*/ 1440000 h 2880000"/>
                      <a:gd name="connsiteX3" fmla="*/ 1440000 w 2880000"/>
                      <a:gd name="connsiteY3" fmla="*/ 2880000 h 2880000"/>
                      <a:gd name="connsiteX4" fmla="*/ 0 w 2880000"/>
                      <a:gd name="connsiteY4" fmla="*/ 1440000 h 28800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880000" h="2880000" extrusionOk="0">
                        <a:moveTo>
                          <a:pt x="0" y="1440000"/>
                        </a:moveTo>
                        <a:cubicBezTo>
                          <a:pt x="228322" y="695132"/>
                          <a:pt x="556505" y="-63620"/>
                          <a:pt x="1440000" y="0"/>
                        </a:cubicBezTo>
                        <a:cubicBezTo>
                          <a:pt x="2256803" y="3749"/>
                          <a:pt x="2930130" y="581453"/>
                          <a:pt x="2880000" y="1440000"/>
                        </a:cubicBezTo>
                        <a:cubicBezTo>
                          <a:pt x="2993549" y="2358690"/>
                          <a:pt x="2236811" y="2908130"/>
                          <a:pt x="1440000" y="2880000"/>
                        </a:cubicBezTo>
                        <a:cubicBezTo>
                          <a:pt x="585594" y="2745497"/>
                          <a:pt x="96113" y="2076166"/>
                          <a:pt x="0" y="144000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Graphic 34" descr="Gears with solid fill">
            <a:extLst>
              <a:ext uri="{FF2B5EF4-FFF2-40B4-BE49-F238E27FC236}">
                <a16:creationId xmlns:a16="http://schemas.microsoft.com/office/drawing/2014/main" id="{8E769D57-7A7B-22E8-21A7-61E17377D6C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671799" y="3436805"/>
            <a:ext cx="185867" cy="185867"/>
          </a:xfrm>
          <a:prstGeom prst="rect">
            <a:avLst/>
          </a:prstGeom>
        </p:spPr>
      </p:pic>
      <p:pic>
        <p:nvPicPr>
          <p:cNvPr id="36" name="Graphic 35" descr="Gears with solid fill">
            <a:extLst>
              <a:ext uri="{FF2B5EF4-FFF2-40B4-BE49-F238E27FC236}">
                <a16:creationId xmlns:a16="http://schemas.microsoft.com/office/drawing/2014/main" id="{FCE1C442-00C4-B08C-575A-553D782A85C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107232" y="3570280"/>
            <a:ext cx="330430" cy="330430"/>
          </a:xfrm>
          <a:prstGeom prst="rect">
            <a:avLst/>
          </a:prstGeom>
        </p:spPr>
      </p:pic>
      <p:pic>
        <p:nvPicPr>
          <p:cNvPr id="38" name="Graphic 37" descr="Cloud Computing with solid fill">
            <a:extLst>
              <a:ext uri="{FF2B5EF4-FFF2-40B4-BE49-F238E27FC236}">
                <a16:creationId xmlns:a16="http://schemas.microsoft.com/office/drawing/2014/main" id="{821696A3-C8C5-FBCB-84EC-3AFE76E1459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702306" y="3354527"/>
            <a:ext cx="642004" cy="642004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B1017391-8D39-A0C3-0B76-E182E805A7FD}"/>
              </a:ext>
            </a:extLst>
          </p:cNvPr>
          <p:cNvSpPr txBox="1"/>
          <p:nvPr/>
        </p:nvSpPr>
        <p:spPr>
          <a:xfrm>
            <a:off x="6235906" y="3123682"/>
            <a:ext cx="10255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>
                <a:solidFill>
                  <a:schemeClr val="accent1"/>
                </a:solidFill>
              </a:rPr>
              <a:t>Models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92991D71-1AC8-94AE-A215-A5350831D4A5}"/>
              </a:ext>
            </a:extLst>
          </p:cNvPr>
          <p:cNvCxnSpPr>
            <a:cxnSpLocks/>
          </p:cNvCxnSpPr>
          <p:nvPr/>
        </p:nvCxnSpPr>
        <p:spPr>
          <a:xfrm flipH="1" flipV="1">
            <a:off x="7377356" y="3874311"/>
            <a:ext cx="632428" cy="62379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Graphic 13" descr="Lock outline">
            <a:extLst>
              <a:ext uri="{FF2B5EF4-FFF2-40B4-BE49-F238E27FC236}">
                <a16:creationId xmlns:a16="http://schemas.microsoft.com/office/drawing/2014/main" id="{4411F19E-79FB-B72D-A7FF-6654C06BC668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7121600" y="3006629"/>
            <a:ext cx="255756" cy="25575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D817BD5-0483-E3AB-E794-D6F2CE059552}"/>
              </a:ext>
            </a:extLst>
          </p:cNvPr>
          <p:cNvSpPr txBox="1"/>
          <p:nvPr/>
        </p:nvSpPr>
        <p:spPr>
          <a:xfrm>
            <a:off x="8346987" y="3130884"/>
            <a:ext cx="11056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Other user of CReDo with restricted access?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E1EFBA40-6535-3FC7-5CE9-8039D7FE4482}"/>
              </a:ext>
            </a:extLst>
          </p:cNvPr>
          <p:cNvCxnSpPr>
            <a:cxnSpLocks/>
          </p:cNvCxnSpPr>
          <p:nvPr/>
        </p:nvCxnSpPr>
        <p:spPr>
          <a:xfrm flipV="1">
            <a:off x="8289807" y="3464170"/>
            <a:ext cx="224610" cy="98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BA9FEED4-B092-022E-D9B4-BAC39087A431}"/>
              </a:ext>
            </a:extLst>
          </p:cNvPr>
          <p:cNvSpPr txBox="1"/>
          <p:nvPr/>
        </p:nvSpPr>
        <p:spPr>
          <a:xfrm>
            <a:off x="9535181" y="1837686"/>
            <a:ext cx="242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Distributed architecture</a:t>
            </a:r>
          </a:p>
        </p:txBody>
      </p:sp>
      <p:cxnSp>
        <p:nvCxnSpPr>
          <p:cNvPr id="17" name="Connector: Curved 16">
            <a:extLst>
              <a:ext uri="{FF2B5EF4-FFF2-40B4-BE49-F238E27FC236}">
                <a16:creationId xmlns:a16="http://schemas.microsoft.com/office/drawing/2014/main" id="{8D8AB472-1842-E4F9-2586-2043D162A943}"/>
              </a:ext>
            </a:extLst>
          </p:cNvPr>
          <p:cNvCxnSpPr>
            <a:cxnSpLocks/>
          </p:cNvCxnSpPr>
          <p:nvPr/>
        </p:nvCxnSpPr>
        <p:spPr>
          <a:xfrm rot="10800000" flipV="1">
            <a:off x="7866954" y="2186800"/>
            <a:ext cx="1772039" cy="966132"/>
          </a:xfrm>
          <a:prstGeom prst="curvedConnector3">
            <a:avLst/>
          </a:prstGeom>
          <a:ln w="444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7B6A479-E54E-E0AA-1D50-92572723C1DD}"/>
              </a:ext>
            </a:extLst>
          </p:cNvPr>
          <p:cNvSpPr txBox="1"/>
          <p:nvPr/>
        </p:nvSpPr>
        <p:spPr>
          <a:xfrm>
            <a:off x="339021" y="131885"/>
            <a:ext cx="48613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CReDo: phase 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Distributed data sharing architecture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FFE5624-424E-3ACE-FD84-EB59086500A5}"/>
              </a:ext>
            </a:extLst>
          </p:cNvPr>
          <p:cNvSpPr txBox="1"/>
          <p:nvPr/>
        </p:nvSpPr>
        <p:spPr>
          <a:xfrm>
            <a:off x="312710" y="6140856"/>
            <a:ext cx="65299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CReDo uses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a common data structure to create interoperability between the data from the different asset owners</a:t>
            </a:r>
            <a:endParaRPr lang="en-GB" dirty="0"/>
          </a:p>
        </p:txBody>
      </p:sp>
      <p:cxnSp>
        <p:nvCxnSpPr>
          <p:cNvPr id="28" name="Connector: Curved 27">
            <a:extLst>
              <a:ext uri="{FF2B5EF4-FFF2-40B4-BE49-F238E27FC236}">
                <a16:creationId xmlns:a16="http://schemas.microsoft.com/office/drawing/2014/main" id="{E6D7FC8A-D98B-C00B-660D-F48FE5D1DAFE}"/>
              </a:ext>
            </a:extLst>
          </p:cNvPr>
          <p:cNvCxnSpPr>
            <a:cxnSpLocks/>
          </p:cNvCxnSpPr>
          <p:nvPr/>
        </p:nvCxnSpPr>
        <p:spPr>
          <a:xfrm flipV="1">
            <a:off x="3710501" y="4111096"/>
            <a:ext cx="3396329" cy="2071704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15A0A65D-58DF-F1F0-040F-3F7D061482E0}"/>
              </a:ext>
            </a:extLst>
          </p:cNvPr>
          <p:cNvCxnSpPr/>
          <p:nvPr/>
        </p:nvCxnSpPr>
        <p:spPr>
          <a:xfrm flipV="1">
            <a:off x="6378741" y="3851626"/>
            <a:ext cx="304835" cy="297121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E24222C0-73BC-09C3-4043-6AF3E6D8FC59}"/>
              </a:ext>
            </a:extLst>
          </p:cNvPr>
          <p:cNvCxnSpPr>
            <a:cxnSpLocks/>
          </p:cNvCxnSpPr>
          <p:nvPr/>
        </p:nvCxnSpPr>
        <p:spPr>
          <a:xfrm>
            <a:off x="6061354" y="3510778"/>
            <a:ext cx="377867" cy="5209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A32D46CA-51C9-F2BE-2077-B4A6D829F559}"/>
              </a:ext>
            </a:extLst>
          </p:cNvPr>
          <p:cNvCxnSpPr>
            <a:cxnSpLocks/>
          </p:cNvCxnSpPr>
          <p:nvPr/>
        </p:nvCxnSpPr>
        <p:spPr>
          <a:xfrm>
            <a:off x="6378969" y="2874301"/>
            <a:ext cx="281387" cy="221856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C447B024-11D8-EF2E-0106-606F0D08F30D}"/>
              </a:ext>
            </a:extLst>
          </p:cNvPr>
          <p:cNvSpPr txBox="1"/>
          <p:nvPr/>
        </p:nvSpPr>
        <p:spPr>
          <a:xfrm>
            <a:off x="719112" y="1634957"/>
            <a:ext cx="33138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>
                <a:solidFill>
                  <a:prstClr val="black"/>
                </a:solidFill>
                <a:latin typeface="Calibri" panose="020F0502020204030204"/>
              </a:rPr>
              <a:t>Access, security and quality protocols for CReDo</a:t>
            </a:r>
            <a:endParaRPr lang="en-GB"/>
          </a:p>
        </p:txBody>
      </p:sp>
      <p:pic>
        <p:nvPicPr>
          <p:cNvPr id="39" name="Graphic 38" descr="Lock outline">
            <a:extLst>
              <a:ext uri="{FF2B5EF4-FFF2-40B4-BE49-F238E27FC236}">
                <a16:creationId xmlns:a16="http://schemas.microsoft.com/office/drawing/2014/main" id="{6796AA2F-910C-BD91-C078-6B1539B967F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869360" y="3370036"/>
            <a:ext cx="194161" cy="19416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A773AAA-9D5D-6C62-6280-25053A6125AF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866347" y="4156566"/>
            <a:ext cx="181390" cy="203753"/>
          </a:xfrm>
          <a:prstGeom prst="rect">
            <a:avLst/>
          </a:prstGeom>
        </p:spPr>
      </p:pic>
      <p:pic>
        <p:nvPicPr>
          <p:cNvPr id="16" name="Graphic 15" descr="Lock outline">
            <a:extLst>
              <a:ext uri="{FF2B5EF4-FFF2-40B4-BE49-F238E27FC236}">
                <a16:creationId xmlns:a16="http://schemas.microsoft.com/office/drawing/2014/main" id="{D9F8808E-88DE-3510-0E9C-68163B4F42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574428" y="2272721"/>
            <a:ext cx="396894" cy="382912"/>
          </a:xfrm>
          <a:prstGeom prst="rect">
            <a:avLst/>
          </a:prstGeom>
        </p:spPr>
      </p:pic>
      <p:pic>
        <p:nvPicPr>
          <p:cNvPr id="40" name="Graphic 39" descr="Lock outline">
            <a:extLst>
              <a:ext uri="{FF2B5EF4-FFF2-40B4-BE49-F238E27FC236}">
                <a16:creationId xmlns:a16="http://schemas.microsoft.com/office/drawing/2014/main" id="{0047823E-5636-DD5A-090A-FA59B5D3372D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5685034" y="3405236"/>
            <a:ext cx="194161" cy="194160"/>
          </a:xfrm>
          <a:prstGeom prst="rect">
            <a:avLst/>
          </a:prstGeom>
        </p:spPr>
      </p:pic>
      <p:pic>
        <p:nvPicPr>
          <p:cNvPr id="42" name="Graphic 41" descr="Lock outline">
            <a:extLst>
              <a:ext uri="{FF2B5EF4-FFF2-40B4-BE49-F238E27FC236}">
                <a16:creationId xmlns:a16="http://schemas.microsoft.com/office/drawing/2014/main" id="{7AEADE65-A9AC-0784-5E9C-5146875A3CD6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 rot="2700000">
            <a:off x="6046560" y="4256014"/>
            <a:ext cx="194161" cy="194161"/>
          </a:xfrm>
          <a:prstGeom prst="rect">
            <a:avLst/>
          </a:prstGeom>
        </p:spPr>
      </p:pic>
      <p:pic>
        <p:nvPicPr>
          <p:cNvPr id="44" name="Graphic 43" descr="Lock outline">
            <a:extLst>
              <a:ext uri="{FF2B5EF4-FFF2-40B4-BE49-F238E27FC236}">
                <a16:creationId xmlns:a16="http://schemas.microsoft.com/office/drawing/2014/main" id="{B4A7A395-7EF1-3B01-FF73-C9F717862432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 rot="18900000">
            <a:off x="6046438" y="2566203"/>
            <a:ext cx="194161" cy="194161"/>
          </a:xfrm>
          <a:prstGeom prst="rect">
            <a:avLst/>
          </a:prstGeom>
        </p:spPr>
      </p:pic>
      <p:pic>
        <p:nvPicPr>
          <p:cNvPr id="4" name="Graphic 3" descr="Lock outline">
            <a:extLst>
              <a:ext uri="{FF2B5EF4-FFF2-40B4-BE49-F238E27FC236}">
                <a16:creationId xmlns:a16="http://schemas.microsoft.com/office/drawing/2014/main" id="{68802B2F-1F00-B2F7-2CDE-F992CB2446FF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805437" y="3307363"/>
            <a:ext cx="431848" cy="424857"/>
          </a:xfrm>
          <a:prstGeom prst="rect">
            <a:avLst/>
          </a:prstGeom>
        </p:spPr>
      </p:pic>
      <p:pic>
        <p:nvPicPr>
          <p:cNvPr id="24" name="Graphic 23" descr="Lock outline">
            <a:extLst>
              <a:ext uri="{FF2B5EF4-FFF2-40B4-BE49-F238E27FC236}">
                <a16:creationId xmlns:a16="http://schemas.microsoft.com/office/drawing/2014/main" id="{9A06ABA3-4A94-F3C4-A023-648EC945FB61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1553456" y="3307363"/>
            <a:ext cx="431848" cy="424857"/>
          </a:xfrm>
          <a:prstGeom prst="rect">
            <a:avLst/>
          </a:prstGeom>
        </p:spPr>
      </p:pic>
      <p:pic>
        <p:nvPicPr>
          <p:cNvPr id="41" name="Graphic 40" descr="Lock outline">
            <a:extLst>
              <a:ext uri="{FF2B5EF4-FFF2-40B4-BE49-F238E27FC236}">
                <a16:creationId xmlns:a16="http://schemas.microsoft.com/office/drawing/2014/main" id="{E018C9B7-FADA-7273-D6B0-D557DBCCB550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2217584" y="3314355"/>
            <a:ext cx="431848" cy="4248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BC45520-12D7-000D-DE03-2A52CBE29AEA}"/>
              </a:ext>
            </a:extLst>
          </p:cNvPr>
          <p:cNvSpPr txBox="1"/>
          <p:nvPr/>
        </p:nvSpPr>
        <p:spPr>
          <a:xfrm>
            <a:off x="991754" y="2557746"/>
            <a:ext cx="3313827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b="1">
                <a:latin typeface="Calibri" panose="020F0502020204030204"/>
              </a:rPr>
              <a:t>can connect to</a:t>
            </a:r>
            <a:endParaRPr lang="en-GB" b="1">
              <a:latin typeface="Calibri"/>
              <a:cs typeface="Calibri"/>
            </a:endParaRP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5C17A7F-48C0-4CDA-331A-14C8C60E5B06}"/>
              </a:ext>
            </a:extLst>
          </p:cNvPr>
          <p:cNvCxnSpPr/>
          <p:nvPr/>
        </p:nvCxnSpPr>
        <p:spPr>
          <a:xfrm flipH="1">
            <a:off x="1051418" y="2880918"/>
            <a:ext cx="679509" cy="404069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67BD80E6-1192-A5F2-AC84-BE9A30798C13}"/>
              </a:ext>
            </a:extLst>
          </p:cNvPr>
          <p:cNvCxnSpPr/>
          <p:nvPr/>
        </p:nvCxnSpPr>
        <p:spPr>
          <a:xfrm>
            <a:off x="1817878" y="2876985"/>
            <a:ext cx="620784" cy="383099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A7AA436D-D456-5E4C-D085-BA36B78505FA}"/>
              </a:ext>
            </a:extLst>
          </p:cNvPr>
          <p:cNvCxnSpPr>
            <a:cxnSpLocks/>
          </p:cNvCxnSpPr>
          <p:nvPr/>
        </p:nvCxnSpPr>
        <p:spPr>
          <a:xfrm>
            <a:off x="1775933" y="2897958"/>
            <a:ext cx="5592" cy="418053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Graphic 44" descr="Cloud Computing with solid fill">
            <a:extLst>
              <a:ext uri="{FF2B5EF4-FFF2-40B4-BE49-F238E27FC236}">
                <a16:creationId xmlns:a16="http://schemas.microsoft.com/office/drawing/2014/main" id="{404196B8-CF84-715F-67E6-2CA5CAC586F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1494140" y="4032637"/>
            <a:ext cx="642004" cy="642004"/>
          </a:xfrm>
          <a:prstGeom prst="rect">
            <a:avLst/>
          </a:prstGeom>
        </p:spPr>
      </p:pic>
      <p:pic>
        <p:nvPicPr>
          <p:cNvPr id="46" name="Graphic 45" descr="Electric Tower outline">
            <a:extLst>
              <a:ext uri="{FF2B5EF4-FFF2-40B4-BE49-F238E27FC236}">
                <a16:creationId xmlns:a16="http://schemas.microsoft.com/office/drawing/2014/main" id="{121E53EF-82A6-5D27-0BAA-4190256C1E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42449" y="5663755"/>
            <a:ext cx="370212" cy="370212"/>
          </a:xfrm>
          <a:prstGeom prst="rect">
            <a:avLst/>
          </a:prstGeom>
        </p:spPr>
      </p:pic>
      <p:pic>
        <p:nvPicPr>
          <p:cNvPr id="34" name="Graphic 33" descr="Gears with solid fill">
            <a:extLst>
              <a:ext uri="{FF2B5EF4-FFF2-40B4-BE49-F238E27FC236}">
                <a16:creationId xmlns:a16="http://schemas.microsoft.com/office/drawing/2014/main" id="{417DB34C-CE2A-9FD3-6B08-68796486945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477615" y="4107924"/>
            <a:ext cx="185867" cy="185867"/>
          </a:xfrm>
          <a:prstGeom prst="rect">
            <a:avLst/>
          </a:prstGeom>
        </p:spPr>
      </p:pic>
      <p:pic>
        <p:nvPicPr>
          <p:cNvPr id="48" name="Graphic 47" descr="Gears with solid fill">
            <a:extLst>
              <a:ext uri="{FF2B5EF4-FFF2-40B4-BE49-F238E27FC236}">
                <a16:creationId xmlns:a16="http://schemas.microsoft.com/office/drawing/2014/main" id="{E44601E8-9F06-E3DA-36AD-43A43E6376E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913048" y="4241399"/>
            <a:ext cx="330430" cy="330430"/>
          </a:xfrm>
          <a:prstGeom prst="rect">
            <a:avLst/>
          </a:prstGeom>
        </p:spPr>
      </p:pic>
      <p:pic>
        <p:nvPicPr>
          <p:cNvPr id="49" name="Graphic 49" descr="Water with solid fill">
            <a:extLst>
              <a:ext uri="{FF2B5EF4-FFF2-40B4-BE49-F238E27FC236}">
                <a16:creationId xmlns:a16="http://schemas.microsoft.com/office/drawing/2014/main" id="{9F0C85A9-6E02-4219-0F26-6C244C2B3E6E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1535185" y="5586369"/>
            <a:ext cx="501943" cy="522914"/>
          </a:xfrm>
          <a:prstGeom prst="rect">
            <a:avLst/>
          </a:prstGeom>
        </p:spPr>
      </p:pic>
      <p:pic>
        <p:nvPicPr>
          <p:cNvPr id="52" name="Graphic 52" descr="Speaker phone with solid fill">
            <a:extLst>
              <a:ext uri="{FF2B5EF4-FFF2-40B4-BE49-F238E27FC236}">
                <a16:creationId xmlns:a16="http://schemas.microsoft.com/office/drawing/2014/main" id="{CACAA78C-EC07-11AE-2709-8C54DE5E36B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2276215" y="5558406"/>
            <a:ext cx="501942" cy="494951"/>
          </a:xfrm>
          <a:prstGeom prst="rect">
            <a:avLst/>
          </a:prstGeom>
        </p:spPr>
      </p:pic>
      <p:pic>
        <p:nvPicPr>
          <p:cNvPr id="53" name="Graphic 52" descr="Speaker phone with solid fill">
            <a:extLst>
              <a:ext uri="{FF2B5EF4-FFF2-40B4-BE49-F238E27FC236}">
                <a16:creationId xmlns:a16="http://schemas.microsoft.com/office/drawing/2014/main" id="{F7A9F864-C573-5EBB-8648-857991578A38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96DAC541-7B7A-43D3-8B79-37D633B846F1}">
                <asvg:svgBlip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4995645" y="4971177"/>
            <a:ext cx="501942" cy="494951"/>
          </a:xfrm>
          <a:prstGeom prst="rect">
            <a:avLst/>
          </a:prstGeom>
        </p:spPr>
      </p:pic>
      <p:pic>
        <p:nvPicPr>
          <p:cNvPr id="54" name="Graphic 53" descr="Speaker phone with solid fill">
            <a:extLst>
              <a:ext uri="{FF2B5EF4-FFF2-40B4-BE49-F238E27FC236}">
                <a16:creationId xmlns:a16="http://schemas.microsoft.com/office/drawing/2014/main" id="{A0FB0AD6-1A6D-255A-4AC5-26A22821F48B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5533938" y="4439874"/>
            <a:ext cx="501942" cy="494951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2D70292-7E25-EACB-630D-6FFA576FF4FD}"/>
              </a:ext>
            </a:extLst>
          </p:cNvPr>
          <p:cNvSpPr txBox="1"/>
          <p:nvPr/>
        </p:nvSpPr>
        <p:spPr>
          <a:xfrm>
            <a:off x="991754" y="4620039"/>
            <a:ext cx="3313827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b="1">
                <a:latin typeface="Calibri" panose="020F0502020204030204"/>
              </a:rPr>
              <a:t>Distributed architecture </a:t>
            </a:r>
          </a:p>
          <a:p>
            <a:r>
              <a:rPr lang="en-GB" b="1">
                <a:latin typeface="Calibri" panose="020F0502020204030204"/>
              </a:rPr>
              <a:t>can connect to</a:t>
            </a:r>
            <a:endParaRPr lang="en-GB" b="1">
              <a:latin typeface="Calibri"/>
              <a:cs typeface="Calibri"/>
            </a:endParaRP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22BC59C4-5A29-590B-ECE3-64FAD608D8AB}"/>
              </a:ext>
            </a:extLst>
          </p:cNvPr>
          <p:cNvCxnSpPr>
            <a:cxnSpLocks/>
          </p:cNvCxnSpPr>
          <p:nvPr/>
        </p:nvCxnSpPr>
        <p:spPr>
          <a:xfrm flipH="1">
            <a:off x="1044427" y="5159927"/>
            <a:ext cx="679509" cy="404069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F5D8DAEB-2A2F-836E-3828-0B76394A8CE0}"/>
              </a:ext>
            </a:extLst>
          </p:cNvPr>
          <p:cNvCxnSpPr>
            <a:cxnSpLocks/>
          </p:cNvCxnSpPr>
          <p:nvPr/>
        </p:nvCxnSpPr>
        <p:spPr>
          <a:xfrm>
            <a:off x="1810887" y="5155994"/>
            <a:ext cx="620784" cy="383099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9AD4695A-5F97-625D-4958-6F37C6E1C6F6}"/>
              </a:ext>
            </a:extLst>
          </p:cNvPr>
          <p:cNvCxnSpPr>
            <a:cxnSpLocks/>
          </p:cNvCxnSpPr>
          <p:nvPr/>
        </p:nvCxnSpPr>
        <p:spPr>
          <a:xfrm>
            <a:off x="1768942" y="5176967"/>
            <a:ext cx="5592" cy="418053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>
            <a:extLst>
              <a:ext uri="{FF2B5EF4-FFF2-40B4-BE49-F238E27FC236}">
                <a16:creationId xmlns:a16="http://schemas.microsoft.com/office/drawing/2014/main" id="{9EEE0A3E-68C7-BCC8-B6C0-7974AB06D745}"/>
              </a:ext>
            </a:extLst>
          </p:cNvPr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4328108" y="3218314"/>
            <a:ext cx="1123951" cy="442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9236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Oval 84">
            <a:extLst>
              <a:ext uri="{FF2B5EF4-FFF2-40B4-BE49-F238E27FC236}">
                <a16:creationId xmlns:a16="http://schemas.microsoft.com/office/drawing/2014/main" id="{668254DA-7F01-4F6D-8BE5-C787C65CB0C0}"/>
              </a:ext>
            </a:extLst>
          </p:cNvPr>
          <p:cNvSpPr/>
          <p:nvPr/>
        </p:nvSpPr>
        <p:spPr>
          <a:xfrm>
            <a:off x="4518212" y="1059984"/>
            <a:ext cx="4932000" cy="4932000"/>
          </a:xfrm>
          <a:prstGeom prst="ellipse">
            <a:avLst/>
          </a:prstGeom>
          <a:noFill/>
          <a:ln>
            <a:solidFill>
              <a:srgbClr val="4545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4B59814-DBB4-4E89-95FF-824A9343C4E4}"/>
              </a:ext>
            </a:extLst>
          </p:cNvPr>
          <p:cNvSpPr/>
          <p:nvPr/>
        </p:nvSpPr>
        <p:spPr>
          <a:xfrm rot="10800000">
            <a:off x="6536674" y="808437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E98EEDD7-8CDA-4CB2-9EC5-579D82E6309B}"/>
              </a:ext>
            </a:extLst>
          </p:cNvPr>
          <p:cNvSpPr/>
          <p:nvPr/>
        </p:nvSpPr>
        <p:spPr>
          <a:xfrm rot="8100000">
            <a:off x="5199102" y="1361497"/>
            <a:ext cx="900242" cy="1607862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424A57FB-7F08-49D1-A38F-E098914808BA}"/>
              </a:ext>
            </a:extLst>
          </p:cNvPr>
          <p:cNvSpPr/>
          <p:nvPr/>
        </p:nvSpPr>
        <p:spPr>
          <a:xfrm rot="5400000">
            <a:off x="4632906" y="2698385"/>
            <a:ext cx="900242" cy="1607862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69BF71D6-9EAB-46E6-BCAC-8CBBF22D9587}"/>
              </a:ext>
            </a:extLst>
          </p:cNvPr>
          <p:cNvSpPr/>
          <p:nvPr/>
        </p:nvSpPr>
        <p:spPr>
          <a:xfrm rot="2700000">
            <a:off x="5196625" y="4047451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1EA18B0F-D771-4F3A-A706-3DB5802A1ACB}"/>
              </a:ext>
            </a:extLst>
          </p:cNvPr>
          <p:cNvSpPr/>
          <p:nvPr/>
        </p:nvSpPr>
        <p:spPr>
          <a:xfrm>
            <a:off x="6531509" y="4589402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6481BEB6-E225-4749-B5EE-03BF0799DA89}"/>
              </a:ext>
            </a:extLst>
          </p:cNvPr>
          <p:cNvSpPr/>
          <p:nvPr/>
        </p:nvSpPr>
        <p:spPr>
          <a:xfrm rot="18900000">
            <a:off x="7886525" y="4043802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9" name="Rectangle 258">
            <a:extLst>
              <a:ext uri="{FF2B5EF4-FFF2-40B4-BE49-F238E27FC236}">
                <a16:creationId xmlns:a16="http://schemas.microsoft.com/office/drawing/2014/main" id="{B8A488D9-21C3-4D61-A827-119BE1DFD1D3}"/>
              </a:ext>
            </a:extLst>
          </p:cNvPr>
          <p:cNvSpPr/>
          <p:nvPr/>
        </p:nvSpPr>
        <p:spPr>
          <a:xfrm rot="13500000">
            <a:off x="7871018" y="1367699"/>
            <a:ext cx="900242" cy="160786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0" name="Rectangle 259">
            <a:extLst>
              <a:ext uri="{FF2B5EF4-FFF2-40B4-BE49-F238E27FC236}">
                <a16:creationId xmlns:a16="http://schemas.microsoft.com/office/drawing/2014/main" id="{738557AB-B899-410F-ACB8-EF9B17BD3D8F}"/>
              </a:ext>
            </a:extLst>
          </p:cNvPr>
          <p:cNvSpPr/>
          <p:nvPr/>
        </p:nvSpPr>
        <p:spPr>
          <a:xfrm rot="16200000">
            <a:off x="8436132" y="2702405"/>
            <a:ext cx="900242" cy="1607863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49DDBF7D-F068-47EA-A89E-4A1A78D0134E}"/>
              </a:ext>
            </a:extLst>
          </p:cNvPr>
          <p:cNvSpPr txBox="1"/>
          <p:nvPr/>
        </p:nvSpPr>
        <p:spPr>
          <a:xfrm>
            <a:off x="6455469" y="391301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Wind Farm Operator</a:t>
            </a:r>
          </a:p>
        </p:txBody>
      </p:sp>
      <p:pic>
        <p:nvPicPr>
          <p:cNvPr id="5" name="Graphic 4" descr="Wind Turbines outline">
            <a:extLst>
              <a:ext uri="{FF2B5EF4-FFF2-40B4-BE49-F238E27FC236}">
                <a16:creationId xmlns:a16="http://schemas.microsoft.com/office/drawing/2014/main" id="{10F132EA-A532-4B46-8734-26EBB8ACB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01689" y="1643732"/>
            <a:ext cx="370212" cy="370212"/>
          </a:xfrm>
          <a:prstGeom prst="rect">
            <a:avLst/>
          </a:prstGeom>
        </p:spPr>
      </p:pic>
      <p:pic>
        <p:nvPicPr>
          <p:cNvPr id="7" name="Graphic 6" descr="Wind Turbines with solid fill">
            <a:extLst>
              <a:ext uri="{FF2B5EF4-FFF2-40B4-BE49-F238E27FC236}">
                <a16:creationId xmlns:a16="http://schemas.microsoft.com/office/drawing/2014/main" id="{5569AF1E-6CC5-4264-A729-CFD4AE2636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801689" y="856905"/>
            <a:ext cx="370212" cy="370212"/>
          </a:xfrm>
          <a:prstGeom prst="rect">
            <a:avLst/>
          </a:prstGeom>
        </p:spPr>
      </p:pic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38760906-5FAD-4771-8BB4-0AB90342DC66}"/>
              </a:ext>
            </a:extLst>
          </p:cNvPr>
          <p:cNvCxnSpPr>
            <a:cxnSpLocks/>
          </p:cNvCxnSpPr>
          <p:nvPr/>
        </p:nvCxnSpPr>
        <p:spPr>
          <a:xfrm rot="10800000">
            <a:off x="6986795" y="2008029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E9760CC-EFA2-49D8-9927-A4E22C474326}"/>
              </a:ext>
            </a:extLst>
          </p:cNvPr>
          <p:cNvGrpSpPr/>
          <p:nvPr/>
        </p:nvGrpSpPr>
        <p:grpSpPr>
          <a:xfrm>
            <a:off x="6609549" y="1309284"/>
            <a:ext cx="726630" cy="252281"/>
            <a:chOff x="6609549" y="1360087"/>
            <a:chExt cx="726630" cy="252281"/>
          </a:xfrm>
        </p:grpSpPr>
        <p:pic>
          <p:nvPicPr>
            <p:cNvPr id="34" name="Graphic 33" descr="Binary outline">
              <a:extLst>
                <a:ext uri="{FF2B5EF4-FFF2-40B4-BE49-F238E27FC236}">
                  <a16:creationId xmlns:a16="http://schemas.microsoft.com/office/drawing/2014/main" id="{7A811F38-8975-4620-AE28-CBA267E796C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138620" y="1388690"/>
              <a:ext cx="197559" cy="197559"/>
            </a:xfrm>
            <a:prstGeom prst="rect">
              <a:avLst/>
            </a:prstGeom>
          </p:spPr>
        </p:pic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49893B40-DC12-4CDC-AA9E-948439D0E5DA}"/>
                </a:ext>
              </a:extLst>
            </p:cNvPr>
            <p:cNvCxnSpPr>
              <a:cxnSpLocks/>
            </p:cNvCxnSpPr>
            <p:nvPr/>
          </p:nvCxnSpPr>
          <p:spPr>
            <a:xfrm rot="10800000" flipV="1">
              <a:off x="7108315" y="1369323"/>
              <a:ext cx="0" cy="236294"/>
            </a:xfrm>
            <a:prstGeom prst="straightConnector1">
              <a:avLst/>
            </a:prstGeom>
            <a:ln w="28575">
              <a:solidFill>
                <a:srgbClr val="0079C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Arrow Connector 89">
              <a:extLst>
                <a:ext uri="{FF2B5EF4-FFF2-40B4-BE49-F238E27FC236}">
                  <a16:creationId xmlns:a16="http://schemas.microsoft.com/office/drawing/2014/main" id="{700A1E21-EE07-424F-9865-4B4AD539C34D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6877818" y="1360087"/>
              <a:ext cx="0" cy="236294"/>
            </a:xfrm>
            <a:prstGeom prst="straightConnector1">
              <a:avLst/>
            </a:prstGeom>
            <a:ln w="28575">
              <a:solidFill>
                <a:srgbClr val="6A2C9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4" name="Graphic 93" descr="Person with idea outline">
              <a:extLst>
                <a:ext uri="{FF2B5EF4-FFF2-40B4-BE49-F238E27FC236}">
                  <a16:creationId xmlns:a16="http://schemas.microsoft.com/office/drawing/2014/main" id="{E504CA0E-B410-45A9-9699-F741001ABDE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6609549" y="1362571"/>
              <a:ext cx="249797" cy="249797"/>
            </a:xfrm>
            <a:prstGeom prst="rect">
              <a:avLst/>
            </a:prstGeom>
          </p:spPr>
        </p:pic>
      </p:grpSp>
      <p:pic>
        <p:nvPicPr>
          <p:cNvPr id="13" name="Graphic 12" descr="Power Plant outline">
            <a:extLst>
              <a:ext uri="{FF2B5EF4-FFF2-40B4-BE49-F238E27FC236}">
                <a16:creationId xmlns:a16="http://schemas.microsoft.com/office/drawing/2014/main" id="{0F2EC39F-3BAC-41FB-AA42-EE26E5567E0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2700000">
            <a:off x="7982965" y="2139591"/>
            <a:ext cx="370212" cy="370212"/>
          </a:xfrm>
          <a:prstGeom prst="rect">
            <a:avLst/>
          </a:prstGeom>
        </p:spPr>
      </p:pic>
      <p:pic>
        <p:nvPicPr>
          <p:cNvPr id="15" name="Graphic 14" descr="Power Plant with solid fill">
            <a:extLst>
              <a:ext uri="{FF2B5EF4-FFF2-40B4-BE49-F238E27FC236}">
                <a16:creationId xmlns:a16="http://schemas.microsoft.com/office/drawing/2014/main" id="{01EF5EA1-390E-468F-AF48-564C064D2CE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 rot="2700000">
            <a:off x="8539335" y="1583220"/>
            <a:ext cx="370212" cy="370212"/>
          </a:xfrm>
          <a:prstGeom prst="rect">
            <a:avLst/>
          </a:prstGeom>
        </p:spPr>
      </p:pic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44C4E87C-7129-48BA-85A9-7B25F2CAE4F0}"/>
              </a:ext>
            </a:extLst>
          </p:cNvPr>
          <p:cNvCxnSpPr>
            <a:cxnSpLocks/>
          </p:cNvCxnSpPr>
          <p:nvPr/>
        </p:nvCxnSpPr>
        <p:spPr>
          <a:xfrm rot="13500000">
            <a:off x="7967440" y="2420783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20DCE187-6573-4F5A-A690-E03F9E04FB92}"/>
              </a:ext>
            </a:extLst>
          </p:cNvPr>
          <p:cNvSpPr txBox="1"/>
          <p:nvPr/>
        </p:nvSpPr>
        <p:spPr>
          <a:xfrm>
            <a:off x="8664798" y="1212025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Power Station Operator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139BBEC-0DA9-4401-AE10-57CEB351EEEA}"/>
              </a:ext>
            </a:extLst>
          </p:cNvPr>
          <p:cNvGrpSpPr/>
          <p:nvPr/>
        </p:nvGrpSpPr>
        <p:grpSpPr>
          <a:xfrm>
            <a:off x="8156597" y="1756852"/>
            <a:ext cx="579319" cy="579319"/>
            <a:chOff x="8106119" y="1779977"/>
            <a:chExt cx="579319" cy="579319"/>
          </a:xfrm>
        </p:grpSpPr>
        <p:pic>
          <p:nvPicPr>
            <p:cNvPr id="148" name="Graphic 147" descr="Binary outline">
              <a:extLst>
                <a:ext uri="{FF2B5EF4-FFF2-40B4-BE49-F238E27FC236}">
                  <a16:creationId xmlns:a16="http://schemas.microsoft.com/office/drawing/2014/main" id="{9FB274C1-E18A-4D87-AB2A-8436D68E72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 rot="2700000">
              <a:off x="8487879" y="2161737"/>
              <a:ext cx="197559" cy="197559"/>
            </a:xfrm>
            <a:prstGeom prst="rect">
              <a:avLst/>
            </a:prstGeom>
          </p:spPr>
        </p:pic>
        <p:cxnSp>
          <p:nvCxnSpPr>
            <p:cNvPr id="149" name="Straight Arrow Connector 148">
              <a:extLst>
                <a:ext uri="{FF2B5EF4-FFF2-40B4-BE49-F238E27FC236}">
                  <a16:creationId xmlns:a16="http://schemas.microsoft.com/office/drawing/2014/main" id="{DCB8EC65-6FB0-467E-AB1C-049043679EAF}"/>
                </a:ext>
              </a:extLst>
            </p:cNvPr>
            <p:cNvCxnSpPr>
              <a:cxnSpLocks/>
            </p:cNvCxnSpPr>
            <p:nvPr/>
          </p:nvCxnSpPr>
          <p:spPr>
            <a:xfrm rot="13500000" flipV="1">
              <a:off x="8491483" y="2056429"/>
              <a:ext cx="0" cy="236294"/>
            </a:xfrm>
            <a:prstGeom prst="straightConnector1">
              <a:avLst/>
            </a:prstGeom>
            <a:ln w="28575">
              <a:solidFill>
                <a:srgbClr val="0079C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Arrow Connector 149">
              <a:extLst>
                <a:ext uri="{FF2B5EF4-FFF2-40B4-BE49-F238E27FC236}">
                  <a16:creationId xmlns:a16="http://schemas.microsoft.com/office/drawing/2014/main" id="{0BE3A6AE-0271-4845-ACBB-A4C697B2922C}"/>
                </a:ext>
              </a:extLst>
            </p:cNvPr>
            <p:cNvCxnSpPr>
              <a:cxnSpLocks/>
            </p:cNvCxnSpPr>
            <p:nvPr/>
          </p:nvCxnSpPr>
          <p:spPr>
            <a:xfrm rot="13500000">
              <a:off x="8347042" y="1884281"/>
              <a:ext cx="0" cy="236294"/>
            </a:xfrm>
            <a:prstGeom prst="straightConnector1">
              <a:avLst/>
            </a:prstGeom>
            <a:ln w="28575">
              <a:solidFill>
                <a:srgbClr val="6A2C9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1" name="Graphic 150" descr="Person with idea outline">
              <a:extLst>
                <a:ext uri="{FF2B5EF4-FFF2-40B4-BE49-F238E27FC236}">
                  <a16:creationId xmlns:a16="http://schemas.microsoft.com/office/drawing/2014/main" id="{2D6946D3-B145-4F1B-BF0D-02501B62D37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 rot="2700000">
              <a:off x="8106119" y="1779977"/>
              <a:ext cx="249797" cy="249797"/>
            </a:xfrm>
            <a:prstGeom prst="rect">
              <a:avLst/>
            </a:prstGeom>
          </p:spPr>
        </p:pic>
      </p:grpSp>
      <p:sp>
        <p:nvSpPr>
          <p:cNvPr id="185" name="Rectangle 184">
            <a:extLst>
              <a:ext uri="{FF2B5EF4-FFF2-40B4-BE49-F238E27FC236}">
                <a16:creationId xmlns:a16="http://schemas.microsoft.com/office/drawing/2014/main" id="{BF0BD6D1-860F-43C4-83C1-7C6633092C1A}"/>
              </a:ext>
            </a:extLst>
          </p:cNvPr>
          <p:cNvSpPr/>
          <p:nvPr/>
        </p:nvSpPr>
        <p:spPr>
          <a:xfrm rot="13500000">
            <a:off x="7871017" y="1367698"/>
            <a:ext cx="900242" cy="1607862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6A8459F-A9C7-4D27-ABF8-650FDE2B9FF1}"/>
              </a:ext>
            </a:extLst>
          </p:cNvPr>
          <p:cNvSpPr txBox="1"/>
          <p:nvPr/>
        </p:nvSpPr>
        <p:spPr>
          <a:xfrm>
            <a:off x="4287749" y="1212025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Network Operator</a:t>
            </a:r>
          </a:p>
        </p:txBody>
      </p:sp>
      <p:pic>
        <p:nvPicPr>
          <p:cNvPr id="19" name="Graphic 18" descr="Electric Tower with solid fill">
            <a:extLst>
              <a:ext uri="{FF2B5EF4-FFF2-40B4-BE49-F238E27FC236}">
                <a16:creationId xmlns:a16="http://schemas.microsoft.com/office/drawing/2014/main" id="{11402077-35DB-44B0-9C62-F0CAF180372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18900000">
            <a:off x="5060814" y="1577018"/>
            <a:ext cx="370212" cy="370212"/>
          </a:xfrm>
          <a:prstGeom prst="rect">
            <a:avLst/>
          </a:prstGeom>
        </p:spPr>
      </p:pic>
      <p:pic>
        <p:nvPicPr>
          <p:cNvPr id="21" name="Graphic 20" descr="Electric Tower outline">
            <a:extLst>
              <a:ext uri="{FF2B5EF4-FFF2-40B4-BE49-F238E27FC236}">
                <a16:creationId xmlns:a16="http://schemas.microsoft.com/office/drawing/2014/main" id="{5522375B-56E9-4DB9-A597-ED5CE80452D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 rot="18900000">
            <a:off x="5617184" y="2133389"/>
            <a:ext cx="370212" cy="370212"/>
          </a:xfrm>
          <a:prstGeom prst="rect">
            <a:avLst/>
          </a:prstGeom>
        </p:spPr>
      </p:pic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A8EE4BA5-629A-4EE8-B289-A6053BA98BBA}"/>
              </a:ext>
            </a:extLst>
          </p:cNvPr>
          <p:cNvCxnSpPr>
            <a:cxnSpLocks/>
          </p:cNvCxnSpPr>
          <p:nvPr/>
        </p:nvCxnSpPr>
        <p:spPr>
          <a:xfrm rot="8100000">
            <a:off x="6002922" y="2414582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" name="Graphic 152" descr="Binary outline">
            <a:extLst>
              <a:ext uri="{FF2B5EF4-FFF2-40B4-BE49-F238E27FC236}">
                <a16:creationId xmlns:a16="http://schemas.microsoft.com/office/drawing/2014/main" id="{34A4EDC5-51DE-4F19-B332-626439A0CB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8900000">
            <a:off x="5616205" y="1750650"/>
            <a:ext cx="197559" cy="197559"/>
          </a:xfrm>
          <a:prstGeom prst="rect">
            <a:avLst/>
          </a:prstGeom>
        </p:spPr>
      </p:pic>
      <p:cxnSp>
        <p:nvCxnSpPr>
          <p:cNvPr id="154" name="Straight Arrow Connector 153">
            <a:extLst>
              <a:ext uri="{FF2B5EF4-FFF2-40B4-BE49-F238E27FC236}">
                <a16:creationId xmlns:a16="http://schemas.microsoft.com/office/drawing/2014/main" id="{E8E53091-2D79-4ECE-B878-3665B5FA990E}"/>
              </a:ext>
            </a:extLst>
          </p:cNvPr>
          <p:cNvCxnSpPr>
            <a:cxnSpLocks/>
          </p:cNvCxnSpPr>
          <p:nvPr/>
        </p:nvCxnSpPr>
        <p:spPr>
          <a:xfrm rot="8100000" flipV="1">
            <a:off x="5638281" y="1835693"/>
            <a:ext cx="0" cy="236294"/>
          </a:xfrm>
          <a:prstGeom prst="straightConnector1">
            <a:avLst/>
          </a:prstGeom>
          <a:ln w="28575">
            <a:solidFill>
              <a:srgbClr val="0079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Arrow Connector 154">
            <a:extLst>
              <a:ext uri="{FF2B5EF4-FFF2-40B4-BE49-F238E27FC236}">
                <a16:creationId xmlns:a16="http://schemas.microsoft.com/office/drawing/2014/main" id="{F458E447-7736-40DC-A1B5-7711C66E57DA}"/>
              </a:ext>
            </a:extLst>
          </p:cNvPr>
          <p:cNvCxnSpPr>
            <a:cxnSpLocks/>
          </p:cNvCxnSpPr>
          <p:nvPr/>
        </p:nvCxnSpPr>
        <p:spPr>
          <a:xfrm rot="8100000">
            <a:off x="5466132" y="1980135"/>
            <a:ext cx="0" cy="236294"/>
          </a:xfrm>
          <a:prstGeom prst="straightConnector1">
            <a:avLst/>
          </a:prstGeom>
          <a:ln w="28575">
            <a:solidFill>
              <a:srgbClr val="6A2C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6" name="Graphic 155" descr="Person with idea outline">
            <a:extLst>
              <a:ext uri="{FF2B5EF4-FFF2-40B4-BE49-F238E27FC236}">
                <a16:creationId xmlns:a16="http://schemas.microsoft.com/office/drawing/2014/main" id="{272A6885-F6EF-484B-9D64-17467B31337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18900000">
            <a:off x="5234445" y="2080172"/>
            <a:ext cx="249797" cy="249797"/>
          </a:xfrm>
          <a:prstGeom prst="rect">
            <a:avLst/>
          </a:prstGeom>
        </p:spPr>
      </p:pic>
      <p:sp>
        <p:nvSpPr>
          <p:cNvPr id="116" name="TextBox 115">
            <a:extLst>
              <a:ext uri="{FF2B5EF4-FFF2-40B4-BE49-F238E27FC236}">
                <a16:creationId xmlns:a16="http://schemas.microsoft.com/office/drawing/2014/main" id="{081DBDBB-702E-40E4-8DB2-DA4F65A690F6}"/>
              </a:ext>
            </a:extLst>
          </p:cNvPr>
          <p:cNvSpPr txBox="1"/>
          <p:nvPr/>
        </p:nvSpPr>
        <p:spPr>
          <a:xfrm>
            <a:off x="3373102" y="3279572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Industrial Consumer</a:t>
            </a:r>
          </a:p>
        </p:txBody>
      </p:sp>
      <p:pic>
        <p:nvPicPr>
          <p:cNvPr id="9" name="Graphic 8" descr="Factory with solid fill">
            <a:extLst>
              <a:ext uri="{FF2B5EF4-FFF2-40B4-BE49-F238E27FC236}">
                <a16:creationId xmlns:a16="http://schemas.microsoft.com/office/drawing/2014/main" id="{BAD80200-4364-420A-A8CE-966553833927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4327563" y="3317210"/>
            <a:ext cx="370212" cy="370212"/>
          </a:xfrm>
          <a:prstGeom prst="rect">
            <a:avLst/>
          </a:prstGeom>
        </p:spPr>
      </p:pic>
      <p:pic>
        <p:nvPicPr>
          <p:cNvPr id="11" name="Graphic 10" descr="Factory outline">
            <a:extLst>
              <a:ext uri="{FF2B5EF4-FFF2-40B4-BE49-F238E27FC236}">
                <a16:creationId xmlns:a16="http://schemas.microsoft.com/office/drawing/2014/main" id="{8B5580D8-FFEC-4043-8604-2CE9C6B4F910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114390" y="3317210"/>
            <a:ext cx="370212" cy="370212"/>
          </a:xfrm>
          <a:prstGeom prst="rect">
            <a:avLst/>
          </a:prstGeom>
        </p:spPr>
      </p:pic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67C812E7-DABC-43C6-87DE-2AC8345391F7}"/>
              </a:ext>
            </a:extLst>
          </p:cNvPr>
          <p:cNvCxnSpPr>
            <a:cxnSpLocks/>
          </p:cNvCxnSpPr>
          <p:nvPr/>
        </p:nvCxnSpPr>
        <p:spPr>
          <a:xfrm rot="5400000">
            <a:off x="5583232" y="3397772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C598D190-B91F-4EAC-B961-88689AC940C9}"/>
              </a:ext>
            </a:extLst>
          </p:cNvPr>
          <p:cNvGrpSpPr/>
          <p:nvPr/>
        </p:nvGrpSpPr>
        <p:grpSpPr>
          <a:xfrm>
            <a:off x="4775034" y="3152932"/>
            <a:ext cx="262096" cy="726630"/>
            <a:chOff x="4820927" y="3152932"/>
            <a:chExt cx="262096" cy="726630"/>
          </a:xfrm>
        </p:grpSpPr>
        <p:pic>
          <p:nvPicPr>
            <p:cNvPr id="158" name="Graphic 157" descr="Binary outline">
              <a:extLst>
                <a:ext uri="{FF2B5EF4-FFF2-40B4-BE49-F238E27FC236}">
                  <a16:creationId xmlns:a16="http://schemas.microsoft.com/office/drawing/2014/main" id="{38700223-F861-46C5-A125-0AFD40C1E32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4859345" y="3152932"/>
              <a:ext cx="197559" cy="197559"/>
            </a:xfrm>
            <a:prstGeom prst="rect">
              <a:avLst/>
            </a:prstGeom>
          </p:spPr>
        </p:pic>
        <p:cxnSp>
          <p:nvCxnSpPr>
            <p:cNvPr id="159" name="Straight Arrow Connector 158">
              <a:extLst>
                <a:ext uri="{FF2B5EF4-FFF2-40B4-BE49-F238E27FC236}">
                  <a16:creationId xmlns:a16="http://schemas.microsoft.com/office/drawing/2014/main" id="{AA4DD94F-B341-49AA-A1AB-934A75C88A2E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4958124" y="3247065"/>
              <a:ext cx="0" cy="236294"/>
            </a:xfrm>
            <a:prstGeom prst="straightConnector1">
              <a:avLst/>
            </a:prstGeom>
            <a:ln w="28575">
              <a:solidFill>
                <a:srgbClr val="0079C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Arrow Connector 159">
              <a:extLst>
                <a:ext uri="{FF2B5EF4-FFF2-40B4-BE49-F238E27FC236}">
                  <a16:creationId xmlns:a16="http://schemas.microsoft.com/office/drawing/2014/main" id="{D1535947-1914-4E04-BEE9-5DB789072217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4939074" y="3486217"/>
              <a:ext cx="0" cy="236294"/>
            </a:xfrm>
            <a:prstGeom prst="straightConnector1">
              <a:avLst/>
            </a:prstGeom>
            <a:ln w="28575">
              <a:solidFill>
                <a:srgbClr val="6A2C9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61" name="Graphic 160" descr="Person with idea outline">
              <a:extLst>
                <a:ext uri="{FF2B5EF4-FFF2-40B4-BE49-F238E27FC236}">
                  <a16:creationId xmlns:a16="http://schemas.microsoft.com/office/drawing/2014/main" id="{D73BB097-7E46-4F72-B096-C3D5958499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4833226" y="3629765"/>
              <a:ext cx="249797" cy="249797"/>
            </a:xfrm>
            <a:prstGeom prst="rect">
              <a:avLst/>
            </a:prstGeom>
          </p:spPr>
        </p:pic>
      </p:grpSp>
      <p:pic>
        <p:nvPicPr>
          <p:cNvPr id="25" name="Graphic 24" descr="Battery charging outline">
            <a:extLst>
              <a:ext uri="{FF2B5EF4-FFF2-40B4-BE49-F238E27FC236}">
                <a16:creationId xmlns:a16="http://schemas.microsoft.com/office/drawing/2014/main" id="{A7738B96-AF75-4B69-91DF-0473F1F29494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 rot="2700000">
            <a:off x="5614707" y="4513209"/>
            <a:ext cx="370212" cy="370212"/>
          </a:xfrm>
          <a:prstGeom prst="rect">
            <a:avLst/>
          </a:prstGeom>
        </p:spPr>
      </p:pic>
      <p:pic>
        <p:nvPicPr>
          <p:cNvPr id="27" name="Graphic 26" descr="Battery charging with solid fill">
            <a:extLst>
              <a:ext uri="{FF2B5EF4-FFF2-40B4-BE49-F238E27FC236}">
                <a16:creationId xmlns:a16="http://schemas.microsoft.com/office/drawing/2014/main" id="{9316ACC1-DE2C-46AF-8402-A87F3008338C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 rot="2700000">
            <a:off x="5058336" y="5069580"/>
            <a:ext cx="370212" cy="370212"/>
          </a:xfrm>
          <a:prstGeom prst="rect">
            <a:avLst/>
          </a:prstGeom>
        </p:spPr>
      </p:pic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9F27B872-5607-42E6-AAAA-B645B3A91C3E}"/>
              </a:ext>
            </a:extLst>
          </p:cNvPr>
          <p:cNvCxnSpPr>
            <a:cxnSpLocks/>
          </p:cNvCxnSpPr>
          <p:nvPr/>
        </p:nvCxnSpPr>
        <p:spPr>
          <a:xfrm rot="2700000">
            <a:off x="6000444" y="4393139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>
            <a:extLst>
              <a:ext uri="{FF2B5EF4-FFF2-40B4-BE49-F238E27FC236}">
                <a16:creationId xmlns:a16="http://schemas.microsoft.com/office/drawing/2014/main" id="{1F34334F-836F-4E59-A61F-6BA81E0B55C7}"/>
              </a:ext>
            </a:extLst>
          </p:cNvPr>
          <p:cNvSpPr txBox="1"/>
          <p:nvPr/>
        </p:nvSpPr>
        <p:spPr>
          <a:xfrm>
            <a:off x="4287749" y="5484983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Distributed Storage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04D7E76-A0A7-468C-9ABD-1F18ACCB8D43}"/>
              </a:ext>
            </a:extLst>
          </p:cNvPr>
          <p:cNvGrpSpPr/>
          <p:nvPr/>
        </p:nvGrpSpPr>
        <p:grpSpPr>
          <a:xfrm>
            <a:off x="5231968" y="4686841"/>
            <a:ext cx="579319" cy="579319"/>
            <a:chOff x="5282446" y="4663715"/>
            <a:chExt cx="579319" cy="579319"/>
          </a:xfrm>
        </p:grpSpPr>
        <p:pic>
          <p:nvPicPr>
            <p:cNvPr id="163" name="Graphic 162" descr="Binary outline">
              <a:extLst>
                <a:ext uri="{FF2B5EF4-FFF2-40B4-BE49-F238E27FC236}">
                  <a16:creationId xmlns:a16="http://schemas.microsoft.com/office/drawing/2014/main" id="{01A4C0D2-5FB1-4FCD-8FA3-DF9126943D0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 rot="2700000">
              <a:off x="5282446" y="4663715"/>
              <a:ext cx="197559" cy="197559"/>
            </a:xfrm>
            <a:prstGeom prst="rect">
              <a:avLst/>
            </a:prstGeom>
          </p:spPr>
        </p:pic>
        <p:cxnSp>
          <p:nvCxnSpPr>
            <p:cNvPr id="164" name="Straight Arrow Connector 163">
              <a:extLst>
                <a:ext uri="{FF2B5EF4-FFF2-40B4-BE49-F238E27FC236}">
                  <a16:creationId xmlns:a16="http://schemas.microsoft.com/office/drawing/2014/main" id="{5BE99C26-DA10-463B-A66A-0E0E079A4AEA}"/>
                </a:ext>
              </a:extLst>
            </p:cNvPr>
            <p:cNvCxnSpPr>
              <a:cxnSpLocks/>
            </p:cNvCxnSpPr>
            <p:nvPr/>
          </p:nvCxnSpPr>
          <p:spPr>
            <a:xfrm rot="2700000" flipV="1">
              <a:off x="5494873" y="4702577"/>
              <a:ext cx="0" cy="236294"/>
            </a:xfrm>
            <a:prstGeom prst="straightConnector1">
              <a:avLst/>
            </a:prstGeom>
            <a:ln w="28575">
              <a:solidFill>
                <a:srgbClr val="0079C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Arrow Connector 164">
              <a:extLst>
                <a:ext uri="{FF2B5EF4-FFF2-40B4-BE49-F238E27FC236}">
                  <a16:creationId xmlns:a16="http://schemas.microsoft.com/office/drawing/2014/main" id="{B03535C8-E1EE-47EA-B864-BFCCDC3735EA}"/>
                </a:ext>
              </a:extLst>
            </p:cNvPr>
            <p:cNvCxnSpPr>
              <a:cxnSpLocks/>
            </p:cNvCxnSpPr>
            <p:nvPr/>
          </p:nvCxnSpPr>
          <p:spPr>
            <a:xfrm rot="2700000">
              <a:off x="5648550" y="4911672"/>
              <a:ext cx="0" cy="236294"/>
            </a:xfrm>
            <a:prstGeom prst="straightConnector1">
              <a:avLst/>
            </a:prstGeom>
            <a:ln w="28575">
              <a:solidFill>
                <a:srgbClr val="6A2C9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66" name="Graphic 165" descr="Person with idea outline">
              <a:extLst>
                <a:ext uri="{FF2B5EF4-FFF2-40B4-BE49-F238E27FC236}">
                  <a16:creationId xmlns:a16="http://schemas.microsoft.com/office/drawing/2014/main" id="{12C62DAD-ED80-46DB-928C-A99C5AF59C8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 rot="2700000">
              <a:off x="5611968" y="4993237"/>
              <a:ext cx="249797" cy="249797"/>
            </a:xfrm>
            <a:prstGeom prst="rect">
              <a:avLst/>
            </a:prstGeom>
          </p:spPr>
        </p:pic>
      </p:grpSp>
      <p:pic>
        <p:nvPicPr>
          <p:cNvPr id="17" name="Graphic 16" descr="Electric car with solid fill">
            <a:extLst>
              <a:ext uri="{FF2B5EF4-FFF2-40B4-BE49-F238E27FC236}">
                <a16:creationId xmlns:a16="http://schemas.microsoft.com/office/drawing/2014/main" id="{67F28324-9726-483A-9CC6-DFBDF5CB1BB6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9271503" y="3321229"/>
            <a:ext cx="370212" cy="370212"/>
          </a:xfrm>
          <a:prstGeom prst="rect">
            <a:avLst/>
          </a:prstGeom>
        </p:spPr>
      </p:pic>
      <p:pic>
        <p:nvPicPr>
          <p:cNvPr id="23" name="Graphic 22" descr="Electric car outline">
            <a:extLst>
              <a:ext uri="{FF2B5EF4-FFF2-40B4-BE49-F238E27FC236}">
                <a16:creationId xmlns:a16="http://schemas.microsoft.com/office/drawing/2014/main" id="{3B3B77DE-C182-4B5B-A150-E626FEDAFEEA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8484676" y="3321229"/>
            <a:ext cx="370212" cy="370212"/>
          </a:xfrm>
          <a:prstGeom prst="rect">
            <a:avLst/>
          </a:prstGeom>
        </p:spPr>
      </p:pic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A0AA0964-DD6C-4347-B6FF-81335D75C5D1}"/>
              </a:ext>
            </a:extLst>
          </p:cNvPr>
          <p:cNvCxnSpPr>
            <a:cxnSpLocks/>
          </p:cNvCxnSpPr>
          <p:nvPr/>
        </p:nvCxnSpPr>
        <p:spPr>
          <a:xfrm rot="16200000">
            <a:off x="8386046" y="3401791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TextBox 119">
            <a:extLst>
              <a:ext uri="{FF2B5EF4-FFF2-40B4-BE49-F238E27FC236}">
                <a16:creationId xmlns:a16="http://schemas.microsoft.com/office/drawing/2014/main" id="{DBEC6F6D-89DA-4765-8B20-5F2399698851}"/>
              </a:ext>
            </a:extLst>
          </p:cNvPr>
          <p:cNvSpPr txBox="1"/>
          <p:nvPr/>
        </p:nvSpPr>
        <p:spPr>
          <a:xfrm>
            <a:off x="9534973" y="3279572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Charging Provider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ACD4B3B-D2D1-4D8A-96D8-D51CEC78D356}"/>
              </a:ext>
            </a:extLst>
          </p:cNvPr>
          <p:cNvGrpSpPr/>
          <p:nvPr/>
        </p:nvGrpSpPr>
        <p:grpSpPr>
          <a:xfrm>
            <a:off x="8932437" y="3129090"/>
            <a:ext cx="261517" cy="726630"/>
            <a:chOff x="8874532" y="3129090"/>
            <a:chExt cx="261517" cy="726630"/>
          </a:xfrm>
        </p:grpSpPr>
        <p:pic>
          <p:nvPicPr>
            <p:cNvPr id="168" name="Graphic 167" descr="Binary outline">
              <a:extLst>
                <a:ext uri="{FF2B5EF4-FFF2-40B4-BE49-F238E27FC236}">
                  <a16:creationId xmlns:a16="http://schemas.microsoft.com/office/drawing/2014/main" id="{100A4BF2-ABBD-4761-878A-D1FD7DD55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8912372" y="3658161"/>
              <a:ext cx="197559" cy="197559"/>
            </a:xfrm>
            <a:prstGeom prst="rect">
              <a:avLst/>
            </a:prstGeom>
          </p:spPr>
        </p:pic>
        <p:cxnSp>
          <p:nvCxnSpPr>
            <p:cNvPr id="169" name="Straight Arrow Connector 168">
              <a:extLst>
                <a:ext uri="{FF2B5EF4-FFF2-40B4-BE49-F238E27FC236}">
                  <a16:creationId xmlns:a16="http://schemas.microsoft.com/office/drawing/2014/main" id="{36804A32-EEA2-4A91-9DA8-0811DE777EC0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992679" y="3506823"/>
              <a:ext cx="0" cy="236294"/>
            </a:xfrm>
            <a:prstGeom prst="straightConnector1">
              <a:avLst/>
            </a:prstGeom>
            <a:ln w="28575">
              <a:solidFill>
                <a:srgbClr val="0079C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Arrow Connector 169">
              <a:extLst>
                <a:ext uri="{FF2B5EF4-FFF2-40B4-BE49-F238E27FC236}">
                  <a16:creationId xmlns:a16="http://schemas.microsoft.com/office/drawing/2014/main" id="{C81F42FE-29DD-4FE2-966A-2F96F0B58594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9011151" y="3279790"/>
              <a:ext cx="0" cy="236294"/>
            </a:xfrm>
            <a:prstGeom prst="straightConnector1">
              <a:avLst/>
            </a:prstGeom>
            <a:ln w="28575">
              <a:solidFill>
                <a:srgbClr val="6A2C9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71" name="Graphic 170" descr="Person with idea outline">
              <a:extLst>
                <a:ext uri="{FF2B5EF4-FFF2-40B4-BE49-F238E27FC236}">
                  <a16:creationId xmlns:a16="http://schemas.microsoft.com/office/drawing/2014/main" id="{AE960A52-B7DE-4BD2-AC84-7A905E6F044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8886252" y="3129090"/>
              <a:ext cx="249797" cy="249797"/>
            </a:xfrm>
            <a:prstGeom prst="rect">
              <a:avLst/>
            </a:prstGeom>
          </p:spPr>
        </p:pic>
      </p:grpSp>
      <p:sp>
        <p:nvSpPr>
          <p:cNvPr id="189" name="Rectangle 188">
            <a:extLst>
              <a:ext uri="{FF2B5EF4-FFF2-40B4-BE49-F238E27FC236}">
                <a16:creationId xmlns:a16="http://schemas.microsoft.com/office/drawing/2014/main" id="{636D6B83-F3F3-4BB9-8E0E-73346D0ED12B}"/>
              </a:ext>
            </a:extLst>
          </p:cNvPr>
          <p:cNvSpPr/>
          <p:nvPr/>
        </p:nvSpPr>
        <p:spPr>
          <a:xfrm rot="16200000">
            <a:off x="8436131" y="2702404"/>
            <a:ext cx="900242" cy="1607863"/>
          </a:xfrm>
          <a:prstGeom prst="rect">
            <a:avLst/>
          </a:prstGeom>
          <a:noFill/>
          <a:ln>
            <a:solidFill>
              <a:srgbClr val="45454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A932A3E0-FA1E-4649-AE1F-41640D3E6EAA}"/>
              </a:ext>
            </a:extLst>
          </p:cNvPr>
          <p:cNvSpPr txBox="1"/>
          <p:nvPr/>
        </p:nvSpPr>
        <p:spPr>
          <a:xfrm>
            <a:off x="6455469" y="6197387"/>
            <a:ext cx="10574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System Operator</a:t>
            </a:r>
          </a:p>
        </p:txBody>
      </p:sp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65AE6196-15C0-41D1-B0FC-4F954482D327}"/>
              </a:ext>
            </a:extLst>
          </p:cNvPr>
          <p:cNvCxnSpPr>
            <a:cxnSpLocks/>
          </p:cNvCxnSpPr>
          <p:nvPr/>
        </p:nvCxnSpPr>
        <p:spPr>
          <a:xfrm>
            <a:off x="6981630" y="4788584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399FE6CD-AB55-457E-B084-6FDD8444F2E0}"/>
              </a:ext>
            </a:extLst>
          </p:cNvPr>
          <p:cNvGrpSpPr/>
          <p:nvPr/>
        </p:nvGrpSpPr>
        <p:grpSpPr>
          <a:xfrm>
            <a:off x="6632246" y="5439993"/>
            <a:ext cx="726630" cy="249797"/>
            <a:chOff x="6632246" y="5393334"/>
            <a:chExt cx="726630" cy="249797"/>
          </a:xfrm>
        </p:grpSpPr>
        <p:pic>
          <p:nvPicPr>
            <p:cNvPr id="127" name="Graphic 126" descr="Binary outline">
              <a:extLst>
                <a:ext uri="{FF2B5EF4-FFF2-40B4-BE49-F238E27FC236}">
                  <a16:creationId xmlns:a16="http://schemas.microsoft.com/office/drawing/2014/main" id="{65EFD3D6-F166-4D4A-9FE8-20B01C499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6632246" y="5419453"/>
              <a:ext cx="197559" cy="197559"/>
            </a:xfrm>
            <a:prstGeom prst="rect">
              <a:avLst/>
            </a:prstGeom>
          </p:spPr>
        </p:pic>
        <p:cxnSp>
          <p:nvCxnSpPr>
            <p:cNvPr id="128" name="Straight Arrow Connector 127">
              <a:extLst>
                <a:ext uri="{FF2B5EF4-FFF2-40B4-BE49-F238E27FC236}">
                  <a16:creationId xmlns:a16="http://schemas.microsoft.com/office/drawing/2014/main" id="{895C7729-50C2-4780-99CB-791767C56AC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853762" y="5400086"/>
              <a:ext cx="0" cy="236294"/>
            </a:xfrm>
            <a:prstGeom prst="straightConnector1">
              <a:avLst/>
            </a:prstGeom>
            <a:ln w="28575">
              <a:solidFill>
                <a:srgbClr val="0079C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Arrow Connector 128">
              <a:extLst>
                <a:ext uri="{FF2B5EF4-FFF2-40B4-BE49-F238E27FC236}">
                  <a16:creationId xmlns:a16="http://schemas.microsoft.com/office/drawing/2014/main" id="{A0693285-D8A3-4618-8DA9-C51F2A011753}"/>
                </a:ext>
              </a:extLst>
            </p:cNvPr>
            <p:cNvCxnSpPr>
              <a:cxnSpLocks/>
            </p:cNvCxnSpPr>
            <p:nvPr/>
          </p:nvCxnSpPr>
          <p:spPr>
            <a:xfrm>
              <a:off x="7109079" y="5400086"/>
              <a:ext cx="0" cy="236294"/>
            </a:xfrm>
            <a:prstGeom prst="straightConnector1">
              <a:avLst/>
            </a:prstGeom>
            <a:ln w="28575">
              <a:solidFill>
                <a:srgbClr val="6A2C9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0" name="Graphic 129" descr="Person with idea outline">
              <a:extLst>
                <a:ext uri="{FF2B5EF4-FFF2-40B4-BE49-F238E27FC236}">
                  <a16:creationId xmlns:a16="http://schemas.microsoft.com/office/drawing/2014/main" id="{07112310-72C6-423F-A535-3ABB024310C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109079" y="5393334"/>
              <a:ext cx="249797" cy="249797"/>
            </a:xfrm>
            <a:prstGeom prst="rect">
              <a:avLst/>
            </a:prstGeom>
          </p:spPr>
        </p:pic>
      </p:grpSp>
      <p:sp>
        <p:nvSpPr>
          <p:cNvPr id="137" name="TextBox 136">
            <a:extLst>
              <a:ext uri="{FF2B5EF4-FFF2-40B4-BE49-F238E27FC236}">
                <a16:creationId xmlns:a16="http://schemas.microsoft.com/office/drawing/2014/main" id="{3E6D18F5-E324-4593-9108-74C5CEBE5DC3}"/>
              </a:ext>
            </a:extLst>
          </p:cNvPr>
          <p:cNvSpPr txBox="1"/>
          <p:nvPr/>
        </p:nvSpPr>
        <p:spPr>
          <a:xfrm>
            <a:off x="8664798" y="5484983"/>
            <a:ext cx="10574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Electrolyser</a:t>
            </a:r>
          </a:p>
        </p:txBody>
      </p: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873657CC-4C0D-474D-850B-577057E13AB2}"/>
              </a:ext>
            </a:extLst>
          </p:cNvPr>
          <p:cNvCxnSpPr>
            <a:cxnSpLocks/>
          </p:cNvCxnSpPr>
          <p:nvPr/>
        </p:nvCxnSpPr>
        <p:spPr>
          <a:xfrm rot="18900000">
            <a:off x="7982947" y="4389491"/>
            <a:ext cx="0" cy="209089"/>
          </a:xfrm>
          <a:prstGeom prst="straightConnector1">
            <a:avLst/>
          </a:prstGeom>
          <a:ln w="28575">
            <a:solidFill>
              <a:srgbClr val="0079C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278BC0A-04BC-4E15-9914-666A68ABF464}"/>
              </a:ext>
            </a:extLst>
          </p:cNvPr>
          <p:cNvGrpSpPr/>
          <p:nvPr/>
        </p:nvGrpSpPr>
        <p:grpSpPr>
          <a:xfrm>
            <a:off x="8154636" y="4624926"/>
            <a:ext cx="579319" cy="579319"/>
            <a:chOff x="8148979" y="4632715"/>
            <a:chExt cx="579319" cy="579319"/>
          </a:xfrm>
        </p:grpSpPr>
        <p:pic>
          <p:nvPicPr>
            <p:cNvPr id="174" name="Graphic 173" descr="Binary outline">
              <a:extLst>
                <a:ext uri="{FF2B5EF4-FFF2-40B4-BE49-F238E27FC236}">
                  <a16:creationId xmlns:a16="http://schemas.microsoft.com/office/drawing/2014/main" id="{CC21EE0B-1170-4142-A370-105AFB6D17F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 rot="18900000">
              <a:off x="8148979" y="5014475"/>
              <a:ext cx="197559" cy="197559"/>
            </a:xfrm>
            <a:prstGeom prst="rect">
              <a:avLst/>
            </a:prstGeom>
          </p:spPr>
        </p:pic>
        <p:cxnSp>
          <p:nvCxnSpPr>
            <p:cNvPr id="175" name="Straight Arrow Connector 174">
              <a:extLst>
                <a:ext uri="{FF2B5EF4-FFF2-40B4-BE49-F238E27FC236}">
                  <a16:creationId xmlns:a16="http://schemas.microsoft.com/office/drawing/2014/main" id="{0BDEE09A-69FC-41F2-94D6-A676AEC94CD3}"/>
                </a:ext>
              </a:extLst>
            </p:cNvPr>
            <p:cNvCxnSpPr>
              <a:cxnSpLocks/>
            </p:cNvCxnSpPr>
            <p:nvPr/>
          </p:nvCxnSpPr>
          <p:spPr>
            <a:xfrm rot="18900000" flipV="1">
              <a:off x="8333700" y="4890696"/>
              <a:ext cx="0" cy="236294"/>
            </a:xfrm>
            <a:prstGeom prst="straightConnector1">
              <a:avLst/>
            </a:prstGeom>
            <a:ln w="28575">
              <a:solidFill>
                <a:srgbClr val="0079C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Arrow Connector 175">
              <a:extLst>
                <a:ext uri="{FF2B5EF4-FFF2-40B4-BE49-F238E27FC236}">
                  <a16:creationId xmlns:a16="http://schemas.microsoft.com/office/drawing/2014/main" id="{936463A8-366F-4323-9F46-6C08972EE3E6}"/>
                </a:ext>
              </a:extLst>
            </p:cNvPr>
            <p:cNvCxnSpPr>
              <a:cxnSpLocks/>
            </p:cNvCxnSpPr>
            <p:nvPr/>
          </p:nvCxnSpPr>
          <p:spPr>
            <a:xfrm rot="18900000">
              <a:off x="8515083" y="4727783"/>
              <a:ext cx="0" cy="236294"/>
            </a:xfrm>
            <a:prstGeom prst="straightConnector1">
              <a:avLst/>
            </a:prstGeom>
            <a:ln w="28575">
              <a:solidFill>
                <a:srgbClr val="6A2C9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77" name="Graphic 176" descr="Person with idea outline">
              <a:extLst>
                <a:ext uri="{FF2B5EF4-FFF2-40B4-BE49-F238E27FC236}">
                  <a16:creationId xmlns:a16="http://schemas.microsoft.com/office/drawing/2014/main" id="{DC1D480A-D2AC-497F-8DB1-4FA76ABAB21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 rot="18900000">
              <a:off x="8478501" y="4632715"/>
              <a:ext cx="249797" cy="249797"/>
            </a:xfrm>
            <a:prstGeom prst="rect">
              <a:avLst/>
            </a:prstGeom>
          </p:spPr>
        </p:pic>
      </p:grpSp>
      <p:pic>
        <p:nvPicPr>
          <p:cNvPr id="30" name="Graphic 29" descr="Bubbles with solid fill">
            <a:extLst>
              <a:ext uri="{FF2B5EF4-FFF2-40B4-BE49-F238E27FC236}">
                <a16:creationId xmlns:a16="http://schemas.microsoft.com/office/drawing/2014/main" id="{E70AA30D-F9DD-4937-91FF-0DE513BFD69E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 rot="18900000">
            <a:off x="8506338" y="4961901"/>
            <a:ext cx="370212" cy="370212"/>
          </a:xfrm>
          <a:prstGeom prst="rect">
            <a:avLst/>
          </a:prstGeom>
        </p:spPr>
      </p:pic>
      <p:pic>
        <p:nvPicPr>
          <p:cNvPr id="227" name="Graphic 226" descr="Bubbles outline">
            <a:extLst>
              <a:ext uri="{FF2B5EF4-FFF2-40B4-BE49-F238E27FC236}">
                <a16:creationId xmlns:a16="http://schemas.microsoft.com/office/drawing/2014/main" id="{23723B07-C2D2-4202-B9C5-EDDB840F0E32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 rot="18900000">
            <a:off x="8012041" y="4497059"/>
            <a:ext cx="370212" cy="370212"/>
          </a:xfrm>
          <a:prstGeom prst="rect">
            <a:avLst/>
          </a:prstGeom>
        </p:spPr>
      </p:pic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FF090296-81B8-491D-A34D-DB7660209E7D}"/>
              </a:ext>
            </a:extLst>
          </p:cNvPr>
          <p:cNvCxnSpPr>
            <a:cxnSpLocks/>
          </p:cNvCxnSpPr>
          <p:nvPr/>
        </p:nvCxnSpPr>
        <p:spPr>
          <a:xfrm flipH="1">
            <a:off x="4847443" y="2117567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4" name="Straight Connector 263">
            <a:extLst>
              <a:ext uri="{FF2B5EF4-FFF2-40B4-BE49-F238E27FC236}">
                <a16:creationId xmlns:a16="http://schemas.microsoft.com/office/drawing/2014/main" id="{9A218EE6-0D40-4A89-A418-354E9CBDF953}"/>
              </a:ext>
            </a:extLst>
          </p:cNvPr>
          <p:cNvCxnSpPr>
            <a:cxnSpLocks/>
          </p:cNvCxnSpPr>
          <p:nvPr/>
        </p:nvCxnSpPr>
        <p:spPr>
          <a:xfrm>
            <a:off x="4959928" y="2117762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392AB366-F644-4DD6-A407-467F297FE617}"/>
              </a:ext>
            </a:extLst>
          </p:cNvPr>
          <p:cNvCxnSpPr>
            <a:cxnSpLocks/>
          </p:cNvCxnSpPr>
          <p:nvPr/>
        </p:nvCxnSpPr>
        <p:spPr>
          <a:xfrm rot="9000000" flipH="1">
            <a:off x="4558529" y="301653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D4ACAEBF-391B-4EF5-8BA5-8F641C3DE10A}"/>
              </a:ext>
            </a:extLst>
          </p:cNvPr>
          <p:cNvCxnSpPr>
            <a:cxnSpLocks/>
          </p:cNvCxnSpPr>
          <p:nvPr/>
        </p:nvCxnSpPr>
        <p:spPr>
          <a:xfrm rot="9000000">
            <a:off x="4534781" y="2944843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Straight Connector 270">
            <a:extLst>
              <a:ext uri="{FF2B5EF4-FFF2-40B4-BE49-F238E27FC236}">
                <a16:creationId xmlns:a16="http://schemas.microsoft.com/office/drawing/2014/main" id="{244B60DE-0E9E-4628-86FF-9738C44D247A}"/>
              </a:ext>
            </a:extLst>
          </p:cNvPr>
          <p:cNvCxnSpPr>
            <a:cxnSpLocks/>
          </p:cNvCxnSpPr>
          <p:nvPr/>
        </p:nvCxnSpPr>
        <p:spPr>
          <a:xfrm rot="18000000" flipH="1">
            <a:off x="4474771" y="4012338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25306B1B-8DDA-4D34-ABF9-FDFC3AB0E44E}"/>
              </a:ext>
            </a:extLst>
          </p:cNvPr>
          <p:cNvCxnSpPr>
            <a:cxnSpLocks/>
          </p:cNvCxnSpPr>
          <p:nvPr/>
        </p:nvCxnSpPr>
        <p:spPr>
          <a:xfrm rot="18000000">
            <a:off x="4604947" y="3934786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FD4BA90-28FD-4C36-8603-6D9A3D5DB3DB}"/>
              </a:ext>
            </a:extLst>
          </p:cNvPr>
          <p:cNvCxnSpPr>
            <a:cxnSpLocks/>
          </p:cNvCxnSpPr>
          <p:nvPr/>
        </p:nvCxnSpPr>
        <p:spPr>
          <a:xfrm rot="5400000" flipH="1">
            <a:off x="4889234" y="4850005"/>
            <a:ext cx="108000" cy="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0DDE6193-C621-4F02-9BF0-40815941F267}"/>
              </a:ext>
            </a:extLst>
          </p:cNvPr>
          <p:cNvCxnSpPr>
            <a:cxnSpLocks/>
          </p:cNvCxnSpPr>
          <p:nvPr/>
        </p:nvCxnSpPr>
        <p:spPr>
          <a:xfrm rot="5400000">
            <a:off x="4889038" y="4854490"/>
            <a:ext cx="1" cy="108000"/>
          </a:xfrm>
          <a:prstGeom prst="line">
            <a:avLst/>
          </a:prstGeom>
          <a:ln w="12700">
            <a:solidFill>
              <a:srgbClr val="454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6" name="Group 275">
            <a:extLst>
              <a:ext uri="{FF2B5EF4-FFF2-40B4-BE49-F238E27FC236}">
                <a16:creationId xmlns:a16="http://schemas.microsoft.com/office/drawing/2014/main" id="{CA84790C-E48D-4B42-BA7B-1BA46CAE0604}"/>
              </a:ext>
            </a:extLst>
          </p:cNvPr>
          <p:cNvGrpSpPr/>
          <p:nvPr/>
        </p:nvGrpSpPr>
        <p:grpSpPr>
          <a:xfrm rot="16200000">
            <a:off x="5587889" y="5554228"/>
            <a:ext cx="112486" cy="108195"/>
            <a:chOff x="4037818" y="2117567"/>
            <a:chExt cx="112486" cy="108195"/>
          </a:xfrm>
        </p:grpSpPr>
        <p:cxnSp>
          <p:nvCxnSpPr>
            <p:cNvPr id="277" name="Straight Connector 276">
              <a:extLst>
                <a:ext uri="{FF2B5EF4-FFF2-40B4-BE49-F238E27FC236}">
                  <a16:creationId xmlns:a16="http://schemas.microsoft.com/office/drawing/2014/main" id="{E333ED0C-A3F2-41ED-8FA6-385824C85C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>
              <a:extLst>
                <a:ext uri="{FF2B5EF4-FFF2-40B4-BE49-F238E27FC236}">
                  <a16:creationId xmlns:a16="http://schemas.microsoft.com/office/drawing/2014/main" id="{A067EB6D-4FB1-4174-87B3-4564032CA1BD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" name="Group 278">
            <a:extLst>
              <a:ext uri="{FF2B5EF4-FFF2-40B4-BE49-F238E27FC236}">
                <a16:creationId xmlns:a16="http://schemas.microsoft.com/office/drawing/2014/main" id="{E3472B46-5044-49CC-9AA0-56A2E128D115}"/>
              </a:ext>
            </a:extLst>
          </p:cNvPr>
          <p:cNvGrpSpPr/>
          <p:nvPr/>
        </p:nvGrpSpPr>
        <p:grpSpPr>
          <a:xfrm rot="3600000">
            <a:off x="6387031" y="5874376"/>
            <a:ext cx="112486" cy="108195"/>
            <a:chOff x="4037818" y="2117567"/>
            <a:chExt cx="112486" cy="108195"/>
          </a:xfrm>
        </p:grpSpPr>
        <p:cxnSp>
          <p:nvCxnSpPr>
            <p:cNvPr id="280" name="Straight Connector 279">
              <a:extLst>
                <a:ext uri="{FF2B5EF4-FFF2-40B4-BE49-F238E27FC236}">
                  <a16:creationId xmlns:a16="http://schemas.microsoft.com/office/drawing/2014/main" id="{C61F5412-0E38-4BFB-AA62-E91DDD66770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Straight Connector 280">
              <a:extLst>
                <a:ext uri="{FF2B5EF4-FFF2-40B4-BE49-F238E27FC236}">
                  <a16:creationId xmlns:a16="http://schemas.microsoft.com/office/drawing/2014/main" id="{54562C10-067F-448D-93B4-0BBB32C04052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0" name="Group 289">
            <a:extLst>
              <a:ext uri="{FF2B5EF4-FFF2-40B4-BE49-F238E27FC236}">
                <a16:creationId xmlns:a16="http://schemas.microsoft.com/office/drawing/2014/main" id="{0A381835-7A72-4253-BA33-A2BD7600E70B}"/>
              </a:ext>
            </a:extLst>
          </p:cNvPr>
          <p:cNvGrpSpPr/>
          <p:nvPr/>
        </p:nvGrpSpPr>
        <p:grpSpPr>
          <a:xfrm rot="13411758">
            <a:off x="7464025" y="5894890"/>
            <a:ext cx="112486" cy="108195"/>
            <a:chOff x="4037818" y="2117567"/>
            <a:chExt cx="112486" cy="108195"/>
          </a:xfrm>
        </p:grpSpPr>
        <p:cxnSp>
          <p:nvCxnSpPr>
            <p:cNvPr id="294" name="Straight Connector 293">
              <a:extLst>
                <a:ext uri="{FF2B5EF4-FFF2-40B4-BE49-F238E27FC236}">
                  <a16:creationId xmlns:a16="http://schemas.microsoft.com/office/drawing/2014/main" id="{56932413-1037-49BE-829D-16A84F2B263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Straight Connector 294">
              <a:extLst>
                <a:ext uri="{FF2B5EF4-FFF2-40B4-BE49-F238E27FC236}">
                  <a16:creationId xmlns:a16="http://schemas.microsoft.com/office/drawing/2014/main" id="{9AA01C66-9FB8-4046-802D-F3A09C99BCA7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1" name="Group 290">
            <a:extLst>
              <a:ext uri="{FF2B5EF4-FFF2-40B4-BE49-F238E27FC236}">
                <a16:creationId xmlns:a16="http://schemas.microsoft.com/office/drawing/2014/main" id="{DED042BC-7A2A-42D0-9AB0-50DF66434C03}"/>
              </a:ext>
            </a:extLst>
          </p:cNvPr>
          <p:cNvGrpSpPr/>
          <p:nvPr/>
        </p:nvGrpSpPr>
        <p:grpSpPr>
          <a:xfrm rot="811758">
            <a:off x="8265579" y="5535988"/>
            <a:ext cx="112486" cy="108195"/>
            <a:chOff x="4037818" y="2117567"/>
            <a:chExt cx="112486" cy="108195"/>
          </a:xfrm>
        </p:grpSpPr>
        <p:cxnSp>
          <p:nvCxnSpPr>
            <p:cNvPr id="292" name="Straight Connector 291">
              <a:extLst>
                <a:ext uri="{FF2B5EF4-FFF2-40B4-BE49-F238E27FC236}">
                  <a16:creationId xmlns:a16="http://schemas.microsoft.com/office/drawing/2014/main" id="{DF146583-9254-4122-8FEC-8AFAB7E9623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Straight Connector 292">
              <a:extLst>
                <a:ext uri="{FF2B5EF4-FFF2-40B4-BE49-F238E27FC236}">
                  <a16:creationId xmlns:a16="http://schemas.microsoft.com/office/drawing/2014/main" id="{9BB27C83-7236-4AF7-87F6-FA6EDAF3E942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7" name="Group 296">
            <a:extLst>
              <a:ext uri="{FF2B5EF4-FFF2-40B4-BE49-F238E27FC236}">
                <a16:creationId xmlns:a16="http://schemas.microsoft.com/office/drawing/2014/main" id="{C5AEDEAA-BC5F-4B2F-8B27-95E07D631F06}"/>
              </a:ext>
            </a:extLst>
          </p:cNvPr>
          <p:cNvGrpSpPr/>
          <p:nvPr/>
        </p:nvGrpSpPr>
        <p:grpSpPr>
          <a:xfrm rot="10800000">
            <a:off x="9028294" y="4786341"/>
            <a:ext cx="112486" cy="108195"/>
            <a:chOff x="4037818" y="2117567"/>
            <a:chExt cx="112486" cy="108195"/>
          </a:xfrm>
        </p:grpSpPr>
        <p:cxnSp>
          <p:nvCxnSpPr>
            <p:cNvPr id="301" name="Straight Connector 300">
              <a:extLst>
                <a:ext uri="{FF2B5EF4-FFF2-40B4-BE49-F238E27FC236}">
                  <a16:creationId xmlns:a16="http://schemas.microsoft.com/office/drawing/2014/main" id="{49E261EF-94B8-4AD8-8A65-2AC7B32B378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>
              <a:extLst>
                <a:ext uri="{FF2B5EF4-FFF2-40B4-BE49-F238E27FC236}">
                  <a16:creationId xmlns:a16="http://schemas.microsoft.com/office/drawing/2014/main" id="{0E4CF8D8-0C42-424B-A74F-617E9B6852AC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8" name="Group 297">
            <a:extLst>
              <a:ext uri="{FF2B5EF4-FFF2-40B4-BE49-F238E27FC236}">
                <a16:creationId xmlns:a16="http://schemas.microsoft.com/office/drawing/2014/main" id="{27B18A8B-BB08-48CE-8AC9-AE7E2455EA8C}"/>
              </a:ext>
            </a:extLst>
          </p:cNvPr>
          <p:cNvGrpSpPr/>
          <p:nvPr/>
        </p:nvGrpSpPr>
        <p:grpSpPr>
          <a:xfrm rot="19800000">
            <a:off x="9332567" y="3987199"/>
            <a:ext cx="112486" cy="108195"/>
            <a:chOff x="4037818" y="2117567"/>
            <a:chExt cx="112486" cy="108195"/>
          </a:xfrm>
        </p:grpSpPr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id="{B40FF673-C2C4-4A97-9632-7691FBE2E54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Straight Connector 299">
              <a:extLst>
                <a:ext uri="{FF2B5EF4-FFF2-40B4-BE49-F238E27FC236}">
                  <a16:creationId xmlns:a16="http://schemas.microsoft.com/office/drawing/2014/main" id="{F7D68704-786B-4082-97C3-7F242E5AFF13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4" name="Group 303">
            <a:extLst>
              <a:ext uri="{FF2B5EF4-FFF2-40B4-BE49-F238E27FC236}">
                <a16:creationId xmlns:a16="http://schemas.microsoft.com/office/drawing/2014/main" id="{A32FA33B-0F75-4000-918B-D06992239743}"/>
              </a:ext>
            </a:extLst>
          </p:cNvPr>
          <p:cNvGrpSpPr/>
          <p:nvPr/>
        </p:nvGrpSpPr>
        <p:grpSpPr>
          <a:xfrm rot="8076760">
            <a:off x="9345596" y="2920187"/>
            <a:ext cx="112486" cy="108195"/>
            <a:chOff x="4037818" y="2117567"/>
            <a:chExt cx="112486" cy="108195"/>
          </a:xfrm>
        </p:grpSpPr>
        <p:cxnSp>
          <p:nvCxnSpPr>
            <p:cNvPr id="308" name="Straight Connector 307">
              <a:extLst>
                <a:ext uri="{FF2B5EF4-FFF2-40B4-BE49-F238E27FC236}">
                  <a16:creationId xmlns:a16="http://schemas.microsoft.com/office/drawing/2014/main" id="{C79FE0C9-F91E-4234-BE7D-FB921AE6AC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>
              <a:extLst>
                <a:ext uri="{FF2B5EF4-FFF2-40B4-BE49-F238E27FC236}">
                  <a16:creationId xmlns:a16="http://schemas.microsoft.com/office/drawing/2014/main" id="{41432A9F-1930-438D-A374-9650A33B5709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5" name="Group 304">
            <a:extLst>
              <a:ext uri="{FF2B5EF4-FFF2-40B4-BE49-F238E27FC236}">
                <a16:creationId xmlns:a16="http://schemas.microsoft.com/office/drawing/2014/main" id="{2E16A1F0-1FAD-4DC5-930D-24A0974E5033}"/>
              </a:ext>
            </a:extLst>
          </p:cNvPr>
          <p:cNvGrpSpPr/>
          <p:nvPr/>
        </p:nvGrpSpPr>
        <p:grpSpPr>
          <a:xfrm rot="17076760">
            <a:off x="9001554" y="2143737"/>
            <a:ext cx="112486" cy="108195"/>
            <a:chOff x="4037818" y="2117567"/>
            <a:chExt cx="112486" cy="108195"/>
          </a:xfrm>
        </p:grpSpPr>
        <p:cxnSp>
          <p:nvCxnSpPr>
            <p:cNvPr id="306" name="Straight Connector 305">
              <a:extLst>
                <a:ext uri="{FF2B5EF4-FFF2-40B4-BE49-F238E27FC236}">
                  <a16:creationId xmlns:a16="http://schemas.microsoft.com/office/drawing/2014/main" id="{DE2BDE12-2F89-4CC4-ADC1-55DD9F6859C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>
              <a:extLst>
                <a:ext uri="{FF2B5EF4-FFF2-40B4-BE49-F238E27FC236}">
                  <a16:creationId xmlns:a16="http://schemas.microsoft.com/office/drawing/2014/main" id="{09F39699-FAA1-4256-A5F2-4DFF72F5C3B7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1" name="Group 310">
            <a:extLst>
              <a:ext uri="{FF2B5EF4-FFF2-40B4-BE49-F238E27FC236}">
                <a16:creationId xmlns:a16="http://schemas.microsoft.com/office/drawing/2014/main" id="{0FCC8C32-3D12-4435-AEC7-0DF6A47B5C6A}"/>
              </a:ext>
            </a:extLst>
          </p:cNvPr>
          <p:cNvGrpSpPr/>
          <p:nvPr/>
        </p:nvGrpSpPr>
        <p:grpSpPr>
          <a:xfrm rot="5400000">
            <a:off x="8255364" y="1376246"/>
            <a:ext cx="112486" cy="108195"/>
            <a:chOff x="4037818" y="2117567"/>
            <a:chExt cx="112486" cy="108195"/>
          </a:xfrm>
        </p:grpSpPr>
        <p:cxnSp>
          <p:nvCxnSpPr>
            <p:cNvPr id="315" name="Straight Connector 314">
              <a:extLst>
                <a:ext uri="{FF2B5EF4-FFF2-40B4-BE49-F238E27FC236}">
                  <a16:creationId xmlns:a16="http://schemas.microsoft.com/office/drawing/2014/main" id="{339B1942-5530-4BFE-BDAE-1CBC7F982A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:a16="http://schemas.microsoft.com/office/drawing/2014/main" id="{4CA109B9-F5B8-4C76-9B26-3F92FCE802DE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2" name="Group 311">
            <a:extLst>
              <a:ext uri="{FF2B5EF4-FFF2-40B4-BE49-F238E27FC236}">
                <a16:creationId xmlns:a16="http://schemas.microsoft.com/office/drawing/2014/main" id="{8843ACC5-DBEC-4E39-878E-414BEA175DB3}"/>
              </a:ext>
            </a:extLst>
          </p:cNvPr>
          <p:cNvGrpSpPr/>
          <p:nvPr/>
        </p:nvGrpSpPr>
        <p:grpSpPr>
          <a:xfrm rot="14400000">
            <a:off x="7456222" y="1065623"/>
            <a:ext cx="112486" cy="108195"/>
            <a:chOff x="4037818" y="2117567"/>
            <a:chExt cx="112486" cy="108195"/>
          </a:xfrm>
        </p:grpSpPr>
        <p:cxnSp>
          <p:nvCxnSpPr>
            <p:cNvPr id="313" name="Straight Connector 312">
              <a:extLst>
                <a:ext uri="{FF2B5EF4-FFF2-40B4-BE49-F238E27FC236}">
                  <a16:creationId xmlns:a16="http://schemas.microsoft.com/office/drawing/2014/main" id="{5F37845B-E3D8-4049-9A72-FC0777B0D36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>
              <a:extLst>
                <a:ext uri="{FF2B5EF4-FFF2-40B4-BE49-F238E27FC236}">
                  <a16:creationId xmlns:a16="http://schemas.microsoft.com/office/drawing/2014/main" id="{F62DAA22-9E3B-434B-BE38-503FE21207A5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8" name="Group 317">
            <a:extLst>
              <a:ext uri="{FF2B5EF4-FFF2-40B4-BE49-F238E27FC236}">
                <a16:creationId xmlns:a16="http://schemas.microsoft.com/office/drawing/2014/main" id="{F2F1E2E3-F35F-410B-94FF-D083854D1837}"/>
              </a:ext>
            </a:extLst>
          </p:cNvPr>
          <p:cNvGrpSpPr/>
          <p:nvPr/>
        </p:nvGrpSpPr>
        <p:grpSpPr>
          <a:xfrm rot="2676410">
            <a:off x="6400176" y="1047986"/>
            <a:ext cx="112486" cy="108195"/>
            <a:chOff x="4037818" y="2117567"/>
            <a:chExt cx="112486" cy="108195"/>
          </a:xfrm>
        </p:grpSpPr>
        <p:cxnSp>
          <p:nvCxnSpPr>
            <p:cNvPr id="322" name="Straight Connector 321">
              <a:extLst>
                <a:ext uri="{FF2B5EF4-FFF2-40B4-BE49-F238E27FC236}">
                  <a16:creationId xmlns:a16="http://schemas.microsoft.com/office/drawing/2014/main" id="{51E98B9D-AF25-4C0D-AB77-5313BE12A10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Straight Connector 322">
              <a:extLst>
                <a:ext uri="{FF2B5EF4-FFF2-40B4-BE49-F238E27FC236}">
                  <a16:creationId xmlns:a16="http://schemas.microsoft.com/office/drawing/2014/main" id="{765D8FF8-3605-43B5-90E8-FFC7B8DC4116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9" name="Group 318">
            <a:extLst>
              <a:ext uri="{FF2B5EF4-FFF2-40B4-BE49-F238E27FC236}">
                <a16:creationId xmlns:a16="http://schemas.microsoft.com/office/drawing/2014/main" id="{F793EE4F-B603-4F83-B29F-7BCEB0722DAF}"/>
              </a:ext>
            </a:extLst>
          </p:cNvPr>
          <p:cNvGrpSpPr/>
          <p:nvPr/>
        </p:nvGrpSpPr>
        <p:grpSpPr>
          <a:xfrm rot="11676410">
            <a:off x="5617412" y="1388933"/>
            <a:ext cx="112486" cy="108195"/>
            <a:chOff x="4037818" y="2117567"/>
            <a:chExt cx="112486" cy="108195"/>
          </a:xfrm>
        </p:grpSpPr>
        <p:cxnSp>
          <p:nvCxnSpPr>
            <p:cNvPr id="320" name="Straight Connector 319">
              <a:extLst>
                <a:ext uri="{FF2B5EF4-FFF2-40B4-BE49-F238E27FC236}">
                  <a16:creationId xmlns:a16="http://schemas.microsoft.com/office/drawing/2014/main" id="{B9E2C3CC-FC60-4740-8618-97C3C5A97A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7818" y="2117567"/>
              <a:ext cx="108000" cy="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Straight Connector 320">
              <a:extLst>
                <a:ext uri="{FF2B5EF4-FFF2-40B4-BE49-F238E27FC236}">
                  <a16:creationId xmlns:a16="http://schemas.microsoft.com/office/drawing/2014/main" id="{62A1DFB9-B8EE-4718-A78D-CC7488DC92A4}"/>
                </a:ext>
              </a:extLst>
            </p:cNvPr>
            <p:cNvCxnSpPr>
              <a:cxnSpLocks/>
            </p:cNvCxnSpPr>
            <p:nvPr/>
          </p:nvCxnSpPr>
          <p:spPr>
            <a:xfrm>
              <a:off x="4150303" y="2117762"/>
              <a:ext cx="1" cy="108000"/>
            </a:xfrm>
            <a:prstGeom prst="line">
              <a:avLst/>
            </a:prstGeom>
            <a:ln w="12700">
              <a:solidFill>
                <a:srgbClr val="454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43" name="Picture 342">
            <a:extLst>
              <a:ext uri="{FF2B5EF4-FFF2-40B4-BE49-F238E27FC236}">
                <a16:creationId xmlns:a16="http://schemas.microsoft.com/office/drawing/2014/main" id="{08916622-D06C-417A-A4CD-63B306E3BA38}"/>
              </a:ext>
            </a:extLst>
          </p:cNvPr>
          <p:cNvPicPr>
            <a:picLocks noChangeAspect="1"/>
          </p:cNvPicPr>
          <p:nvPr/>
        </p:nvPicPr>
        <p:blipFill>
          <a:blip r:embed="rId36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53023" y="5060223"/>
            <a:ext cx="478693" cy="228875"/>
          </a:xfrm>
          <a:prstGeom prst="rect">
            <a:avLst/>
          </a:prstGeom>
          <a:solidFill>
            <a:srgbClr val="0079C1"/>
          </a:solidFill>
          <a:ln>
            <a:noFill/>
          </a:ln>
        </p:spPr>
      </p:pic>
      <p:pic>
        <p:nvPicPr>
          <p:cNvPr id="344" name="Picture 343">
            <a:extLst>
              <a:ext uri="{FF2B5EF4-FFF2-40B4-BE49-F238E27FC236}">
                <a16:creationId xmlns:a16="http://schemas.microsoft.com/office/drawing/2014/main" id="{094E7B66-B67D-47D2-A411-29EBD8076E96}"/>
              </a:ext>
            </a:extLst>
          </p:cNvPr>
          <p:cNvPicPr>
            <a:picLocks noChangeAspect="1"/>
          </p:cNvPicPr>
          <p:nvPr/>
        </p:nvPicPr>
        <p:blipFill>
          <a:blip r:embed="rId36">
            <a:grayscl/>
          </a:blip>
          <a:stretch>
            <a:fillRect/>
          </a:stretch>
        </p:blipFill>
        <p:spPr>
          <a:xfrm>
            <a:off x="6737985" y="5840685"/>
            <a:ext cx="478693" cy="228875"/>
          </a:xfrm>
          <a:prstGeom prst="rect">
            <a:avLst/>
          </a:prstGeom>
          <a:solidFill>
            <a:srgbClr val="454546"/>
          </a:solidFill>
          <a:ln>
            <a:noFill/>
          </a:ln>
        </p:spPr>
      </p:pic>
      <p:pic>
        <p:nvPicPr>
          <p:cNvPr id="109" name="Graphic 108" descr="Lock outline">
            <a:extLst>
              <a:ext uri="{FF2B5EF4-FFF2-40B4-BE49-F238E27FC236}">
                <a16:creationId xmlns:a16="http://schemas.microsoft.com/office/drawing/2014/main" id="{9411F759-CBED-4108-8AD2-46BD9E7C09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6937039" y="2197135"/>
            <a:ext cx="324000" cy="324000"/>
          </a:xfrm>
          <a:prstGeom prst="rect">
            <a:avLst/>
          </a:prstGeom>
        </p:spPr>
      </p:pic>
      <p:pic>
        <p:nvPicPr>
          <p:cNvPr id="209" name="Graphic 208" descr="Lock outline">
            <a:extLst>
              <a:ext uri="{FF2B5EF4-FFF2-40B4-BE49-F238E27FC236}">
                <a16:creationId xmlns:a16="http://schemas.microsoft.com/office/drawing/2014/main" id="{64CF98E0-2EC2-44FC-B303-2F9D86E2BFAB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 rot="2700000">
            <a:off x="7670059" y="2605190"/>
            <a:ext cx="324000" cy="324000"/>
          </a:xfrm>
          <a:prstGeom prst="rect">
            <a:avLst/>
          </a:prstGeom>
        </p:spPr>
      </p:pic>
      <p:pic>
        <p:nvPicPr>
          <p:cNvPr id="213" name="Graphic 212" descr="Lock outline">
            <a:extLst>
              <a:ext uri="{FF2B5EF4-FFF2-40B4-BE49-F238E27FC236}">
                <a16:creationId xmlns:a16="http://schemas.microsoft.com/office/drawing/2014/main" id="{DB37C975-EBF8-4D79-9386-7C60B853C827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 rot="18900000">
            <a:off x="6080413" y="2420170"/>
            <a:ext cx="324000" cy="324000"/>
          </a:xfrm>
          <a:prstGeom prst="rect">
            <a:avLst/>
          </a:prstGeom>
        </p:spPr>
      </p:pic>
      <p:pic>
        <p:nvPicPr>
          <p:cNvPr id="217" name="Graphic 216" descr="Lock outline">
            <a:extLst>
              <a:ext uri="{FF2B5EF4-FFF2-40B4-BE49-F238E27FC236}">
                <a16:creationId xmlns:a16="http://schemas.microsoft.com/office/drawing/2014/main" id="{DE445493-65C7-46EE-A6F3-328055B4B598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1"/>
              </a:ext>
            </a:extLst>
          </a:blip>
          <a:stretch>
            <a:fillRect/>
          </a:stretch>
        </p:blipFill>
        <p:spPr>
          <a:xfrm>
            <a:off x="5690059" y="3229992"/>
            <a:ext cx="324000" cy="323999"/>
          </a:xfrm>
          <a:prstGeom prst="rect">
            <a:avLst/>
          </a:prstGeom>
        </p:spPr>
      </p:pic>
      <p:pic>
        <p:nvPicPr>
          <p:cNvPr id="221" name="Graphic 220" descr="Lock outline">
            <a:extLst>
              <a:ext uri="{FF2B5EF4-FFF2-40B4-BE49-F238E27FC236}">
                <a16:creationId xmlns:a16="http://schemas.microsoft.com/office/drawing/2014/main" id="{BD51FDCF-14A2-4317-9B53-0C7B4C844EDD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1"/>
              </a:ext>
            </a:extLst>
          </a:blip>
          <a:stretch>
            <a:fillRect/>
          </a:stretch>
        </p:blipFill>
        <p:spPr>
          <a:xfrm rot="2700000">
            <a:off x="6021621" y="3998217"/>
            <a:ext cx="324000" cy="324000"/>
          </a:xfrm>
          <a:prstGeom prst="rect">
            <a:avLst/>
          </a:prstGeom>
        </p:spPr>
      </p:pic>
      <p:pic>
        <p:nvPicPr>
          <p:cNvPr id="225" name="Graphic 224" descr="Lock outline">
            <a:extLst>
              <a:ext uri="{FF2B5EF4-FFF2-40B4-BE49-F238E27FC236}">
                <a16:creationId xmlns:a16="http://schemas.microsoft.com/office/drawing/2014/main" id="{2DAD491B-44C0-408D-B775-CF17E54EC078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7953096" y="3439417"/>
            <a:ext cx="324000" cy="324000"/>
          </a:xfrm>
          <a:prstGeom prst="rect">
            <a:avLst/>
          </a:prstGeom>
        </p:spPr>
      </p:pic>
      <p:pic>
        <p:nvPicPr>
          <p:cNvPr id="125" name="Graphic 124" descr="Lock outline">
            <a:extLst>
              <a:ext uri="{FF2B5EF4-FFF2-40B4-BE49-F238E27FC236}">
                <a16:creationId xmlns:a16="http://schemas.microsoft.com/office/drawing/2014/main" id="{81FABE90-9208-4F45-97EF-BF081E6AF9BD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6661005" y="4461202"/>
            <a:ext cx="324000" cy="324000"/>
          </a:xfrm>
          <a:prstGeom prst="rect">
            <a:avLst/>
          </a:prstGeom>
        </p:spPr>
      </p:pic>
      <p:pic>
        <p:nvPicPr>
          <p:cNvPr id="172" name="Graphic 171" descr="Lock outline">
            <a:extLst>
              <a:ext uri="{FF2B5EF4-FFF2-40B4-BE49-F238E27FC236}">
                <a16:creationId xmlns:a16="http://schemas.microsoft.com/office/drawing/2014/main" id="{DF36CE25-86BB-47F8-8731-6D5D601F7639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 rot="18900000">
            <a:off x="7515315" y="4157857"/>
            <a:ext cx="324000" cy="324000"/>
          </a:xfrm>
          <a:prstGeom prst="rect">
            <a:avLst/>
          </a:prstGeom>
        </p:spPr>
      </p:pic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FA3D9821-14AE-4012-9D04-C7EA068227D9}"/>
              </a:ext>
            </a:extLst>
          </p:cNvPr>
          <p:cNvCxnSpPr>
            <a:cxnSpLocks/>
          </p:cNvCxnSpPr>
          <p:nvPr/>
        </p:nvCxnSpPr>
        <p:spPr>
          <a:xfrm flipH="1" flipV="1">
            <a:off x="7306887" y="3832167"/>
            <a:ext cx="360790" cy="336423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729E8D6F-A987-EB3A-CEBE-AAC00858B486}"/>
              </a:ext>
            </a:extLst>
          </p:cNvPr>
          <p:cNvCxnSpPr>
            <a:cxnSpLocks/>
          </p:cNvCxnSpPr>
          <p:nvPr/>
        </p:nvCxnSpPr>
        <p:spPr>
          <a:xfrm flipV="1">
            <a:off x="6968779" y="3995568"/>
            <a:ext cx="15433" cy="480505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05DAC39A-B572-74C1-D2D2-F390D2019E9E}"/>
              </a:ext>
            </a:extLst>
          </p:cNvPr>
          <p:cNvCxnSpPr/>
          <p:nvPr/>
        </p:nvCxnSpPr>
        <p:spPr>
          <a:xfrm flipV="1">
            <a:off x="6343788" y="3865608"/>
            <a:ext cx="339789" cy="339065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32520102-B332-174E-AFA4-467262AD8480}"/>
              </a:ext>
            </a:extLst>
          </p:cNvPr>
          <p:cNvCxnSpPr>
            <a:cxnSpLocks/>
          </p:cNvCxnSpPr>
          <p:nvPr/>
        </p:nvCxnSpPr>
        <p:spPr>
          <a:xfrm flipV="1">
            <a:off x="5970474" y="3495015"/>
            <a:ext cx="468747" cy="1781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0DBA63D5-5F38-91E1-2A91-2368A66CBD19}"/>
              </a:ext>
            </a:extLst>
          </p:cNvPr>
          <p:cNvCxnSpPr>
            <a:cxnSpLocks/>
          </p:cNvCxnSpPr>
          <p:nvPr/>
        </p:nvCxnSpPr>
        <p:spPr>
          <a:xfrm>
            <a:off x="6281098" y="2783421"/>
            <a:ext cx="386248" cy="319726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2E4EDC8C-5E5B-BB97-0A83-0BB154FB2937}"/>
              </a:ext>
            </a:extLst>
          </p:cNvPr>
          <p:cNvCxnSpPr>
            <a:cxnSpLocks/>
          </p:cNvCxnSpPr>
          <p:nvPr/>
        </p:nvCxnSpPr>
        <p:spPr>
          <a:xfrm>
            <a:off x="6986329" y="2487456"/>
            <a:ext cx="5973" cy="531042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5E685FD5-FAF4-A309-90F2-8A7AA954D301}"/>
              </a:ext>
            </a:extLst>
          </p:cNvPr>
          <p:cNvCxnSpPr>
            <a:stCxn id="209" idx="2"/>
          </p:cNvCxnSpPr>
          <p:nvPr/>
        </p:nvCxnSpPr>
        <p:spPr>
          <a:xfrm flipH="1">
            <a:off x="7389188" y="2881741"/>
            <a:ext cx="328320" cy="300358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4920AAF5-2576-751B-77FA-B176545A0954}"/>
              </a:ext>
            </a:extLst>
          </p:cNvPr>
          <p:cNvCxnSpPr>
            <a:cxnSpLocks/>
          </p:cNvCxnSpPr>
          <p:nvPr/>
        </p:nvCxnSpPr>
        <p:spPr>
          <a:xfrm flipH="1" flipV="1">
            <a:off x="7449896" y="3501857"/>
            <a:ext cx="506574" cy="3664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228720E6-5A2D-CBB9-7810-1F1A3CC28144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 rot="-2760000">
            <a:off x="5951408" y="2712080"/>
            <a:ext cx="181390" cy="2037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4FBF287-CDC3-F7E6-F2B7-A4FA1DD42223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6753164" y="2254879"/>
            <a:ext cx="181390" cy="20375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920E905-2245-F10C-D85B-5C6CFA231993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 rot="2880000">
            <a:off x="7508537" y="2460287"/>
            <a:ext cx="181390" cy="20375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75A85A1-047A-E8E4-5AAF-9C15B43BD595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7992241" y="3202409"/>
            <a:ext cx="181390" cy="20375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44FA81D-1A11-96F0-7A9E-D1A40F0BDCDB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 rot="18900000">
            <a:off x="7766955" y="4004165"/>
            <a:ext cx="181390" cy="20375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AC3D5A51-49A4-F1D4-B973-6B0963C895EA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 rot="2580000">
            <a:off x="6229702" y="4236079"/>
            <a:ext cx="181390" cy="20375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0417C85-E22E-4057-8DD4-26260FE8F1C5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6985076" y="4487870"/>
            <a:ext cx="181390" cy="203753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8A634E7-E7C6-F260-07FF-1B1806D905AF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5765877" y="3553592"/>
            <a:ext cx="181390" cy="203753"/>
          </a:xfrm>
          <a:prstGeom prst="rect">
            <a:avLst/>
          </a:prstGeom>
        </p:spPr>
      </p:pic>
      <p:sp>
        <p:nvSpPr>
          <p:cNvPr id="178" name="TextBox 177">
            <a:extLst>
              <a:ext uri="{FF2B5EF4-FFF2-40B4-BE49-F238E27FC236}">
                <a16:creationId xmlns:a16="http://schemas.microsoft.com/office/drawing/2014/main" id="{3981D12F-A810-58FC-0AFD-CB3C87C1728F}"/>
              </a:ext>
            </a:extLst>
          </p:cNvPr>
          <p:cNvSpPr txBox="1"/>
          <p:nvPr/>
        </p:nvSpPr>
        <p:spPr>
          <a:xfrm>
            <a:off x="6451793" y="3299609"/>
            <a:ext cx="105748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 i="1">
                <a:solidFill>
                  <a:prstClr val="black"/>
                </a:solidFill>
                <a:latin typeface="Calibri" panose="020F0502020204030204"/>
              </a:rPr>
              <a:t>distributed architecture</a:t>
            </a:r>
            <a:endParaRPr kumimoji="0" lang="en-GB" sz="105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F1558F8C-DABE-25CF-188C-CF886EAA6C80}"/>
              </a:ext>
            </a:extLst>
          </p:cNvPr>
          <p:cNvSpPr txBox="1"/>
          <p:nvPr/>
        </p:nvSpPr>
        <p:spPr>
          <a:xfrm>
            <a:off x="267855" y="147782"/>
            <a:ext cx="573837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Virtual Energy System</a:t>
            </a:r>
            <a:endParaRPr lang="en-US" sz="3200">
              <a:solidFill>
                <a:schemeClr val="accent2">
                  <a:lumMod val="50000"/>
                </a:scheme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483471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TextBox 191">
            <a:extLst>
              <a:ext uri="{FF2B5EF4-FFF2-40B4-BE49-F238E27FC236}">
                <a16:creationId xmlns:a16="http://schemas.microsoft.com/office/drawing/2014/main" id="{5B804C84-0268-4CD0-AE82-75FA9612B3E5}"/>
              </a:ext>
            </a:extLst>
          </p:cNvPr>
          <p:cNvSpPr txBox="1"/>
          <p:nvPr/>
        </p:nvSpPr>
        <p:spPr>
          <a:xfrm>
            <a:off x="267855" y="147782"/>
            <a:ext cx="573837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en-GB" sz="3200">
                <a:solidFill>
                  <a:schemeClr val="accent2">
                    <a:lumMod val="50000"/>
                  </a:schemeClr>
                </a:solidFill>
                <a:latin typeface="Calibri" panose="020F0502020204030204"/>
              </a:rPr>
              <a:t>National Energy System Map</a:t>
            </a:r>
            <a:endParaRPr lang="en-US" sz="3200">
              <a:solidFill>
                <a:schemeClr val="accent2">
                  <a:lumMod val="50000"/>
                </a:schemeClr>
              </a:solidFill>
              <a:latin typeface="Calibri" panose="020F0502020204030204"/>
            </a:endParaRPr>
          </a:p>
        </p:txBody>
      </p:sp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2ED4B727-1226-E10B-F417-60634DE5A1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6077" y="132248"/>
            <a:ext cx="7467341" cy="6469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30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234D3-FC5C-8A5F-346D-8B89A3B59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2" y="681039"/>
            <a:ext cx="10899775" cy="1053137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Can you create your version for your connected DT project?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Can we develop the shared rules that will enable distributed architectures to work across industries?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Join the network: </a:t>
            </a:r>
            <a:r>
              <a:rPr lang="en-GB" dirty="0">
                <a:hlinkClick r:id="rId2"/>
              </a:rPr>
              <a:t>Data sharing architectures - DT Hub Community (digitaltwinhub.co.uk)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FA5239-1713-78D7-3CC4-1B58E1057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E516C-3F92-4BBF-8982-23C2FBFA20B2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788530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Catapult PPT theme">
  <a:themeElements>
    <a:clrScheme name="Catapult colour theme">
      <a:dk1>
        <a:sysClr val="windowText" lastClr="000000"/>
      </a:dk1>
      <a:lt1>
        <a:sysClr val="window" lastClr="FFFFFF"/>
      </a:lt1>
      <a:dk2>
        <a:srgbClr val="2E2D2B"/>
      </a:dk2>
      <a:lt2>
        <a:srgbClr val="B7B7B7"/>
      </a:lt2>
      <a:accent1>
        <a:srgbClr val="006A52"/>
      </a:accent1>
      <a:accent2>
        <a:srgbClr val="00E5B5"/>
      </a:accent2>
      <a:accent3>
        <a:srgbClr val="DBDBDB"/>
      </a:accent3>
      <a:accent4>
        <a:srgbClr val="FC5E36"/>
      </a:accent4>
      <a:accent5>
        <a:srgbClr val="B7B7B7"/>
      </a:accent5>
      <a:accent6>
        <a:srgbClr val="FF94C2"/>
      </a:accent6>
      <a:hlink>
        <a:srgbClr val="0563C1"/>
      </a:hlink>
      <a:folHlink>
        <a:srgbClr val="954F72"/>
      </a:folHlink>
    </a:clrScheme>
    <a:fontScheme name="Catapult font theme">
      <a:majorFont>
        <a:latin typeface="Akkurat LL Light"/>
        <a:ea typeface=""/>
        <a:cs typeface=""/>
      </a:majorFont>
      <a:minorFont>
        <a:latin typeface="Publico Headline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sz="1400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noAutofit/>
      </a:bodyPr>
      <a:lstStyle>
        <a:defPPr algn="l">
          <a:defRPr sz="1400" dirty="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F6B9B7E0-224D-3542-8670-67D4A13CAB38}" vid="{2652E55B-1016-864B-A27F-022CEC02DA4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5D0B845C36994B85B4039EAF7C35DA" ma:contentTypeVersion="17" ma:contentTypeDescription="Create a new document." ma:contentTypeScope="" ma:versionID="c25c015390eae9ba456d5e35a6b9feb6">
  <xsd:schema xmlns:xsd="http://www.w3.org/2001/XMLSchema" xmlns:xs="http://www.w3.org/2001/XMLSchema" xmlns:p="http://schemas.microsoft.com/office/2006/metadata/properties" xmlns:ns2="70b27896-48ac-4623-aedb-4c4aa4e3360d" xmlns:ns3="78d120b3-7944-496b-a4aa-0bc4c638e67d" targetNamespace="http://schemas.microsoft.com/office/2006/metadata/properties" ma:root="true" ma:fieldsID="b8612d1c6398318061154f0aabe15b10" ns2:_="" ns3:_="">
    <xsd:import namespace="70b27896-48ac-4623-aedb-4c4aa4e3360d"/>
    <xsd:import namespace="78d120b3-7944-496b-a4aa-0bc4c638e67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b27896-48ac-4623-aedb-4c4aa4e336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7364725-71ac-4012-9db5-6296a061aa8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d120b3-7944-496b-a4aa-0bc4c638e67d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449cb86-0c24-44a2-b8fd-92e6288f095e}" ma:internalName="TaxCatchAll" ma:showField="CatchAllData" ma:web="78d120b3-7944-496b-a4aa-0bc4c638e67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4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78d120b3-7944-496b-a4aa-0bc4c638e67d">
      <UserInfo>
        <DisplayName/>
        <AccountId xsi:nil="true"/>
        <AccountType/>
      </UserInfo>
    </SharedWithUsers>
    <lcf76f155ced4ddcb4097134ff3c332f xmlns="70b27896-48ac-4623-aedb-4c4aa4e3360d">
      <Terms xmlns="http://schemas.microsoft.com/office/infopath/2007/PartnerControls"/>
    </lcf76f155ced4ddcb4097134ff3c332f>
    <TaxCatchAll xmlns="78d120b3-7944-496b-a4aa-0bc4c638e67d" xsi:nil="true"/>
  </documentManagement>
</p:properties>
</file>

<file path=customXml/itemProps1.xml><?xml version="1.0" encoding="utf-8"?>
<ds:datastoreItem xmlns:ds="http://schemas.openxmlformats.org/officeDocument/2006/customXml" ds:itemID="{F999D709-4DDB-4BB3-AE3D-DC205487621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BB2405D-45FD-4853-9DF7-BDF0A20B66D9}">
  <ds:schemaRefs>
    <ds:schemaRef ds:uri="70b27896-48ac-4623-aedb-4c4aa4e3360d"/>
    <ds:schemaRef ds:uri="78d120b3-7944-496b-a4aa-0bc4c638e67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28A0D77-905A-435C-A0E7-0BA88B7A55BA}">
  <ds:schemaRefs>
    <ds:schemaRef ds:uri="70b27896-48ac-4623-aedb-4c4aa4e3360d"/>
    <ds:schemaRef ds:uri="78d120b3-7944-496b-a4aa-0bc4c638e67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Simple Corporate deck</Template>
  <TotalTime>0</TotalTime>
  <Words>694</Words>
  <Application>Microsoft Office PowerPoint</Application>
  <PresentationFormat>Widescreen</PresentationFormat>
  <Paragraphs>197</Paragraphs>
  <Slides>14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Akkurat LL</vt:lpstr>
      <vt:lpstr>Akkurat LL Light</vt:lpstr>
      <vt:lpstr>Akkurat-Light</vt:lpstr>
      <vt:lpstr>Arial</vt:lpstr>
      <vt:lpstr>Calibri</vt:lpstr>
      <vt:lpstr>Publico Headline Light</vt:lpstr>
      <vt:lpstr>Publico Headline Medium</vt:lpstr>
      <vt:lpstr>Catapult PPT theme</vt:lpstr>
      <vt:lpstr>Architectures for data sharing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</vt:lpstr>
      <vt:lpstr>PowerPoint Presentation</vt:lpstr>
      <vt:lpstr>PowerPoint Presentation</vt:lpstr>
      <vt:lpstr>PowerPoint Presentation</vt:lpstr>
      <vt:lpstr>PowerPoint Presentation</vt:lpstr>
      <vt:lpstr> Can you create your version for your connected DT project?  Can we develop the shared rules that will enable distributed architectures to work across industries?  Join the network: Data sharing architectures - DT Hub Community (digitaltwinhub.co.uk)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Notes to the template</dc:title>
  <dc:subject/>
  <dc:creator>Sarah Hayes</dc:creator>
  <cp:keywords/>
  <dc:description/>
  <cp:lastModifiedBy>Sarah Hayes</cp:lastModifiedBy>
  <cp:revision>78</cp:revision>
  <dcterms:created xsi:type="dcterms:W3CDTF">2022-06-16T08:49:09Z</dcterms:created>
  <dcterms:modified xsi:type="dcterms:W3CDTF">2023-01-12T16:14:06Z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0x01010003F7F7287EB1CF4C856505242CB921FC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Order">
    <vt:r8>203500</vt:r8>
  </property>
  <property fmtid="{D5CDD505-2E9C-101B-9397-08002B2CF9AE}" pid="8" name="MSIP_Label_d7abd554-6794-447c-93b0-93b930176982_Enabled">
    <vt:lpwstr>true</vt:lpwstr>
  </property>
  <property fmtid="{D5CDD505-2E9C-101B-9397-08002B2CF9AE}" pid="9" name="MSIP_Label_d7abd554-6794-447c-93b0-93b930176982_SetDate">
    <vt:lpwstr>2022-10-19T13:05:21Z</vt:lpwstr>
  </property>
  <property fmtid="{D5CDD505-2E9C-101B-9397-08002B2CF9AE}" pid="10" name="MSIP_Label_d7abd554-6794-447c-93b0-93b930176982_Method">
    <vt:lpwstr>Privileged</vt:lpwstr>
  </property>
  <property fmtid="{D5CDD505-2E9C-101B-9397-08002B2CF9AE}" pid="11" name="MSIP_Label_d7abd554-6794-447c-93b0-93b930176982_Name">
    <vt:lpwstr>d7abd554-6794-447c-93b0-93b930176982</vt:lpwstr>
  </property>
  <property fmtid="{D5CDD505-2E9C-101B-9397-08002B2CF9AE}" pid="12" name="MSIP_Label_d7abd554-6794-447c-93b0-93b930176982_SiteId">
    <vt:lpwstr>4ae48b41-0137-4599-8661-fc641fe77bea</vt:lpwstr>
  </property>
  <property fmtid="{D5CDD505-2E9C-101B-9397-08002B2CF9AE}" pid="13" name="MSIP_Label_d7abd554-6794-447c-93b0-93b930176982_ActionId">
    <vt:lpwstr>e59630af-fe73-46e1-9e95-fb9fc3be2511</vt:lpwstr>
  </property>
  <property fmtid="{D5CDD505-2E9C-101B-9397-08002B2CF9AE}" pid="14" name="MSIP_Label_d7abd554-6794-447c-93b0-93b930176982_ContentBits">
    <vt:lpwstr>0</vt:lpwstr>
  </property>
</Properties>
</file>