
<file path=[Content_Types].xml><?xml version="1.0" encoding="utf-8"?>
<Types xmlns="http://schemas.openxmlformats.org/package/2006/content-types">
  <Default Extension="png" ContentType="image/png"/>
  <Default Extension="rels" ContentType="application/vnd.openxmlformats-package.relationships+xml"/>
  <Default Extension="fntdata" ContentType="application/x-fontdata"/>
  <Default Extension="xml" ContentType="application/xml"/>
  <Default Extension="jpg" ContentType="image/jpeg"/>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4" r:id="rId4"/>
    <p:sldMasterId id="2147483674" r:id="rId5"/>
  </p:sldMasterIdLst>
  <p:notesMasterIdLst>
    <p:notesMasterId r:id="rId6"/>
  </p:notesMasterIdLst>
  <p:sldIdLst>
    <p:sldId id="256" r:id="rId7"/>
    <p:sldId id="257" r:id="rId8"/>
    <p:sldId id="258" r:id="rId9"/>
    <p:sldId id="259" r:id="rId10"/>
    <p:sldId id="260" r:id="rId11"/>
    <p:sldId id="261" r:id="rId12"/>
    <p:sldId id="262" r:id="rId13"/>
    <p:sldId id="263" r:id="rId14"/>
  </p:sldIdLst>
  <p:sldSz cy="5143500" cx="9144000"/>
  <p:notesSz cx="6858000" cy="9144000"/>
  <p:embeddedFontLst>
    <p:embeddedFont>
      <p:font typeface="Roboto"/>
      <p:regular r:id="rId15"/>
      <p:bold r:id="rId16"/>
      <p:italic r:id="rId17"/>
      <p:boldItalic r:id="rId18"/>
    </p:embeddedFont>
    <p:embeddedFont>
      <p:font typeface="Lato"/>
      <p:regular r:id="rId19"/>
      <p:bold r:id="rId20"/>
      <p:italic r:id="rId21"/>
      <p:boldItalic r:id="rId22"/>
    </p:embeddedFont>
    <p:embeddedFont>
      <p:font typeface="Helvetica Neue"/>
      <p:regular r:id="rId23"/>
      <p:bold r:id="rId24"/>
      <p:italic r:id="rId25"/>
      <p:boldItalic r:id="rId26"/>
    </p:embeddedFont>
    <p:embeddedFont>
      <p:font typeface="Roboto Light"/>
      <p:regular r:id="rId27"/>
      <p:bold r:id="rId28"/>
      <p:italic r:id="rId29"/>
      <p:boldItalic r:id="rId30"/>
    </p:embeddedFont>
    <p:embeddedFont>
      <p:font typeface="Rubik"/>
      <p:regular r:id="rId31"/>
      <p:bold r:id="rId32"/>
      <p:italic r:id="rId33"/>
      <p:boldItalic r:id="rId34"/>
    </p:embeddedFont>
    <p:embeddedFont>
      <p:font typeface="Gill Sans"/>
      <p:regular r:id="rId35"/>
      <p:bold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i6jPZEtC6AKDE+30xbreZ4/2Yes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6" Type="http://schemas.openxmlformats.org/officeDocument/2006/relationships/font" Target="fonts/HelveticaNeue-boldItalic.fntdata"/><Relationship Id="rId13" Type="http://schemas.openxmlformats.org/officeDocument/2006/relationships/slide" Target="slides/slide7.xml"/><Relationship Id="rId18" Type="http://schemas.openxmlformats.org/officeDocument/2006/relationships/font" Target="fonts/Roboto-boldItalic.fntdata"/><Relationship Id="rId39" Type="http://schemas.openxmlformats.org/officeDocument/2006/relationships/customXml" Target="../customXml/item2.xml"/><Relationship Id="rId21" Type="http://schemas.openxmlformats.org/officeDocument/2006/relationships/font" Target="fonts/Lato-italic.fntdata"/><Relationship Id="rId34" Type="http://schemas.openxmlformats.org/officeDocument/2006/relationships/font" Target="fonts/Rubik-boldItalic.fntdata"/><Relationship Id="rId25" Type="http://schemas.openxmlformats.org/officeDocument/2006/relationships/font" Target="fonts/HelveticaNeue-italic.fntdata"/><Relationship Id="rId7" Type="http://schemas.openxmlformats.org/officeDocument/2006/relationships/slide" Target="slides/slide1.xml"/><Relationship Id="rId33" Type="http://schemas.openxmlformats.org/officeDocument/2006/relationships/font" Target="fonts/Rubik-italic.fntdata"/><Relationship Id="rId12" Type="http://schemas.openxmlformats.org/officeDocument/2006/relationships/slide" Target="slides/slide6.xml"/><Relationship Id="rId17" Type="http://schemas.openxmlformats.org/officeDocument/2006/relationships/font" Target="fonts/Roboto-italic.fntdata"/><Relationship Id="rId38" Type="http://schemas.openxmlformats.org/officeDocument/2006/relationships/customXml" Target="../customXml/item1.xml"/><Relationship Id="rId20" Type="http://schemas.openxmlformats.org/officeDocument/2006/relationships/font" Target="fonts/Lato-bold.fntdata"/><Relationship Id="rId2" Type="http://schemas.openxmlformats.org/officeDocument/2006/relationships/presProps" Target="presProps.xml"/><Relationship Id="rId29" Type="http://schemas.openxmlformats.org/officeDocument/2006/relationships/font" Target="fonts/RobotoLight-italic.fntdata"/><Relationship Id="rId16" Type="http://schemas.openxmlformats.org/officeDocument/2006/relationships/font" Target="fonts/Roboto-bold.fntdata"/><Relationship Id="rId24" Type="http://schemas.openxmlformats.org/officeDocument/2006/relationships/font" Target="fonts/HelveticaNeue-bold.fntdata"/><Relationship Id="rId1" Type="http://schemas.openxmlformats.org/officeDocument/2006/relationships/theme" Target="theme/theme2.xml"/><Relationship Id="rId6" Type="http://schemas.openxmlformats.org/officeDocument/2006/relationships/notesMaster" Target="notesMasters/notesMaster1.xml"/><Relationship Id="rId11" Type="http://schemas.openxmlformats.org/officeDocument/2006/relationships/slide" Target="slides/slide5.xml"/><Relationship Id="rId32" Type="http://schemas.openxmlformats.org/officeDocument/2006/relationships/font" Target="fonts/Rubik-bold.fntdata"/><Relationship Id="rId37" Type="http://customschemas.google.com/relationships/presentationmetadata" Target="metadata"/><Relationship Id="rId40" Type="http://schemas.openxmlformats.org/officeDocument/2006/relationships/customXml" Target="../customXml/item3.xml"/><Relationship Id="rId23" Type="http://schemas.openxmlformats.org/officeDocument/2006/relationships/font" Target="fonts/HelveticaNeue-regular.fntdata"/><Relationship Id="rId28" Type="http://schemas.openxmlformats.org/officeDocument/2006/relationships/font" Target="fonts/RobotoLight-bold.fntdata"/><Relationship Id="rId5" Type="http://schemas.openxmlformats.org/officeDocument/2006/relationships/slideMaster" Target="slideMasters/slideMaster3.xml"/><Relationship Id="rId15" Type="http://schemas.openxmlformats.org/officeDocument/2006/relationships/font" Target="fonts/Roboto-regular.fntdata"/><Relationship Id="rId36" Type="http://schemas.openxmlformats.org/officeDocument/2006/relationships/font" Target="fonts/GillSans-bold.fntdata"/><Relationship Id="rId31" Type="http://schemas.openxmlformats.org/officeDocument/2006/relationships/font" Target="fonts/Rubik-regular.fntdata"/><Relationship Id="rId10" Type="http://schemas.openxmlformats.org/officeDocument/2006/relationships/slide" Target="slides/slide4.xml"/><Relationship Id="rId19" Type="http://schemas.openxmlformats.org/officeDocument/2006/relationships/font" Target="fonts/Lato-regular.fntdata"/><Relationship Id="rId22" Type="http://schemas.openxmlformats.org/officeDocument/2006/relationships/font" Target="fonts/Lato-boldItalic.fntdata"/><Relationship Id="rId4" Type="http://schemas.openxmlformats.org/officeDocument/2006/relationships/slideMaster" Target="slideMasters/slideMaster2.xml"/><Relationship Id="rId9" Type="http://schemas.openxmlformats.org/officeDocument/2006/relationships/slide" Target="slides/slide3.xml"/><Relationship Id="rId27" Type="http://schemas.openxmlformats.org/officeDocument/2006/relationships/font" Target="fonts/RobotoLight-regular.fntdata"/><Relationship Id="rId30" Type="http://schemas.openxmlformats.org/officeDocument/2006/relationships/font" Target="fonts/RobotoLight-boldItalic.fntdata"/><Relationship Id="rId35" Type="http://schemas.openxmlformats.org/officeDocument/2006/relationships/font" Target="fonts/GillSans-regular.fntdata"/><Relationship Id="rId14" Type="http://schemas.openxmlformats.org/officeDocument/2006/relationships/slide" Target="slides/slide8.xml"/><Relationship Id="rId8" Type="http://schemas.openxmlformats.org/officeDocument/2006/relationships/slide" Target="slides/slide2.xml"/><Relationship Id="rId3"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228600" marR="0" rtl="0" algn="l">
              <a:lnSpc>
                <a:spcPct val="100000"/>
              </a:lnSpc>
              <a:spcBef>
                <a:spcPts val="0"/>
              </a:spcBef>
              <a:spcAft>
                <a:spcPts val="0"/>
              </a:spcAft>
              <a:buClr>
                <a:srgbClr val="000000"/>
              </a:buClr>
              <a:buSzPts val="1100"/>
              <a:buFont typeface="Arial"/>
              <a:buNone/>
            </a:pPr>
            <a:r>
              <a:t/>
            </a:r>
            <a:endParaRPr>
              <a:latin typeface="Roboto"/>
              <a:ea typeface="Roboto"/>
              <a:cs typeface="Roboto"/>
              <a:sym typeface="Roboto"/>
            </a:endParaRPr>
          </a:p>
        </p:txBody>
      </p:sp>
      <p:sp>
        <p:nvSpPr>
          <p:cNvPr id="165" name="Google Shape;165;p1: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0" i="0" lang="en-GB" sz="1400" u="none" cap="none" strike="noStrike">
                <a:solidFill>
                  <a:srgbClr val="000000"/>
                </a:solidFill>
                <a:latin typeface="Roboto"/>
                <a:ea typeface="Roboto"/>
                <a:cs typeface="Roboto"/>
                <a:sym typeface="Roboto"/>
              </a:rPr>
              <a:t>‹#›</a:t>
            </a:fld>
            <a:endParaRPr b="0" i="0" sz="1400" u="none" cap="none" strike="noStrike">
              <a:solidFill>
                <a:srgbClr val="000000"/>
              </a:solidFill>
              <a:latin typeface="Roboto"/>
              <a:ea typeface="Roboto"/>
              <a:cs typeface="Roboto"/>
              <a:sym typeface="Roboto"/>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121a6af6152_0_2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g121a6af6152_0_2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228600" marR="0" rtl="0" algn="l">
              <a:lnSpc>
                <a:spcPct val="100000"/>
              </a:lnSpc>
              <a:spcBef>
                <a:spcPts val="0"/>
              </a:spcBef>
              <a:spcAft>
                <a:spcPts val="0"/>
              </a:spcAft>
              <a:buClr>
                <a:srgbClr val="000000"/>
              </a:buClr>
              <a:buSzPts val="1100"/>
              <a:buFont typeface="Arial"/>
              <a:buNone/>
            </a:pPr>
            <a:r>
              <a:t/>
            </a:r>
            <a:endParaRPr>
              <a:latin typeface="Roboto"/>
              <a:ea typeface="Roboto"/>
              <a:cs typeface="Roboto"/>
              <a:sym typeface="Roboto"/>
            </a:endParaRPr>
          </a:p>
        </p:txBody>
      </p:sp>
      <p:sp>
        <p:nvSpPr>
          <p:cNvPr id="172" name="Google Shape;172;g121a6af6152_0_233: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0" i="0" lang="en-GB" sz="1400" u="none" cap="none" strike="noStrike">
                <a:solidFill>
                  <a:srgbClr val="000000"/>
                </a:solidFill>
                <a:latin typeface="Roboto"/>
                <a:ea typeface="Roboto"/>
                <a:cs typeface="Roboto"/>
                <a:sym typeface="Roboto"/>
              </a:rPr>
              <a:t>‹#›</a:t>
            </a:fld>
            <a:endParaRPr b="0" i="0" sz="1400" u="none" cap="none" strike="noStrike">
              <a:solidFill>
                <a:srgbClr val="000000"/>
              </a:solidFill>
              <a:latin typeface="Roboto"/>
              <a:ea typeface="Roboto"/>
              <a:cs typeface="Roboto"/>
              <a:sym typeface="Roboto"/>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6bdb1fb43f36c79d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6bdb1fb43f36c79d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12aec83e9dd_2_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5" name="Google Shape;205;g12aec83e9dd_2_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a:latin typeface="Roboto"/>
              <a:ea typeface="Roboto"/>
              <a:cs typeface="Roboto"/>
              <a:sym typeface="Roboto"/>
            </a:endParaRPr>
          </a:p>
        </p:txBody>
      </p:sp>
      <p:sp>
        <p:nvSpPr>
          <p:cNvPr id="206" name="Google Shape;206;g12aec83e9dd_2_51: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0" i="0" lang="en-GB" sz="1400" u="none" cap="none" strike="noStrike">
                <a:solidFill>
                  <a:srgbClr val="000000"/>
                </a:solidFill>
                <a:latin typeface="Roboto"/>
                <a:ea typeface="Roboto"/>
                <a:cs typeface="Roboto"/>
                <a:sym typeface="Roboto"/>
              </a:rPr>
              <a:t>‹#›</a:t>
            </a:fld>
            <a:endParaRPr b="0" i="0" sz="1400" u="none" cap="none" strike="noStrike">
              <a:solidFill>
                <a:srgbClr val="000000"/>
              </a:solidFill>
              <a:latin typeface="Roboto"/>
              <a:ea typeface="Roboto"/>
              <a:cs typeface="Roboto"/>
              <a:sym typeface="Roboto"/>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6bdb1fb43f36c79d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6bdb1fb43f36c79d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1282ebe43c5_0_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9" name="Google Shape;229;g1282ebe43c5_0_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12acfb7704e_0_182: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7" name="Google Shape;237;g12acfb7704e_0_18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12acfb7704e_0_255: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6" name="Google Shape;256;g12acfb7704e_0_2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png"/><Relationship Id="rId3"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4.png"/><Relationship Id="rId4" Type="http://schemas.openxmlformats.org/officeDocument/2006/relationships/image" Target="../media/image1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2.png"/><Relationship Id="rId3" Type="http://schemas.openxmlformats.org/officeDocument/2006/relationships/image" Target="../media/image24.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6.png"/><Relationship Id="rId3" Type="http://schemas.openxmlformats.org/officeDocument/2006/relationships/image" Target="../media/image27.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8.png"/><Relationship Id="rId3" Type="http://schemas.openxmlformats.org/officeDocument/2006/relationships/image" Target="../media/image27.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9.png"/><Relationship Id="rId3" Type="http://schemas.openxmlformats.org/officeDocument/2006/relationships/image" Target="../media/image27.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5.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7.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7.png"/><Relationship Id="rId3" Type="http://schemas.openxmlformats.org/officeDocument/2006/relationships/image" Target="../media/image31.png"/><Relationship Id="rId4" Type="http://schemas.openxmlformats.org/officeDocument/2006/relationships/image" Target="../media/image33.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8.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6.png"/><Relationship Id="rId3" Type="http://schemas.openxmlformats.org/officeDocument/2006/relationships/image" Target="../media/image30.png"/><Relationship Id="rId4" Type="http://schemas.openxmlformats.org/officeDocument/2006/relationships/image" Target="../media/image40.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5.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4.png"/><Relationship Id="rId3" Type="http://schemas.openxmlformats.org/officeDocument/2006/relationships/image" Target="../media/image39.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2.png"/><Relationship Id="rId3" Type="http://schemas.openxmlformats.org/officeDocument/2006/relationships/image" Target="../media/image39.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9.png"/><Relationship Id="rId3" Type="http://schemas.openxmlformats.org/officeDocument/2006/relationships/image" Target="../media/image37.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9.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9.png"/><Relationship Id="rId3" Type="http://schemas.openxmlformats.org/officeDocument/2006/relationships/image" Target="../media/image49.png"/><Relationship Id="rId4" Type="http://schemas.openxmlformats.org/officeDocument/2006/relationships/image" Target="../media/image47.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8.png"/><Relationship Id="rId3" Type="http://schemas.openxmlformats.org/officeDocument/2006/relationships/image" Target="../media/image39.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9.png"/><Relationship Id="rId3" Type="http://schemas.openxmlformats.org/officeDocument/2006/relationships/image" Target="../media/image42.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3.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3.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3.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p:bg>
      <p:bgPr>
        <a:solidFill>
          <a:srgbClr val="222222"/>
        </a:solidFill>
      </p:bgPr>
    </p:bg>
    <p:spTree>
      <p:nvGrpSpPr>
        <p:cNvPr id="9" name="Shape 9"/>
        <p:cNvGrpSpPr/>
        <p:nvPr/>
      </p:nvGrpSpPr>
      <p:grpSpPr>
        <a:xfrm>
          <a:off x="0" y="0"/>
          <a:ext cx="0" cy="0"/>
          <a:chOff x="0" y="0"/>
          <a:chExt cx="0" cy="0"/>
        </a:xfrm>
      </p:grpSpPr>
      <p:sp>
        <p:nvSpPr>
          <p:cNvPr id="10" name="Google Shape;10;p22"/>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1" name="Google Shape;11;p22"/>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pic>
        <p:nvPicPr>
          <p:cNvPr id="12" name="Google Shape;12;p22"/>
          <p:cNvPicPr preferRelativeResize="0"/>
          <p:nvPr/>
        </p:nvPicPr>
        <p:blipFill rotWithShape="1">
          <a:blip r:embed="rId3">
            <a:alphaModFix/>
          </a:blip>
          <a:srcRect b="0" l="0" r="0" t="0"/>
          <a:stretch/>
        </p:blipFill>
        <p:spPr>
          <a:xfrm>
            <a:off x="832178" y="1497261"/>
            <a:ext cx="3848155" cy="1255543"/>
          </a:xfrm>
          <a:prstGeom prst="rect">
            <a:avLst/>
          </a:prstGeom>
          <a:noFill/>
          <a:ln>
            <a:noFill/>
          </a:ln>
        </p:spPr>
      </p:pic>
      <p:pic>
        <p:nvPicPr>
          <p:cNvPr descr="A close-up of the moon&#10;&#10;Description automatically generated with medium confidence" id="13" name="Google Shape;13;p22"/>
          <p:cNvPicPr preferRelativeResize="0"/>
          <p:nvPr/>
        </p:nvPicPr>
        <p:blipFill rotWithShape="1">
          <a:blip r:embed="rId4">
            <a:alphaModFix/>
          </a:blip>
          <a:srcRect b="0" l="-1" r="0" t="-2"/>
          <a:stretch/>
        </p:blipFill>
        <p:spPr>
          <a:xfrm flipH="1">
            <a:off x="0" y="3283127"/>
            <a:ext cx="2273248" cy="1860374"/>
          </a:xfrm>
          <a:prstGeom prst="rect">
            <a:avLst/>
          </a:prstGeom>
          <a:noFill/>
          <a:ln>
            <a:noFill/>
          </a:ln>
        </p:spPr>
      </p:pic>
      <p:pic>
        <p:nvPicPr>
          <p:cNvPr descr="A screenshot of a video game&#10;&#10;Description automatically generated with medium confidence" id="14" name="Google Shape;14;p22"/>
          <p:cNvPicPr preferRelativeResize="0"/>
          <p:nvPr/>
        </p:nvPicPr>
        <p:blipFill rotWithShape="1">
          <a:blip r:embed="rId5">
            <a:alphaModFix/>
          </a:blip>
          <a:srcRect b="0" l="0" r="0" t="0"/>
          <a:stretch/>
        </p:blipFill>
        <p:spPr>
          <a:xfrm>
            <a:off x="5780389" y="1293768"/>
            <a:ext cx="3363611" cy="2555964"/>
          </a:xfrm>
          <a:prstGeom prst="rect">
            <a:avLst/>
          </a:prstGeom>
          <a:noFill/>
          <a:ln>
            <a:noFill/>
          </a:ln>
        </p:spPr>
      </p:pic>
      <p:pic>
        <p:nvPicPr>
          <p:cNvPr id="15" name="Google Shape;15;p22"/>
          <p:cNvPicPr preferRelativeResize="0"/>
          <p:nvPr/>
        </p:nvPicPr>
        <p:blipFill rotWithShape="1">
          <a:blip r:embed="rId6">
            <a:alphaModFix/>
          </a:blip>
          <a:srcRect b="0" l="0" r="0" t="0"/>
          <a:stretch/>
        </p:blipFill>
        <p:spPr>
          <a:xfrm flipH="1">
            <a:off x="814817" y="2913998"/>
            <a:ext cx="3682765" cy="884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1">
  <p:cSld name="BLANC WITH TITLE - DARK 1">
    <p:bg>
      <p:bgPr>
        <a:solidFill>
          <a:srgbClr val="222222"/>
        </a:solidFill>
      </p:bgPr>
    </p:bg>
    <p:spTree>
      <p:nvGrpSpPr>
        <p:cNvPr id="16" name="Shape 16"/>
        <p:cNvGrpSpPr/>
        <p:nvPr/>
      </p:nvGrpSpPr>
      <p:grpSpPr>
        <a:xfrm>
          <a:off x="0" y="0"/>
          <a:ext cx="0" cy="0"/>
          <a:chOff x="0" y="0"/>
          <a:chExt cx="0" cy="0"/>
        </a:xfrm>
      </p:grpSpPr>
      <p:pic>
        <p:nvPicPr>
          <p:cNvPr descr="A picture containing outdoor object, night sky&#10;&#10;Description automatically generated" id="17" name="Google Shape;17;g121a6af6152_0_312"/>
          <p:cNvPicPr preferRelativeResize="0"/>
          <p:nvPr/>
        </p:nvPicPr>
        <p:blipFill rotWithShape="1">
          <a:blip r:embed="rId2">
            <a:alphaModFix amt="40000"/>
          </a:blip>
          <a:srcRect b="0" l="0" r="0" t="0"/>
          <a:stretch/>
        </p:blipFill>
        <p:spPr>
          <a:xfrm>
            <a:off x="0" y="0"/>
            <a:ext cx="9144000" cy="5143500"/>
          </a:xfrm>
          <a:prstGeom prst="rect">
            <a:avLst/>
          </a:prstGeom>
          <a:noFill/>
          <a:ln>
            <a:noFill/>
          </a:ln>
        </p:spPr>
      </p:pic>
      <p:pic>
        <p:nvPicPr>
          <p:cNvPr id="18" name="Google Shape;18;g121a6af6152_0_312"/>
          <p:cNvPicPr preferRelativeResize="0"/>
          <p:nvPr/>
        </p:nvPicPr>
        <p:blipFill rotWithShape="1">
          <a:blip r:embed="rId3">
            <a:alphaModFix/>
          </a:blip>
          <a:srcRect b="0" l="0" r="0" t="0"/>
          <a:stretch/>
        </p:blipFill>
        <p:spPr>
          <a:xfrm>
            <a:off x="8393037" y="180976"/>
            <a:ext cx="542026" cy="135279"/>
          </a:xfrm>
          <a:prstGeom prst="rect">
            <a:avLst/>
          </a:prstGeom>
          <a:noFill/>
          <a:ln>
            <a:noFill/>
          </a:ln>
        </p:spPr>
      </p:pic>
      <p:sp>
        <p:nvSpPr>
          <p:cNvPr id="19" name="Google Shape;19;g121a6af6152_0_312"/>
          <p:cNvSpPr txBox="1"/>
          <p:nvPr/>
        </p:nvSpPr>
        <p:spPr>
          <a:xfrm>
            <a:off x="4820263"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r">
              <a:lnSpc>
                <a:spcPct val="100000"/>
              </a:lnSpc>
              <a:spcBef>
                <a:spcPts val="0"/>
              </a:spcBef>
              <a:spcAft>
                <a:spcPts val="0"/>
              </a:spcAft>
              <a:buClr>
                <a:srgbClr val="B7B7B7"/>
              </a:buClr>
              <a:buSzPts val="700"/>
              <a:buFont typeface="Helvetica Neue"/>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3">
    <p:bg>
      <p:bgPr>
        <a:solidFill>
          <a:srgbClr val="222222"/>
        </a:solidFill>
      </p:bgPr>
    </p:bg>
    <p:spTree>
      <p:nvGrpSpPr>
        <p:cNvPr id="20" name="Shape 20"/>
        <p:cNvGrpSpPr/>
        <p:nvPr/>
      </p:nvGrpSpPr>
      <p:grpSpPr>
        <a:xfrm>
          <a:off x="0" y="0"/>
          <a:ext cx="0" cy="0"/>
          <a:chOff x="0" y="0"/>
          <a:chExt cx="0" cy="0"/>
        </a:xfrm>
      </p:grpSpPr>
      <p:pic>
        <p:nvPicPr>
          <p:cNvPr descr="A picture containing outdoor object, night sky&#10;&#10;Description automatically generated" id="21" name="Google Shape;21;p25"/>
          <p:cNvPicPr preferRelativeResize="0"/>
          <p:nvPr/>
        </p:nvPicPr>
        <p:blipFill rotWithShape="1">
          <a:blip r:embed="rId2">
            <a:alphaModFix amt="40000"/>
          </a:blip>
          <a:srcRect b="0" l="0" r="0" t="0"/>
          <a:stretch/>
        </p:blipFill>
        <p:spPr>
          <a:xfrm>
            <a:off x="0" y="0"/>
            <a:ext cx="9144000" cy="5143500"/>
          </a:xfrm>
          <a:prstGeom prst="rect">
            <a:avLst/>
          </a:prstGeom>
          <a:noFill/>
          <a:ln>
            <a:noFill/>
          </a:ln>
        </p:spPr>
      </p:pic>
      <p:sp>
        <p:nvSpPr>
          <p:cNvPr id="22" name="Google Shape;22;p25"/>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23" name="Google Shape;23;p25"/>
          <p:cNvPicPr preferRelativeResize="0"/>
          <p:nvPr/>
        </p:nvPicPr>
        <p:blipFill rotWithShape="1">
          <a:blip r:embed="rId3">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6">
    <p:bg>
      <p:bgPr>
        <a:solidFill>
          <a:srgbClr val="222222"/>
        </a:solidFill>
      </p:bgPr>
    </p:bg>
    <p:spTree>
      <p:nvGrpSpPr>
        <p:cNvPr id="24" name="Shape 24"/>
        <p:cNvGrpSpPr/>
        <p:nvPr/>
      </p:nvGrpSpPr>
      <p:grpSpPr>
        <a:xfrm>
          <a:off x="0" y="0"/>
          <a:ext cx="0" cy="0"/>
          <a:chOff x="0" y="0"/>
          <a:chExt cx="0" cy="0"/>
        </a:xfrm>
      </p:grpSpPr>
      <p:pic>
        <p:nvPicPr>
          <p:cNvPr descr="A close up of a flower&#10;&#10;Description automatically generated with medium confidence" id="25" name="Google Shape;25;p28"/>
          <p:cNvPicPr preferRelativeResize="0"/>
          <p:nvPr/>
        </p:nvPicPr>
        <p:blipFill rotWithShape="1">
          <a:blip r:embed="rId2">
            <a:alphaModFix/>
          </a:blip>
          <a:srcRect b="0" l="0" r="0" t="0"/>
          <a:stretch/>
        </p:blipFill>
        <p:spPr>
          <a:xfrm>
            <a:off x="0" y="2477284"/>
            <a:ext cx="2697693" cy="2666216"/>
          </a:xfrm>
          <a:prstGeom prst="rect">
            <a:avLst/>
          </a:prstGeom>
          <a:noFill/>
          <a:ln>
            <a:noFill/>
          </a:ln>
        </p:spPr>
      </p:pic>
      <p:sp>
        <p:nvSpPr>
          <p:cNvPr id="26" name="Google Shape;26;p28"/>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27" name="Google Shape;27;p28"/>
          <p:cNvPicPr preferRelativeResize="0"/>
          <p:nvPr/>
        </p:nvPicPr>
        <p:blipFill rotWithShape="1">
          <a:blip r:embed="rId3">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2">
    <p:bg>
      <p:bgPr>
        <a:solidFill>
          <a:srgbClr val="222222"/>
        </a:solidFill>
      </p:bgPr>
    </p:bg>
    <p:spTree>
      <p:nvGrpSpPr>
        <p:cNvPr id="28" name="Shape 28"/>
        <p:cNvGrpSpPr/>
        <p:nvPr/>
      </p:nvGrpSpPr>
      <p:grpSpPr>
        <a:xfrm>
          <a:off x="0" y="0"/>
          <a:ext cx="0" cy="0"/>
          <a:chOff x="0" y="0"/>
          <a:chExt cx="0" cy="0"/>
        </a:xfrm>
      </p:grpSpPr>
      <p:pic>
        <p:nvPicPr>
          <p:cNvPr descr="A close up of a flower&#10;&#10;Description automatically generated with medium confidence" id="29" name="Google Shape;29;p23"/>
          <p:cNvPicPr preferRelativeResize="0"/>
          <p:nvPr/>
        </p:nvPicPr>
        <p:blipFill rotWithShape="1">
          <a:blip r:embed="rId2">
            <a:alphaModFix/>
          </a:blip>
          <a:srcRect b="0" l="0" r="0" t="0"/>
          <a:stretch/>
        </p:blipFill>
        <p:spPr>
          <a:xfrm flipH="1">
            <a:off x="6450543" y="2477284"/>
            <a:ext cx="2693457" cy="2666216"/>
          </a:xfrm>
          <a:prstGeom prst="rect">
            <a:avLst/>
          </a:prstGeom>
          <a:noFill/>
          <a:ln>
            <a:noFill/>
          </a:ln>
        </p:spPr>
      </p:pic>
      <p:sp>
        <p:nvSpPr>
          <p:cNvPr id="30" name="Google Shape;30;p23"/>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31" name="Google Shape;31;p23"/>
          <p:cNvPicPr preferRelativeResize="0"/>
          <p:nvPr/>
        </p:nvPicPr>
        <p:blipFill rotWithShape="1">
          <a:blip r:embed="rId3">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p:cSld name="BLANC WITH TITLE - DARK">
    <p:bg>
      <p:bgPr>
        <a:solidFill>
          <a:srgbClr val="222222"/>
        </a:solidFill>
      </p:bgPr>
    </p:bg>
    <p:spTree>
      <p:nvGrpSpPr>
        <p:cNvPr id="32" name="Shape 32"/>
        <p:cNvGrpSpPr/>
        <p:nvPr/>
      </p:nvGrpSpPr>
      <p:grpSpPr>
        <a:xfrm>
          <a:off x="0" y="0"/>
          <a:ext cx="0" cy="0"/>
          <a:chOff x="0" y="0"/>
          <a:chExt cx="0" cy="0"/>
        </a:xfrm>
      </p:grpSpPr>
      <p:pic>
        <p:nvPicPr>
          <p:cNvPr id="33" name="Google Shape;33;p24"/>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sp>
        <p:nvSpPr>
          <p:cNvPr id="34" name="Google Shape;34;p24"/>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35" name="Google Shape;35;p24"/>
          <p:cNvPicPr preferRelativeResize="0"/>
          <p:nvPr/>
        </p:nvPicPr>
        <p:blipFill rotWithShape="1">
          <a:blip r:embed="rId3">
            <a:alphaModFix/>
          </a:blip>
          <a:srcRect b="0" l="0" r="0" t="0"/>
          <a:stretch/>
        </p:blipFill>
        <p:spPr>
          <a:xfrm flipH="1">
            <a:off x="5665639" y="2048919"/>
            <a:ext cx="3478359" cy="3094581"/>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4">
    <p:bg>
      <p:bgPr>
        <a:solidFill>
          <a:srgbClr val="222222"/>
        </a:solidFill>
      </p:bgPr>
    </p:bg>
    <p:spTree>
      <p:nvGrpSpPr>
        <p:cNvPr id="36" name="Shape 36"/>
        <p:cNvGrpSpPr/>
        <p:nvPr/>
      </p:nvGrpSpPr>
      <p:grpSpPr>
        <a:xfrm>
          <a:off x="0" y="0"/>
          <a:ext cx="0" cy="0"/>
          <a:chOff x="0" y="0"/>
          <a:chExt cx="0" cy="0"/>
        </a:xfrm>
      </p:grpSpPr>
      <p:sp>
        <p:nvSpPr>
          <p:cNvPr id="37" name="Google Shape;37;p26"/>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38" name="Google Shape;38;p26"/>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5">
    <p:bg>
      <p:bgPr>
        <a:solidFill>
          <a:srgbClr val="222222"/>
        </a:solidFill>
      </p:bgPr>
    </p:bg>
    <p:spTree>
      <p:nvGrpSpPr>
        <p:cNvPr id="39" name="Shape 39"/>
        <p:cNvGrpSpPr/>
        <p:nvPr/>
      </p:nvGrpSpPr>
      <p:grpSpPr>
        <a:xfrm>
          <a:off x="0" y="0"/>
          <a:ext cx="0" cy="0"/>
          <a:chOff x="0" y="0"/>
          <a:chExt cx="0" cy="0"/>
        </a:xfrm>
      </p:grpSpPr>
      <p:sp>
        <p:nvSpPr>
          <p:cNvPr id="40" name="Google Shape;40;p27"/>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41" name="Google Shape;41;p27"/>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pic>
        <p:nvPicPr>
          <p:cNvPr descr="A close-up of the moon&#10;&#10;Description automatically generated with medium confidence" id="42" name="Google Shape;42;p27"/>
          <p:cNvPicPr preferRelativeResize="0"/>
          <p:nvPr/>
        </p:nvPicPr>
        <p:blipFill rotWithShape="1">
          <a:blip r:embed="rId3">
            <a:alphaModFix/>
          </a:blip>
          <a:srcRect b="0" l="-1" r="0" t="-2"/>
          <a:stretch/>
        </p:blipFill>
        <p:spPr>
          <a:xfrm flipH="1">
            <a:off x="14627" y="3313166"/>
            <a:ext cx="2273248" cy="1860374"/>
          </a:xfrm>
          <a:prstGeom prst="rect">
            <a:avLst/>
          </a:prstGeom>
          <a:noFill/>
          <a:ln>
            <a:noFill/>
          </a:ln>
        </p:spPr>
      </p:pic>
      <p:pic>
        <p:nvPicPr>
          <p:cNvPr descr="A screenshot of a video game&#10;&#10;Description automatically generated with medium confidence" id="43" name="Google Shape;43;p27"/>
          <p:cNvPicPr preferRelativeResize="0"/>
          <p:nvPr/>
        </p:nvPicPr>
        <p:blipFill rotWithShape="1">
          <a:blip r:embed="rId4">
            <a:alphaModFix/>
          </a:blip>
          <a:srcRect b="0" l="0" r="0" t="0"/>
          <a:stretch/>
        </p:blipFill>
        <p:spPr>
          <a:xfrm>
            <a:off x="5780389" y="1724515"/>
            <a:ext cx="3363611" cy="2555964"/>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7">
    <p:bg>
      <p:bgPr>
        <a:solidFill>
          <a:srgbClr val="222222"/>
        </a:solidFill>
      </p:bgPr>
    </p:bg>
    <p:spTree>
      <p:nvGrpSpPr>
        <p:cNvPr id="44" name="Shape 44"/>
        <p:cNvGrpSpPr/>
        <p:nvPr/>
      </p:nvGrpSpPr>
      <p:grpSpPr>
        <a:xfrm>
          <a:off x="0" y="0"/>
          <a:ext cx="0" cy="0"/>
          <a:chOff x="0" y="0"/>
          <a:chExt cx="0" cy="0"/>
        </a:xfrm>
      </p:grpSpPr>
      <p:pic>
        <p:nvPicPr>
          <p:cNvPr descr="A close up of a flower&#10;&#10;Description automatically generated with medium confidence" id="45" name="Google Shape;45;p29"/>
          <p:cNvPicPr preferRelativeResize="0"/>
          <p:nvPr/>
        </p:nvPicPr>
        <p:blipFill rotWithShape="1">
          <a:blip r:embed="rId2">
            <a:alphaModFix/>
          </a:blip>
          <a:srcRect b="0" l="0" r="0" t="0"/>
          <a:stretch/>
        </p:blipFill>
        <p:spPr>
          <a:xfrm>
            <a:off x="0" y="2967615"/>
            <a:ext cx="2194110" cy="2175885"/>
          </a:xfrm>
          <a:prstGeom prst="rect">
            <a:avLst/>
          </a:prstGeom>
          <a:noFill/>
          <a:ln>
            <a:noFill/>
          </a:ln>
        </p:spPr>
      </p:pic>
      <p:sp>
        <p:nvSpPr>
          <p:cNvPr id="46" name="Google Shape;46;p29"/>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47" name="Google Shape;47;p29"/>
          <p:cNvPicPr preferRelativeResize="0"/>
          <p:nvPr/>
        </p:nvPicPr>
        <p:blipFill rotWithShape="1">
          <a:blip r:embed="rId3">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8">
    <p:bg>
      <p:bgPr>
        <a:solidFill>
          <a:srgbClr val="222222"/>
        </a:solidFill>
      </p:bgPr>
    </p:bg>
    <p:spTree>
      <p:nvGrpSpPr>
        <p:cNvPr id="48" name="Shape 48"/>
        <p:cNvGrpSpPr/>
        <p:nvPr/>
      </p:nvGrpSpPr>
      <p:grpSpPr>
        <a:xfrm>
          <a:off x="0" y="0"/>
          <a:ext cx="0" cy="0"/>
          <a:chOff x="0" y="0"/>
          <a:chExt cx="0" cy="0"/>
        </a:xfrm>
      </p:grpSpPr>
      <p:sp>
        <p:nvSpPr>
          <p:cNvPr id="49" name="Google Shape;49;p30"/>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50" name="Google Shape;50;p30"/>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pic>
        <p:nvPicPr>
          <p:cNvPr descr="A close-up of the moon&#10;&#10;Description automatically generated with medium confidence" id="51" name="Google Shape;51;p30"/>
          <p:cNvPicPr preferRelativeResize="0"/>
          <p:nvPr/>
        </p:nvPicPr>
        <p:blipFill rotWithShape="1">
          <a:blip r:embed="rId3">
            <a:alphaModFix/>
          </a:blip>
          <a:srcRect b="0" l="-1" r="0" t="0"/>
          <a:stretch/>
        </p:blipFill>
        <p:spPr>
          <a:xfrm flipH="1">
            <a:off x="15181" y="1651797"/>
            <a:ext cx="4240306" cy="3478771"/>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2">
  <p:cSld name="BLANC WITH TITLE - DARK_1">
    <p:bg>
      <p:bgPr>
        <a:solidFill>
          <a:srgbClr val="222222"/>
        </a:solidFill>
      </p:bgPr>
    </p:bg>
    <p:spTree>
      <p:nvGrpSpPr>
        <p:cNvPr id="52" name="Shape 52"/>
        <p:cNvGrpSpPr/>
        <p:nvPr/>
      </p:nvGrpSpPr>
      <p:grpSpPr>
        <a:xfrm>
          <a:off x="0" y="0"/>
          <a:ext cx="0" cy="0"/>
          <a:chOff x="0" y="0"/>
          <a:chExt cx="0" cy="0"/>
        </a:xfrm>
      </p:grpSpPr>
      <p:sp>
        <p:nvSpPr>
          <p:cNvPr id="53" name="Google Shape;53;g123101044b6_0_45"/>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54" name="Google Shape;54;g123101044b6_0_45"/>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55" name="Google Shape;55;g123101044b6_0_45"/>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500"/>
              <a:buFont typeface="Arial"/>
              <a:buNone/>
            </a:pPr>
            <a:r>
              <a:rPr b="0" i="0" lang="en-GB" sz="700" u="none" cap="none" strike="noStrike">
                <a:solidFill>
                  <a:srgbClr val="B7B7B7"/>
                </a:solidFill>
                <a:latin typeface="Lato"/>
                <a:ea typeface="Lato"/>
                <a:cs typeface="Lato"/>
                <a:sym typeface="Lato"/>
              </a:rPr>
              <a:t>Copyright © 2020 Iotic Labs Ltd. </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4">
  <p:cSld name="BLANC WITH TITLE - DARK 1 4">
    <p:bg>
      <p:bgPr>
        <a:solidFill>
          <a:srgbClr val="222222"/>
        </a:solidFill>
      </p:bgPr>
    </p:bg>
    <p:spTree>
      <p:nvGrpSpPr>
        <p:cNvPr id="56" name="Shape 56"/>
        <p:cNvGrpSpPr/>
        <p:nvPr/>
      </p:nvGrpSpPr>
      <p:grpSpPr>
        <a:xfrm>
          <a:off x="0" y="0"/>
          <a:ext cx="0" cy="0"/>
          <a:chOff x="0" y="0"/>
          <a:chExt cx="0" cy="0"/>
        </a:xfrm>
      </p:grpSpPr>
      <p:sp>
        <p:nvSpPr>
          <p:cNvPr id="57" name="Google Shape;57;g123101044b6_0_297"/>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58" name="Google Shape;58;g123101044b6_0_297"/>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59" name="Google Shape;59;g123101044b6_0_297"/>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Lato"/>
                <a:ea typeface="Lato"/>
                <a:cs typeface="Lato"/>
                <a:sym typeface="Lato"/>
              </a:rPr>
              <a:t>COPYRIGHT © 2022 IOTIC LABS LTD</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4 1">
  <p:cSld name="BLANC WITH TITLE - DARK_4">
    <p:bg>
      <p:bgPr>
        <a:solidFill>
          <a:srgbClr val="222222"/>
        </a:solidFill>
      </p:bgPr>
    </p:bg>
    <p:spTree>
      <p:nvGrpSpPr>
        <p:cNvPr id="60" name="Shape 60"/>
        <p:cNvGrpSpPr/>
        <p:nvPr/>
      </p:nvGrpSpPr>
      <p:grpSpPr>
        <a:xfrm>
          <a:off x="0" y="0"/>
          <a:ext cx="0" cy="0"/>
          <a:chOff x="0" y="0"/>
          <a:chExt cx="0" cy="0"/>
        </a:xfrm>
      </p:grpSpPr>
      <p:sp>
        <p:nvSpPr>
          <p:cNvPr id="61" name="Google Shape;61;g1257a72c460_0_256"/>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62" name="Google Shape;62;g1257a72c460_0_256"/>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63" name="Google Shape;63;g1257a72c460_0_256"/>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Lato"/>
                <a:ea typeface="Lato"/>
                <a:cs typeface="Lato"/>
                <a:sym typeface="Lato"/>
              </a:rPr>
              <a:t>COPYRIGHT © 2022 IOTIC LABS LTD</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2">
  <p:cSld name="BLANC WITH TITLE - DARK_5">
    <p:bg>
      <p:bgPr>
        <a:solidFill>
          <a:srgbClr val="222222"/>
        </a:solidFill>
      </p:bgPr>
    </p:bg>
    <p:spTree>
      <p:nvGrpSpPr>
        <p:cNvPr id="64" name="Shape 64"/>
        <p:cNvGrpSpPr/>
        <p:nvPr/>
      </p:nvGrpSpPr>
      <p:grpSpPr>
        <a:xfrm>
          <a:off x="0" y="0"/>
          <a:ext cx="0" cy="0"/>
          <a:chOff x="0" y="0"/>
          <a:chExt cx="0" cy="0"/>
        </a:xfrm>
      </p:grpSpPr>
      <p:sp>
        <p:nvSpPr>
          <p:cNvPr id="65" name="Google Shape;65;g1257a72c460_0_387"/>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66" name="Google Shape;66;g1257a72c460_0_387"/>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67" name="Google Shape;67;g1257a72c460_0_387"/>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Lato"/>
                <a:ea typeface="Lato"/>
                <a:cs typeface="Lato"/>
                <a:sym typeface="Lato"/>
              </a:rPr>
              <a:t>COPYRIGHT © 2022 IOTIC LABS LTD</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 DARK NO LOGO">
  <p:cSld name="BLANC - DARK NO LOGO">
    <p:bg>
      <p:bgPr>
        <a:solidFill>
          <a:srgbClr val="222222"/>
        </a:solidFill>
      </p:bgPr>
    </p:bg>
    <p:spTree>
      <p:nvGrpSpPr>
        <p:cNvPr id="68" name="Shape 68"/>
        <p:cNvGrpSpPr/>
        <p:nvPr/>
      </p:nvGrpSpPr>
      <p:grpSpPr>
        <a:xfrm>
          <a:off x="0" y="0"/>
          <a:ext cx="0" cy="0"/>
          <a:chOff x="0" y="0"/>
          <a:chExt cx="0" cy="0"/>
        </a:xfrm>
      </p:grpSpPr>
      <p:sp>
        <p:nvSpPr>
          <p:cNvPr id="69" name="Google Shape;69;g12acfb7704e_0_126"/>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70" name="Google Shape;70;g12acfb7704e_0_126"/>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5">
    <p:bg>
      <p:bgPr>
        <a:solidFill>
          <a:srgbClr val="222222"/>
        </a:solidFill>
      </p:bgPr>
    </p:bg>
    <p:spTree>
      <p:nvGrpSpPr>
        <p:cNvPr id="75" name="Shape 75"/>
        <p:cNvGrpSpPr/>
        <p:nvPr/>
      </p:nvGrpSpPr>
      <p:grpSpPr>
        <a:xfrm>
          <a:off x="0" y="0"/>
          <a:ext cx="0" cy="0"/>
          <a:chOff x="0" y="0"/>
          <a:chExt cx="0" cy="0"/>
        </a:xfrm>
      </p:grpSpPr>
      <p:pic>
        <p:nvPicPr>
          <p:cNvPr descr="A close up of a flower&#10;&#10;Description automatically generated with medium confidence" id="76" name="Google Shape;76;g12acfb7704e_0_204"/>
          <p:cNvPicPr preferRelativeResize="0"/>
          <p:nvPr/>
        </p:nvPicPr>
        <p:blipFill rotWithShape="1">
          <a:blip r:embed="rId2">
            <a:alphaModFix/>
          </a:blip>
          <a:srcRect b="0" l="0" r="0" t="0"/>
          <a:stretch/>
        </p:blipFill>
        <p:spPr>
          <a:xfrm flipH="1">
            <a:off x="6450544" y="2477284"/>
            <a:ext cx="2693457" cy="2666216"/>
          </a:xfrm>
          <a:prstGeom prst="rect">
            <a:avLst/>
          </a:prstGeom>
          <a:noFill/>
          <a:ln>
            <a:noFill/>
          </a:ln>
        </p:spPr>
      </p:pic>
      <p:pic>
        <p:nvPicPr>
          <p:cNvPr id="77" name="Google Shape;77;g12acfb7704e_0_204"/>
          <p:cNvPicPr preferRelativeResize="0"/>
          <p:nvPr/>
        </p:nvPicPr>
        <p:blipFill rotWithShape="1">
          <a:blip r:embed="rId3">
            <a:alphaModFix/>
          </a:blip>
          <a:srcRect b="0" l="0" r="0" t="0"/>
          <a:stretch/>
        </p:blipFill>
        <p:spPr>
          <a:xfrm>
            <a:off x="8393037" y="180976"/>
            <a:ext cx="542026" cy="135279"/>
          </a:xfrm>
          <a:prstGeom prst="rect">
            <a:avLst/>
          </a:prstGeom>
          <a:noFill/>
          <a:ln>
            <a:noFill/>
          </a:ln>
        </p:spPr>
      </p:pic>
      <p:sp>
        <p:nvSpPr>
          <p:cNvPr id="78" name="Google Shape;78;g12acfb7704e_0_204"/>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BLANC WITH TITLE - DARK 1">
    <p:bg>
      <p:bgPr>
        <a:solidFill>
          <a:srgbClr val="222222"/>
        </a:solidFill>
      </p:bgPr>
    </p:bg>
    <p:spTree>
      <p:nvGrpSpPr>
        <p:cNvPr id="79" name="Shape 79"/>
        <p:cNvGrpSpPr/>
        <p:nvPr/>
      </p:nvGrpSpPr>
      <p:grpSpPr>
        <a:xfrm>
          <a:off x="0" y="0"/>
          <a:ext cx="0" cy="0"/>
          <a:chOff x="0" y="0"/>
          <a:chExt cx="0" cy="0"/>
        </a:xfrm>
      </p:grpSpPr>
      <p:pic>
        <p:nvPicPr>
          <p:cNvPr descr="A picture containing outdoor object, night sky&#10;&#10;Description automatically generated" id="80" name="Google Shape;80;g12acfb7704e_0_208"/>
          <p:cNvPicPr preferRelativeResize="0"/>
          <p:nvPr/>
        </p:nvPicPr>
        <p:blipFill rotWithShape="1">
          <a:blip r:embed="rId2">
            <a:alphaModFix amt="40000"/>
          </a:blip>
          <a:srcRect b="0" l="0" r="0" t="0"/>
          <a:stretch/>
        </p:blipFill>
        <p:spPr>
          <a:xfrm>
            <a:off x="0" y="0"/>
            <a:ext cx="9144000" cy="5143500"/>
          </a:xfrm>
          <a:prstGeom prst="rect">
            <a:avLst/>
          </a:prstGeom>
          <a:noFill/>
          <a:ln>
            <a:noFill/>
          </a:ln>
        </p:spPr>
      </p:pic>
      <p:pic>
        <p:nvPicPr>
          <p:cNvPr id="81" name="Google Shape;81;g12acfb7704e_0_208"/>
          <p:cNvPicPr preferRelativeResize="0"/>
          <p:nvPr/>
        </p:nvPicPr>
        <p:blipFill rotWithShape="1">
          <a:blip r:embed="rId3">
            <a:alphaModFix/>
          </a:blip>
          <a:srcRect b="0" l="0" r="0" t="0"/>
          <a:stretch/>
        </p:blipFill>
        <p:spPr>
          <a:xfrm>
            <a:off x="8393037" y="180976"/>
            <a:ext cx="542026" cy="135279"/>
          </a:xfrm>
          <a:prstGeom prst="rect">
            <a:avLst/>
          </a:prstGeom>
          <a:noFill/>
          <a:ln>
            <a:noFill/>
          </a:ln>
        </p:spPr>
      </p:pic>
      <p:sp>
        <p:nvSpPr>
          <p:cNvPr id="82" name="Google Shape;82;g12acfb7704e_0_208"/>
          <p:cNvSpPr txBox="1"/>
          <p:nvPr/>
        </p:nvSpPr>
        <p:spPr>
          <a:xfrm>
            <a:off x="4820263"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r">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p:bg>
      <p:bgPr>
        <a:solidFill>
          <a:srgbClr val="222222"/>
        </a:solidFill>
      </p:bgPr>
    </p:bg>
    <p:spTree>
      <p:nvGrpSpPr>
        <p:cNvPr id="83" name="Shape 83"/>
        <p:cNvGrpSpPr/>
        <p:nvPr/>
      </p:nvGrpSpPr>
      <p:grpSpPr>
        <a:xfrm>
          <a:off x="0" y="0"/>
          <a:ext cx="0" cy="0"/>
          <a:chOff x="0" y="0"/>
          <a:chExt cx="0" cy="0"/>
        </a:xfrm>
      </p:grpSpPr>
      <p:pic>
        <p:nvPicPr>
          <p:cNvPr descr="A close up of a flower&#10;&#10;Description automatically generated with medium confidence" id="84" name="Google Shape;84;g12acfb7704e_0_212"/>
          <p:cNvPicPr preferRelativeResize="0"/>
          <p:nvPr/>
        </p:nvPicPr>
        <p:blipFill rotWithShape="1">
          <a:blip r:embed="rId2">
            <a:alphaModFix/>
          </a:blip>
          <a:srcRect b="0" l="0" r="0" t="0"/>
          <a:stretch/>
        </p:blipFill>
        <p:spPr>
          <a:xfrm>
            <a:off x="0" y="2967616"/>
            <a:ext cx="2194110" cy="2175885"/>
          </a:xfrm>
          <a:prstGeom prst="rect">
            <a:avLst/>
          </a:prstGeom>
          <a:noFill/>
          <a:ln>
            <a:noFill/>
          </a:ln>
        </p:spPr>
      </p:pic>
      <p:pic>
        <p:nvPicPr>
          <p:cNvPr id="85" name="Google Shape;85;g12acfb7704e_0_212"/>
          <p:cNvPicPr preferRelativeResize="0"/>
          <p:nvPr/>
        </p:nvPicPr>
        <p:blipFill rotWithShape="1">
          <a:blip r:embed="rId3">
            <a:alphaModFix/>
          </a:blip>
          <a:srcRect b="0" l="0" r="0" t="0"/>
          <a:stretch/>
        </p:blipFill>
        <p:spPr>
          <a:xfrm>
            <a:off x="8393037" y="180976"/>
            <a:ext cx="542026" cy="135279"/>
          </a:xfrm>
          <a:prstGeom prst="rect">
            <a:avLst/>
          </a:prstGeom>
          <a:noFill/>
          <a:ln>
            <a:noFill/>
          </a:ln>
        </p:spPr>
      </p:pic>
      <p:sp>
        <p:nvSpPr>
          <p:cNvPr id="86" name="Google Shape;86;g12acfb7704e_0_212"/>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2">
    <p:bg>
      <p:bgPr>
        <a:solidFill>
          <a:srgbClr val="222222"/>
        </a:solidFill>
      </p:bgPr>
    </p:bg>
    <p:spTree>
      <p:nvGrpSpPr>
        <p:cNvPr id="87" name="Shape 87"/>
        <p:cNvGrpSpPr/>
        <p:nvPr/>
      </p:nvGrpSpPr>
      <p:grpSpPr>
        <a:xfrm>
          <a:off x="0" y="0"/>
          <a:ext cx="0" cy="0"/>
          <a:chOff x="0" y="0"/>
          <a:chExt cx="0" cy="0"/>
        </a:xfrm>
      </p:grpSpPr>
      <p:pic>
        <p:nvPicPr>
          <p:cNvPr descr="A close up of a flower&#10;&#10;Description automatically generated with medium confidence" id="88" name="Google Shape;88;g12acfb7704e_0_216"/>
          <p:cNvPicPr preferRelativeResize="0"/>
          <p:nvPr/>
        </p:nvPicPr>
        <p:blipFill rotWithShape="1">
          <a:blip r:embed="rId2">
            <a:alphaModFix/>
          </a:blip>
          <a:srcRect b="0" l="0" r="0" t="0"/>
          <a:stretch/>
        </p:blipFill>
        <p:spPr>
          <a:xfrm>
            <a:off x="1" y="2477284"/>
            <a:ext cx="2697693" cy="2666216"/>
          </a:xfrm>
          <a:prstGeom prst="rect">
            <a:avLst/>
          </a:prstGeom>
          <a:noFill/>
          <a:ln>
            <a:noFill/>
          </a:ln>
        </p:spPr>
      </p:pic>
      <p:pic>
        <p:nvPicPr>
          <p:cNvPr id="89" name="Google Shape;89;g12acfb7704e_0_216"/>
          <p:cNvPicPr preferRelativeResize="0"/>
          <p:nvPr/>
        </p:nvPicPr>
        <p:blipFill rotWithShape="1">
          <a:blip r:embed="rId3">
            <a:alphaModFix/>
          </a:blip>
          <a:srcRect b="0" l="0" r="0" t="0"/>
          <a:stretch/>
        </p:blipFill>
        <p:spPr>
          <a:xfrm>
            <a:off x="8385417" y="180976"/>
            <a:ext cx="542026" cy="135279"/>
          </a:xfrm>
          <a:prstGeom prst="rect">
            <a:avLst/>
          </a:prstGeom>
          <a:noFill/>
          <a:ln>
            <a:noFill/>
          </a:ln>
        </p:spPr>
      </p:pic>
      <p:sp>
        <p:nvSpPr>
          <p:cNvPr id="90" name="Google Shape;90;g12acfb7704e_0_216"/>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p:cSld name="BLANC WITH TITLE - DARK">
    <p:bg>
      <p:bgPr>
        <a:solidFill>
          <a:srgbClr val="222222"/>
        </a:solidFill>
      </p:bgPr>
    </p:bg>
    <p:spTree>
      <p:nvGrpSpPr>
        <p:cNvPr id="91" name="Shape 91"/>
        <p:cNvGrpSpPr/>
        <p:nvPr/>
      </p:nvGrpSpPr>
      <p:grpSpPr>
        <a:xfrm>
          <a:off x="0" y="0"/>
          <a:ext cx="0" cy="0"/>
          <a:chOff x="0" y="0"/>
          <a:chExt cx="0" cy="0"/>
        </a:xfrm>
      </p:grpSpPr>
      <p:pic>
        <p:nvPicPr>
          <p:cNvPr id="92" name="Google Shape;92;g12acfb7704e_0_220"/>
          <p:cNvPicPr preferRelativeResize="0"/>
          <p:nvPr/>
        </p:nvPicPr>
        <p:blipFill rotWithShape="1">
          <a:blip r:embed="rId2">
            <a:alphaModFix/>
          </a:blip>
          <a:srcRect b="0" l="0" r="0" t="0"/>
          <a:stretch/>
        </p:blipFill>
        <p:spPr>
          <a:xfrm>
            <a:off x="283476" y="180976"/>
            <a:ext cx="542026" cy="135279"/>
          </a:xfrm>
          <a:prstGeom prst="rect">
            <a:avLst/>
          </a:prstGeom>
          <a:noFill/>
          <a:ln>
            <a:noFill/>
          </a:ln>
        </p:spPr>
      </p:pic>
      <p:sp>
        <p:nvSpPr>
          <p:cNvPr id="93" name="Google Shape;93;g12acfb7704e_0_220"/>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3">
    <p:bg>
      <p:bgPr>
        <a:solidFill>
          <a:srgbClr val="222222"/>
        </a:solidFill>
      </p:bgPr>
    </p:bg>
    <p:spTree>
      <p:nvGrpSpPr>
        <p:cNvPr id="94" name="Shape 94"/>
        <p:cNvGrpSpPr/>
        <p:nvPr/>
      </p:nvGrpSpPr>
      <p:grpSpPr>
        <a:xfrm>
          <a:off x="0" y="0"/>
          <a:ext cx="0" cy="0"/>
          <a:chOff x="0" y="0"/>
          <a:chExt cx="0" cy="0"/>
        </a:xfrm>
      </p:grpSpPr>
      <p:pic>
        <p:nvPicPr>
          <p:cNvPr id="95" name="Google Shape;95;g12acfb7704e_0_223"/>
          <p:cNvPicPr preferRelativeResize="0"/>
          <p:nvPr/>
        </p:nvPicPr>
        <p:blipFill rotWithShape="1">
          <a:blip r:embed="rId2">
            <a:alphaModFix/>
          </a:blip>
          <a:srcRect b="0" l="0" r="0" t="0"/>
          <a:stretch/>
        </p:blipFill>
        <p:spPr>
          <a:xfrm>
            <a:off x="8393037" y="180976"/>
            <a:ext cx="542026" cy="135279"/>
          </a:xfrm>
          <a:prstGeom prst="rect">
            <a:avLst/>
          </a:prstGeom>
          <a:noFill/>
          <a:ln>
            <a:noFill/>
          </a:ln>
        </p:spPr>
      </p:pic>
      <p:sp>
        <p:nvSpPr>
          <p:cNvPr id="96" name="Google Shape;96;g12acfb7704e_0_223"/>
          <p:cNvSpPr txBox="1"/>
          <p:nvPr/>
        </p:nvSpPr>
        <p:spPr>
          <a:xfrm>
            <a:off x="111103"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4">
    <p:bg>
      <p:bgPr>
        <a:solidFill>
          <a:srgbClr val="222222"/>
        </a:solidFill>
      </p:bgPr>
    </p:bg>
    <p:spTree>
      <p:nvGrpSpPr>
        <p:cNvPr id="97" name="Shape 97"/>
        <p:cNvGrpSpPr/>
        <p:nvPr/>
      </p:nvGrpSpPr>
      <p:grpSpPr>
        <a:xfrm>
          <a:off x="0" y="0"/>
          <a:ext cx="0" cy="0"/>
          <a:chOff x="0" y="0"/>
          <a:chExt cx="0" cy="0"/>
        </a:xfrm>
      </p:grpSpPr>
      <p:sp>
        <p:nvSpPr>
          <p:cNvPr id="98" name="Google Shape;98;g12acfb7704e_0_226"/>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pic>
        <p:nvPicPr>
          <p:cNvPr id="99" name="Google Shape;99;g12acfb7704e_0_226"/>
          <p:cNvPicPr preferRelativeResize="0"/>
          <p:nvPr/>
        </p:nvPicPr>
        <p:blipFill rotWithShape="1">
          <a:blip r:embed="rId2">
            <a:alphaModFix/>
          </a:blip>
          <a:srcRect b="0" l="0" r="0" t="0"/>
          <a:stretch/>
        </p:blipFill>
        <p:spPr>
          <a:xfrm>
            <a:off x="8393037" y="180976"/>
            <a:ext cx="542026" cy="135279"/>
          </a:xfrm>
          <a:prstGeom prst="rect">
            <a:avLst/>
          </a:prstGeom>
          <a:noFill/>
          <a:ln>
            <a:noFill/>
          </a:ln>
        </p:spPr>
      </p:pic>
      <p:pic>
        <p:nvPicPr>
          <p:cNvPr descr="A close-up of the moon&#10;&#10;Description automatically generated with medium confidence" id="100" name="Google Shape;100;g12acfb7704e_0_226"/>
          <p:cNvPicPr preferRelativeResize="0"/>
          <p:nvPr/>
        </p:nvPicPr>
        <p:blipFill rotWithShape="1">
          <a:blip r:embed="rId3">
            <a:alphaModFix/>
          </a:blip>
          <a:srcRect b="0" l="0" r="0" t="0"/>
          <a:stretch/>
        </p:blipFill>
        <p:spPr>
          <a:xfrm flipH="1">
            <a:off x="14628" y="3313167"/>
            <a:ext cx="2273248" cy="1860374"/>
          </a:xfrm>
          <a:prstGeom prst="rect">
            <a:avLst/>
          </a:prstGeom>
          <a:noFill/>
          <a:ln>
            <a:noFill/>
          </a:ln>
        </p:spPr>
      </p:pic>
      <p:pic>
        <p:nvPicPr>
          <p:cNvPr descr="A screenshot of a video game&#10;&#10;Description automatically generated with medium confidence" id="101" name="Google Shape;101;g12acfb7704e_0_226"/>
          <p:cNvPicPr preferRelativeResize="0"/>
          <p:nvPr/>
        </p:nvPicPr>
        <p:blipFill rotWithShape="1">
          <a:blip r:embed="rId4">
            <a:alphaModFix/>
          </a:blip>
          <a:srcRect b="0" l="0" r="0" t="0"/>
          <a:stretch/>
        </p:blipFill>
        <p:spPr>
          <a:xfrm>
            <a:off x="5780390" y="1724515"/>
            <a:ext cx="3363611" cy="2555964"/>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4">
  <p:cSld name="BLANC WITH TITLE - DARK_4">
    <p:bg>
      <p:bgPr>
        <a:solidFill>
          <a:srgbClr val="222222"/>
        </a:solidFill>
      </p:bgPr>
    </p:bg>
    <p:spTree>
      <p:nvGrpSpPr>
        <p:cNvPr id="102" name="Shape 102"/>
        <p:cNvGrpSpPr/>
        <p:nvPr/>
      </p:nvGrpSpPr>
      <p:grpSpPr>
        <a:xfrm>
          <a:off x="0" y="0"/>
          <a:ext cx="0" cy="0"/>
          <a:chOff x="0" y="0"/>
          <a:chExt cx="0" cy="0"/>
        </a:xfrm>
      </p:grpSpPr>
      <p:sp>
        <p:nvSpPr>
          <p:cNvPr id="103" name="Google Shape;103;g12acfb7704e_0_231"/>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rt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rtl="0"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rtl="0"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rtl="0"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rtl="0"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rtl="0"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rtl="0"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rtl="0"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rtl="0"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104" name="Google Shape;104;g12acfb7704e_0_231"/>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105" name="Google Shape;105;g12acfb7704e_0_231"/>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Lato"/>
                <a:ea typeface="Lato"/>
                <a:cs typeface="Lato"/>
                <a:sym typeface="Lato"/>
              </a:rPr>
              <a:t>COPYRIGHT © 2022 IOTIC LABS LTD</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1">
  <p:cSld name="1_BLANC WITH TITLE - DARK 1 4 2">
    <p:bg>
      <p:bgPr>
        <a:solidFill>
          <a:srgbClr val="222222"/>
        </a:solidFill>
      </p:bgPr>
    </p:bg>
    <p:spTree>
      <p:nvGrpSpPr>
        <p:cNvPr id="106" name="Shape 106"/>
        <p:cNvGrpSpPr/>
        <p:nvPr/>
      </p:nvGrpSpPr>
      <p:grpSpPr>
        <a:xfrm>
          <a:off x="0" y="0"/>
          <a:ext cx="0" cy="0"/>
          <a:chOff x="0" y="0"/>
          <a:chExt cx="0" cy="0"/>
        </a:xfrm>
      </p:grpSpPr>
      <p:sp>
        <p:nvSpPr>
          <p:cNvPr id="107" name="Google Shape;107;g12acfb7704e_0_340"/>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B7B7B7"/>
              </a:buClr>
              <a:buSzPts val="700"/>
              <a:buFont typeface="Helvetica Neue"/>
              <a:buNone/>
            </a:pPr>
            <a:r>
              <a:rPr b="0" i="0" lang="en-GB" sz="700" u="none" cap="none" strike="noStrike">
                <a:solidFill>
                  <a:srgbClr val="B7B7B7"/>
                </a:solidFill>
                <a:latin typeface="Helvetica Neue"/>
                <a:ea typeface="Helvetica Neue"/>
                <a:cs typeface="Helvetica Neue"/>
                <a:sym typeface="Helvetica Neue"/>
              </a:rPr>
              <a:t>COPYRIGHT © 2022 IOTIC LABS LTD. </a:t>
            </a:r>
            <a:endParaRPr b="0" i="0" sz="700" u="none" cap="none" strike="noStrike">
              <a:solidFill>
                <a:srgbClr val="B7B7B7"/>
              </a:solidFill>
              <a:latin typeface="Helvetica Neue"/>
              <a:ea typeface="Helvetica Neue"/>
              <a:cs typeface="Helvetica Neue"/>
              <a:sym typeface="Helvetica Neue"/>
            </a:endParaRPr>
          </a:p>
        </p:txBody>
      </p:sp>
      <p:pic>
        <p:nvPicPr>
          <p:cNvPr id="108" name="Google Shape;108;g12acfb7704e_0_340"/>
          <p:cNvPicPr preferRelativeResize="0"/>
          <p:nvPr/>
        </p:nvPicPr>
        <p:blipFill rotWithShape="1">
          <a:blip r:embed="rId2">
            <a:alphaModFix/>
          </a:blip>
          <a:srcRect b="0" l="0" r="0" t="0"/>
          <a:stretch/>
        </p:blipFill>
        <p:spPr>
          <a:xfrm>
            <a:off x="8393037" y="180976"/>
            <a:ext cx="542026" cy="135279"/>
          </a:xfrm>
          <a:prstGeom prst="rect">
            <a:avLst/>
          </a:prstGeom>
          <a:noFill/>
          <a:ln>
            <a:noFill/>
          </a:ln>
        </p:spPr>
      </p:pic>
      <p:pic>
        <p:nvPicPr>
          <p:cNvPr descr="A close-up of the moon&#10;&#10;Description automatically generated with medium confidence" id="109" name="Google Shape;109;g12acfb7704e_0_340"/>
          <p:cNvPicPr preferRelativeResize="0"/>
          <p:nvPr/>
        </p:nvPicPr>
        <p:blipFill rotWithShape="1">
          <a:blip r:embed="rId3">
            <a:alphaModFix/>
          </a:blip>
          <a:srcRect b="0" l="0" r="0" t="0"/>
          <a:stretch/>
        </p:blipFill>
        <p:spPr>
          <a:xfrm flipH="1">
            <a:off x="14627" y="3313166"/>
            <a:ext cx="2273248" cy="1860374"/>
          </a:xfrm>
          <a:prstGeom prst="rect">
            <a:avLst/>
          </a:prstGeom>
          <a:noFill/>
          <a:ln>
            <a:noFill/>
          </a:ln>
        </p:spPr>
      </p:pic>
      <p:pic>
        <p:nvPicPr>
          <p:cNvPr descr="A screenshot of a video game&#10;&#10;Description automatically generated with medium confidence" id="110" name="Google Shape;110;g12acfb7704e_0_340"/>
          <p:cNvPicPr preferRelativeResize="0"/>
          <p:nvPr/>
        </p:nvPicPr>
        <p:blipFill rotWithShape="1">
          <a:blip r:embed="rId4">
            <a:alphaModFix/>
          </a:blip>
          <a:srcRect b="0" l="0" r="0" t="0"/>
          <a:stretch/>
        </p:blipFill>
        <p:spPr>
          <a:xfrm>
            <a:off x="5780389" y="1724515"/>
            <a:ext cx="3363611" cy="2555965"/>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 DARK NO LOGO">
  <p:cSld name="BLANC - DARK NO LOGO">
    <p:bg>
      <p:bgPr>
        <a:solidFill>
          <a:srgbClr val="222222"/>
        </a:solidFill>
      </p:bgPr>
    </p:bg>
    <p:spTree>
      <p:nvGrpSpPr>
        <p:cNvPr id="115" name="Shape 115"/>
        <p:cNvGrpSpPr/>
        <p:nvPr/>
      </p:nvGrpSpPr>
      <p:grpSpPr>
        <a:xfrm>
          <a:off x="0" y="0"/>
          <a:ext cx="0" cy="0"/>
          <a:chOff x="0" y="0"/>
          <a:chExt cx="0" cy="0"/>
        </a:xfrm>
      </p:grpSpPr>
      <p:sp>
        <p:nvSpPr>
          <p:cNvPr id="116" name="Google Shape;116;g12aec83e9dd_2_4"/>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17" name="Google Shape;117;g12aec83e9dd_2_4"/>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3">
    <p:bg>
      <p:bgPr>
        <a:solidFill>
          <a:srgbClr val="222222"/>
        </a:solidFill>
      </p:bgPr>
    </p:bg>
    <p:spTree>
      <p:nvGrpSpPr>
        <p:cNvPr id="118" name="Shape 118"/>
        <p:cNvGrpSpPr/>
        <p:nvPr/>
      </p:nvGrpSpPr>
      <p:grpSpPr>
        <a:xfrm>
          <a:off x="0" y="0"/>
          <a:ext cx="0" cy="0"/>
          <a:chOff x="0" y="0"/>
          <a:chExt cx="0" cy="0"/>
        </a:xfrm>
      </p:grpSpPr>
      <p:pic>
        <p:nvPicPr>
          <p:cNvPr descr="A picture containing outdoor object, night sky&#10;&#10;Description automatically generated" id="119" name="Google Shape;119;g12aec83e9dd_2_7"/>
          <p:cNvPicPr preferRelativeResize="0"/>
          <p:nvPr/>
        </p:nvPicPr>
        <p:blipFill rotWithShape="1">
          <a:blip r:embed="rId2">
            <a:alphaModFix amt="40000"/>
          </a:blip>
          <a:srcRect b="0" l="0" r="0" t="0"/>
          <a:stretch/>
        </p:blipFill>
        <p:spPr>
          <a:xfrm>
            <a:off x="0" y="0"/>
            <a:ext cx="9144000" cy="5143500"/>
          </a:xfrm>
          <a:prstGeom prst="rect">
            <a:avLst/>
          </a:prstGeom>
          <a:noFill/>
          <a:ln>
            <a:noFill/>
          </a:ln>
        </p:spPr>
      </p:pic>
      <p:sp>
        <p:nvSpPr>
          <p:cNvPr id="120" name="Google Shape;120;g12aec83e9dd_2_7"/>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21" name="Google Shape;121;g12aec83e9dd_2_7"/>
          <p:cNvPicPr preferRelativeResize="0"/>
          <p:nvPr/>
        </p:nvPicPr>
        <p:blipFill rotWithShape="1">
          <a:blip r:embed="rId3">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6">
    <p:bg>
      <p:bgPr>
        <a:solidFill>
          <a:srgbClr val="222222"/>
        </a:solidFill>
      </p:bgPr>
    </p:bg>
    <p:spTree>
      <p:nvGrpSpPr>
        <p:cNvPr id="122" name="Shape 122"/>
        <p:cNvGrpSpPr/>
        <p:nvPr/>
      </p:nvGrpSpPr>
      <p:grpSpPr>
        <a:xfrm>
          <a:off x="0" y="0"/>
          <a:ext cx="0" cy="0"/>
          <a:chOff x="0" y="0"/>
          <a:chExt cx="0" cy="0"/>
        </a:xfrm>
      </p:grpSpPr>
      <p:pic>
        <p:nvPicPr>
          <p:cNvPr descr="A close up of a flower&#10;&#10;Description automatically generated with medium confidence" id="123" name="Google Shape;123;g12aec83e9dd_2_11"/>
          <p:cNvPicPr preferRelativeResize="0"/>
          <p:nvPr/>
        </p:nvPicPr>
        <p:blipFill rotWithShape="1">
          <a:blip r:embed="rId2">
            <a:alphaModFix/>
          </a:blip>
          <a:srcRect b="0" l="0" r="0" t="0"/>
          <a:stretch/>
        </p:blipFill>
        <p:spPr>
          <a:xfrm>
            <a:off x="0" y="2477284"/>
            <a:ext cx="2697693" cy="2666216"/>
          </a:xfrm>
          <a:prstGeom prst="rect">
            <a:avLst/>
          </a:prstGeom>
          <a:noFill/>
          <a:ln>
            <a:noFill/>
          </a:ln>
        </p:spPr>
      </p:pic>
      <p:sp>
        <p:nvSpPr>
          <p:cNvPr id="124" name="Google Shape;124;g12aec83e9dd_2_11"/>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25" name="Google Shape;125;g12aec83e9dd_2_11"/>
          <p:cNvPicPr preferRelativeResize="0"/>
          <p:nvPr/>
        </p:nvPicPr>
        <p:blipFill rotWithShape="1">
          <a:blip r:embed="rId3">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p:cSld name="BLANC WITH TITLE - DARK">
    <p:bg>
      <p:bgPr>
        <a:solidFill>
          <a:srgbClr val="222222"/>
        </a:solidFill>
      </p:bgPr>
    </p:bg>
    <p:spTree>
      <p:nvGrpSpPr>
        <p:cNvPr id="126" name="Shape 126"/>
        <p:cNvGrpSpPr/>
        <p:nvPr/>
      </p:nvGrpSpPr>
      <p:grpSpPr>
        <a:xfrm>
          <a:off x="0" y="0"/>
          <a:ext cx="0" cy="0"/>
          <a:chOff x="0" y="0"/>
          <a:chExt cx="0" cy="0"/>
        </a:xfrm>
      </p:grpSpPr>
      <p:pic>
        <p:nvPicPr>
          <p:cNvPr id="127" name="Google Shape;127;g12aec83e9dd_2_15"/>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sp>
        <p:nvSpPr>
          <p:cNvPr id="128" name="Google Shape;128;g12aec83e9dd_2_15"/>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29" name="Google Shape;129;g12aec83e9dd_2_15"/>
          <p:cNvPicPr preferRelativeResize="0"/>
          <p:nvPr/>
        </p:nvPicPr>
        <p:blipFill rotWithShape="1">
          <a:blip r:embed="rId3">
            <a:alphaModFix/>
          </a:blip>
          <a:srcRect b="0" l="0" r="0" t="0"/>
          <a:stretch/>
        </p:blipFill>
        <p:spPr>
          <a:xfrm flipH="1">
            <a:off x="5665639" y="2048919"/>
            <a:ext cx="3478359" cy="3094581"/>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4">
    <p:bg>
      <p:bgPr>
        <a:solidFill>
          <a:srgbClr val="222222"/>
        </a:solidFill>
      </p:bgPr>
    </p:bg>
    <p:spTree>
      <p:nvGrpSpPr>
        <p:cNvPr id="130" name="Shape 130"/>
        <p:cNvGrpSpPr/>
        <p:nvPr/>
      </p:nvGrpSpPr>
      <p:grpSpPr>
        <a:xfrm>
          <a:off x="0" y="0"/>
          <a:ext cx="0" cy="0"/>
          <a:chOff x="0" y="0"/>
          <a:chExt cx="0" cy="0"/>
        </a:xfrm>
      </p:grpSpPr>
      <p:sp>
        <p:nvSpPr>
          <p:cNvPr id="131" name="Google Shape;131;g12aec83e9dd_2_19"/>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32" name="Google Shape;132;g12aec83e9dd_2_19"/>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5">
    <p:bg>
      <p:bgPr>
        <a:solidFill>
          <a:srgbClr val="222222"/>
        </a:solidFill>
      </p:bgPr>
    </p:bg>
    <p:spTree>
      <p:nvGrpSpPr>
        <p:cNvPr id="133" name="Shape 133"/>
        <p:cNvGrpSpPr/>
        <p:nvPr/>
      </p:nvGrpSpPr>
      <p:grpSpPr>
        <a:xfrm>
          <a:off x="0" y="0"/>
          <a:ext cx="0" cy="0"/>
          <a:chOff x="0" y="0"/>
          <a:chExt cx="0" cy="0"/>
        </a:xfrm>
      </p:grpSpPr>
      <p:sp>
        <p:nvSpPr>
          <p:cNvPr id="134" name="Google Shape;134;g12aec83e9dd_2_22"/>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35" name="Google Shape;135;g12aec83e9dd_2_22"/>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pic>
        <p:nvPicPr>
          <p:cNvPr descr="A close-up of the moon&#10;&#10;Description automatically generated with medium confidence" id="136" name="Google Shape;136;g12aec83e9dd_2_22"/>
          <p:cNvPicPr preferRelativeResize="0"/>
          <p:nvPr/>
        </p:nvPicPr>
        <p:blipFill rotWithShape="1">
          <a:blip r:embed="rId3">
            <a:alphaModFix/>
          </a:blip>
          <a:srcRect b="0" l="-1" r="0" t="-2"/>
          <a:stretch/>
        </p:blipFill>
        <p:spPr>
          <a:xfrm flipH="1">
            <a:off x="14627" y="3313166"/>
            <a:ext cx="2273248" cy="1860374"/>
          </a:xfrm>
          <a:prstGeom prst="rect">
            <a:avLst/>
          </a:prstGeom>
          <a:noFill/>
          <a:ln>
            <a:noFill/>
          </a:ln>
        </p:spPr>
      </p:pic>
      <p:pic>
        <p:nvPicPr>
          <p:cNvPr descr="A screenshot of a video game&#10;&#10;Description automatically generated with medium confidence" id="137" name="Google Shape;137;g12aec83e9dd_2_22"/>
          <p:cNvPicPr preferRelativeResize="0"/>
          <p:nvPr/>
        </p:nvPicPr>
        <p:blipFill rotWithShape="1">
          <a:blip r:embed="rId4">
            <a:alphaModFix/>
          </a:blip>
          <a:srcRect b="0" l="0" r="0" t="0"/>
          <a:stretch/>
        </p:blipFill>
        <p:spPr>
          <a:xfrm>
            <a:off x="5780389" y="1724515"/>
            <a:ext cx="3363611" cy="2555964"/>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7">
    <p:bg>
      <p:bgPr>
        <a:solidFill>
          <a:srgbClr val="222222"/>
        </a:solidFill>
      </p:bgPr>
    </p:bg>
    <p:spTree>
      <p:nvGrpSpPr>
        <p:cNvPr id="138" name="Shape 138"/>
        <p:cNvGrpSpPr/>
        <p:nvPr/>
      </p:nvGrpSpPr>
      <p:grpSpPr>
        <a:xfrm>
          <a:off x="0" y="0"/>
          <a:ext cx="0" cy="0"/>
          <a:chOff x="0" y="0"/>
          <a:chExt cx="0" cy="0"/>
        </a:xfrm>
      </p:grpSpPr>
      <p:pic>
        <p:nvPicPr>
          <p:cNvPr descr="A close up of a flower&#10;&#10;Description automatically generated with medium confidence" id="139" name="Google Shape;139;g12aec83e9dd_2_27"/>
          <p:cNvPicPr preferRelativeResize="0"/>
          <p:nvPr/>
        </p:nvPicPr>
        <p:blipFill rotWithShape="1">
          <a:blip r:embed="rId2">
            <a:alphaModFix/>
          </a:blip>
          <a:srcRect b="0" l="0" r="0" t="0"/>
          <a:stretch/>
        </p:blipFill>
        <p:spPr>
          <a:xfrm>
            <a:off x="0" y="2967615"/>
            <a:ext cx="2194110" cy="2175885"/>
          </a:xfrm>
          <a:prstGeom prst="rect">
            <a:avLst/>
          </a:prstGeom>
          <a:noFill/>
          <a:ln>
            <a:noFill/>
          </a:ln>
        </p:spPr>
      </p:pic>
      <p:sp>
        <p:nvSpPr>
          <p:cNvPr id="140" name="Google Shape;140;g12aec83e9dd_2_27"/>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41" name="Google Shape;141;g12aec83e9dd_2_27"/>
          <p:cNvPicPr preferRelativeResize="0"/>
          <p:nvPr/>
        </p:nvPicPr>
        <p:blipFill rotWithShape="1">
          <a:blip r:embed="rId3">
            <a:alphaModFix/>
          </a:blip>
          <a:srcRect b="0" l="0" r="0" t="0"/>
          <a:stretch/>
        </p:blipFill>
        <p:spPr>
          <a:xfrm>
            <a:off x="8393037" y="180975"/>
            <a:ext cx="542026" cy="135279"/>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p:cSld name="1_BLANC WITH TITLE - DARK 1 8">
    <p:bg>
      <p:bgPr>
        <a:solidFill>
          <a:srgbClr val="222222"/>
        </a:solidFill>
      </p:bgPr>
    </p:bg>
    <p:spTree>
      <p:nvGrpSpPr>
        <p:cNvPr id="142" name="Shape 142"/>
        <p:cNvGrpSpPr/>
        <p:nvPr/>
      </p:nvGrpSpPr>
      <p:grpSpPr>
        <a:xfrm>
          <a:off x="0" y="0"/>
          <a:ext cx="0" cy="0"/>
          <a:chOff x="0" y="0"/>
          <a:chExt cx="0" cy="0"/>
        </a:xfrm>
      </p:grpSpPr>
      <p:sp>
        <p:nvSpPr>
          <p:cNvPr id="143" name="Google Shape;143;g12aec83e9dd_2_31"/>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Helvetica Neue"/>
                <a:ea typeface="Helvetica Neue"/>
                <a:cs typeface="Helvetica Neue"/>
                <a:sym typeface="Helvetica Neue"/>
              </a:rPr>
              <a:t>COPYRIGHT © 2021 IOTIC LABS LTD. </a:t>
            </a:r>
            <a:endParaRPr b="0" i="0" sz="700" u="none" cap="none" strike="noStrike">
              <a:solidFill>
                <a:srgbClr val="B7B7B7"/>
              </a:solidFill>
              <a:latin typeface="Helvetica Neue"/>
              <a:ea typeface="Helvetica Neue"/>
              <a:cs typeface="Helvetica Neue"/>
              <a:sym typeface="Helvetica Neue"/>
            </a:endParaRPr>
          </a:p>
        </p:txBody>
      </p:sp>
      <p:pic>
        <p:nvPicPr>
          <p:cNvPr id="144" name="Google Shape;144;g12aec83e9dd_2_31"/>
          <p:cNvPicPr preferRelativeResize="0"/>
          <p:nvPr/>
        </p:nvPicPr>
        <p:blipFill rotWithShape="1">
          <a:blip r:embed="rId2">
            <a:alphaModFix/>
          </a:blip>
          <a:srcRect b="0" l="0" r="0" t="0"/>
          <a:stretch/>
        </p:blipFill>
        <p:spPr>
          <a:xfrm>
            <a:off x="8393037" y="180975"/>
            <a:ext cx="542026" cy="135279"/>
          </a:xfrm>
          <a:prstGeom prst="rect">
            <a:avLst/>
          </a:prstGeom>
          <a:noFill/>
          <a:ln>
            <a:noFill/>
          </a:ln>
        </p:spPr>
      </p:pic>
      <p:pic>
        <p:nvPicPr>
          <p:cNvPr descr="A close-up of the moon&#10;&#10;Description automatically generated with medium confidence" id="145" name="Google Shape;145;g12aec83e9dd_2_31"/>
          <p:cNvPicPr preferRelativeResize="0"/>
          <p:nvPr/>
        </p:nvPicPr>
        <p:blipFill rotWithShape="1">
          <a:blip r:embed="rId3">
            <a:alphaModFix/>
          </a:blip>
          <a:srcRect b="0" l="-1" r="0" t="0"/>
          <a:stretch/>
        </p:blipFill>
        <p:spPr>
          <a:xfrm flipH="1">
            <a:off x="15181" y="1651797"/>
            <a:ext cx="4240306" cy="3478771"/>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2">
  <p:cSld name="BLANC WITH TITLE - DARK_1">
    <p:bg>
      <p:bgPr>
        <a:solidFill>
          <a:srgbClr val="222222"/>
        </a:solidFill>
      </p:bgPr>
    </p:bg>
    <p:spTree>
      <p:nvGrpSpPr>
        <p:cNvPr id="146" name="Shape 146"/>
        <p:cNvGrpSpPr/>
        <p:nvPr/>
      </p:nvGrpSpPr>
      <p:grpSpPr>
        <a:xfrm>
          <a:off x="0" y="0"/>
          <a:ext cx="0" cy="0"/>
          <a:chOff x="0" y="0"/>
          <a:chExt cx="0" cy="0"/>
        </a:xfrm>
      </p:grpSpPr>
      <p:sp>
        <p:nvSpPr>
          <p:cNvPr id="147" name="Google Shape;147;g12aec83e9dd_2_35"/>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148" name="Google Shape;148;g12aec83e9dd_2_35"/>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149" name="Google Shape;149;g12aec83e9dd_2_35"/>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500"/>
              <a:buFont typeface="Arial"/>
              <a:buNone/>
            </a:pPr>
            <a:r>
              <a:rPr b="0" i="0" lang="en-GB" sz="700" u="none" cap="none" strike="noStrike">
                <a:solidFill>
                  <a:srgbClr val="B7B7B7"/>
                </a:solidFill>
                <a:latin typeface="Lato"/>
                <a:ea typeface="Lato"/>
                <a:cs typeface="Lato"/>
                <a:sym typeface="Lato"/>
              </a:rPr>
              <a:t>Copyright © 2020 Iotic Labs Ltd. </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4">
  <p:cSld name="BLANC WITH TITLE - DARK 1 4">
    <p:bg>
      <p:bgPr>
        <a:solidFill>
          <a:srgbClr val="222222"/>
        </a:solidFill>
      </p:bgPr>
    </p:bg>
    <p:spTree>
      <p:nvGrpSpPr>
        <p:cNvPr id="150" name="Shape 150"/>
        <p:cNvGrpSpPr/>
        <p:nvPr/>
      </p:nvGrpSpPr>
      <p:grpSpPr>
        <a:xfrm>
          <a:off x="0" y="0"/>
          <a:ext cx="0" cy="0"/>
          <a:chOff x="0" y="0"/>
          <a:chExt cx="0" cy="0"/>
        </a:xfrm>
      </p:grpSpPr>
      <p:sp>
        <p:nvSpPr>
          <p:cNvPr id="151" name="Google Shape;151;g12aec83e9dd_2_39"/>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152" name="Google Shape;152;g12aec83e9dd_2_39"/>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153" name="Google Shape;153;g12aec83e9dd_2_39"/>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Lato"/>
                <a:ea typeface="Lato"/>
                <a:cs typeface="Lato"/>
                <a:sym typeface="Lato"/>
              </a:rPr>
              <a:t>COPYRIGHT © 2022 IOTIC LABS LTD</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4 1">
  <p:cSld name="BLANC WITH TITLE - DARK_4">
    <p:bg>
      <p:bgPr>
        <a:solidFill>
          <a:srgbClr val="222222"/>
        </a:solidFill>
      </p:bgPr>
    </p:bg>
    <p:spTree>
      <p:nvGrpSpPr>
        <p:cNvPr id="154" name="Shape 154"/>
        <p:cNvGrpSpPr/>
        <p:nvPr/>
      </p:nvGrpSpPr>
      <p:grpSpPr>
        <a:xfrm>
          <a:off x="0" y="0"/>
          <a:ext cx="0" cy="0"/>
          <a:chOff x="0" y="0"/>
          <a:chExt cx="0" cy="0"/>
        </a:xfrm>
      </p:grpSpPr>
      <p:sp>
        <p:nvSpPr>
          <p:cNvPr id="155" name="Google Shape;155;g12aec83e9dd_2_43"/>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156" name="Google Shape;156;g12aec83e9dd_2_43"/>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157" name="Google Shape;157;g12aec83e9dd_2_43"/>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Lato"/>
                <a:ea typeface="Lato"/>
                <a:cs typeface="Lato"/>
                <a:sym typeface="Lato"/>
              </a:rPr>
              <a:t>COPYRIGHT © 2022 IOTIC LABS LTD</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C WITH TITLE - DARK 1 2">
  <p:cSld name="BLANC WITH TITLE - DARK_5">
    <p:bg>
      <p:bgPr>
        <a:solidFill>
          <a:srgbClr val="222222"/>
        </a:solidFill>
      </p:bgPr>
    </p:bg>
    <p:spTree>
      <p:nvGrpSpPr>
        <p:cNvPr id="158" name="Shape 158"/>
        <p:cNvGrpSpPr/>
        <p:nvPr/>
      </p:nvGrpSpPr>
      <p:grpSpPr>
        <a:xfrm>
          <a:off x="0" y="0"/>
          <a:ext cx="0" cy="0"/>
          <a:chOff x="0" y="0"/>
          <a:chExt cx="0" cy="0"/>
        </a:xfrm>
      </p:grpSpPr>
      <p:sp>
        <p:nvSpPr>
          <p:cNvPr id="159" name="Google Shape;159;g12aec83e9dd_2_47"/>
          <p:cNvSpPr txBox="1"/>
          <p:nvPr>
            <p:ph type="title"/>
          </p:nvPr>
        </p:nvSpPr>
        <p:spPr>
          <a:xfrm>
            <a:off x="283475" y="663175"/>
            <a:ext cx="8380500" cy="6117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rgbClr val="FFFFFF"/>
              </a:buClr>
              <a:buSzPts val="2500"/>
              <a:buFont typeface="Roboto Light"/>
              <a:buNone/>
              <a:defRPr>
                <a:solidFill>
                  <a:srgbClr val="FFFFFF"/>
                </a:solidFill>
                <a:latin typeface="Roboto Light"/>
                <a:ea typeface="Roboto Light"/>
                <a:cs typeface="Roboto Light"/>
                <a:sym typeface="Roboto Light"/>
              </a:defRPr>
            </a:lvl1pPr>
            <a:lvl2pPr lvl="1" algn="l">
              <a:lnSpc>
                <a:spcPct val="100000"/>
              </a:lnSpc>
              <a:spcBef>
                <a:spcPts val="0"/>
              </a:spcBef>
              <a:spcAft>
                <a:spcPts val="0"/>
              </a:spcAft>
              <a:buSzPts val="1100"/>
              <a:buFont typeface="Roboto Light"/>
              <a:buNone/>
              <a:defRPr>
                <a:latin typeface="Roboto Light"/>
                <a:ea typeface="Roboto Light"/>
                <a:cs typeface="Roboto Light"/>
                <a:sym typeface="Roboto Light"/>
              </a:defRPr>
            </a:lvl2pPr>
            <a:lvl3pPr lvl="2" algn="l">
              <a:lnSpc>
                <a:spcPct val="100000"/>
              </a:lnSpc>
              <a:spcBef>
                <a:spcPts val="0"/>
              </a:spcBef>
              <a:spcAft>
                <a:spcPts val="0"/>
              </a:spcAft>
              <a:buSzPts val="1100"/>
              <a:buFont typeface="Roboto Light"/>
              <a:buNone/>
              <a:defRPr>
                <a:latin typeface="Roboto Light"/>
                <a:ea typeface="Roboto Light"/>
                <a:cs typeface="Roboto Light"/>
                <a:sym typeface="Roboto Light"/>
              </a:defRPr>
            </a:lvl3pPr>
            <a:lvl4pPr lvl="3" algn="l">
              <a:lnSpc>
                <a:spcPct val="100000"/>
              </a:lnSpc>
              <a:spcBef>
                <a:spcPts val="0"/>
              </a:spcBef>
              <a:spcAft>
                <a:spcPts val="0"/>
              </a:spcAft>
              <a:buSzPts val="1100"/>
              <a:buFont typeface="Roboto Light"/>
              <a:buNone/>
              <a:defRPr>
                <a:latin typeface="Roboto Light"/>
                <a:ea typeface="Roboto Light"/>
                <a:cs typeface="Roboto Light"/>
                <a:sym typeface="Roboto Light"/>
              </a:defRPr>
            </a:lvl4pPr>
            <a:lvl5pPr lvl="4" algn="l">
              <a:lnSpc>
                <a:spcPct val="100000"/>
              </a:lnSpc>
              <a:spcBef>
                <a:spcPts val="0"/>
              </a:spcBef>
              <a:spcAft>
                <a:spcPts val="0"/>
              </a:spcAft>
              <a:buSzPts val="1100"/>
              <a:buFont typeface="Roboto Light"/>
              <a:buNone/>
              <a:defRPr>
                <a:latin typeface="Roboto Light"/>
                <a:ea typeface="Roboto Light"/>
                <a:cs typeface="Roboto Light"/>
                <a:sym typeface="Roboto Light"/>
              </a:defRPr>
            </a:lvl5pPr>
            <a:lvl6pPr lvl="5" algn="l">
              <a:lnSpc>
                <a:spcPct val="100000"/>
              </a:lnSpc>
              <a:spcBef>
                <a:spcPts val="0"/>
              </a:spcBef>
              <a:spcAft>
                <a:spcPts val="0"/>
              </a:spcAft>
              <a:buSzPts val="1100"/>
              <a:buFont typeface="Roboto Light"/>
              <a:buNone/>
              <a:defRPr>
                <a:latin typeface="Roboto Light"/>
                <a:ea typeface="Roboto Light"/>
                <a:cs typeface="Roboto Light"/>
                <a:sym typeface="Roboto Light"/>
              </a:defRPr>
            </a:lvl6pPr>
            <a:lvl7pPr lvl="6" algn="l">
              <a:lnSpc>
                <a:spcPct val="100000"/>
              </a:lnSpc>
              <a:spcBef>
                <a:spcPts val="0"/>
              </a:spcBef>
              <a:spcAft>
                <a:spcPts val="0"/>
              </a:spcAft>
              <a:buSzPts val="1100"/>
              <a:buFont typeface="Roboto Light"/>
              <a:buNone/>
              <a:defRPr>
                <a:latin typeface="Roboto Light"/>
                <a:ea typeface="Roboto Light"/>
                <a:cs typeface="Roboto Light"/>
                <a:sym typeface="Roboto Light"/>
              </a:defRPr>
            </a:lvl7pPr>
            <a:lvl8pPr lvl="7" algn="l">
              <a:lnSpc>
                <a:spcPct val="100000"/>
              </a:lnSpc>
              <a:spcBef>
                <a:spcPts val="0"/>
              </a:spcBef>
              <a:spcAft>
                <a:spcPts val="0"/>
              </a:spcAft>
              <a:buSzPts val="1100"/>
              <a:buFont typeface="Roboto Light"/>
              <a:buNone/>
              <a:defRPr>
                <a:latin typeface="Roboto Light"/>
                <a:ea typeface="Roboto Light"/>
                <a:cs typeface="Roboto Light"/>
                <a:sym typeface="Roboto Light"/>
              </a:defRPr>
            </a:lvl8pPr>
            <a:lvl9pPr lvl="8" algn="l">
              <a:lnSpc>
                <a:spcPct val="100000"/>
              </a:lnSpc>
              <a:spcBef>
                <a:spcPts val="0"/>
              </a:spcBef>
              <a:spcAft>
                <a:spcPts val="0"/>
              </a:spcAft>
              <a:buSzPts val="1100"/>
              <a:buFont typeface="Roboto Light"/>
              <a:buNone/>
              <a:defRPr>
                <a:latin typeface="Roboto Light"/>
                <a:ea typeface="Roboto Light"/>
                <a:cs typeface="Roboto Light"/>
                <a:sym typeface="Roboto Light"/>
              </a:defRPr>
            </a:lvl9pPr>
          </a:lstStyle>
          <a:p/>
        </p:txBody>
      </p:sp>
      <p:pic>
        <p:nvPicPr>
          <p:cNvPr id="160" name="Google Shape;160;g12aec83e9dd_2_47"/>
          <p:cNvPicPr preferRelativeResize="0"/>
          <p:nvPr/>
        </p:nvPicPr>
        <p:blipFill rotWithShape="1">
          <a:blip r:embed="rId2">
            <a:alphaModFix/>
          </a:blip>
          <a:srcRect b="0" l="0" r="0" t="0"/>
          <a:stretch/>
        </p:blipFill>
        <p:spPr>
          <a:xfrm>
            <a:off x="283475" y="180976"/>
            <a:ext cx="542026" cy="135279"/>
          </a:xfrm>
          <a:prstGeom prst="rect">
            <a:avLst/>
          </a:prstGeom>
          <a:noFill/>
          <a:ln>
            <a:noFill/>
          </a:ln>
        </p:spPr>
      </p:pic>
      <p:sp>
        <p:nvSpPr>
          <p:cNvPr id="161" name="Google Shape;161;g12aec83e9dd_2_47"/>
          <p:cNvSpPr txBox="1"/>
          <p:nvPr/>
        </p:nvSpPr>
        <p:spPr>
          <a:xfrm>
            <a:off x="283475" y="4860000"/>
            <a:ext cx="4114800" cy="184800"/>
          </a:xfrm>
          <a:prstGeom prst="rect">
            <a:avLst/>
          </a:prstGeom>
          <a:no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700"/>
              <a:buFont typeface="Arial"/>
              <a:buNone/>
            </a:pPr>
            <a:r>
              <a:rPr b="0" i="0" lang="en-GB" sz="700" u="none" cap="none" strike="noStrike">
                <a:solidFill>
                  <a:srgbClr val="B7B7B7"/>
                </a:solidFill>
                <a:latin typeface="Lato"/>
                <a:ea typeface="Lato"/>
                <a:cs typeface="Lato"/>
                <a:sym typeface="Lato"/>
              </a:rPr>
              <a:t>COPYRIGHT © 2022 IOTIC LABS LTD</a:t>
            </a:r>
            <a:endParaRPr b="0" i="0" sz="700" u="none" cap="none" strike="noStrike">
              <a:solidFill>
                <a:srgbClr val="B7B7B7"/>
              </a:solidFill>
              <a:latin typeface="Lato"/>
              <a:ea typeface="Lato"/>
              <a:cs typeface="Lato"/>
              <a:sym typeface="Lato"/>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0" Type="http://schemas.openxmlformats.org/officeDocument/2006/relationships/theme" Target="../theme/theme3.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5.xml"/><Relationship Id="rId10" Type="http://schemas.openxmlformats.org/officeDocument/2006/relationships/slideLayout" Target="../slideLayouts/slideLayout34.xml"/><Relationship Id="rId13" Type="http://schemas.openxmlformats.org/officeDocument/2006/relationships/theme" Target="../theme/theme4.xml"/><Relationship Id="rId12" Type="http://schemas.openxmlformats.org/officeDocument/2006/relationships/slideLayout" Target="../slideLayouts/slideLayout36.xml"/><Relationship Id="rId1" Type="http://schemas.openxmlformats.org/officeDocument/2006/relationships/slideLayout" Target="../slideLayouts/slideLayout25.xml"/><Relationship Id="rId2" Type="http://schemas.openxmlformats.org/officeDocument/2006/relationships/slideLayout" Target="../slideLayouts/slideLayout26.xml"/><Relationship Id="rId3" Type="http://schemas.openxmlformats.org/officeDocument/2006/relationships/slideLayout" Target="../slideLayouts/slideLayout27.xml"/><Relationship Id="rId4" Type="http://schemas.openxmlformats.org/officeDocument/2006/relationships/slideLayout" Target="../slideLayouts/slideLayout28.xml"/><Relationship Id="rId9" Type="http://schemas.openxmlformats.org/officeDocument/2006/relationships/slideLayout" Target="../slideLayouts/slideLayout33.xml"/><Relationship Id="rId5" Type="http://schemas.openxmlformats.org/officeDocument/2006/relationships/slideLayout" Target="../slideLayouts/slideLayout29.xml"/><Relationship Id="rId6" Type="http://schemas.openxmlformats.org/officeDocument/2006/relationships/slideLayout" Target="../slideLayouts/slideLayout30.xml"/><Relationship Id="rId7" Type="http://schemas.openxmlformats.org/officeDocument/2006/relationships/slideLayout" Target="../slideLayouts/slideLayout31.xml"/><Relationship Id="rId8"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1" name="Shape 71"/>
        <p:cNvGrpSpPr/>
        <p:nvPr/>
      </p:nvGrpSpPr>
      <p:grpSpPr>
        <a:xfrm>
          <a:off x="0" y="0"/>
          <a:ext cx="0" cy="0"/>
          <a:chOff x="0" y="0"/>
          <a:chExt cx="0" cy="0"/>
        </a:xfrm>
      </p:grpSpPr>
      <p:sp>
        <p:nvSpPr>
          <p:cNvPr id="72" name="Google Shape;72;g12acfb7704e_0_20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3" name="Google Shape;73;g12acfb7704e_0_20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74" name="Google Shape;74;g12acfb7704e_0_20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111" name="Shape 111"/>
        <p:cNvGrpSpPr/>
        <p:nvPr/>
      </p:nvGrpSpPr>
      <p:grpSpPr>
        <a:xfrm>
          <a:off x="0" y="0"/>
          <a:ext cx="0" cy="0"/>
          <a:chOff x="0" y="0"/>
          <a:chExt cx="0" cy="0"/>
        </a:xfrm>
      </p:grpSpPr>
      <p:sp>
        <p:nvSpPr>
          <p:cNvPr id="112" name="Google Shape;112;g12aec83e9dd_2_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113" name="Google Shape;113;g12aec83e9dd_2_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114" name="Google Shape;114;g12aec83e9dd_2_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0.png"/><Relationship Id="rId4" Type="http://schemas.openxmlformats.org/officeDocument/2006/relationships/image" Target="../media/image46.png"/><Relationship Id="rId5" Type="http://schemas.openxmlformats.org/officeDocument/2006/relationships/image" Target="../media/image41.png"/><Relationship Id="rId6" Type="http://schemas.openxmlformats.org/officeDocument/2006/relationships/image" Target="../media/image44.png"/><Relationship Id="rId7" Type="http://schemas.openxmlformats.org/officeDocument/2006/relationships/image" Target="../media/image45.png"/><Relationship Id="rId8" Type="http://schemas.openxmlformats.org/officeDocument/2006/relationships/image" Target="../media/image5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52.jpg"/><Relationship Id="rId4" Type="http://schemas.openxmlformats.org/officeDocument/2006/relationships/image" Target="../media/image53.png"/><Relationship Id="rId9" Type="http://schemas.openxmlformats.org/officeDocument/2006/relationships/image" Target="../media/image55.png"/><Relationship Id="rId5" Type="http://schemas.openxmlformats.org/officeDocument/2006/relationships/image" Target="../media/image54.png"/><Relationship Id="rId6" Type="http://schemas.openxmlformats.org/officeDocument/2006/relationships/image" Target="../media/image57.png"/><Relationship Id="rId7" Type="http://schemas.openxmlformats.org/officeDocument/2006/relationships/image" Target="../media/image56.png"/><Relationship Id="rId8" Type="http://schemas.openxmlformats.org/officeDocument/2006/relationships/image" Target="../media/image61.png"/></Relationships>
</file>

<file path=ppt/slides/_rels/slide4.xml.rels><?xml version="1.0" encoding="UTF-8" standalone="yes"?><Relationships xmlns="http://schemas.openxmlformats.org/package/2006/relationships"><Relationship Id="rId11" Type="http://schemas.openxmlformats.org/officeDocument/2006/relationships/image" Target="../media/image68.png"/><Relationship Id="rId10" Type="http://schemas.openxmlformats.org/officeDocument/2006/relationships/image" Target="../media/image69.png"/><Relationship Id="rId13" Type="http://schemas.openxmlformats.org/officeDocument/2006/relationships/image" Target="../media/image67.png"/><Relationship Id="rId12" Type="http://schemas.openxmlformats.org/officeDocument/2006/relationships/image" Target="../media/image65.png"/><Relationship Id="rId1" Type="http://schemas.openxmlformats.org/officeDocument/2006/relationships/slideLayout" Target="../slideLayouts/slideLayout25.xml"/><Relationship Id="rId2" Type="http://schemas.openxmlformats.org/officeDocument/2006/relationships/notesSlide" Target="../notesSlides/notesSlide4.xml"/><Relationship Id="rId3" Type="http://schemas.openxmlformats.org/officeDocument/2006/relationships/image" Target="../media/image60.jpg"/><Relationship Id="rId4" Type="http://schemas.openxmlformats.org/officeDocument/2006/relationships/image" Target="../media/image59.png"/><Relationship Id="rId9" Type="http://schemas.openxmlformats.org/officeDocument/2006/relationships/image" Target="../media/image66.png"/><Relationship Id="rId14" Type="http://schemas.openxmlformats.org/officeDocument/2006/relationships/image" Target="../media/image71.png"/><Relationship Id="rId5" Type="http://schemas.openxmlformats.org/officeDocument/2006/relationships/image" Target="../media/image62.png"/><Relationship Id="rId6" Type="http://schemas.openxmlformats.org/officeDocument/2006/relationships/image" Target="../media/image58.png"/><Relationship Id="rId7" Type="http://schemas.openxmlformats.org/officeDocument/2006/relationships/image" Target="../media/image63.png"/><Relationship Id="rId8" Type="http://schemas.openxmlformats.org/officeDocument/2006/relationships/image" Target="../media/image6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hyperlink" Target="http://drive.google.com/file/d/1RWvYkTX4Y5Sm9_yyG-1xjqQwfyqpXsUU/view" TargetMode="External"/><Relationship Id="rId4" Type="http://schemas.openxmlformats.org/officeDocument/2006/relationships/image" Target="../media/image7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2.png"/><Relationship Id="rId4" Type="http://schemas.openxmlformats.org/officeDocument/2006/relationships/image" Target="../media/image7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7.xml"/><Relationship Id="rId3" Type="http://schemas.openxmlformats.org/officeDocument/2006/relationships/image" Target="../media/image73.png"/><Relationship Id="rId4" Type="http://schemas.openxmlformats.org/officeDocument/2006/relationships/image" Target="../media/image75.png"/><Relationship Id="rId5" Type="http://schemas.openxmlformats.org/officeDocument/2006/relationships/image" Target="../media/image74.png"/><Relationship Id="rId6" Type="http://schemas.openxmlformats.org/officeDocument/2006/relationships/image" Target="../media/image7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8.xml"/><Relationship Id="rId3"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
          <p:cNvSpPr txBox="1"/>
          <p:nvPr/>
        </p:nvSpPr>
        <p:spPr>
          <a:xfrm>
            <a:off x="2536189" y="4755805"/>
            <a:ext cx="6488400" cy="483000"/>
          </a:xfrm>
          <a:prstGeom prst="rect">
            <a:avLst/>
          </a:prstGeom>
          <a:noFill/>
          <a:ln>
            <a:noFill/>
          </a:ln>
        </p:spPr>
        <p:txBody>
          <a:bodyPr anchorCtr="0" anchor="t" bIns="34275" lIns="68575" spcFirstLastPara="1" rIns="68575" wrap="square" tIns="34275">
            <a:noAutofit/>
          </a:bodyPr>
          <a:lstStyle/>
          <a:p>
            <a:pPr indent="0" lvl="0" marL="0" marR="0" rtl="0" algn="r">
              <a:lnSpc>
                <a:spcPct val="100000"/>
              </a:lnSpc>
              <a:spcBef>
                <a:spcPts val="0"/>
              </a:spcBef>
              <a:spcAft>
                <a:spcPts val="0"/>
              </a:spcAft>
              <a:buClr>
                <a:srgbClr val="000000"/>
              </a:buClr>
              <a:buSzPts val="1200"/>
              <a:buFont typeface="Arial"/>
              <a:buNone/>
            </a:pPr>
            <a:r>
              <a:rPr b="0" i="0" lang="en-GB" sz="1200" u="none" cap="none" strike="noStrike">
                <a:solidFill>
                  <a:srgbClr val="D8D8D8"/>
                </a:solidFill>
                <a:latin typeface="Helvetica Neue"/>
                <a:ea typeface="Helvetica Neue"/>
                <a:cs typeface="Helvetica Neue"/>
                <a:sym typeface="Helvetica Neue"/>
              </a:rPr>
              <a:t>ANY QUESTIONS? GEMMA.BEARD@IOTICS.COM</a:t>
            </a:r>
            <a:endParaRPr b="0" i="0" sz="1200" u="none" cap="none" strike="noStrike">
              <a:solidFill>
                <a:srgbClr val="D8D8D8"/>
              </a:solidFill>
              <a:latin typeface="Helvetica Neue"/>
              <a:ea typeface="Helvetica Neue"/>
              <a:cs typeface="Helvetica Neue"/>
              <a:sym typeface="Helvetica Neue"/>
            </a:endParaRPr>
          </a:p>
        </p:txBody>
      </p:sp>
      <p:sp>
        <p:nvSpPr>
          <p:cNvPr id="168" name="Google Shape;168;p1"/>
          <p:cNvSpPr txBox="1"/>
          <p:nvPr/>
        </p:nvSpPr>
        <p:spPr>
          <a:xfrm>
            <a:off x="716846" y="3084223"/>
            <a:ext cx="4839300" cy="495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lang="en-GB" sz="1800">
                <a:solidFill>
                  <a:srgbClr val="5D9ED5"/>
                </a:solidFill>
                <a:latin typeface="Rubik"/>
                <a:ea typeface="Rubik"/>
                <a:cs typeface="Rubik"/>
                <a:sym typeface="Rubik"/>
              </a:rPr>
              <a:t>Digital Twins enabling multi-party </a:t>
            </a:r>
            <a:br>
              <a:rPr lang="en-GB" sz="1800">
                <a:solidFill>
                  <a:srgbClr val="5D9ED5"/>
                </a:solidFill>
                <a:latin typeface="Rubik"/>
                <a:ea typeface="Rubik"/>
                <a:cs typeface="Rubik"/>
                <a:sym typeface="Rubik"/>
              </a:rPr>
            </a:br>
            <a:r>
              <a:rPr lang="en-GB" sz="1800">
                <a:solidFill>
                  <a:srgbClr val="5D9ED5"/>
                </a:solidFill>
                <a:latin typeface="Rubik"/>
                <a:ea typeface="Rubik"/>
                <a:cs typeface="Rubik"/>
                <a:sym typeface="Rubik"/>
              </a:rPr>
              <a:t>dynamic data sharing, today</a:t>
            </a:r>
            <a:endParaRPr b="0" i="0" sz="1100" u="none" cap="none" strike="noStrike">
              <a:solidFill>
                <a:srgbClr val="5D9ED5"/>
              </a:solidFill>
              <a:latin typeface="Rubik"/>
              <a:ea typeface="Rubik"/>
              <a:cs typeface="Rubik"/>
              <a:sym typeface="Rubik"/>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g121a6af6152_0_233"/>
          <p:cNvSpPr/>
          <p:nvPr/>
        </p:nvSpPr>
        <p:spPr>
          <a:xfrm>
            <a:off x="6962978" y="1116701"/>
            <a:ext cx="4346400" cy="4346400"/>
          </a:xfrm>
          <a:prstGeom prst="chord">
            <a:avLst>
              <a:gd fmla="val 5297195" name="adj1"/>
              <a:gd fmla="val 16200000" name="adj2"/>
            </a:avLst>
          </a:prstGeom>
          <a:solidFill>
            <a:srgbClr val="000000">
              <a:alpha val="43137"/>
            </a:srgbClr>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pic>
        <p:nvPicPr>
          <p:cNvPr id="175" name="Google Shape;175;g121a6af6152_0_233"/>
          <p:cNvPicPr preferRelativeResize="0"/>
          <p:nvPr/>
        </p:nvPicPr>
        <p:blipFill rotWithShape="1">
          <a:blip r:embed="rId3">
            <a:alphaModFix amt="41000"/>
          </a:blip>
          <a:srcRect b="0" l="0" r="0" t="0"/>
          <a:stretch/>
        </p:blipFill>
        <p:spPr>
          <a:xfrm>
            <a:off x="7315880" y="2028409"/>
            <a:ext cx="1828121" cy="2687403"/>
          </a:xfrm>
          <a:prstGeom prst="rect">
            <a:avLst/>
          </a:prstGeom>
          <a:noFill/>
          <a:ln>
            <a:noFill/>
          </a:ln>
        </p:spPr>
      </p:pic>
      <p:sp>
        <p:nvSpPr>
          <p:cNvPr id="176" name="Google Shape;176;g121a6af6152_0_233"/>
          <p:cNvSpPr txBox="1"/>
          <p:nvPr/>
        </p:nvSpPr>
        <p:spPr>
          <a:xfrm>
            <a:off x="498253" y="1189667"/>
            <a:ext cx="7040400" cy="8388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2000"/>
              <a:buFont typeface="Arial"/>
              <a:buNone/>
            </a:pPr>
            <a:r>
              <a:rPr lang="en-GB" sz="2000">
                <a:solidFill>
                  <a:schemeClr val="lt1"/>
                </a:solidFill>
                <a:latin typeface="Rubik"/>
                <a:ea typeface="Rubik"/>
                <a:cs typeface="Rubik"/>
                <a:sym typeface="Rubik"/>
              </a:rPr>
              <a:t>Where we play</a:t>
            </a:r>
            <a:endParaRPr sz="2000">
              <a:solidFill>
                <a:schemeClr val="lt1"/>
              </a:solidFill>
              <a:latin typeface="Rubik"/>
              <a:ea typeface="Rubik"/>
              <a:cs typeface="Rubik"/>
              <a:sym typeface="Rubik"/>
            </a:endParaRPr>
          </a:p>
          <a:p>
            <a:pPr indent="0" lvl="0" marL="0" marR="0" rtl="0" algn="l">
              <a:lnSpc>
                <a:spcPct val="100000"/>
              </a:lnSpc>
              <a:spcBef>
                <a:spcPts val="0"/>
              </a:spcBef>
              <a:spcAft>
                <a:spcPts val="0"/>
              </a:spcAft>
              <a:buClr>
                <a:srgbClr val="000000"/>
              </a:buClr>
              <a:buSzPts val="2000"/>
              <a:buFont typeface="Arial"/>
              <a:buNone/>
            </a:pPr>
            <a:r>
              <a:rPr lang="en-GB" sz="3000">
                <a:solidFill>
                  <a:srgbClr val="5D9ED5"/>
                </a:solidFill>
                <a:latin typeface="Rubik"/>
                <a:ea typeface="Rubik"/>
                <a:cs typeface="Rubik"/>
                <a:sym typeface="Rubik"/>
              </a:rPr>
              <a:t>IOTICS’ role</a:t>
            </a:r>
            <a:endParaRPr b="0" i="0" sz="1800" u="none" cap="none" strike="noStrike">
              <a:solidFill>
                <a:srgbClr val="5D9ED5"/>
              </a:solidFill>
              <a:latin typeface="Rubik"/>
              <a:ea typeface="Rubik"/>
              <a:cs typeface="Rubik"/>
              <a:sym typeface="Rubik"/>
            </a:endParaRPr>
          </a:p>
        </p:txBody>
      </p:sp>
      <p:pic>
        <p:nvPicPr>
          <p:cNvPr descr="A picture containing shape&#10;&#10;Description automatically generated" id="177" name="Google Shape;177;g121a6af6152_0_233"/>
          <p:cNvPicPr preferRelativeResize="0"/>
          <p:nvPr/>
        </p:nvPicPr>
        <p:blipFill rotWithShape="1">
          <a:blip r:embed="rId4">
            <a:alphaModFix/>
          </a:blip>
          <a:srcRect b="0" l="0" r="0" t="0"/>
          <a:stretch/>
        </p:blipFill>
        <p:spPr>
          <a:xfrm>
            <a:off x="5844594" y="2367851"/>
            <a:ext cx="3299407" cy="2270583"/>
          </a:xfrm>
          <a:prstGeom prst="rect">
            <a:avLst/>
          </a:prstGeom>
          <a:noFill/>
          <a:ln>
            <a:noFill/>
          </a:ln>
        </p:spPr>
      </p:pic>
      <p:pic>
        <p:nvPicPr>
          <p:cNvPr descr="Clock with solid fill" id="178" name="Google Shape;178;g121a6af6152_0_233"/>
          <p:cNvPicPr preferRelativeResize="0"/>
          <p:nvPr/>
        </p:nvPicPr>
        <p:blipFill rotWithShape="1">
          <a:blip r:embed="rId5">
            <a:alphaModFix/>
          </a:blip>
          <a:srcRect b="0" l="0" r="0" t="0"/>
          <a:stretch/>
        </p:blipFill>
        <p:spPr>
          <a:xfrm>
            <a:off x="6445112" y="2575931"/>
            <a:ext cx="366791" cy="366791"/>
          </a:xfrm>
          <a:prstGeom prst="rect">
            <a:avLst/>
          </a:prstGeom>
          <a:noFill/>
          <a:ln>
            <a:noFill/>
          </a:ln>
        </p:spPr>
      </p:pic>
      <p:grpSp>
        <p:nvGrpSpPr>
          <p:cNvPr id="179" name="Google Shape;179;g121a6af6152_0_233"/>
          <p:cNvGrpSpPr/>
          <p:nvPr/>
        </p:nvGrpSpPr>
        <p:grpSpPr>
          <a:xfrm>
            <a:off x="5929649" y="3315636"/>
            <a:ext cx="293144" cy="197754"/>
            <a:chOff x="2369645" y="267762"/>
            <a:chExt cx="630960" cy="425644"/>
          </a:xfrm>
        </p:grpSpPr>
        <p:sp>
          <p:nvSpPr>
            <p:cNvPr id="180" name="Google Shape;180;g121a6af6152_0_233"/>
            <p:cNvSpPr/>
            <p:nvPr/>
          </p:nvSpPr>
          <p:spPr>
            <a:xfrm>
              <a:off x="2369645" y="267762"/>
              <a:ext cx="415500" cy="415500"/>
            </a:xfrm>
            <a:prstGeom prst="ellipse">
              <a:avLst/>
            </a:prstGeom>
            <a:noFill/>
            <a:ln cap="flat" cmpd="sng" w="19050">
              <a:solidFill>
                <a:srgbClr val="D9D9D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Arial"/>
                <a:ea typeface="Arial"/>
                <a:cs typeface="Arial"/>
                <a:sym typeface="Arial"/>
              </a:endParaRPr>
            </a:p>
          </p:txBody>
        </p:sp>
        <p:sp>
          <p:nvSpPr>
            <p:cNvPr id="181" name="Google Shape;181;g121a6af6152_0_233"/>
            <p:cNvSpPr/>
            <p:nvPr/>
          </p:nvSpPr>
          <p:spPr>
            <a:xfrm>
              <a:off x="2585105" y="277906"/>
              <a:ext cx="415500" cy="415500"/>
            </a:xfrm>
            <a:prstGeom prst="ellipse">
              <a:avLst/>
            </a:prstGeom>
            <a:noFill/>
            <a:ln cap="flat" cmpd="sng" w="19050">
              <a:solidFill>
                <a:srgbClr val="D9D9D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Arial"/>
                <a:ea typeface="Arial"/>
                <a:cs typeface="Arial"/>
                <a:sym typeface="Arial"/>
              </a:endParaRPr>
            </a:p>
          </p:txBody>
        </p:sp>
      </p:grpSp>
      <p:pic>
        <p:nvPicPr>
          <p:cNvPr descr="Gauge with solid fill" id="182" name="Google Shape;182;g121a6af6152_0_233"/>
          <p:cNvPicPr preferRelativeResize="0"/>
          <p:nvPr/>
        </p:nvPicPr>
        <p:blipFill rotWithShape="1">
          <a:blip r:embed="rId6">
            <a:alphaModFix/>
          </a:blip>
          <a:srcRect b="0" l="0" r="0" t="0"/>
          <a:stretch/>
        </p:blipFill>
        <p:spPr>
          <a:xfrm>
            <a:off x="6685522" y="3724327"/>
            <a:ext cx="316673" cy="316673"/>
          </a:xfrm>
          <a:prstGeom prst="rect">
            <a:avLst/>
          </a:prstGeom>
          <a:noFill/>
          <a:ln>
            <a:noFill/>
          </a:ln>
        </p:spPr>
      </p:pic>
      <p:pic>
        <p:nvPicPr>
          <p:cNvPr descr="Sprouting Seed outline" id="183" name="Google Shape;183;g121a6af6152_0_233"/>
          <p:cNvPicPr preferRelativeResize="0"/>
          <p:nvPr/>
        </p:nvPicPr>
        <p:blipFill rotWithShape="1">
          <a:blip r:embed="rId7">
            <a:alphaModFix/>
          </a:blip>
          <a:srcRect b="0" l="0" r="0" t="0"/>
          <a:stretch/>
        </p:blipFill>
        <p:spPr>
          <a:xfrm>
            <a:off x="7654129" y="3979568"/>
            <a:ext cx="377988" cy="377988"/>
          </a:xfrm>
          <a:prstGeom prst="rect">
            <a:avLst/>
          </a:prstGeom>
          <a:noFill/>
          <a:ln>
            <a:noFill/>
          </a:ln>
        </p:spPr>
      </p:pic>
      <p:pic>
        <p:nvPicPr>
          <p:cNvPr descr="Viral outline" id="184" name="Google Shape;184;g121a6af6152_0_233"/>
          <p:cNvPicPr preferRelativeResize="0"/>
          <p:nvPr/>
        </p:nvPicPr>
        <p:blipFill rotWithShape="1">
          <a:blip r:embed="rId8">
            <a:alphaModFix/>
          </a:blip>
          <a:srcRect b="0" l="0" r="0" t="0"/>
          <a:stretch/>
        </p:blipFill>
        <p:spPr>
          <a:xfrm>
            <a:off x="7486399" y="2738401"/>
            <a:ext cx="377988" cy="377988"/>
          </a:xfrm>
          <a:prstGeom prst="rect">
            <a:avLst/>
          </a:prstGeom>
          <a:noFill/>
          <a:ln>
            <a:noFill/>
          </a:ln>
        </p:spPr>
      </p:pic>
      <p:sp>
        <p:nvSpPr>
          <p:cNvPr id="185" name="Google Shape;185;g121a6af6152_0_233"/>
          <p:cNvSpPr txBox="1"/>
          <p:nvPr/>
        </p:nvSpPr>
        <p:spPr>
          <a:xfrm>
            <a:off x="602077" y="2477173"/>
            <a:ext cx="4930800" cy="9003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D9D9D9"/>
                </a:solidFill>
                <a:latin typeface="Helvetica Neue"/>
                <a:ea typeface="Helvetica Neue"/>
                <a:cs typeface="Helvetica Neue"/>
                <a:sym typeface="Helvetica Neue"/>
              </a:rPr>
              <a:t>“IOTICS facilitates cross-boundary data exchange between multiple parties” </a:t>
            </a:r>
            <a:br>
              <a:rPr b="0" i="0" lang="en-GB" sz="1800" u="none" cap="none" strike="noStrike">
                <a:solidFill>
                  <a:srgbClr val="D9D9D9"/>
                </a:solidFill>
                <a:latin typeface="Helvetica Neue"/>
                <a:ea typeface="Helvetica Neue"/>
                <a:cs typeface="Helvetica Neue"/>
                <a:sym typeface="Helvetica Neue"/>
              </a:rPr>
            </a:br>
            <a:r>
              <a:rPr b="0" i="0" lang="en-GB" sz="1800" u="none" cap="none" strike="noStrike">
                <a:solidFill>
                  <a:srgbClr val="D9D9D9"/>
                </a:solidFill>
                <a:latin typeface="Helvetica Neue"/>
                <a:ea typeface="Helvetica Neue"/>
                <a:cs typeface="Helvetica Neue"/>
                <a:sym typeface="Helvetica Neue"/>
              </a:rPr>
              <a:t>– Vikki Williams, Digital Lead Water, Arup</a:t>
            </a:r>
            <a:endParaRPr b="0" i="0" sz="2100" u="none" cap="none" strike="noStrike">
              <a:solidFill>
                <a:schemeClr val="dk1"/>
              </a:solidFill>
              <a:latin typeface="Helvetica Neue"/>
              <a:ea typeface="Helvetica Neue"/>
              <a:cs typeface="Helvetica Neue"/>
              <a:sym typeface="Helvetica Neu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g6bdb1fb43f36c79d_0"/>
          <p:cNvSpPr/>
          <p:nvPr/>
        </p:nvSpPr>
        <p:spPr>
          <a:xfrm>
            <a:off x="7681909" y="2065682"/>
            <a:ext cx="3053700" cy="3053700"/>
          </a:xfrm>
          <a:prstGeom prst="chord">
            <a:avLst>
              <a:gd fmla="val 5439219" name="adj1"/>
              <a:gd fmla="val 16200000" name="adj2"/>
            </a:avLst>
          </a:prstGeom>
          <a:solidFill>
            <a:srgbClr val="000000">
              <a:alpha val="4353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191" name="Google Shape;191;g6bdb1fb43f36c79d_0"/>
          <p:cNvSpPr txBox="1"/>
          <p:nvPr/>
        </p:nvSpPr>
        <p:spPr>
          <a:xfrm>
            <a:off x="588275" y="2246025"/>
            <a:ext cx="4901400" cy="2147700"/>
          </a:xfrm>
          <a:prstGeom prst="rect">
            <a:avLst/>
          </a:prstGeom>
          <a:noFill/>
          <a:ln>
            <a:noFill/>
          </a:ln>
        </p:spPr>
        <p:txBody>
          <a:bodyPr anchorCtr="0" anchor="t" bIns="45700" lIns="91425" spcFirstLastPara="1" rIns="91425" wrap="square" tIns="45700">
            <a:noAutofit/>
          </a:bodyPr>
          <a:lstStyle/>
          <a:p>
            <a:pPr indent="0" lvl="0" marL="0" marR="0" rtl="0" algn="l">
              <a:lnSpc>
                <a:spcPct val="110000"/>
              </a:lnSpc>
              <a:spcBef>
                <a:spcPts val="600"/>
              </a:spcBef>
              <a:spcAft>
                <a:spcPts val="0"/>
              </a:spcAft>
              <a:buNone/>
            </a:pPr>
            <a:r>
              <a:rPr lang="en-GB" sz="1600">
                <a:solidFill>
                  <a:srgbClr val="D9D9D9"/>
                </a:solidFill>
                <a:latin typeface="Helvetica Neue"/>
                <a:ea typeface="Helvetica Neue"/>
                <a:cs typeface="Helvetica Neue"/>
                <a:sym typeface="Helvetica Neue"/>
              </a:rPr>
              <a:t>“What makes the digital twin aspect so exciting is how it can be seen to work commercially across so many different parties and environments. To make this even possible without people raising concerns over IP and data sharing is significant”</a:t>
            </a:r>
            <a:endParaRPr sz="1600">
              <a:solidFill>
                <a:srgbClr val="D9D9D9"/>
              </a:solidFill>
              <a:latin typeface="Helvetica Neue"/>
              <a:ea typeface="Helvetica Neue"/>
              <a:cs typeface="Helvetica Neue"/>
              <a:sym typeface="Helvetica Neue"/>
            </a:endParaRPr>
          </a:p>
        </p:txBody>
      </p:sp>
      <p:pic>
        <p:nvPicPr>
          <p:cNvPr descr="A picture containing sky, outdoor, water, boat&#10;&#10;Description automatically generated" id="192" name="Google Shape;192;g6bdb1fb43f36c79d_0"/>
          <p:cNvPicPr preferRelativeResize="0"/>
          <p:nvPr/>
        </p:nvPicPr>
        <p:blipFill rotWithShape="1">
          <a:blip r:embed="rId3">
            <a:alphaModFix/>
          </a:blip>
          <a:srcRect b="0" l="0" r="0" t="0"/>
          <a:stretch/>
        </p:blipFill>
        <p:spPr>
          <a:xfrm>
            <a:off x="6028226" y="1915429"/>
            <a:ext cx="2612100" cy="2608800"/>
          </a:xfrm>
          <a:prstGeom prst="ellipse">
            <a:avLst/>
          </a:prstGeom>
          <a:noFill/>
          <a:ln>
            <a:noFill/>
          </a:ln>
          <a:effectLst>
            <a:outerShdw rotWithShape="0" algn="tl" dir="2700000" dist="317500">
              <a:srgbClr val="111111">
                <a:alpha val="60000"/>
              </a:srgbClr>
            </a:outerShdw>
          </a:effectLst>
        </p:spPr>
      </p:pic>
      <p:pic>
        <p:nvPicPr>
          <p:cNvPr descr="Map&#10;&#10;Description automatically generated" id="193" name="Google Shape;193;g6bdb1fb43f36c79d_0"/>
          <p:cNvPicPr preferRelativeResize="0"/>
          <p:nvPr/>
        </p:nvPicPr>
        <p:blipFill rotWithShape="1">
          <a:blip r:embed="rId4">
            <a:alphaModFix/>
          </a:blip>
          <a:srcRect b="0" l="0" r="0" t="0"/>
          <a:stretch/>
        </p:blipFill>
        <p:spPr>
          <a:xfrm>
            <a:off x="5971706" y="3636878"/>
            <a:ext cx="1149900" cy="1137000"/>
          </a:xfrm>
          <a:prstGeom prst="ellipse">
            <a:avLst/>
          </a:prstGeom>
          <a:noFill/>
          <a:ln>
            <a:noFill/>
          </a:ln>
          <a:effectLst>
            <a:outerShdw rotWithShape="0" algn="tl" dir="2700000" dist="317500">
              <a:srgbClr val="111111">
                <a:alpha val="60000"/>
              </a:srgbClr>
            </a:outerShdw>
          </a:effectLst>
        </p:spPr>
      </p:pic>
      <p:pic>
        <p:nvPicPr>
          <p:cNvPr descr="A picture containing shape&#10;&#10;Description automatically generated" id="194" name="Google Shape;194;g6bdb1fb43f36c79d_0"/>
          <p:cNvPicPr preferRelativeResize="0"/>
          <p:nvPr/>
        </p:nvPicPr>
        <p:blipFill rotWithShape="1">
          <a:blip r:embed="rId5">
            <a:alphaModFix/>
          </a:blip>
          <a:srcRect b="0" l="0" r="35387" t="0"/>
          <a:stretch/>
        </p:blipFill>
        <p:spPr>
          <a:xfrm flipH="1" rot="10800000">
            <a:off x="6714093" y="2339065"/>
            <a:ext cx="2440027" cy="2722620"/>
          </a:xfrm>
          <a:prstGeom prst="rect">
            <a:avLst/>
          </a:prstGeom>
          <a:noFill/>
          <a:ln>
            <a:noFill/>
          </a:ln>
        </p:spPr>
      </p:pic>
      <p:pic>
        <p:nvPicPr>
          <p:cNvPr descr="Gauge with solid fill" id="195" name="Google Shape;195;g6bdb1fb43f36c79d_0"/>
          <p:cNvPicPr preferRelativeResize="0"/>
          <p:nvPr/>
        </p:nvPicPr>
        <p:blipFill rotWithShape="1">
          <a:blip r:embed="rId6">
            <a:alphaModFix/>
          </a:blip>
          <a:srcRect b="0" l="0" r="0" t="0"/>
          <a:stretch/>
        </p:blipFill>
        <p:spPr>
          <a:xfrm>
            <a:off x="8989207" y="2665645"/>
            <a:ext cx="316673" cy="316673"/>
          </a:xfrm>
          <a:prstGeom prst="rect">
            <a:avLst/>
          </a:prstGeom>
          <a:noFill/>
          <a:ln>
            <a:noFill/>
          </a:ln>
        </p:spPr>
      </p:pic>
      <p:pic>
        <p:nvPicPr>
          <p:cNvPr descr="Clock with solid fill" id="196" name="Google Shape;196;g6bdb1fb43f36c79d_0"/>
          <p:cNvPicPr preferRelativeResize="0"/>
          <p:nvPr/>
        </p:nvPicPr>
        <p:blipFill rotWithShape="1">
          <a:blip r:embed="rId7">
            <a:alphaModFix/>
          </a:blip>
          <a:srcRect b="0" l="0" r="0" t="0"/>
          <a:stretch/>
        </p:blipFill>
        <p:spPr>
          <a:xfrm>
            <a:off x="6838060" y="3569668"/>
            <a:ext cx="366791" cy="366791"/>
          </a:xfrm>
          <a:prstGeom prst="rect">
            <a:avLst/>
          </a:prstGeom>
          <a:noFill/>
          <a:ln>
            <a:noFill/>
          </a:ln>
        </p:spPr>
      </p:pic>
      <p:grpSp>
        <p:nvGrpSpPr>
          <p:cNvPr id="197" name="Google Shape;197;g6bdb1fb43f36c79d_0"/>
          <p:cNvGrpSpPr/>
          <p:nvPr/>
        </p:nvGrpSpPr>
        <p:grpSpPr>
          <a:xfrm>
            <a:off x="7800935" y="3075920"/>
            <a:ext cx="293144" cy="197754"/>
            <a:chOff x="2369645" y="267762"/>
            <a:chExt cx="630960" cy="425644"/>
          </a:xfrm>
        </p:grpSpPr>
        <p:sp>
          <p:nvSpPr>
            <p:cNvPr id="198" name="Google Shape;198;g6bdb1fb43f36c79d_0"/>
            <p:cNvSpPr/>
            <p:nvPr/>
          </p:nvSpPr>
          <p:spPr>
            <a:xfrm>
              <a:off x="2369645" y="267762"/>
              <a:ext cx="415500" cy="415500"/>
            </a:xfrm>
            <a:prstGeom prst="ellipse">
              <a:avLst/>
            </a:prstGeom>
            <a:noFill/>
            <a:ln cap="flat" cmpd="sng" w="19050">
              <a:solidFill>
                <a:srgbClr val="D9D9D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Arial"/>
                <a:ea typeface="Arial"/>
                <a:cs typeface="Arial"/>
                <a:sym typeface="Arial"/>
              </a:endParaRPr>
            </a:p>
          </p:txBody>
        </p:sp>
        <p:sp>
          <p:nvSpPr>
            <p:cNvPr id="199" name="Google Shape;199;g6bdb1fb43f36c79d_0"/>
            <p:cNvSpPr/>
            <p:nvPr/>
          </p:nvSpPr>
          <p:spPr>
            <a:xfrm>
              <a:off x="2585105" y="277906"/>
              <a:ext cx="415500" cy="415500"/>
            </a:xfrm>
            <a:prstGeom prst="ellipse">
              <a:avLst/>
            </a:prstGeom>
            <a:noFill/>
            <a:ln cap="flat" cmpd="sng" w="19050">
              <a:solidFill>
                <a:srgbClr val="D9D9D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Arial"/>
                <a:ea typeface="Arial"/>
                <a:cs typeface="Arial"/>
                <a:sym typeface="Arial"/>
              </a:endParaRPr>
            </a:p>
          </p:txBody>
        </p:sp>
      </p:grpSp>
      <p:pic>
        <p:nvPicPr>
          <p:cNvPr descr="Sprouting Seed outline" id="200" name="Google Shape;200;g6bdb1fb43f36c79d_0"/>
          <p:cNvPicPr preferRelativeResize="0"/>
          <p:nvPr/>
        </p:nvPicPr>
        <p:blipFill rotWithShape="1">
          <a:blip r:embed="rId8">
            <a:alphaModFix/>
          </a:blip>
          <a:srcRect b="0" l="0" r="0" t="0"/>
          <a:stretch/>
        </p:blipFill>
        <p:spPr>
          <a:xfrm>
            <a:off x="8766013" y="4146380"/>
            <a:ext cx="377987" cy="377987"/>
          </a:xfrm>
          <a:prstGeom prst="rect">
            <a:avLst/>
          </a:prstGeom>
          <a:noFill/>
          <a:ln>
            <a:noFill/>
          </a:ln>
        </p:spPr>
      </p:pic>
      <p:pic>
        <p:nvPicPr>
          <p:cNvPr descr="Viral outline" id="201" name="Google Shape;201;g6bdb1fb43f36c79d_0"/>
          <p:cNvPicPr preferRelativeResize="0"/>
          <p:nvPr/>
        </p:nvPicPr>
        <p:blipFill rotWithShape="1">
          <a:blip r:embed="rId9">
            <a:alphaModFix/>
          </a:blip>
          <a:srcRect b="0" l="0" r="0" t="0"/>
          <a:stretch/>
        </p:blipFill>
        <p:spPr>
          <a:xfrm>
            <a:off x="7522489" y="4393725"/>
            <a:ext cx="318839" cy="318839"/>
          </a:xfrm>
          <a:prstGeom prst="rect">
            <a:avLst/>
          </a:prstGeom>
          <a:noFill/>
          <a:ln>
            <a:noFill/>
          </a:ln>
        </p:spPr>
      </p:pic>
      <p:sp>
        <p:nvSpPr>
          <p:cNvPr id="202" name="Google Shape;202;g6bdb1fb43f36c79d_0"/>
          <p:cNvSpPr txBox="1"/>
          <p:nvPr/>
        </p:nvSpPr>
        <p:spPr>
          <a:xfrm>
            <a:off x="498253" y="1189667"/>
            <a:ext cx="7040400" cy="8388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2000"/>
              <a:buFont typeface="Arial"/>
              <a:buNone/>
            </a:pPr>
            <a:r>
              <a:rPr lang="en-GB" sz="2000">
                <a:solidFill>
                  <a:schemeClr val="lt1"/>
                </a:solidFill>
                <a:latin typeface="Rubik"/>
                <a:ea typeface="Rubik"/>
                <a:cs typeface="Rubik"/>
                <a:sym typeface="Rubik"/>
              </a:rPr>
              <a:t>Multi-Party Data Sharing</a:t>
            </a:r>
            <a:r>
              <a:rPr b="0" i="0" lang="en-GB" sz="2000" u="none" cap="none" strike="noStrike">
                <a:solidFill>
                  <a:schemeClr val="lt1"/>
                </a:solidFill>
                <a:latin typeface="Rubik"/>
                <a:ea typeface="Rubik"/>
                <a:cs typeface="Rubik"/>
                <a:sym typeface="Rubik"/>
              </a:rPr>
              <a:t> </a:t>
            </a:r>
            <a:br>
              <a:rPr b="0" i="0" lang="en-GB" sz="1800" u="none" cap="none" strike="noStrike">
                <a:solidFill>
                  <a:schemeClr val="dk1"/>
                </a:solidFill>
                <a:latin typeface="Rubik"/>
                <a:ea typeface="Rubik"/>
                <a:cs typeface="Rubik"/>
                <a:sym typeface="Rubik"/>
              </a:rPr>
            </a:br>
            <a:r>
              <a:rPr lang="en-GB" sz="3000">
                <a:solidFill>
                  <a:srgbClr val="5D9ED5"/>
                </a:solidFill>
                <a:latin typeface="Rubik"/>
                <a:ea typeface="Rubik"/>
                <a:cs typeface="Rubik"/>
                <a:sym typeface="Rubik"/>
              </a:rPr>
              <a:t>Secure, selective at scale</a:t>
            </a:r>
            <a:endParaRPr b="0" i="0" sz="1800" u="none" cap="none" strike="noStrike">
              <a:solidFill>
                <a:srgbClr val="5D9ED5"/>
              </a:solidFill>
              <a:latin typeface="Rubik"/>
              <a:ea typeface="Rubik"/>
              <a:cs typeface="Rubik"/>
              <a:sym typeface="Rubik"/>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g12aec83e9dd_2_51"/>
          <p:cNvSpPr txBox="1"/>
          <p:nvPr/>
        </p:nvSpPr>
        <p:spPr>
          <a:xfrm>
            <a:off x="420716" y="395126"/>
            <a:ext cx="8034000" cy="1600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chemeClr val="lt1"/>
                </a:solidFill>
                <a:latin typeface="Rubik"/>
                <a:ea typeface="Rubik"/>
                <a:cs typeface="Rubik"/>
                <a:sym typeface="Rubik"/>
              </a:rPr>
              <a:t>Consortium</a:t>
            </a:r>
            <a:br>
              <a:rPr b="0" i="0" lang="en-GB" sz="1400" u="none" cap="none" strike="noStrike">
                <a:solidFill>
                  <a:srgbClr val="000000"/>
                </a:solidFill>
                <a:latin typeface="Rubik"/>
                <a:ea typeface="Rubik"/>
                <a:cs typeface="Rubik"/>
                <a:sym typeface="Rubik"/>
              </a:rPr>
            </a:br>
            <a:r>
              <a:rPr b="0" i="0" lang="en-GB" sz="3200" u="none" cap="none" strike="noStrike">
                <a:solidFill>
                  <a:srgbClr val="5D9ED5"/>
                </a:solidFill>
                <a:latin typeface="Rubik"/>
                <a:ea typeface="Rubik"/>
                <a:cs typeface="Rubik"/>
                <a:sym typeface="Rubik"/>
              </a:rPr>
              <a:t>Shipping, Hydrogen &amp; Port Ecosystem UK (SHAPE UK)</a:t>
            </a:r>
            <a:endParaRPr b="0" i="0" sz="1400" u="none" cap="none" strike="noStrike">
              <a:solidFill>
                <a:srgbClr val="5D9ED5"/>
              </a:solidFill>
              <a:latin typeface="Rubik"/>
              <a:ea typeface="Rubik"/>
              <a:cs typeface="Rubik"/>
              <a:sym typeface="Rubik"/>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 name="Google Shape;209;g12aec83e9dd_2_51"/>
          <p:cNvSpPr/>
          <p:nvPr/>
        </p:nvSpPr>
        <p:spPr>
          <a:xfrm>
            <a:off x="3114934" y="1508884"/>
            <a:ext cx="3009600" cy="3009600"/>
          </a:xfrm>
          <a:prstGeom prst="ellipse">
            <a:avLst/>
          </a:prstGeom>
          <a:solidFill>
            <a:schemeClr val="accent1"/>
          </a:solidFill>
          <a:ln>
            <a:noFill/>
          </a:ln>
          <a:effectLst>
            <a:outerShdw rotWithShape="0" algn="tl" dir="2700000" dist="317500">
              <a:srgbClr val="111111">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pic>
        <p:nvPicPr>
          <p:cNvPr descr="A picture containing sky, outdoor, water, boat&#10;&#10;Description automatically generated" id="210" name="Google Shape;210;g12aec83e9dd_2_51"/>
          <p:cNvPicPr preferRelativeResize="0"/>
          <p:nvPr/>
        </p:nvPicPr>
        <p:blipFill rotWithShape="1">
          <a:blip r:embed="rId3">
            <a:alphaModFix/>
          </a:blip>
          <a:srcRect b="0" l="0" r="0" t="0"/>
          <a:stretch/>
        </p:blipFill>
        <p:spPr>
          <a:xfrm>
            <a:off x="3084554" y="1513348"/>
            <a:ext cx="3070200" cy="3066600"/>
          </a:xfrm>
          <a:prstGeom prst="ellipse">
            <a:avLst/>
          </a:prstGeom>
          <a:noFill/>
          <a:ln>
            <a:noFill/>
          </a:ln>
        </p:spPr>
      </p:pic>
      <p:pic>
        <p:nvPicPr>
          <p:cNvPr descr="Map&#10;&#10;Description automatically generated" id="211" name="Google Shape;211;g12aec83e9dd_2_51"/>
          <p:cNvPicPr preferRelativeResize="0"/>
          <p:nvPr/>
        </p:nvPicPr>
        <p:blipFill rotWithShape="1">
          <a:blip r:embed="rId4">
            <a:alphaModFix/>
          </a:blip>
          <a:srcRect b="0" l="0" r="0" t="0"/>
          <a:stretch/>
        </p:blipFill>
        <p:spPr>
          <a:xfrm>
            <a:off x="5582679" y="3182081"/>
            <a:ext cx="1478400" cy="1461900"/>
          </a:xfrm>
          <a:prstGeom prst="ellipse">
            <a:avLst/>
          </a:prstGeom>
          <a:noFill/>
          <a:ln>
            <a:noFill/>
          </a:ln>
          <a:effectLst>
            <a:outerShdw rotWithShape="0" algn="tl" dir="2700000" dist="317500">
              <a:srgbClr val="111111">
                <a:alpha val="60000"/>
              </a:srgbClr>
            </a:outerShdw>
          </a:effectLst>
        </p:spPr>
      </p:pic>
      <p:pic>
        <p:nvPicPr>
          <p:cNvPr id="212" name="Google Shape;212;g12aec83e9dd_2_51"/>
          <p:cNvPicPr preferRelativeResize="0"/>
          <p:nvPr/>
        </p:nvPicPr>
        <p:blipFill rotWithShape="1">
          <a:blip r:embed="rId5">
            <a:alphaModFix/>
          </a:blip>
          <a:srcRect b="0" l="0" r="0" t="0"/>
          <a:stretch/>
        </p:blipFill>
        <p:spPr>
          <a:xfrm>
            <a:off x="7180774" y="2535263"/>
            <a:ext cx="1569101" cy="534412"/>
          </a:xfrm>
          <a:prstGeom prst="rect">
            <a:avLst/>
          </a:prstGeom>
          <a:noFill/>
          <a:ln>
            <a:noFill/>
          </a:ln>
        </p:spPr>
      </p:pic>
      <p:pic>
        <p:nvPicPr>
          <p:cNvPr descr="Graphical user interface&#10;&#10;Description automatically generated with medium confidence" id="213" name="Google Shape;213;g12aec83e9dd_2_51"/>
          <p:cNvPicPr preferRelativeResize="0"/>
          <p:nvPr/>
        </p:nvPicPr>
        <p:blipFill rotWithShape="1">
          <a:blip r:embed="rId6">
            <a:alphaModFix/>
          </a:blip>
          <a:srcRect b="0" l="0" r="0" t="0"/>
          <a:stretch/>
        </p:blipFill>
        <p:spPr>
          <a:xfrm>
            <a:off x="6786208" y="1665801"/>
            <a:ext cx="1907017" cy="676851"/>
          </a:xfrm>
          <a:prstGeom prst="rect">
            <a:avLst/>
          </a:prstGeom>
          <a:noFill/>
          <a:ln>
            <a:noFill/>
          </a:ln>
        </p:spPr>
      </p:pic>
      <p:pic>
        <p:nvPicPr>
          <p:cNvPr descr="A picture containing text, clipart&#10;&#10;Description automatically generated" id="214" name="Google Shape;214;g12aec83e9dd_2_51"/>
          <p:cNvPicPr preferRelativeResize="0"/>
          <p:nvPr/>
        </p:nvPicPr>
        <p:blipFill rotWithShape="1">
          <a:blip r:embed="rId7">
            <a:alphaModFix/>
          </a:blip>
          <a:srcRect b="0" l="0" r="0" t="0"/>
          <a:stretch/>
        </p:blipFill>
        <p:spPr>
          <a:xfrm>
            <a:off x="757248" y="2179851"/>
            <a:ext cx="1478400" cy="676854"/>
          </a:xfrm>
          <a:prstGeom prst="rect">
            <a:avLst/>
          </a:prstGeom>
          <a:noFill/>
          <a:ln>
            <a:noFill/>
          </a:ln>
        </p:spPr>
      </p:pic>
      <p:pic>
        <p:nvPicPr>
          <p:cNvPr descr="A picture containing text, gear&#10;&#10;Description automatically generated" id="215" name="Google Shape;215;g12aec83e9dd_2_51"/>
          <p:cNvPicPr preferRelativeResize="0"/>
          <p:nvPr/>
        </p:nvPicPr>
        <p:blipFill rotWithShape="1">
          <a:blip r:embed="rId8">
            <a:alphaModFix/>
          </a:blip>
          <a:srcRect b="0" l="0" r="0" t="0"/>
          <a:stretch/>
        </p:blipFill>
        <p:spPr>
          <a:xfrm>
            <a:off x="773236" y="3069686"/>
            <a:ext cx="1446425" cy="287841"/>
          </a:xfrm>
          <a:prstGeom prst="rect">
            <a:avLst/>
          </a:prstGeom>
          <a:noFill/>
          <a:ln>
            <a:noFill/>
          </a:ln>
        </p:spPr>
      </p:pic>
      <p:pic>
        <p:nvPicPr>
          <p:cNvPr descr="Icon&#10;&#10;Description automatically generated" id="216" name="Google Shape;216;g12aec83e9dd_2_51"/>
          <p:cNvPicPr preferRelativeResize="0"/>
          <p:nvPr/>
        </p:nvPicPr>
        <p:blipFill rotWithShape="1">
          <a:blip r:embed="rId9">
            <a:alphaModFix/>
          </a:blip>
          <a:srcRect b="0" l="0" r="0" t="0"/>
          <a:stretch/>
        </p:blipFill>
        <p:spPr>
          <a:xfrm>
            <a:off x="7632024" y="3262299"/>
            <a:ext cx="989346" cy="514450"/>
          </a:xfrm>
          <a:prstGeom prst="rect">
            <a:avLst/>
          </a:prstGeom>
          <a:noFill/>
          <a:ln>
            <a:noFill/>
          </a:ln>
        </p:spPr>
      </p:pic>
      <p:pic>
        <p:nvPicPr>
          <p:cNvPr descr="A picture containing text, clipart&#10;&#10;Description automatically generated" id="217" name="Google Shape;217;g12aec83e9dd_2_51"/>
          <p:cNvPicPr preferRelativeResize="0"/>
          <p:nvPr/>
        </p:nvPicPr>
        <p:blipFill rotWithShape="1">
          <a:blip r:embed="rId10">
            <a:alphaModFix/>
          </a:blip>
          <a:srcRect b="0" l="0" r="0" t="0"/>
          <a:stretch/>
        </p:blipFill>
        <p:spPr>
          <a:xfrm>
            <a:off x="7476496" y="4011679"/>
            <a:ext cx="1175856" cy="426247"/>
          </a:xfrm>
          <a:prstGeom prst="rect">
            <a:avLst/>
          </a:prstGeom>
          <a:noFill/>
          <a:ln>
            <a:noFill/>
          </a:ln>
        </p:spPr>
      </p:pic>
      <p:pic>
        <p:nvPicPr>
          <p:cNvPr descr="Logo&#10;&#10;Description automatically generated with medium confidence" id="218" name="Google Shape;218;g12aec83e9dd_2_51"/>
          <p:cNvPicPr preferRelativeResize="0"/>
          <p:nvPr/>
        </p:nvPicPr>
        <p:blipFill rotWithShape="1">
          <a:blip r:embed="rId11">
            <a:alphaModFix/>
          </a:blip>
          <a:srcRect b="0" l="0" r="0" t="0"/>
          <a:stretch/>
        </p:blipFill>
        <p:spPr>
          <a:xfrm>
            <a:off x="816590" y="3904147"/>
            <a:ext cx="2129494" cy="488009"/>
          </a:xfrm>
          <a:prstGeom prst="rect">
            <a:avLst/>
          </a:prstGeom>
          <a:noFill/>
          <a:ln>
            <a:noFill/>
          </a:ln>
        </p:spPr>
      </p:pic>
      <p:pic>
        <p:nvPicPr>
          <p:cNvPr descr="Logo&#10;&#10;Description automatically generated with medium confidence" id="219" name="Google Shape;219;g12aec83e9dd_2_51"/>
          <p:cNvPicPr preferRelativeResize="0"/>
          <p:nvPr/>
        </p:nvPicPr>
        <p:blipFill rotWithShape="1">
          <a:blip r:embed="rId12">
            <a:alphaModFix/>
          </a:blip>
          <a:srcRect b="0" l="0" r="0" t="0"/>
          <a:stretch/>
        </p:blipFill>
        <p:spPr>
          <a:xfrm>
            <a:off x="1268877" y="3497772"/>
            <a:ext cx="1639100" cy="331304"/>
          </a:xfrm>
          <a:prstGeom prst="rect">
            <a:avLst/>
          </a:prstGeom>
          <a:noFill/>
          <a:ln>
            <a:noFill/>
          </a:ln>
        </p:spPr>
      </p:pic>
      <p:pic>
        <p:nvPicPr>
          <p:cNvPr descr="Text, logo&#10;&#10;Description automatically generated" id="220" name="Google Shape;220;g12aec83e9dd_2_51"/>
          <p:cNvPicPr preferRelativeResize="0"/>
          <p:nvPr/>
        </p:nvPicPr>
        <p:blipFill rotWithShape="1">
          <a:blip r:embed="rId13">
            <a:alphaModFix/>
          </a:blip>
          <a:srcRect b="0" l="-17100" r="17100" t="0"/>
          <a:stretch/>
        </p:blipFill>
        <p:spPr>
          <a:xfrm>
            <a:off x="6359788" y="2454401"/>
            <a:ext cx="615925" cy="615925"/>
          </a:xfrm>
          <a:prstGeom prst="rect">
            <a:avLst/>
          </a:prstGeom>
          <a:noFill/>
          <a:ln>
            <a:noFill/>
          </a:ln>
        </p:spPr>
      </p:pic>
      <p:pic>
        <p:nvPicPr>
          <p:cNvPr id="221" name="Google Shape;221;g12aec83e9dd_2_51"/>
          <p:cNvPicPr preferRelativeResize="0"/>
          <p:nvPr/>
        </p:nvPicPr>
        <p:blipFill rotWithShape="1">
          <a:blip r:embed="rId14">
            <a:alphaModFix/>
          </a:blip>
          <a:srcRect b="0" l="0" r="0" t="0"/>
          <a:stretch/>
        </p:blipFill>
        <p:spPr>
          <a:xfrm>
            <a:off x="3590737" y="4129515"/>
            <a:ext cx="2057850" cy="5144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500"/>
                                  </p:stCondLst>
                                  <p:childTnLst>
                                    <p:set>
                                      <p:cBhvr>
                                        <p:cTn dur="1" fill="hold">
                                          <p:stCondLst>
                                            <p:cond delay="0"/>
                                          </p:stCondLst>
                                        </p:cTn>
                                        <p:tgtEl>
                                          <p:spTgt spid="212"/>
                                        </p:tgtEl>
                                        <p:attrNameLst>
                                          <p:attrName>style.visibility</p:attrName>
                                        </p:attrNameLst>
                                      </p:cBhvr>
                                      <p:to>
                                        <p:strVal val="visible"/>
                                      </p:to>
                                    </p:set>
                                    <p:animEffect filter="fade" transition="in">
                                      <p:cBhvr>
                                        <p:cTn dur="500"/>
                                        <p:tgtEl>
                                          <p:spTgt spid="2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pic>
        <p:nvPicPr>
          <p:cNvPr id="226" name="Google Shape;226;g6bdb1fb43f36c79d_7" title="SHAPE demo video v3 (for IOTWC Barcelona).mp4">
            <a:hlinkClick r:id="rId3"/>
          </p:cNvPr>
          <p:cNvPicPr preferRelativeResize="0"/>
          <p:nvPr/>
        </p:nvPicPr>
        <p:blipFill>
          <a:blip r:embed="rId4">
            <a:alphaModFix/>
          </a:blip>
          <a:stretch>
            <a:fillRect/>
          </a:stretch>
        </p:blipFill>
        <p:spPr>
          <a:xfrm>
            <a:off x="42275" y="-505967"/>
            <a:ext cx="9144000" cy="579729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6"/>
                                        </p:tgtEl>
                                        <p:attrNameLst>
                                          <p:attrName>style.visibility</p:attrName>
                                        </p:attrNameLst>
                                      </p:cBhvr>
                                      <p:to>
                                        <p:strVal val="visible"/>
                                      </p:to>
                                    </p:set>
                                    <p:animEffect filter="fade" transition="in">
                                      <p:cBhvr>
                                        <p:cTn dur="1000"/>
                                        <p:tgtEl>
                                          <p:spTgt spid="2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g1282ebe43c5_0_24"/>
          <p:cNvSpPr txBox="1"/>
          <p:nvPr/>
        </p:nvSpPr>
        <p:spPr>
          <a:xfrm>
            <a:off x="445940" y="563285"/>
            <a:ext cx="5908800" cy="890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chemeClr val="lt1"/>
                </a:solidFill>
                <a:latin typeface="Rubik"/>
                <a:ea typeface="Rubik"/>
                <a:cs typeface="Rubik"/>
                <a:sym typeface="Rubik"/>
              </a:rPr>
              <a:t>Data for Good</a:t>
            </a:r>
            <a:br>
              <a:rPr b="0" i="0" lang="en-GB" sz="1400" u="none" cap="none" strike="noStrike">
                <a:solidFill>
                  <a:srgbClr val="000000"/>
                </a:solidFill>
                <a:latin typeface="Rubik"/>
                <a:ea typeface="Rubik"/>
                <a:cs typeface="Rubik"/>
                <a:sym typeface="Rubik"/>
              </a:rPr>
            </a:br>
            <a:r>
              <a:rPr lang="en-GB" sz="3200">
                <a:solidFill>
                  <a:srgbClr val="5D9ED5"/>
                </a:solidFill>
                <a:latin typeface="Rubik"/>
                <a:ea typeface="Rubik"/>
                <a:cs typeface="Rubik"/>
                <a:sym typeface="Rubik"/>
              </a:rPr>
              <a:t>DigiTwin Consortium</a:t>
            </a:r>
            <a:endParaRPr b="0" i="0" sz="1400" u="none" cap="none" strike="noStrike">
              <a:solidFill>
                <a:srgbClr val="5D9ED5"/>
              </a:solidFill>
              <a:latin typeface="Rubik"/>
              <a:ea typeface="Rubik"/>
              <a:cs typeface="Rubik"/>
              <a:sym typeface="Rubik"/>
            </a:endParaRPr>
          </a:p>
        </p:txBody>
      </p:sp>
      <p:pic>
        <p:nvPicPr>
          <p:cNvPr descr="DigiTwin" id="232" name="Google Shape;232;g1282ebe43c5_0_24"/>
          <p:cNvPicPr preferRelativeResize="0"/>
          <p:nvPr/>
        </p:nvPicPr>
        <p:blipFill rotWithShape="1">
          <a:blip r:embed="rId3">
            <a:alphaModFix/>
          </a:blip>
          <a:srcRect b="0" l="0" r="0" t="0"/>
          <a:stretch/>
        </p:blipFill>
        <p:spPr>
          <a:xfrm>
            <a:off x="5122730" y="3948710"/>
            <a:ext cx="3941756" cy="667909"/>
          </a:xfrm>
          <a:prstGeom prst="rect">
            <a:avLst/>
          </a:prstGeom>
          <a:solidFill>
            <a:schemeClr val="lt1"/>
          </a:solidFill>
          <a:ln>
            <a:noFill/>
          </a:ln>
        </p:spPr>
      </p:pic>
      <p:pic>
        <p:nvPicPr>
          <p:cNvPr id="233" name="Google Shape;233;g1282ebe43c5_0_24"/>
          <p:cNvPicPr preferRelativeResize="0"/>
          <p:nvPr/>
        </p:nvPicPr>
        <p:blipFill rotWithShape="1">
          <a:blip r:embed="rId4">
            <a:alphaModFix/>
          </a:blip>
          <a:srcRect b="0" l="0" r="0" t="0"/>
          <a:stretch/>
        </p:blipFill>
        <p:spPr>
          <a:xfrm>
            <a:off x="5302850" y="938712"/>
            <a:ext cx="3581501" cy="2686126"/>
          </a:xfrm>
          <a:prstGeom prst="rect">
            <a:avLst/>
          </a:prstGeom>
          <a:noFill/>
          <a:ln>
            <a:noFill/>
          </a:ln>
        </p:spPr>
      </p:pic>
      <p:sp>
        <p:nvSpPr>
          <p:cNvPr id="234" name="Google Shape;234;g1282ebe43c5_0_24"/>
          <p:cNvSpPr txBox="1"/>
          <p:nvPr/>
        </p:nvSpPr>
        <p:spPr>
          <a:xfrm>
            <a:off x="637725" y="1677000"/>
            <a:ext cx="4485000" cy="2147700"/>
          </a:xfrm>
          <a:prstGeom prst="rect">
            <a:avLst/>
          </a:prstGeom>
          <a:noFill/>
          <a:ln>
            <a:noFill/>
          </a:ln>
        </p:spPr>
        <p:txBody>
          <a:bodyPr anchorCtr="0" anchor="t" bIns="45700" lIns="91425" spcFirstLastPara="1" rIns="91425" wrap="square" tIns="45700">
            <a:noAutofit/>
          </a:bodyPr>
          <a:lstStyle/>
          <a:p>
            <a:pPr indent="0" lvl="0" marL="0" marR="0" rtl="0" algn="l">
              <a:lnSpc>
                <a:spcPct val="110000"/>
              </a:lnSpc>
              <a:spcBef>
                <a:spcPts val="600"/>
              </a:spcBef>
              <a:spcAft>
                <a:spcPts val="0"/>
              </a:spcAft>
              <a:buClr>
                <a:srgbClr val="000000"/>
              </a:buClr>
              <a:buSzPts val="1200"/>
              <a:buFont typeface="Arial"/>
              <a:buNone/>
            </a:pPr>
            <a:r>
              <a:rPr lang="en-GB" sz="1600">
                <a:solidFill>
                  <a:srgbClr val="D9D9D9"/>
                </a:solidFill>
                <a:latin typeface="Helvetica Neue"/>
                <a:ea typeface="Helvetica Neue"/>
                <a:cs typeface="Helvetica Neue"/>
                <a:sym typeface="Helvetica Neue"/>
              </a:rPr>
              <a:t>"Effective data sharing between multiple geographic locations and organisations is crucial to building productive digital twins. Working with the IOTICS platform has enabled our research team to do this for our Hawk aircraft digital twin project".</a:t>
            </a:r>
            <a:br>
              <a:rPr lang="en-GB" sz="1600">
                <a:solidFill>
                  <a:srgbClr val="D9D9D9"/>
                </a:solidFill>
                <a:latin typeface="Helvetica Neue"/>
                <a:ea typeface="Helvetica Neue"/>
                <a:cs typeface="Helvetica Neue"/>
                <a:sym typeface="Helvetica Neue"/>
              </a:rPr>
            </a:br>
            <a:endParaRPr sz="1600">
              <a:solidFill>
                <a:srgbClr val="D9D9D9"/>
              </a:solidFill>
              <a:latin typeface="Helvetica Neue"/>
              <a:ea typeface="Helvetica Neue"/>
              <a:cs typeface="Helvetica Neue"/>
              <a:sym typeface="Helvetica Neue"/>
            </a:endParaRPr>
          </a:p>
          <a:p>
            <a:pPr indent="-330200" lvl="0" marL="457200" marR="0" rtl="0" algn="l">
              <a:lnSpc>
                <a:spcPct val="110000"/>
              </a:lnSpc>
              <a:spcBef>
                <a:spcPts val="600"/>
              </a:spcBef>
              <a:spcAft>
                <a:spcPts val="0"/>
              </a:spcAft>
              <a:buClr>
                <a:srgbClr val="D9D9D9"/>
              </a:buClr>
              <a:buSzPts val="1600"/>
              <a:buFont typeface="Helvetica Neue"/>
              <a:buChar char="-"/>
            </a:pPr>
            <a:r>
              <a:rPr lang="en-GB" sz="1600">
                <a:solidFill>
                  <a:srgbClr val="D9D9D9"/>
                </a:solidFill>
                <a:latin typeface="Helvetica Neue"/>
                <a:ea typeface="Helvetica Neue"/>
                <a:cs typeface="Helvetica Neue"/>
                <a:sym typeface="Helvetica Neue"/>
              </a:rPr>
              <a:t>Prof. David Wagg, Professor of Nonlinear Dynamics, University of Sheffield</a:t>
            </a:r>
            <a:endParaRPr sz="1600">
              <a:solidFill>
                <a:srgbClr val="D9D9D9"/>
              </a:solidFill>
              <a:latin typeface="Helvetica Neue"/>
              <a:ea typeface="Helvetica Neue"/>
              <a:cs typeface="Helvetica Neue"/>
              <a:sym typeface="Helvetica Neue"/>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g12acfb7704e_0_182"/>
          <p:cNvSpPr/>
          <p:nvPr/>
        </p:nvSpPr>
        <p:spPr>
          <a:xfrm>
            <a:off x="865413" y="1818804"/>
            <a:ext cx="480900" cy="480900"/>
          </a:xfrm>
          <a:prstGeom prst="ellipse">
            <a:avLst/>
          </a:prstGeom>
          <a:solidFill>
            <a:srgbClr val="334655"/>
          </a:solidFill>
          <a:ln cap="flat" cmpd="sng" w="25400">
            <a:solidFill>
              <a:srgbClr val="33465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240" name="Google Shape;240;g12acfb7704e_0_182"/>
          <p:cNvSpPr txBox="1"/>
          <p:nvPr/>
        </p:nvSpPr>
        <p:spPr>
          <a:xfrm>
            <a:off x="466042" y="668434"/>
            <a:ext cx="7472700" cy="11466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chemeClr val="lt1"/>
                </a:solidFill>
                <a:latin typeface="Rubik"/>
                <a:ea typeface="Rubik"/>
                <a:cs typeface="Rubik"/>
                <a:sym typeface="Rubik"/>
              </a:rPr>
              <a:t>Solving cross-boundary data exchange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600"/>
              <a:buFont typeface="Arial"/>
              <a:buNone/>
            </a:pPr>
            <a:r>
              <a:rPr lang="en-GB" sz="3200">
                <a:solidFill>
                  <a:srgbClr val="5D9ED5"/>
                </a:solidFill>
                <a:latin typeface="Rubik"/>
                <a:ea typeface="Rubik"/>
                <a:cs typeface="Rubik"/>
                <a:sym typeface="Rubik"/>
              </a:rPr>
              <a:t>What does this mean to you?</a:t>
            </a:r>
            <a:endParaRPr b="0" i="0" sz="3200" u="none" cap="none" strike="noStrike">
              <a:solidFill>
                <a:srgbClr val="5D9ED5"/>
              </a:solidFill>
              <a:latin typeface="Rubik"/>
              <a:ea typeface="Rubik"/>
              <a:cs typeface="Rubik"/>
              <a:sym typeface="Rubik"/>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41" name="Google Shape;241;g12acfb7704e_0_182"/>
          <p:cNvSpPr/>
          <p:nvPr/>
        </p:nvSpPr>
        <p:spPr>
          <a:xfrm>
            <a:off x="865413" y="2895391"/>
            <a:ext cx="480900" cy="480900"/>
          </a:xfrm>
          <a:prstGeom prst="ellipse">
            <a:avLst/>
          </a:prstGeom>
          <a:solidFill>
            <a:srgbClr val="334655"/>
          </a:solidFill>
          <a:ln cap="flat" cmpd="sng" w="25400">
            <a:solidFill>
              <a:srgbClr val="33465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descr="Warning outline" id="242" name="Google Shape;242;g12acfb7704e_0_182"/>
          <p:cNvPicPr preferRelativeResize="0"/>
          <p:nvPr/>
        </p:nvPicPr>
        <p:blipFill rotWithShape="1">
          <a:blip r:embed="rId3">
            <a:alphaModFix/>
          </a:blip>
          <a:srcRect b="0" l="0" r="0" t="0"/>
          <a:stretch/>
        </p:blipFill>
        <p:spPr>
          <a:xfrm>
            <a:off x="972688" y="1898644"/>
            <a:ext cx="171248" cy="171248"/>
          </a:xfrm>
          <a:prstGeom prst="rect">
            <a:avLst/>
          </a:prstGeom>
          <a:noFill/>
          <a:ln>
            <a:noFill/>
          </a:ln>
        </p:spPr>
      </p:pic>
      <p:pic>
        <p:nvPicPr>
          <p:cNvPr descr="Magnifying glass outline" id="243" name="Google Shape;243;g12acfb7704e_0_182"/>
          <p:cNvPicPr preferRelativeResize="0"/>
          <p:nvPr/>
        </p:nvPicPr>
        <p:blipFill rotWithShape="1">
          <a:blip r:embed="rId4">
            <a:alphaModFix/>
          </a:blip>
          <a:srcRect b="0" l="0" r="0" t="0"/>
          <a:stretch/>
        </p:blipFill>
        <p:spPr>
          <a:xfrm>
            <a:off x="902500" y="1855881"/>
            <a:ext cx="406750" cy="406750"/>
          </a:xfrm>
          <a:prstGeom prst="rect">
            <a:avLst/>
          </a:prstGeom>
          <a:noFill/>
          <a:ln>
            <a:noFill/>
          </a:ln>
        </p:spPr>
      </p:pic>
      <p:sp>
        <p:nvSpPr>
          <p:cNvPr id="244" name="Google Shape;244;g12acfb7704e_0_182"/>
          <p:cNvSpPr/>
          <p:nvPr/>
        </p:nvSpPr>
        <p:spPr>
          <a:xfrm>
            <a:off x="1017324" y="2900943"/>
            <a:ext cx="174300" cy="174300"/>
          </a:xfrm>
          <a:prstGeom prst="ellipse">
            <a:avLst/>
          </a:prstGeom>
          <a:solidFill>
            <a:srgbClr val="334655"/>
          </a:solidFill>
          <a:ln cap="flat" cmpd="sng" w="25400">
            <a:solidFill>
              <a:srgbClr val="33465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descr="Repeat outline" id="245" name="Google Shape;245;g12acfb7704e_0_182"/>
          <p:cNvPicPr preferRelativeResize="0"/>
          <p:nvPr/>
        </p:nvPicPr>
        <p:blipFill rotWithShape="1">
          <a:blip r:embed="rId5">
            <a:alphaModFix/>
          </a:blip>
          <a:srcRect b="0" l="0" r="0" t="0"/>
          <a:stretch/>
        </p:blipFill>
        <p:spPr>
          <a:xfrm rot="-5400000">
            <a:off x="921975" y="2960609"/>
            <a:ext cx="364992" cy="364992"/>
          </a:xfrm>
          <a:prstGeom prst="rect">
            <a:avLst/>
          </a:prstGeom>
          <a:noFill/>
          <a:ln>
            <a:noFill/>
          </a:ln>
        </p:spPr>
      </p:pic>
      <p:sp>
        <p:nvSpPr>
          <p:cNvPr id="246" name="Google Shape;246;g12acfb7704e_0_182"/>
          <p:cNvSpPr txBox="1"/>
          <p:nvPr/>
        </p:nvSpPr>
        <p:spPr>
          <a:xfrm>
            <a:off x="1450350" y="2002475"/>
            <a:ext cx="7140900" cy="394800"/>
          </a:xfrm>
          <a:prstGeom prst="rect">
            <a:avLst/>
          </a:prstGeom>
          <a:noFill/>
          <a:ln>
            <a:noFill/>
          </a:ln>
        </p:spPr>
        <p:txBody>
          <a:bodyPr anchorCtr="0" anchor="t" bIns="45700" lIns="91425" spcFirstLastPara="1" rIns="91425" wrap="square" tIns="45700">
            <a:noAutofit/>
          </a:bodyPr>
          <a:lstStyle/>
          <a:p>
            <a:pPr indent="0" lvl="0" marL="0" marR="0" rtl="0" algn="l">
              <a:lnSpc>
                <a:spcPct val="110000"/>
              </a:lnSpc>
              <a:spcBef>
                <a:spcPts val="600"/>
              </a:spcBef>
              <a:spcAft>
                <a:spcPts val="0"/>
              </a:spcAft>
              <a:buClr>
                <a:srgbClr val="000000"/>
              </a:buClr>
              <a:buSzPts val="1200"/>
              <a:buFont typeface="Arial"/>
              <a:buNone/>
            </a:pPr>
            <a:r>
              <a:rPr lang="en-GB" sz="1600">
                <a:solidFill>
                  <a:srgbClr val="D7D7D7"/>
                </a:solidFill>
                <a:latin typeface="Helvetica Neue"/>
                <a:ea typeface="Helvetica Neue"/>
                <a:cs typeface="Helvetica Neue"/>
                <a:sym typeface="Helvetica Neue"/>
              </a:rPr>
              <a:t>In Maritime, Transport, Utilities, Defense and Academia organisations </a:t>
            </a:r>
            <a:br>
              <a:rPr lang="en-GB" sz="1600">
                <a:solidFill>
                  <a:srgbClr val="D7D7D7"/>
                </a:solidFill>
                <a:latin typeface="Helvetica Neue"/>
                <a:ea typeface="Helvetica Neue"/>
                <a:cs typeface="Helvetica Neue"/>
                <a:sym typeface="Helvetica Neue"/>
              </a:rPr>
            </a:br>
            <a:r>
              <a:rPr lang="en-GB" sz="1600">
                <a:solidFill>
                  <a:srgbClr val="D7D7D7"/>
                </a:solidFill>
                <a:latin typeface="Helvetica Neue"/>
                <a:ea typeface="Helvetica Neue"/>
                <a:cs typeface="Helvetica Neue"/>
                <a:sym typeface="Helvetica Neue"/>
              </a:rPr>
              <a:t>are already using digital twins to share securely and selectively</a:t>
            </a:r>
            <a:endParaRPr b="0" i="0" sz="1600" u="none" cap="none" strike="noStrike">
              <a:solidFill>
                <a:srgbClr val="D7D7D7"/>
              </a:solidFill>
              <a:latin typeface="Helvetica Neue"/>
              <a:ea typeface="Helvetica Neue"/>
              <a:cs typeface="Helvetica Neue"/>
              <a:sym typeface="Helvetica Neue"/>
            </a:endParaRPr>
          </a:p>
        </p:txBody>
      </p:sp>
      <p:sp>
        <p:nvSpPr>
          <p:cNvPr id="247" name="Google Shape;247;g12acfb7704e_0_182"/>
          <p:cNvSpPr txBox="1"/>
          <p:nvPr/>
        </p:nvSpPr>
        <p:spPr>
          <a:xfrm>
            <a:off x="1450350" y="1668926"/>
            <a:ext cx="5268600" cy="399600"/>
          </a:xfrm>
          <a:prstGeom prst="rect">
            <a:avLst/>
          </a:prstGeom>
          <a:noFill/>
          <a:ln>
            <a:noFill/>
          </a:ln>
        </p:spPr>
        <p:txBody>
          <a:bodyPr anchorCtr="0" anchor="t" bIns="45675" lIns="91425" spcFirstLastPara="1" rIns="91425" wrap="square" tIns="45675">
            <a:noAutofit/>
          </a:bodyPr>
          <a:lstStyle/>
          <a:p>
            <a:pPr indent="0" lvl="0" marL="0" marR="0" rtl="0" algn="l">
              <a:lnSpc>
                <a:spcPct val="100000"/>
              </a:lnSpc>
              <a:spcBef>
                <a:spcPts val="0"/>
              </a:spcBef>
              <a:spcAft>
                <a:spcPts val="0"/>
              </a:spcAft>
              <a:buClr>
                <a:srgbClr val="000000"/>
              </a:buClr>
              <a:buSzPts val="2000"/>
              <a:buFont typeface="Arial"/>
              <a:buNone/>
            </a:pPr>
            <a:r>
              <a:rPr lang="en-GB" sz="2000">
                <a:solidFill>
                  <a:srgbClr val="5D9ED5"/>
                </a:solidFill>
                <a:latin typeface="Rubik"/>
                <a:ea typeface="Rubik"/>
                <a:cs typeface="Rubik"/>
                <a:sym typeface="Rubik"/>
              </a:rPr>
              <a:t>No wait for up front standards</a:t>
            </a:r>
            <a:endParaRPr b="0" i="0" sz="1200" u="none" cap="none" strike="noStrike">
              <a:solidFill>
                <a:srgbClr val="D9D9D9"/>
              </a:solidFill>
              <a:latin typeface="Rubik"/>
              <a:ea typeface="Rubik"/>
              <a:cs typeface="Rubik"/>
              <a:sym typeface="Rubik"/>
            </a:endParaRPr>
          </a:p>
        </p:txBody>
      </p:sp>
      <p:sp>
        <p:nvSpPr>
          <p:cNvPr id="248" name="Google Shape;248;g12acfb7704e_0_182"/>
          <p:cNvSpPr txBox="1"/>
          <p:nvPr/>
        </p:nvSpPr>
        <p:spPr>
          <a:xfrm>
            <a:off x="1450350" y="2828851"/>
            <a:ext cx="6291900" cy="399600"/>
          </a:xfrm>
          <a:prstGeom prst="rect">
            <a:avLst/>
          </a:prstGeom>
          <a:noFill/>
          <a:ln>
            <a:noFill/>
          </a:ln>
        </p:spPr>
        <p:txBody>
          <a:bodyPr anchorCtr="0" anchor="t" bIns="45675" lIns="91425" spcFirstLastPara="1" rIns="91425" wrap="square" tIns="45675">
            <a:noAutofit/>
          </a:bodyPr>
          <a:lstStyle/>
          <a:p>
            <a:pPr indent="0" lvl="0" marL="0" marR="0" rtl="0" algn="l">
              <a:lnSpc>
                <a:spcPct val="100000"/>
              </a:lnSpc>
              <a:spcBef>
                <a:spcPts val="0"/>
              </a:spcBef>
              <a:spcAft>
                <a:spcPts val="0"/>
              </a:spcAft>
              <a:buClr>
                <a:srgbClr val="000000"/>
              </a:buClr>
              <a:buSzPts val="2000"/>
              <a:buFont typeface="Arial"/>
              <a:buNone/>
            </a:pPr>
            <a:r>
              <a:rPr lang="en-GB" sz="2000">
                <a:solidFill>
                  <a:srgbClr val="5D9ED5"/>
                </a:solidFill>
                <a:latin typeface="Rubik"/>
                <a:ea typeface="Rubik"/>
                <a:cs typeface="Rubik"/>
                <a:sym typeface="Rubik"/>
              </a:rPr>
              <a:t>Cooperation rather than collaboration</a:t>
            </a:r>
            <a:endParaRPr b="0" i="0" sz="1200" u="none" cap="none" strike="noStrike">
              <a:solidFill>
                <a:srgbClr val="D9D9D9"/>
              </a:solidFill>
              <a:latin typeface="Rubik"/>
              <a:ea typeface="Rubik"/>
              <a:cs typeface="Rubik"/>
              <a:sym typeface="Rubik"/>
            </a:endParaRPr>
          </a:p>
        </p:txBody>
      </p:sp>
      <p:sp>
        <p:nvSpPr>
          <p:cNvPr id="249" name="Google Shape;249;g12acfb7704e_0_182"/>
          <p:cNvSpPr txBox="1"/>
          <p:nvPr/>
        </p:nvSpPr>
        <p:spPr>
          <a:xfrm>
            <a:off x="1450350" y="3145875"/>
            <a:ext cx="6732600" cy="535800"/>
          </a:xfrm>
          <a:prstGeom prst="rect">
            <a:avLst/>
          </a:prstGeom>
          <a:noFill/>
          <a:ln>
            <a:noFill/>
          </a:ln>
        </p:spPr>
        <p:txBody>
          <a:bodyPr anchorCtr="0" anchor="t" bIns="45700" lIns="91425" spcFirstLastPara="1" rIns="91425" wrap="square" tIns="45700">
            <a:noAutofit/>
          </a:bodyPr>
          <a:lstStyle/>
          <a:p>
            <a:pPr indent="0" lvl="0" marL="0" marR="0" rtl="0" algn="l">
              <a:lnSpc>
                <a:spcPct val="110000"/>
              </a:lnSpc>
              <a:spcBef>
                <a:spcPts val="600"/>
              </a:spcBef>
              <a:spcAft>
                <a:spcPts val="0"/>
              </a:spcAft>
              <a:buClr>
                <a:srgbClr val="000000"/>
              </a:buClr>
              <a:buSzPts val="1200"/>
              <a:buFont typeface="Arial"/>
              <a:buNone/>
            </a:pPr>
            <a:r>
              <a:rPr lang="en-GB" sz="1600">
                <a:solidFill>
                  <a:srgbClr val="D7D7D7"/>
                </a:solidFill>
                <a:latin typeface="Helvetica Neue"/>
                <a:ea typeface="Helvetica Neue"/>
                <a:cs typeface="Helvetica Neue"/>
                <a:sym typeface="Helvetica Neue"/>
              </a:rPr>
              <a:t>Focus on your own goals, cooperating with data to support others</a:t>
            </a:r>
            <a:endParaRPr b="0" i="0" sz="1600" u="none" cap="none" strike="noStrike">
              <a:solidFill>
                <a:srgbClr val="D7D7D7"/>
              </a:solidFill>
              <a:latin typeface="Helvetica Neue"/>
              <a:ea typeface="Helvetica Neue"/>
              <a:cs typeface="Helvetica Neue"/>
              <a:sym typeface="Helvetica Neue"/>
            </a:endParaRPr>
          </a:p>
        </p:txBody>
      </p:sp>
      <p:sp>
        <p:nvSpPr>
          <p:cNvPr id="250" name="Google Shape;250;g12acfb7704e_0_182"/>
          <p:cNvSpPr/>
          <p:nvPr/>
        </p:nvSpPr>
        <p:spPr>
          <a:xfrm>
            <a:off x="874712" y="3794978"/>
            <a:ext cx="480900" cy="480900"/>
          </a:xfrm>
          <a:prstGeom prst="ellipse">
            <a:avLst/>
          </a:prstGeom>
          <a:solidFill>
            <a:srgbClr val="334655"/>
          </a:solidFill>
          <a:ln cap="flat" cmpd="sng" w="25400">
            <a:solidFill>
              <a:srgbClr val="33465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251" name="Google Shape;251;g12acfb7704e_0_182"/>
          <p:cNvSpPr txBox="1"/>
          <p:nvPr/>
        </p:nvSpPr>
        <p:spPr>
          <a:xfrm>
            <a:off x="1450350" y="3695125"/>
            <a:ext cx="5434500" cy="399600"/>
          </a:xfrm>
          <a:prstGeom prst="rect">
            <a:avLst/>
          </a:prstGeom>
          <a:noFill/>
          <a:ln>
            <a:noFill/>
          </a:ln>
        </p:spPr>
        <p:txBody>
          <a:bodyPr anchorCtr="0" anchor="t" bIns="45675" lIns="91425" spcFirstLastPara="1" rIns="91425" wrap="square" tIns="45675">
            <a:noAutofit/>
          </a:bodyPr>
          <a:lstStyle/>
          <a:p>
            <a:pPr indent="0" lvl="0" marL="0" marR="0" rtl="0" algn="l">
              <a:lnSpc>
                <a:spcPct val="100000"/>
              </a:lnSpc>
              <a:spcBef>
                <a:spcPts val="0"/>
              </a:spcBef>
              <a:spcAft>
                <a:spcPts val="0"/>
              </a:spcAft>
              <a:buClr>
                <a:srgbClr val="000000"/>
              </a:buClr>
              <a:buSzPts val="2000"/>
              <a:buFont typeface="Arial"/>
              <a:buNone/>
            </a:pPr>
            <a:r>
              <a:rPr lang="en-GB" sz="2000">
                <a:solidFill>
                  <a:srgbClr val="5D9ED5"/>
                </a:solidFill>
                <a:latin typeface="Rubik"/>
                <a:ea typeface="Rubik"/>
                <a:cs typeface="Rubik"/>
                <a:sym typeface="Rubik"/>
              </a:rPr>
              <a:t>Incremental</a:t>
            </a:r>
            <a:r>
              <a:rPr lang="en-GB" sz="2000">
                <a:solidFill>
                  <a:srgbClr val="5D9ED5"/>
                </a:solidFill>
                <a:latin typeface="Rubik"/>
                <a:ea typeface="Rubik"/>
                <a:cs typeface="Rubik"/>
                <a:sym typeface="Rubik"/>
              </a:rPr>
              <a:t> evolution of trust</a:t>
            </a:r>
            <a:endParaRPr b="0" i="0" sz="1200" u="none" cap="none" strike="noStrike">
              <a:solidFill>
                <a:srgbClr val="D9D9D9"/>
              </a:solidFill>
              <a:latin typeface="Rubik"/>
              <a:ea typeface="Rubik"/>
              <a:cs typeface="Rubik"/>
              <a:sym typeface="Rubik"/>
            </a:endParaRPr>
          </a:p>
        </p:txBody>
      </p:sp>
      <p:sp>
        <p:nvSpPr>
          <p:cNvPr id="252" name="Google Shape;252;g12acfb7704e_0_182"/>
          <p:cNvSpPr txBox="1"/>
          <p:nvPr/>
        </p:nvSpPr>
        <p:spPr>
          <a:xfrm>
            <a:off x="1450350" y="4037050"/>
            <a:ext cx="6664800" cy="649500"/>
          </a:xfrm>
          <a:prstGeom prst="rect">
            <a:avLst/>
          </a:prstGeom>
          <a:noFill/>
          <a:ln>
            <a:noFill/>
          </a:ln>
        </p:spPr>
        <p:txBody>
          <a:bodyPr anchorCtr="0" anchor="t" bIns="45700" lIns="91425" spcFirstLastPara="1" rIns="91425" wrap="square" tIns="45700">
            <a:noAutofit/>
          </a:bodyPr>
          <a:lstStyle/>
          <a:p>
            <a:pPr indent="0" lvl="0" marL="0" marR="0" rtl="0" algn="l">
              <a:lnSpc>
                <a:spcPct val="110000"/>
              </a:lnSpc>
              <a:spcBef>
                <a:spcPts val="600"/>
              </a:spcBef>
              <a:spcAft>
                <a:spcPts val="0"/>
              </a:spcAft>
              <a:buClr>
                <a:srgbClr val="000000"/>
              </a:buClr>
              <a:buSzPts val="1200"/>
              <a:buFont typeface="Arial"/>
              <a:buNone/>
            </a:pPr>
            <a:r>
              <a:rPr lang="en-GB" sz="1600">
                <a:solidFill>
                  <a:srgbClr val="D7D7D7"/>
                </a:solidFill>
                <a:latin typeface="Helvetica Neue"/>
                <a:ea typeface="Helvetica Neue"/>
                <a:cs typeface="Helvetica Neue"/>
                <a:sym typeface="Helvetica Neue"/>
              </a:rPr>
              <a:t>Ability to selectively share data means that both use cases </a:t>
            </a:r>
            <a:br>
              <a:rPr lang="en-GB" sz="1600">
                <a:solidFill>
                  <a:srgbClr val="D7D7D7"/>
                </a:solidFill>
                <a:latin typeface="Helvetica Neue"/>
                <a:ea typeface="Helvetica Neue"/>
                <a:cs typeface="Helvetica Neue"/>
                <a:sym typeface="Helvetica Neue"/>
              </a:rPr>
            </a:br>
            <a:r>
              <a:rPr lang="en-GB" sz="1600">
                <a:solidFill>
                  <a:srgbClr val="D7D7D7"/>
                </a:solidFill>
                <a:latin typeface="Helvetica Neue"/>
                <a:ea typeface="Helvetica Neue"/>
                <a:cs typeface="Helvetica Neue"/>
                <a:sym typeface="Helvetica Neue"/>
              </a:rPr>
              <a:t>and trust can develop over time </a:t>
            </a:r>
            <a:endParaRPr b="0" i="0" sz="1600" u="none" cap="none" strike="noStrike">
              <a:solidFill>
                <a:srgbClr val="D7D7D7"/>
              </a:solidFill>
              <a:latin typeface="Helvetica Neue"/>
              <a:ea typeface="Helvetica Neue"/>
              <a:cs typeface="Helvetica Neue"/>
              <a:sym typeface="Helvetica Neue"/>
            </a:endParaRPr>
          </a:p>
        </p:txBody>
      </p:sp>
      <p:pic>
        <p:nvPicPr>
          <p:cNvPr descr="Icon&#10;&#10;Description automatically generated" id="253" name="Google Shape;253;g12acfb7704e_0_182"/>
          <p:cNvPicPr preferRelativeResize="0"/>
          <p:nvPr/>
        </p:nvPicPr>
        <p:blipFill rotWithShape="1">
          <a:blip r:embed="rId6">
            <a:alphaModFix/>
          </a:blip>
          <a:srcRect b="0" l="0" r="0" t="0"/>
          <a:stretch/>
        </p:blipFill>
        <p:spPr>
          <a:xfrm rot="-2943207">
            <a:off x="958297" y="3896784"/>
            <a:ext cx="342277" cy="27728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g12acfb7704e_0_255"/>
          <p:cNvSpPr txBox="1"/>
          <p:nvPr/>
        </p:nvSpPr>
        <p:spPr>
          <a:xfrm>
            <a:off x="470073" y="1904225"/>
            <a:ext cx="5102100" cy="19779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2000"/>
              <a:buFont typeface="Arial"/>
              <a:buNone/>
            </a:pPr>
            <a:r>
              <a:rPr lang="en-GB" sz="2000">
                <a:solidFill>
                  <a:schemeClr val="lt1"/>
                </a:solidFill>
                <a:latin typeface="Rubik"/>
                <a:ea typeface="Rubik"/>
                <a:cs typeface="Rubik"/>
                <a:sym typeface="Rubik"/>
              </a:rPr>
              <a:t>Involved in a ‘good’ data project </a:t>
            </a:r>
            <a:endParaRPr sz="1100"/>
          </a:p>
          <a:p>
            <a:pPr indent="0" lvl="0" marL="0" marR="0" rtl="0" algn="l">
              <a:lnSpc>
                <a:spcPct val="100000"/>
              </a:lnSpc>
              <a:spcBef>
                <a:spcPts val="0"/>
              </a:spcBef>
              <a:spcAft>
                <a:spcPts val="0"/>
              </a:spcAft>
              <a:buClr>
                <a:srgbClr val="000000"/>
              </a:buClr>
              <a:buSzPts val="2000"/>
              <a:buFont typeface="Arial"/>
              <a:buNone/>
            </a:pPr>
            <a:r>
              <a:rPr lang="en-GB" sz="2600">
                <a:solidFill>
                  <a:srgbClr val="5D9ED5"/>
                </a:solidFill>
                <a:latin typeface="Rubik"/>
                <a:ea typeface="Rubik"/>
                <a:cs typeface="Rubik"/>
                <a:sym typeface="Rubik"/>
              </a:rPr>
              <a:t>Get in touch about our programme </a:t>
            </a:r>
            <a:endParaRPr sz="2600">
              <a:solidFill>
                <a:srgbClr val="5D9ED5"/>
              </a:solidFill>
              <a:latin typeface="Rubik"/>
              <a:ea typeface="Rubik"/>
              <a:cs typeface="Rubik"/>
              <a:sym typeface="Rubik"/>
            </a:endParaRPr>
          </a:p>
          <a:p>
            <a:pPr indent="0" lvl="0" marL="0" marR="0" rtl="0" algn="l">
              <a:lnSpc>
                <a:spcPct val="100000"/>
              </a:lnSpc>
              <a:spcBef>
                <a:spcPts val="0"/>
              </a:spcBef>
              <a:spcAft>
                <a:spcPts val="0"/>
              </a:spcAft>
              <a:buClr>
                <a:srgbClr val="000000"/>
              </a:buClr>
              <a:buSzPts val="1800"/>
              <a:buFont typeface="Arial"/>
              <a:buNone/>
            </a:pPr>
            <a:r>
              <a:t/>
            </a:r>
            <a:endParaRPr sz="2600">
              <a:solidFill>
                <a:srgbClr val="5D9ED5"/>
              </a:solidFill>
              <a:latin typeface="Rubik"/>
              <a:ea typeface="Rubik"/>
              <a:cs typeface="Rubik"/>
              <a:sym typeface="Rubik"/>
            </a:endParaRPr>
          </a:p>
          <a:p>
            <a:pPr indent="0" lvl="0" marL="0" marR="0" rtl="0" algn="l">
              <a:lnSpc>
                <a:spcPct val="100000"/>
              </a:lnSpc>
              <a:spcBef>
                <a:spcPts val="0"/>
              </a:spcBef>
              <a:spcAft>
                <a:spcPts val="0"/>
              </a:spcAft>
              <a:buClr>
                <a:srgbClr val="000000"/>
              </a:buClr>
              <a:buSzPts val="1800"/>
              <a:buFont typeface="Arial"/>
              <a:buNone/>
            </a:pPr>
            <a:r>
              <a:t/>
            </a:r>
            <a:endParaRPr sz="2600">
              <a:solidFill>
                <a:srgbClr val="5D9ED5"/>
              </a:solidFill>
              <a:latin typeface="Rubik"/>
              <a:ea typeface="Rubik"/>
              <a:cs typeface="Rubik"/>
              <a:sym typeface="Rubik"/>
            </a:endParaRPr>
          </a:p>
        </p:txBody>
      </p:sp>
      <p:sp>
        <p:nvSpPr>
          <p:cNvPr id="259" name="Google Shape;259;g12acfb7704e_0_255"/>
          <p:cNvSpPr txBox="1"/>
          <p:nvPr/>
        </p:nvSpPr>
        <p:spPr>
          <a:xfrm>
            <a:off x="470081" y="3772616"/>
            <a:ext cx="5102100" cy="4695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2600"/>
              <a:buFont typeface="Arial"/>
              <a:buNone/>
            </a:pPr>
            <a:r>
              <a:rPr b="0" i="0" lang="en-GB" sz="2600" u="none" cap="none" strike="noStrike">
                <a:solidFill>
                  <a:srgbClr val="5D9ED5"/>
                </a:solidFill>
                <a:latin typeface="Rubik"/>
                <a:ea typeface="Rubik"/>
                <a:cs typeface="Rubik"/>
                <a:sym typeface="Rubik"/>
              </a:rPr>
              <a:t>Thank you </a:t>
            </a:r>
            <a:endParaRPr b="0" i="0" sz="2600" u="none" cap="none" strike="noStrike">
              <a:solidFill>
                <a:srgbClr val="5D9ED5"/>
              </a:solidFill>
              <a:latin typeface="Rubik"/>
              <a:ea typeface="Rubik"/>
              <a:cs typeface="Rubik"/>
              <a:sym typeface="Rubik"/>
            </a:endParaRPr>
          </a:p>
        </p:txBody>
      </p:sp>
      <p:sp>
        <p:nvSpPr>
          <p:cNvPr id="260" name="Google Shape;260;g12acfb7704e_0_255"/>
          <p:cNvSpPr txBox="1"/>
          <p:nvPr/>
        </p:nvSpPr>
        <p:spPr>
          <a:xfrm>
            <a:off x="782071" y="1986075"/>
            <a:ext cx="4790100" cy="399600"/>
          </a:xfrm>
          <a:prstGeom prst="rect">
            <a:avLst/>
          </a:prstGeom>
          <a:noFill/>
          <a:ln>
            <a:noFill/>
          </a:ln>
        </p:spPr>
        <p:txBody>
          <a:bodyPr anchorCtr="0" anchor="t" bIns="45675" lIns="91425" spcFirstLastPara="1" rIns="91425" wrap="square" tIns="45675">
            <a:noAutofit/>
          </a:bodyPr>
          <a:lstStyle/>
          <a:p>
            <a:pPr indent="0" lvl="0" marL="0" marR="0" rtl="0" algn="l">
              <a:lnSpc>
                <a:spcPct val="100000"/>
              </a:lnSpc>
              <a:spcBef>
                <a:spcPts val="0"/>
              </a:spcBef>
              <a:spcAft>
                <a:spcPts val="0"/>
              </a:spcAft>
              <a:buNone/>
            </a:pPr>
            <a:r>
              <a:t/>
            </a:r>
            <a:endParaRPr sz="2000">
              <a:solidFill>
                <a:schemeClr val="lt1"/>
              </a:solidFill>
              <a:latin typeface="Helvetica Neue"/>
              <a:ea typeface="Helvetica Neue"/>
              <a:cs typeface="Helvetica Neue"/>
              <a:sym typeface="Helvetica Neue"/>
            </a:endParaRPr>
          </a:p>
          <a:p>
            <a:pPr indent="0" lvl="0" marL="0" marR="0" rtl="0" algn="l">
              <a:lnSpc>
                <a:spcPct val="100000"/>
              </a:lnSpc>
              <a:spcBef>
                <a:spcPts val="0"/>
              </a:spcBef>
              <a:spcAft>
                <a:spcPts val="0"/>
              </a:spcAft>
              <a:buNone/>
            </a:pPr>
            <a:r>
              <a:t/>
            </a:r>
            <a:endParaRPr sz="2000">
              <a:solidFill>
                <a:schemeClr val="lt1"/>
              </a:solidFill>
              <a:latin typeface="Helvetica Neue"/>
              <a:ea typeface="Helvetica Neue"/>
              <a:cs typeface="Helvetica Neue"/>
              <a:sym typeface="Helvetica Neue"/>
            </a:endParaRPr>
          </a:p>
        </p:txBody>
      </p:sp>
      <p:sp>
        <p:nvSpPr>
          <p:cNvPr id="261" name="Google Shape;261;g12acfb7704e_0_255"/>
          <p:cNvSpPr txBox="1"/>
          <p:nvPr/>
        </p:nvSpPr>
        <p:spPr>
          <a:xfrm>
            <a:off x="2536189" y="4755805"/>
            <a:ext cx="6488400" cy="483000"/>
          </a:xfrm>
          <a:prstGeom prst="rect">
            <a:avLst/>
          </a:prstGeom>
          <a:noFill/>
          <a:ln>
            <a:noFill/>
          </a:ln>
        </p:spPr>
        <p:txBody>
          <a:bodyPr anchorCtr="0" anchor="t" bIns="34275" lIns="68575" spcFirstLastPara="1" rIns="68575" wrap="square" tIns="34275">
            <a:noAutofit/>
          </a:bodyPr>
          <a:lstStyle/>
          <a:p>
            <a:pPr indent="0" lvl="0" marL="0" marR="0" rtl="0" algn="r">
              <a:lnSpc>
                <a:spcPct val="100000"/>
              </a:lnSpc>
              <a:spcBef>
                <a:spcPts val="0"/>
              </a:spcBef>
              <a:spcAft>
                <a:spcPts val="0"/>
              </a:spcAft>
              <a:buClr>
                <a:srgbClr val="000000"/>
              </a:buClr>
              <a:buSzPts val="1200"/>
              <a:buFont typeface="Arial"/>
              <a:buNone/>
            </a:pPr>
            <a:r>
              <a:rPr b="0" i="0" lang="en-GB" sz="1200" u="none" cap="none" strike="noStrike">
                <a:solidFill>
                  <a:srgbClr val="D8D8D8"/>
                </a:solidFill>
                <a:latin typeface="Helvetica Neue"/>
                <a:ea typeface="Helvetica Neue"/>
                <a:cs typeface="Helvetica Neue"/>
                <a:sym typeface="Helvetica Neue"/>
              </a:rPr>
              <a:t>ANY QUESTIONS? GEMMA.BEARD@IOTICS.COM</a:t>
            </a:r>
            <a:endParaRPr b="0" i="0" sz="1200" u="none" cap="none" strike="noStrike">
              <a:solidFill>
                <a:srgbClr val="D8D8D8"/>
              </a:solidFill>
              <a:latin typeface="Helvetica Neue"/>
              <a:ea typeface="Helvetica Neue"/>
              <a:cs typeface="Helvetica Neue"/>
              <a:sym typeface="Helvetica Neue"/>
            </a:endParaRPr>
          </a:p>
        </p:txBody>
      </p:sp>
      <p:pic>
        <p:nvPicPr>
          <p:cNvPr id="262" name="Google Shape;262;g12acfb7704e_0_255"/>
          <p:cNvPicPr preferRelativeResize="0"/>
          <p:nvPr/>
        </p:nvPicPr>
        <p:blipFill>
          <a:blip r:embed="rId3">
            <a:alphaModFix/>
          </a:blip>
          <a:stretch>
            <a:fillRect/>
          </a:stretch>
        </p:blipFill>
        <p:spPr>
          <a:xfrm>
            <a:off x="5724573" y="152400"/>
            <a:ext cx="3267027" cy="329309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Iotics">
      <a:dk1>
        <a:srgbClr val="164194"/>
      </a:dk1>
      <a:lt1>
        <a:srgbClr val="FFFFFF"/>
      </a:lt1>
      <a:dk2>
        <a:srgbClr val="585858"/>
      </a:dk2>
      <a:lt2>
        <a:srgbClr val="0BBBEF"/>
      </a:lt2>
      <a:accent1>
        <a:srgbClr val="C8D3D9"/>
      </a:accent1>
      <a:accent2>
        <a:srgbClr val="EC6608"/>
      </a:accent2>
      <a:accent3>
        <a:srgbClr val="702E73"/>
      </a:accent3>
      <a:accent4>
        <a:srgbClr val="95C11F"/>
      </a:accent4>
      <a:accent5>
        <a:srgbClr val="FFCC00"/>
      </a:accent5>
      <a:accent6>
        <a:srgbClr val="D82E70"/>
      </a:accent6>
      <a:hlink>
        <a:srgbClr val="C8D3D9"/>
      </a:hlink>
      <a:folHlink>
        <a:srgbClr val="0BBBE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Simple Light">
  <a:themeElements>
    <a:clrScheme name="Iotics">
      <a:dk1>
        <a:srgbClr val="164194"/>
      </a:dk1>
      <a:lt1>
        <a:srgbClr val="FFFFFF"/>
      </a:lt1>
      <a:dk2>
        <a:srgbClr val="585858"/>
      </a:dk2>
      <a:lt2>
        <a:srgbClr val="0BBBEF"/>
      </a:lt2>
      <a:accent1>
        <a:srgbClr val="C8D3D9"/>
      </a:accent1>
      <a:accent2>
        <a:srgbClr val="EC6608"/>
      </a:accent2>
      <a:accent3>
        <a:srgbClr val="702E73"/>
      </a:accent3>
      <a:accent4>
        <a:srgbClr val="95C11F"/>
      </a:accent4>
      <a:accent5>
        <a:srgbClr val="FFCC00"/>
      </a:accent5>
      <a:accent6>
        <a:srgbClr val="D82E70"/>
      </a:accent6>
      <a:hlink>
        <a:srgbClr val="C8D3D9"/>
      </a:hlink>
      <a:folHlink>
        <a:srgbClr val="0BBBE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Iotics">
      <a:dk1>
        <a:srgbClr val="164194"/>
      </a:dk1>
      <a:lt1>
        <a:srgbClr val="FFFFFF"/>
      </a:lt1>
      <a:dk2>
        <a:srgbClr val="585858"/>
      </a:dk2>
      <a:lt2>
        <a:srgbClr val="0BBBEF"/>
      </a:lt2>
      <a:accent1>
        <a:srgbClr val="C8D3D9"/>
      </a:accent1>
      <a:accent2>
        <a:srgbClr val="EC6608"/>
      </a:accent2>
      <a:accent3>
        <a:srgbClr val="702E73"/>
      </a:accent3>
      <a:accent4>
        <a:srgbClr val="95C11F"/>
      </a:accent4>
      <a:accent5>
        <a:srgbClr val="FFCC00"/>
      </a:accent5>
      <a:accent6>
        <a:srgbClr val="D82E70"/>
      </a:accent6>
      <a:hlink>
        <a:srgbClr val="C8D3D9"/>
      </a:hlink>
      <a:folHlink>
        <a:srgbClr val="0BBBE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5D0B845C36994B85B4039EAF7C35DA" ma:contentTypeVersion="14" ma:contentTypeDescription="Create a new document." ma:contentTypeScope="" ma:versionID="02de77fa1e9b435ed9ec31da55d29dc4">
  <xsd:schema xmlns:xsd="http://www.w3.org/2001/XMLSchema" xmlns:xs="http://www.w3.org/2001/XMLSchema" xmlns:p="http://schemas.microsoft.com/office/2006/metadata/properties" xmlns:ns2="70b27896-48ac-4623-aedb-4c4aa4e3360d" xmlns:ns3="78d120b3-7944-496b-a4aa-0bc4c638e67d" targetNamespace="http://schemas.microsoft.com/office/2006/metadata/properties" ma:root="true" ma:fieldsID="9db0562c635d2168a0954a1a8279e9be" ns2:_="" ns3:_="">
    <xsd:import namespace="70b27896-48ac-4623-aedb-4c4aa4e3360d"/>
    <xsd:import namespace="78d120b3-7944-496b-a4aa-0bc4c638e67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0b27896-48ac-4623-aedb-4c4aa4e336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8d120b3-7944-496b-a4aa-0bc4c638e67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84CC576-6423-4D52-A704-806D86D9E55B}"/>
</file>

<file path=customXml/itemProps2.xml><?xml version="1.0" encoding="utf-8"?>
<ds:datastoreItem xmlns:ds="http://schemas.openxmlformats.org/officeDocument/2006/customXml" ds:itemID="{EC66345C-046D-463E-8747-E517B830381E}"/>
</file>

<file path=customXml/itemProps3.xml><?xml version="1.0" encoding="utf-8"?>
<ds:datastoreItem xmlns:ds="http://schemas.openxmlformats.org/officeDocument/2006/customXml" ds:itemID="{B8EDEF4B-EA14-404B-BA68-2BF816AF952A}"/>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Gemma Beard</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0x0101008D5D0B845C36994B85B4039EAF7C35DA</vt:lpwstr>
  </property>
</Properties>
</file>