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2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3.xml" ContentType="application/vnd.openxmlformats-officedocument.theme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4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theme/theme5.xml" ContentType="application/vnd.openxmlformats-officedocument.theme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88" r:id="rId5"/>
    <p:sldMasterId id="2147483717" r:id="rId6"/>
    <p:sldMasterId id="2147483745" r:id="rId7"/>
    <p:sldMasterId id="2147483773" r:id="rId8"/>
    <p:sldMasterId id="2147483802" r:id="rId9"/>
  </p:sldMasterIdLst>
  <p:notesMasterIdLst>
    <p:notesMasterId r:id="rId19"/>
  </p:notesMasterIdLst>
  <p:sldIdLst>
    <p:sldId id="1775" r:id="rId10"/>
    <p:sldId id="2410" r:id="rId11"/>
    <p:sldId id="2319" r:id="rId12"/>
    <p:sldId id="2350" r:id="rId13"/>
    <p:sldId id="2404" r:id="rId14"/>
    <p:sldId id="3423" r:id="rId15"/>
    <p:sldId id="3422" r:id="rId16"/>
    <p:sldId id="3418" r:id="rId17"/>
    <p:sldId id="266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5506606-EB51-449B-D2E9-F0A1EB5C4C54}" name="Maria Mlynarska" initials="MM" userId="Maria Mlynarska" providerId="None"/>
  <p188:author id="{32BD7E07-466A-57B1-B57D-3EF003B5B1B6}" name="Darryl Tai" initials="DT" userId="S::darryl.tai@raildeliverygroup.com::dbf5e1c3-143b-460e-bbdb-dfb3a7c16027" providerId="AD"/>
  <p188:author id="{F4A3487F-D83B-8F6D-9453-2F7240919D17}" name="Hayden Sutherland" initials="HS" userId="Hayden Sutherland" providerId="None"/>
  <p188:author id="{B0984897-37C3-F0AE-A22D-29497492FA22}" name="Maria Mlynarska" initials="MM" userId="S::maria.mlynarska@raildeliverygroup.com::f3cda961-ade2-42b0-a0fb-f1cb13fee757" providerId="AD"/>
  <p188:author id="{364EA1A0-C4B2-D505-2A63-4F6ADE09992F}" name="Hayden Sutherland" initials="HS" userId="S::hayden.sutherland@raildeliverygroup.com::5afe56b6-bfe5-4ea8-8cb5-4e8643515d72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  <a:srgbClr val="008000"/>
    <a:srgbClr val="64E0DC"/>
    <a:srgbClr val="D3DDDD"/>
    <a:srgbClr val="CB34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F8D62-D5BE-414A-B597-50756B38513A}" v="63" dt="2023-01-25T08:59:53.130"/>
    <p1510:client id="{714E2DA7-ED78-45AE-A5F8-3F9B4C6C0C63}" v="67" dt="2023-01-24T12:09:29.592"/>
    <p1510:client id="{8B77287E-90C6-4FE1-9C14-451AD8FF3880}" v="2" dt="2023-01-25T09:07:40.8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tableStyles" Target="tableStyles.xml"/><Relationship Id="rId10" Type="http://schemas.openxmlformats.org/officeDocument/2006/relationships/slide" Target="slides/slide1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4D7F05-79E5-40E2-AF0A-66F03EB255DA}" type="doc">
      <dgm:prSet loTypeId="urn:microsoft.com/office/officeart/2005/8/layout/target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A394D7F-7F1E-4F80-9946-756EAB329D00}">
      <dgm:prSet phldrT="[Text]"/>
      <dgm:spPr/>
      <dgm:t>
        <a:bodyPr/>
        <a:lstStyle/>
        <a:p>
          <a:r>
            <a:rPr lang="en-GB"/>
            <a:t>Wider industry &amp; UK Government data standards</a:t>
          </a:r>
        </a:p>
      </dgm:t>
    </dgm:pt>
    <dgm:pt modelId="{6B359092-6E3B-46D2-A6B7-4894803C584E}" type="parTrans" cxnId="{0E0FE400-092D-4040-9EFB-DE08E71F8516}">
      <dgm:prSet/>
      <dgm:spPr/>
      <dgm:t>
        <a:bodyPr/>
        <a:lstStyle/>
        <a:p>
          <a:endParaRPr lang="en-GB"/>
        </a:p>
      </dgm:t>
    </dgm:pt>
    <dgm:pt modelId="{A508F2BA-3D83-41ED-B988-4940A3D0AE9F}" type="sibTrans" cxnId="{0E0FE400-092D-4040-9EFB-DE08E71F8516}">
      <dgm:prSet/>
      <dgm:spPr/>
      <dgm:t>
        <a:bodyPr/>
        <a:lstStyle/>
        <a:p>
          <a:endParaRPr lang="en-GB"/>
        </a:p>
      </dgm:t>
    </dgm:pt>
    <dgm:pt modelId="{27073B74-7FC9-4CBB-942F-EA3AA675AAAA}">
      <dgm:prSet phldrT="[Text]"/>
      <dgm:spPr/>
      <dgm:t>
        <a:bodyPr/>
        <a:lstStyle/>
        <a:p>
          <a:r>
            <a:rPr lang="en-GB"/>
            <a:t>UK Rail data standards</a:t>
          </a:r>
        </a:p>
      </dgm:t>
    </dgm:pt>
    <dgm:pt modelId="{F0308D9F-0787-4F9C-AE92-433321CA6FEF}" type="parTrans" cxnId="{59A2B528-3BE6-4F5A-A543-2055E7ADEAE0}">
      <dgm:prSet/>
      <dgm:spPr/>
      <dgm:t>
        <a:bodyPr/>
        <a:lstStyle/>
        <a:p>
          <a:endParaRPr lang="en-GB"/>
        </a:p>
      </dgm:t>
    </dgm:pt>
    <dgm:pt modelId="{271CF712-4F97-4062-94C7-11893947A503}" type="sibTrans" cxnId="{59A2B528-3BE6-4F5A-A543-2055E7ADEAE0}">
      <dgm:prSet/>
      <dgm:spPr/>
      <dgm:t>
        <a:bodyPr/>
        <a:lstStyle/>
        <a:p>
          <a:endParaRPr lang="en-GB"/>
        </a:p>
      </dgm:t>
    </dgm:pt>
    <dgm:pt modelId="{A5CA917A-D6D0-4193-B393-DD85A6E1BD85}">
      <dgm:prSet phldrT="[Text]" custT="1"/>
      <dgm:spPr/>
      <dgm:t>
        <a:bodyPr/>
        <a:lstStyle/>
        <a:p>
          <a:pPr rtl="0"/>
          <a:r>
            <a:rPr lang="en-GB" sz="1400">
              <a:latin typeface="+mj-lt"/>
            </a:rPr>
            <a:t>RSSB Standards </a:t>
          </a:r>
          <a:r>
            <a:rPr lang="en-GB" sz="900">
              <a:solidFill>
                <a:schemeClr val="tx1">
                  <a:lumMod val="50000"/>
                </a:schemeClr>
              </a:solidFill>
              <a:latin typeface="+mj-lt"/>
            </a:rPr>
            <a:t>https://www.rssb.co.uk/standards-catalogue</a:t>
          </a:r>
        </a:p>
      </dgm:t>
    </dgm:pt>
    <dgm:pt modelId="{002F4145-6C29-4EA8-8610-508E2FE81C87}" type="parTrans" cxnId="{C6D81017-2A67-4D78-948B-EB6A3B96CC71}">
      <dgm:prSet/>
      <dgm:spPr/>
      <dgm:t>
        <a:bodyPr/>
        <a:lstStyle/>
        <a:p>
          <a:endParaRPr lang="en-GB"/>
        </a:p>
      </dgm:t>
    </dgm:pt>
    <dgm:pt modelId="{FBA9F7FA-3E6A-4386-81E2-ADAEA44DBD01}" type="sibTrans" cxnId="{C6D81017-2A67-4D78-948B-EB6A3B96CC71}">
      <dgm:prSet/>
      <dgm:spPr/>
      <dgm:t>
        <a:bodyPr/>
        <a:lstStyle/>
        <a:p>
          <a:endParaRPr lang="en-GB"/>
        </a:p>
      </dgm:t>
    </dgm:pt>
    <dgm:pt modelId="{61DEE4A3-9842-462E-974C-670C988DEC3C}">
      <dgm:prSet phldrT="[Text]" phldr="0" custT="1"/>
      <dgm:spPr/>
      <dgm:t>
        <a:bodyPr/>
        <a:lstStyle/>
        <a:p>
          <a:pPr rtl="0"/>
          <a:r>
            <a:rPr lang="en-GB" sz="1200">
              <a:latin typeface="Arial"/>
            </a:rPr>
            <a:t>RDG</a:t>
          </a:r>
          <a:br>
            <a:rPr lang="en-GB" sz="1200">
              <a:latin typeface="Arial"/>
            </a:rPr>
          </a:br>
          <a:r>
            <a:rPr lang="en-GB" sz="900">
              <a:solidFill>
                <a:schemeClr val="tx1">
                  <a:lumMod val="50000"/>
                </a:schemeClr>
              </a:solidFill>
              <a:latin typeface="Arial"/>
            </a:rPr>
            <a:t>e.g. </a:t>
          </a:r>
          <a:r>
            <a:rPr lang="en-GB" sz="900" err="1">
              <a:solidFill>
                <a:schemeClr val="tx1">
                  <a:lumMod val="50000"/>
                </a:schemeClr>
              </a:solidFill>
              <a:latin typeface="Arial"/>
            </a:rPr>
            <a:t>RSPxxxx</a:t>
          </a:r>
          <a:r>
            <a:rPr lang="en-GB" sz="900">
              <a:solidFill>
                <a:schemeClr val="tx1">
                  <a:lumMod val="50000"/>
                </a:schemeClr>
              </a:solidFill>
              <a:latin typeface="Arial"/>
            </a:rPr>
            <a:t> in ASSIST</a:t>
          </a:r>
          <a:endParaRPr lang="en-GB" sz="1200">
            <a:solidFill>
              <a:schemeClr val="tx1">
                <a:lumMod val="50000"/>
              </a:schemeClr>
            </a:solidFill>
          </a:endParaRPr>
        </a:p>
      </dgm:t>
    </dgm:pt>
    <dgm:pt modelId="{0A6BB9B9-9352-4619-9857-45A9DF96634E}" type="parTrans" cxnId="{F570E2D8-DDD9-4EDB-9244-14388E768E00}">
      <dgm:prSet/>
      <dgm:spPr/>
      <dgm:t>
        <a:bodyPr/>
        <a:lstStyle/>
        <a:p>
          <a:endParaRPr lang="en-GB"/>
        </a:p>
      </dgm:t>
    </dgm:pt>
    <dgm:pt modelId="{D75BFB06-27FA-4DD6-85BB-5A9272C29FA7}" type="sibTrans" cxnId="{F570E2D8-DDD9-4EDB-9244-14388E768E00}">
      <dgm:prSet/>
      <dgm:spPr/>
      <dgm:t>
        <a:bodyPr/>
        <a:lstStyle/>
        <a:p>
          <a:endParaRPr lang="en-GB"/>
        </a:p>
      </dgm:t>
    </dgm:pt>
    <dgm:pt modelId="{09C286EB-1329-47F5-8BDB-03D32A9131E4}">
      <dgm:prSet phldrT="[Text]"/>
      <dgm:spPr/>
      <dgm:t>
        <a:bodyPr/>
        <a:lstStyle/>
        <a:p>
          <a:pPr rtl="0"/>
          <a:r>
            <a:rPr lang="en-GB"/>
            <a:t>Transport &amp; Mobility data standards</a:t>
          </a:r>
          <a:r>
            <a:rPr lang="en-GB">
              <a:latin typeface="Arial"/>
            </a:rPr>
            <a:t> </a:t>
          </a:r>
        </a:p>
      </dgm:t>
    </dgm:pt>
    <dgm:pt modelId="{53F6FB00-B4DA-4DC8-9108-6541A4F9F94A}" type="parTrans" cxnId="{45230452-19C4-49BF-A9E5-49BB3C1BEC99}">
      <dgm:prSet/>
      <dgm:spPr/>
      <dgm:t>
        <a:bodyPr/>
        <a:lstStyle/>
        <a:p>
          <a:endParaRPr lang="en-GB"/>
        </a:p>
      </dgm:t>
    </dgm:pt>
    <dgm:pt modelId="{64DAC0BF-EDBC-441B-BAD6-538D21A3B78E}" type="sibTrans" cxnId="{45230452-19C4-49BF-A9E5-49BB3C1BEC99}">
      <dgm:prSet/>
      <dgm:spPr/>
      <dgm:t>
        <a:bodyPr/>
        <a:lstStyle/>
        <a:p>
          <a:endParaRPr lang="en-GB"/>
        </a:p>
      </dgm:t>
    </dgm:pt>
    <dgm:pt modelId="{62932213-6F9F-4EA0-8E16-4424CFF59AA7}">
      <dgm:prSet phldrT="[Text]"/>
      <dgm:spPr/>
      <dgm:t>
        <a:bodyPr/>
        <a:lstStyle/>
        <a:p>
          <a:r>
            <a:rPr lang="en-GB" b="0" i="0" err="1"/>
            <a:t>TransXChange</a:t>
          </a:r>
          <a:endParaRPr lang="en-GB"/>
        </a:p>
      </dgm:t>
    </dgm:pt>
    <dgm:pt modelId="{DCCF4BC1-6536-4BA0-ABC1-E8CC9CCBED74}" type="parTrans" cxnId="{F56A0E23-2C9D-4963-A85D-BDF98233A032}">
      <dgm:prSet/>
      <dgm:spPr/>
      <dgm:t>
        <a:bodyPr/>
        <a:lstStyle/>
        <a:p>
          <a:endParaRPr lang="en-GB"/>
        </a:p>
      </dgm:t>
    </dgm:pt>
    <dgm:pt modelId="{0CFF72E4-FB42-4D41-916B-87A79B5873B1}" type="sibTrans" cxnId="{F56A0E23-2C9D-4963-A85D-BDF98233A032}">
      <dgm:prSet/>
      <dgm:spPr/>
      <dgm:t>
        <a:bodyPr/>
        <a:lstStyle/>
        <a:p>
          <a:endParaRPr lang="en-GB"/>
        </a:p>
      </dgm:t>
    </dgm:pt>
    <dgm:pt modelId="{60417E6D-EFAC-438A-B0FC-243859159FC4}">
      <dgm:prSet phldrT="[Text]"/>
      <dgm:spPr/>
      <dgm:t>
        <a:bodyPr/>
        <a:lstStyle/>
        <a:p>
          <a:r>
            <a:rPr lang="en-GB" err="1"/>
            <a:t>NeTEx</a:t>
          </a:r>
          <a:endParaRPr lang="en-GB"/>
        </a:p>
      </dgm:t>
    </dgm:pt>
    <dgm:pt modelId="{B8C7D613-A7C4-4A18-93CA-BF9FF6C87797}" type="parTrans" cxnId="{8E33798D-8C01-4DEF-A30B-D384C4DA7747}">
      <dgm:prSet/>
      <dgm:spPr/>
      <dgm:t>
        <a:bodyPr/>
        <a:lstStyle/>
        <a:p>
          <a:endParaRPr lang="en-GB"/>
        </a:p>
      </dgm:t>
    </dgm:pt>
    <dgm:pt modelId="{353220C7-F9D8-412D-9563-3708EB645CB5}" type="sibTrans" cxnId="{8E33798D-8C01-4DEF-A30B-D384C4DA7747}">
      <dgm:prSet/>
      <dgm:spPr/>
      <dgm:t>
        <a:bodyPr/>
        <a:lstStyle/>
        <a:p>
          <a:endParaRPr lang="en-GB"/>
        </a:p>
      </dgm:t>
    </dgm:pt>
    <dgm:pt modelId="{5808C9A9-734E-4F8A-AC90-A2BE176936C3}">
      <dgm:prSet phldrT="[Text]"/>
      <dgm:spPr/>
      <dgm:t>
        <a:bodyPr/>
        <a:lstStyle/>
        <a:p>
          <a:r>
            <a:rPr lang="en-GB"/>
            <a:t>SIRI VM</a:t>
          </a:r>
        </a:p>
      </dgm:t>
    </dgm:pt>
    <dgm:pt modelId="{6DBD1362-8EE2-4C81-8861-BB830CA7CCFB}" type="parTrans" cxnId="{6707999F-A193-4F52-ADD9-D634CB6E960A}">
      <dgm:prSet/>
      <dgm:spPr/>
      <dgm:t>
        <a:bodyPr/>
        <a:lstStyle/>
        <a:p>
          <a:endParaRPr lang="en-GB"/>
        </a:p>
      </dgm:t>
    </dgm:pt>
    <dgm:pt modelId="{4C2DB9D4-AFF5-4FA7-BBDA-5546AB19855D}" type="sibTrans" cxnId="{6707999F-A193-4F52-ADD9-D634CB6E960A}">
      <dgm:prSet/>
      <dgm:spPr/>
      <dgm:t>
        <a:bodyPr/>
        <a:lstStyle/>
        <a:p>
          <a:endParaRPr lang="en-GB"/>
        </a:p>
      </dgm:t>
    </dgm:pt>
    <dgm:pt modelId="{4C08FB3D-8245-4A8F-B07C-6D0EA26481B1}">
      <dgm:prSet phldrT="[Text]"/>
      <dgm:spPr/>
      <dgm:t>
        <a:bodyPr/>
        <a:lstStyle/>
        <a:p>
          <a:r>
            <a:rPr lang="en-GB"/>
            <a:t>GTFS</a:t>
          </a:r>
        </a:p>
      </dgm:t>
    </dgm:pt>
    <dgm:pt modelId="{F7C0D55F-4007-42CD-9970-3FF2FA300995}" type="parTrans" cxnId="{D4EC8E7D-5223-4FD9-80AF-6BF5E95384AC}">
      <dgm:prSet/>
      <dgm:spPr/>
      <dgm:t>
        <a:bodyPr/>
        <a:lstStyle/>
        <a:p>
          <a:endParaRPr lang="en-GB"/>
        </a:p>
      </dgm:t>
    </dgm:pt>
    <dgm:pt modelId="{D728A5BD-A27B-4FDB-BD41-13DC9B3FA16E}" type="sibTrans" cxnId="{D4EC8E7D-5223-4FD9-80AF-6BF5E95384AC}">
      <dgm:prSet/>
      <dgm:spPr/>
      <dgm:t>
        <a:bodyPr/>
        <a:lstStyle/>
        <a:p>
          <a:endParaRPr lang="en-GB"/>
        </a:p>
      </dgm:t>
    </dgm:pt>
    <dgm:pt modelId="{D0347C8D-7AED-4821-BFFF-BB672B5F23E6}">
      <dgm:prSet phldrT="[Text]" custT="1"/>
      <dgm:spPr/>
      <dgm:t>
        <a:bodyPr/>
        <a:lstStyle/>
        <a:p>
          <a:r>
            <a:rPr lang="en-GB" sz="1200"/>
            <a:t>Network Rail</a:t>
          </a:r>
          <a:br>
            <a:rPr lang="en-GB" sz="1200"/>
          </a:br>
          <a:r>
            <a:rPr lang="en-GB" sz="900">
              <a:solidFill>
                <a:schemeClr val="tx1">
                  <a:lumMod val="50000"/>
                </a:schemeClr>
              </a:solidFill>
            </a:rPr>
            <a:t>e.g. CIF Open Data files</a:t>
          </a:r>
          <a:endParaRPr lang="en-GB" sz="1200">
            <a:solidFill>
              <a:schemeClr val="tx1">
                <a:lumMod val="50000"/>
              </a:schemeClr>
            </a:solidFill>
          </a:endParaRPr>
        </a:p>
      </dgm:t>
    </dgm:pt>
    <dgm:pt modelId="{B4D602EB-379E-42BA-A199-0B249E3E92D1}" type="parTrans" cxnId="{D3344CA8-A43C-46F8-B270-42D64A3CC069}">
      <dgm:prSet/>
      <dgm:spPr/>
      <dgm:t>
        <a:bodyPr/>
        <a:lstStyle/>
        <a:p>
          <a:endParaRPr lang="en-GB"/>
        </a:p>
      </dgm:t>
    </dgm:pt>
    <dgm:pt modelId="{E4B63150-40F0-4360-97C9-F0195D506255}" type="sibTrans" cxnId="{D3344CA8-A43C-46F8-B270-42D64A3CC069}">
      <dgm:prSet/>
      <dgm:spPr/>
      <dgm:t>
        <a:bodyPr/>
        <a:lstStyle/>
        <a:p>
          <a:endParaRPr lang="en-GB"/>
        </a:p>
      </dgm:t>
    </dgm:pt>
    <dgm:pt modelId="{8AFD80BA-9552-43CE-AA62-C37624385FCE}">
      <dgm:prSet phldrT="[Text]"/>
      <dgm:spPr/>
      <dgm:t>
        <a:bodyPr/>
        <a:lstStyle/>
        <a:p>
          <a:r>
            <a:rPr lang="en-GB" err="1"/>
            <a:t>NaPTAN</a:t>
          </a:r>
          <a:endParaRPr lang="en-GB"/>
        </a:p>
      </dgm:t>
    </dgm:pt>
    <dgm:pt modelId="{8A94B63A-56FA-485D-993C-65D9473BD32F}" type="parTrans" cxnId="{784A80D0-001D-4B03-ADF6-FE8554FDA1A0}">
      <dgm:prSet/>
      <dgm:spPr/>
      <dgm:t>
        <a:bodyPr/>
        <a:lstStyle/>
        <a:p>
          <a:endParaRPr lang="en-GB"/>
        </a:p>
      </dgm:t>
    </dgm:pt>
    <dgm:pt modelId="{38C6F333-52CA-4490-A8A2-2CFEE49E72D2}" type="sibTrans" cxnId="{784A80D0-001D-4B03-ADF6-FE8554FDA1A0}">
      <dgm:prSet/>
      <dgm:spPr/>
      <dgm:t>
        <a:bodyPr/>
        <a:lstStyle/>
        <a:p>
          <a:endParaRPr lang="en-GB"/>
        </a:p>
      </dgm:t>
    </dgm:pt>
    <dgm:pt modelId="{9652EDB9-9DAC-4ADF-B4EA-698B43CA5DFB}">
      <dgm:prSet phldrT="[Text]"/>
      <dgm:spPr/>
      <dgm:t>
        <a:bodyPr/>
        <a:lstStyle/>
        <a:p>
          <a:r>
            <a:rPr lang="en-GB"/>
            <a:t>MDS</a:t>
          </a:r>
        </a:p>
      </dgm:t>
    </dgm:pt>
    <dgm:pt modelId="{83AAB36D-3085-4A34-9364-7A5AD576FE16}" type="parTrans" cxnId="{2DDFC874-86EE-4896-8463-1DA0504F3E4B}">
      <dgm:prSet/>
      <dgm:spPr/>
      <dgm:t>
        <a:bodyPr/>
        <a:lstStyle/>
        <a:p>
          <a:endParaRPr lang="en-GB"/>
        </a:p>
      </dgm:t>
    </dgm:pt>
    <dgm:pt modelId="{C697C439-67DA-40C8-8C0D-B571C03A2765}" type="sibTrans" cxnId="{2DDFC874-86EE-4896-8463-1DA0504F3E4B}">
      <dgm:prSet/>
      <dgm:spPr/>
      <dgm:t>
        <a:bodyPr/>
        <a:lstStyle/>
        <a:p>
          <a:endParaRPr lang="en-GB"/>
        </a:p>
      </dgm:t>
    </dgm:pt>
    <dgm:pt modelId="{EDAC5400-BE72-439C-9934-9DDDFEEE9A9B}">
      <dgm:prSet phldrT="[Text]"/>
      <dgm:spPr/>
      <dgm:t>
        <a:bodyPr/>
        <a:lstStyle/>
        <a:p>
          <a:r>
            <a:rPr lang="en-GB"/>
            <a:t>INSPIRE (EU)</a:t>
          </a:r>
        </a:p>
      </dgm:t>
    </dgm:pt>
    <dgm:pt modelId="{B8D41884-5960-42EB-977B-C78B2A226764}" type="parTrans" cxnId="{34A3B2FC-A684-4C58-A542-CE29468F6D8F}">
      <dgm:prSet/>
      <dgm:spPr/>
      <dgm:t>
        <a:bodyPr/>
        <a:lstStyle/>
        <a:p>
          <a:endParaRPr lang="en-GB"/>
        </a:p>
      </dgm:t>
    </dgm:pt>
    <dgm:pt modelId="{87B21EB2-AD3E-4A3C-99B3-41CCFE3C0AF8}" type="sibTrans" cxnId="{34A3B2FC-A684-4C58-A542-CE29468F6D8F}">
      <dgm:prSet/>
      <dgm:spPr/>
      <dgm:t>
        <a:bodyPr/>
        <a:lstStyle/>
        <a:p>
          <a:endParaRPr lang="en-GB"/>
        </a:p>
      </dgm:t>
    </dgm:pt>
    <dgm:pt modelId="{3DFCD694-3E44-4272-A698-25852BDD95F7}">
      <dgm:prSet phldrT="[Text]" custT="1"/>
      <dgm:spPr/>
      <dgm:t>
        <a:bodyPr/>
        <a:lstStyle/>
        <a:p>
          <a:r>
            <a:rPr lang="en-GB" sz="1100"/>
            <a:t>Data Privacy</a:t>
          </a:r>
          <a:br>
            <a:rPr lang="en-GB" sz="1100"/>
          </a:br>
          <a:r>
            <a:rPr lang="en-GB" sz="900">
              <a:solidFill>
                <a:schemeClr val="tx1">
                  <a:lumMod val="50000"/>
                </a:schemeClr>
              </a:solidFill>
            </a:rPr>
            <a:t>(</a:t>
          </a:r>
          <a:r>
            <a:rPr lang="en-GB" sz="900" err="1">
              <a:solidFill>
                <a:schemeClr val="tx1">
                  <a:lumMod val="50000"/>
                </a:schemeClr>
              </a:solidFill>
            </a:rPr>
            <a:t>e.g</a:t>
          </a:r>
          <a:r>
            <a:rPr lang="en-GB" sz="900">
              <a:solidFill>
                <a:schemeClr val="tx1">
                  <a:lumMod val="50000"/>
                </a:schemeClr>
              </a:solidFill>
            </a:rPr>
            <a:t> GDPR)</a:t>
          </a:r>
          <a:endParaRPr lang="en-GB" sz="1100">
            <a:solidFill>
              <a:schemeClr val="tx1">
                <a:lumMod val="50000"/>
              </a:schemeClr>
            </a:solidFill>
          </a:endParaRPr>
        </a:p>
      </dgm:t>
    </dgm:pt>
    <dgm:pt modelId="{7BC11764-D696-400E-A145-C27FCB0EE4FC}" type="parTrans" cxnId="{6CDC85F3-9933-4F88-B69B-32937EF89D59}">
      <dgm:prSet/>
      <dgm:spPr/>
      <dgm:t>
        <a:bodyPr/>
        <a:lstStyle/>
        <a:p>
          <a:endParaRPr lang="en-GB"/>
        </a:p>
      </dgm:t>
    </dgm:pt>
    <dgm:pt modelId="{3DFBA149-FD16-42FC-A7EC-5755331F8E1F}" type="sibTrans" cxnId="{6CDC85F3-9933-4F88-B69B-32937EF89D59}">
      <dgm:prSet/>
      <dgm:spPr/>
      <dgm:t>
        <a:bodyPr/>
        <a:lstStyle/>
        <a:p>
          <a:endParaRPr lang="en-GB"/>
        </a:p>
      </dgm:t>
    </dgm:pt>
    <dgm:pt modelId="{79BCF5C8-15CB-432C-8FF4-0C4BDDE9B79B}">
      <dgm:prSet phldrT="[Text]" custT="1"/>
      <dgm:spPr/>
      <dgm:t>
        <a:bodyPr/>
        <a:lstStyle/>
        <a:p>
          <a:r>
            <a:rPr lang="en-GB" sz="1100"/>
            <a:t>Technology standards &amp; </a:t>
          </a:r>
          <a:r>
            <a:rPr lang="en-GB" sz="1100" err="1"/>
            <a:t>TCoP</a:t>
          </a:r>
          <a:r>
            <a:rPr lang="en-GB" sz="1100"/>
            <a:t> alignment</a:t>
          </a:r>
          <a:br>
            <a:rPr lang="en-GB" sz="1100"/>
          </a:br>
          <a:r>
            <a:rPr lang="en-GB" sz="900">
              <a:solidFill>
                <a:schemeClr val="tx1">
                  <a:lumMod val="50000"/>
                </a:schemeClr>
              </a:solidFill>
            </a:rPr>
            <a:t>(e.g. JSON, XML, CSV, etc.)</a:t>
          </a:r>
          <a:endParaRPr lang="en-GB" sz="1100">
            <a:solidFill>
              <a:schemeClr val="tx1">
                <a:lumMod val="50000"/>
              </a:schemeClr>
            </a:solidFill>
          </a:endParaRPr>
        </a:p>
      </dgm:t>
    </dgm:pt>
    <dgm:pt modelId="{1CD633D7-4154-41ED-9425-140EAC44723F}" type="parTrans" cxnId="{13AD1F9A-D9BE-44FF-9DD3-0B02DEE62CBB}">
      <dgm:prSet/>
      <dgm:spPr/>
      <dgm:t>
        <a:bodyPr/>
        <a:lstStyle/>
        <a:p>
          <a:endParaRPr lang="en-GB"/>
        </a:p>
      </dgm:t>
    </dgm:pt>
    <dgm:pt modelId="{50C45DA9-760A-4CBA-9BCC-AF45E38683EF}" type="sibTrans" cxnId="{13AD1F9A-D9BE-44FF-9DD3-0B02DEE62CBB}">
      <dgm:prSet/>
      <dgm:spPr/>
      <dgm:t>
        <a:bodyPr/>
        <a:lstStyle/>
        <a:p>
          <a:endParaRPr lang="en-GB"/>
        </a:p>
      </dgm:t>
    </dgm:pt>
    <dgm:pt modelId="{E73EFFA7-2696-436F-A694-F988119B1B7B}">
      <dgm:prSet phldrT="[Text]" custT="1"/>
      <dgm:spPr/>
      <dgm:t>
        <a:bodyPr/>
        <a:lstStyle/>
        <a:p>
          <a:r>
            <a:rPr lang="en-GB" sz="1100">
              <a:solidFill>
                <a:schemeClr val="tx1"/>
              </a:solidFill>
            </a:rPr>
            <a:t>UK Gov Data Sharing / Intermediaries Platform Principles (in progress)</a:t>
          </a:r>
        </a:p>
      </dgm:t>
    </dgm:pt>
    <dgm:pt modelId="{86E62998-2CA8-4081-BA49-0FF56363D1FC}" type="parTrans" cxnId="{F8285468-0F6C-4FB9-B6A1-260CCA5BEBFD}">
      <dgm:prSet/>
      <dgm:spPr/>
      <dgm:t>
        <a:bodyPr/>
        <a:lstStyle/>
        <a:p>
          <a:endParaRPr lang="en-GB"/>
        </a:p>
      </dgm:t>
    </dgm:pt>
    <dgm:pt modelId="{FAC4AA1C-E7B8-4288-B4DA-92F2278CC4AE}" type="sibTrans" cxnId="{F8285468-0F6C-4FB9-B6A1-260CCA5BEBFD}">
      <dgm:prSet/>
      <dgm:spPr/>
      <dgm:t>
        <a:bodyPr/>
        <a:lstStyle/>
        <a:p>
          <a:endParaRPr lang="en-GB"/>
        </a:p>
      </dgm:t>
    </dgm:pt>
    <dgm:pt modelId="{CBF83A0A-A81C-41FC-9FEC-3E10D7DC1952}">
      <dgm:prSet phldrT="[Text]" custT="1"/>
      <dgm:spPr/>
      <dgm:t>
        <a:bodyPr/>
        <a:lstStyle/>
        <a:p>
          <a:r>
            <a:rPr lang="en-GB" sz="1100" b="0"/>
            <a:t>UK Gov API </a:t>
          </a:r>
          <a:r>
            <a:rPr lang="en-GB" sz="1100" b="0" i="0"/>
            <a:t>technical and data standards</a:t>
          </a:r>
          <a:br>
            <a:rPr lang="en-GB" sz="1100" b="0" i="0"/>
          </a:br>
          <a:r>
            <a:rPr lang="en-GB" sz="1100" b="0" i="0">
              <a:solidFill>
                <a:schemeClr val="tx1">
                  <a:lumMod val="50000"/>
                </a:schemeClr>
              </a:solidFill>
            </a:rPr>
            <a:t>(E.g. REST, OAS, ISO8601</a:t>
          </a:r>
          <a:endParaRPr lang="en-GB" sz="1100">
            <a:solidFill>
              <a:schemeClr val="tx1">
                <a:lumMod val="50000"/>
              </a:schemeClr>
            </a:solidFill>
          </a:endParaRPr>
        </a:p>
      </dgm:t>
    </dgm:pt>
    <dgm:pt modelId="{C71737E2-B869-40C6-ADDD-3DE758087BAB}" type="parTrans" cxnId="{9E205E44-92DB-44D8-87CC-8C9A566B0D21}">
      <dgm:prSet/>
      <dgm:spPr/>
      <dgm:t>
        <a:bodyPr/>
        <a:lstStyle/>
        <a:p>
          <a:endParaRPr lang="en-GB"/>
        </a:p>
      </dgm:t>
    </dgm:pt>
    <dgm:pt modelId="{08DC7C33-5B4C-4726-B2DE-149DD0DD025C}" type="sibTrans" cxnId="{9E205E44-92DB-44D8-87CC-8C9A566B0D21}">
      <dgm:prSet/>
      <dgm:spPr/>
      <dgm:t>
        <a:bodyPr/>
        <a:lstStyle/>
        <a:p>
          <a:endParaRPr lang="en-GB"/>
        </a:p>
      </dgm:t>
    </dgm:pt>
    <dgm:pt modelId="{88ED0C7C-34C5-4917-B138-77F67DDD2D3C}">
      <dgm:prSet phldrT="[Text]" custT="1"/>
      <dgm:spPr/>
      <dgm:t>
        <a:bodyPr/>
        <a:lstStyle/>
        <a:p>
          <a:r>
            <a:rPr lang="en-GB" sz="1100" i="0"/>
            <a:t>UK Gov Geospatial Standards</a:t>
          </a:r>
          <a:br>
            <a:rPr lang="en-GB" sz="1100" i="0"/>
          </a:br>
          <a:r>
            <a:rPr lang="en-GB" sz="900" i="0">
              <a:solidFill>
                <a:schemeClr val="tx1">
                  <a:lumMod val="50000"/>
                </a:schemeClr>
              </a:solidFill>
            </a:rPr>
            <a:t>(</a:t>
          </a:r>
          <a:r>
            <a:rPr lang="en-GB" sz="900" i="0" err="1">
              <a:solidFill>
                <a:schemeClr val="tx1">
                  <a:lumMod val="50000"/>
                </a:schemeClr>
              </a:solidFill>
            </a:rPr>
            <a:t>GeoJSON</a:t>
          </a:r>
          <a:r>
            <a:rPr lang="en-GB" sz="900" i="0">
              <a:solidFill>
                <a:schemeClr val="tx1">
                  <a:lumMod val="50000"/>
                </a:schemeClr>
              </a:solidFill>
            </a:rPr>
            <a:t>, UK GEMINI, etc.)</a:t>
          </a:r>
          <a:endParaRPr lang="en-GB" sz="1100" i="0">
            <a:solidFill>
              <a:schemeClr val="tx1"/>
            </a:solidFill>
          </a:endParaRPr>
        </a:p>
      </dgm:t>
    </dgm:pt>
    <dgm:pt modelId="{B5507952-435D-427E-B96A-514FEAABFF13}" type="parTrans" cxnId="{F17C640E-6BE4-4FF7-9E0E-B4C0D85B7845}">
      <dgm:prSet/>
      <dgm:spPr/>
      <dgm:t>
        <a:bodyPr/>
        <a:lstStyle/>
        <a:p>
          <a:endParaRPr lang="en-GB"/>
        </a:p>
      </dgm:t>
    </dgm:pt>
    <dgm:pt modelId="{F6381F28-9D76-4BCC-9CAF-A13F3752F5D8}" type="sibTrans" cxnId="{F17C640E-6BE4-4FF7-9E0E-B4C0D85B7845}">
      <dgm:prSet/>
      <dgm:spPr/>
      <dgm:t>
        <a:bodyPr/>
        <a:lstStyle/>
        <a:p>
          <a:endParaRPr lang="en-GB"/>
        </a:p>
      </dgm:t>
    </dgm:pt>
    <dgm:pt modelId="{89515838-00A0-4C4D-B1A9-29E037E5E444}">
      <dgm:prSet phldrT="[Text]"/>
      <dgm:spPr/>
      <dgm:t>
        <a:bodyPr/>
        <a:lstStyle/>
        <a:p>
          <a:r>
            <a:rPr lang="en-GB"/>
            <a:t>TOMP</a:t>
          </a:r>
        </a:p>
      </dgm:t>
    </dgm:pt>
    <dgm:pt modelId="{C3E4B023-7B0E-4F75-80A6-ABD4D95165B4}" type="parTrans" cxnId="{0A9A3FF6-EA5D-4D57-A581-8033B95EB5D6}">
      <dgm:prSet/>
      <dgm:spPr/>
      <dgm:t>
        <a:bodyPr/>
        <a:lstStyle/>
        <a:p>
          <a:endParaRPr lang="en-GB"/>
        </a:p>
      </dgm:t>
    </dgm:pt>
    <dgm:pt modelId="{8568E3E9-F02C-4690-BBFC-441F99A3F13A}" type="sibTrans" cxnId="{0A9A3FF6-EA5D-4D57-A581-8033B95EB5D6}">
      <dgm:prSet/>
      <dgm:spPr/>
      <dgm:t>
        <a:bodyPr/>
        <a:lstStyle/>
        <a:p>
          <a:endParaRPr lang="en-GB"/>
        </a:p>
      </dgm:t>
    </dgm:pt>
    <dgm:pt modelId="{75080B9B-30FB-44E7-B32F-08E055A7882F}" type="pres">
      <dgm:prSet presAssocID="{714D7F05-79E5-40E2-AF0A-66F03EB255DA}" presName="Name0" presStyleCnt="0">
        <dgm:presLayoutVars>
          <dgm:chMax val="3"/>
          <dgm:chPref val="1"/>
          <dgm:dir/>
          <dgm:animLvl val="lvl"/>
          <dgm:resizeHandles/>
        </dgm:presLayoutVars>
      </dgm:prSet>
      <dgm:spPr/>
    </dgm:pt>
    <dgm:pt modelId="{2341E3C6-12F6-45EF-9319-3E3B26BA7E89}" type="pres">
      <dgm:prSet presAssocID="{714D7F05-79E5-40E2-AF0A-66F03EB255DA}" presName="outerBox" presStyleCnt="0"/>
      <dgm:spPr/>
    </dgm:pt>
    <dgm:pt modelId="{BA2A0ED6-DD99-44C1-9607-46AE566A63AB}" type="pres">
      <dgm:prSet presAssocID="{714D7F05-79E5-40E2-AF0A-66F03EB255DA}" presName="outerBoxParent" presStyleLbl="node1" presStyleIdx="0" presStyleCnt="3"/>
      <dgm:spPr/>
    </dgm:pt>
    <dgm:pt modelId="{9501D80F-4908-4CDB-A520-A4D305B2D7AD}" type="pres">
      <dgm:prSet presAssocID="{714D7F05-79E5-40E2-AF0A-66F03EB255DA}" presName="outerBoxChildren" presStyleCnt="0"/>
      <dgm:spPr/>
    </dgm:pt>
    <dgm:pt modelId="{68DA5817-F958-4CAE-827D-6FD66D47CEB9}" type="pres">
      <dgm:prSet presAssocID="{CBF83A0A-A81C-41FC-9FEC-3E10D7DC1952}" presName="oChild" presStyleLbl="fgAcc1" presStyleIdx="0" presStyleCnt="16">
        <dgm:presLayoutVars>
          <dgm:bulletEnabled val="1"/>
        </dgm:presLayoutVars>
      </dgm:prSet>
      <dgm:spPr/>
    </dgm:pt>
    <dgm:pt modelId="{0119FCF3-E723-4763-A5DC-EC4C614BA951}" type="pres">
      <dgm:prSet presAssocID="{08DC7C33-5B4C-4726-B2DE-149DD0DD025C}" presName="outerSibTrans" presStyleCnt="0"/>
      <dgm:spPr/>
    </dgm:pt>
    <dgm:pt modelId="{FB0038A0-CBF7-4EA1-A2D0-D84D4AE5C25D}" type="pres">
      <dgm:prSet presAssocID="{79BCF5C8-15CB-432C-8FF4-0C4BDDE9B79B}" presName="oChild" presStyleLbl="fgAcc1" presStyleIdx="1" presStyleCnt="16">
        <dgm:presLayoutVars>
          <dgm:bulletEnabled val="1"/>
        </dgm:presLayoutVars>
      </dgm:prSet>
      <dgm:spPr/>
    </dgm:pt>
    <dgm:pt modelId="{A052DE2F-D9E0-4A92-9AF0-154434445D21}" type="pres">
      <dgm:prSet presAssocID="{50C45DA9-760A-4CBA-9BCC-AF45E38683EF}" presName="outerSibTrans" presStyleCnt="0"/>
      <dgm:spPr/>
    </dgm:pt>
    <dgm:pt modelId="{B747CECA-BB70-40B4-8857-9C289B9897E6}" type="pres">
      <dgm:prSet presAssocID="{E73EFFA7-2696-436F-A694-F988119B1B7B}" presName="oChild" presStyleLbl="fgAcc1" presStyleIdx="2" presStyleCnt="16">
        <dgm:presLayoutVars>
          <dgm:bulletEnabled val="1"/>
        </dgm:presLayoutVars>
      </dgm:prSet>
      <dgm:spPr/>
    </dgm:pt>
    <dgm:pt modelId="{3CFA1771-A24B-46A6-A32B-73EEA255E4D9}" type="pres">
      <dgm:prSet presAssocID="{FAC4AA1C-E7B8-4288-B4DA-92F2278CC4AE}" presName="outerSibTrans" presStyleCnt="0"/>
      <dgm:spPr/>
    </dgm:pt>
    <dgm:pt modelId="{67B32A2C-9E5F-4B81-9F07-9C74A453E3D2}" type="pres">
      <dgm:prSet presAssocID="{88ED0C7C-34C5-4917-B138-77F67DDD2D3C}" presName="oChild" presStyleLbl="fgAcc1" presStyleIdx="3" presStyleCnt="16">
        <dgm:presLayoutVars>
          <dgm:bulletEnabled val="1"/>
        </dgm:presLayoutVars>
      </dgm:prSet>
      <dgm:spPr/>
    </dgm:pt>
    <dgm:pt modelId="{497020CC-9E02-46F8-BB51-913F6FB28C03}" type="pres">
      <dgm:prSet presAssocID="{F6381F28-9D76-4BCC-9CAF-A13F3752F5D8}" presName="outerSibTrans" presStyleCnt="0"/>
      <dgm:spPr/>
    </dgm:pt>
    <dgm:pt modelId="{32134BF7-1BD5-4008-AD07-DB28EA7C4D26}" type="pres">
      <dgm:prSet presAssocID="{3DFCD694-3E44-4272-A698-25852BDD95F7}" presName="oChild" presStyleLbl="fgAcc1" presStyleIdx="4" presStyleCnt="16">
        <dgm:presLayoutVars>
          <dgm:bulletEnabled val="1"/>
        </dgm:presLayoutVars>
      </dgm:prSet>
      <dgm:spPr/>
    </dgm:pt>
    <dgm:pt modelId="{46D70A71-2716-4B46-9AAA-0A4E81F2E209}" type="pres">
      <dgm:prSet presAssocID="{714D7F05-79E5-40E2-AF0A-66F03EB255DA}" presName="middleBox" presStyleCnt="0"/>
      <dgm:spPr/>
    </dgm:pt>
    <dgm:pt modelId="{9B6D5C5A-DFEB-4E9E-9D68-245B60BBC91D}" type="pres">
      <dgm:prSet presAssocID="{714D7F05-79E5-40E2-AF0A-66F03EB255DA}" presName="middleBoxParent" presStyleLbl="node1" presStyleIdx="1" presStyleCnt="3" custScaleX="102524"/>
      <dgm:spPr/>
    </dgm:pt>
    <dgm:pt modelId="{AEE10E58-D495-4190-9B79-682B579D8B0B}" type="pres">
      <dgm:prSet presAssocID="{714D7F05-79E5-40E2-AF0A-66F03EB255DA}" presName="middleBoxChildren" presStyleCnt="0"/>
      <dgm:spPr/>
    </dgm:pt>
    <dgm:pt modelId="{97862D94-8278-4191-B2AC-26480121EE82}" type="pres">
      <dgm:prSet presAssocID="{4C08FB3D-8245-4A8F-B07C-6D0EA26481B1}" presName="mChild" presStyleLbl="fgAcc1" presStyleIdx="5" presStyleCnt="16">
        <dgm:presLayoutVars>
          <dgm:bulletEnabled val="1"/>
        </dgm:presLayoutVars>
      </dgm:prSet>
      <dgm:spPr/>
    </dgm:pt>
    <dgm:pt modelId="{97E999E5-7686-4A71-AF9D-C9D155A17D47}" type="pres">
      <dgm:prSet presAssocID="{D728A5BD-A27B-4FDB-BD41-13DC9B3FA16E}" presName="middleSibTrans" presStyleCnt="0"/>
      <dgm:spPr/>
    </dgm:pt>
    <dgm:pt modelId="{11B9A194-B756-419B-BF35-4F74994D4803}" type="pres">
      <dgm:prSet presAssocID="{9652EDB9-9DAC-4ADF-B4EA-698B43CA5DFB}" presName="mChild" presStyleLbl="fgAcc1" presStyleIdx="6" presStyleCnt="16">
        <dgm:presLayoutVars>
          <dgm:bulletEnabled val="1"/>
        </dgm:presLayoutVars>
      </dgm:prSet>
      <dgm:spPr/>
    </dgm:pt>
    <dgm:pt modelId="{ACDDEA0A-65D6-427A-A2FF-6E278BB8A91F}" type="pres">
      <dgm:prSet presAssocID="{C697C439-67DA-40C8-8C0D-B571C03A2765}" presName="middleSibTrans" presStyleCnt="0"/>
      <dgm:spPr/>
    </dgm:pt>
    <dgm:pt modelId="{A9A20B46-1E5A-45EB-82C5-86B071B987E9}" type="pres">
      <dgm:prSet presAssocID="{89515838-00A0-4C4D-B1A9-29E037E5E444}" presName="mChild" presStyleLbl="fgAcc1" presStyleIdx="7" presStyleCnt="16">
        <dgm:presLayoutVars>
          <dgm:bulletEnabled val="1"/>
        </dgm:presLayoutVars>
      </dgm:prSet>
      <dgm:spPr/>
    </dgm:pt>
    <dgm:pt modelId="{C802E759-1D62-449F-8E43-4FDDD6E04DB3}" type="pres">
      <dgm:prSet presAssocID="{8568E3E9-F02C-4690-BBFC-441F99A3F13A}" presName="middleSibTrans" presStyleCnt="0"/>
      <dgm:spPr/>
    </dgm:pt>
    <dgm:pt modelId="{7C69A0A5-96A1-480D-A9F1-77D140D8EFE7}" type="pres">
      <dgm:prSet presAssocID="{8AFD80BA-9552-43CE-AA62-C37624385FCE}" presName="mChild" presStyleLbl="fgAcc1" presStyleIdx="8" presStyleCnt="16">
        <dgm:presLayoutVars>
          <dgm:bulletEnabled val="1"/>
        </dgm:presLayoutVars>
      </dgm:prSet>
      <dgm:spPr/>
    </dgm:pt>
    <dgm:pt modelId="{41BA7CCD-7455-486B-B96B-14BA112E8EDB}" type="pres">
      <dgm:prSet presAssocID="{38C6F333-52CA-4490-A8A2-2CFEE49E72D2}" presName="middleSibTrans" presStyleCnt="0"/>
      <dgm:spPr/>
    </dgm:pt>
    <dgm:pt modelId="{17AF27AF-1534-4BD8-B9AC-2A9118186715}" type="pres">
      <dgm:prSet presAssocID="{62932213-6F9F-4EA0-8E16-4424CFF59AA7}" presName="mChild" presStyleLbl="fgAcc1" presStyleIdx="9" presStyleCnt="16">
        <dgm:presLayoutVars>
          <dgm:bulletEnabled val="1"/>
        </dgm:presLayoutVars>
      </dgm:prSet>
      <dgm:spPr/>
    </dgm:pt>
    <dgm:pt modelId="{FFA73597-6403-4EC6-A970-39B30CF6A2D7}" type="pres">
      <dgm:prSet presAssocID="{0CFF72E4-FB42-4D41-916B-87A79B5873B1}" presName="middleSibTrans" presStyleCnt="0"/>
      <dgm:spPr/>
    </dgm:pt>
    <dgm:pt modelId="{5229C009-0F20-44C4-BA13-EF6476DACB43}" type="pres">
      <dgm:prSet presAssocID="{60417E6D-EFAC-438A-B0FC-243859159FC4}" presName="mChild" presStyleLbl="fgAcc1" presStyleIdx="10" presStyleCnt="16">
        <dgm:presLayoutVars>
          <dgm:bulletEnabled val="1"/>
        </dgm:presLayoutVars>
      </dgm:prSet>
      <dgm:spPr/>
    </dgm:pt>
    <dgm:pt modelId="{790A5B40-1E87-4599-BDFA-9FC52E176E8A}" type="pres">
      <dgm:prSet presAssocID="{353220C7-F9D8-412D-9563-3708EB645CB5}" presName="middleSibTrans" presStyleCnt="0"/>
      <dgm:spPr/>
    </dgm:pt>
    <dgm:pt modelId="{130ACCA2-9104-4B9D-B3B0-EB9B66D489D6}" type="pres">
      <dgm:prSet presAssocID="{5808C9A9-734E-4F8A-AC90-A2BE176936C3}" presName="mChild" presStyleLbl="fgAcc1" presStyleIdx="11" presStyleCnt="16">
        <dgm:presLayoutVars>
          <dgm:bulletEnabled val="1"/>
        </dgm:presLayoutVars>
      </dgm:prSet>
      <dgm:spPr/>
    </dgm:pt>
    <dgm:pt modelId="{62426609-7635-47C7-948C-57BC2EDE0167}" type="pres">
      <dgm:prSet presAssocID="{4C2DB9D4-AFF5-4FA7-BBDA-5546AB19855D}" presName="middleSibTrans" presStyleCnt="0"/>
      <dgm:spPr/>
    </dgm:pt>
    <dgm:pt modelId="{5CC12A14-8297-44EB-95E9-C5E1D6EB8B7D}" type="pres">
      <dgm:prSet presAssocID="{EDAC5400-BE72-439C-9934-9DDDFEEE9A9B}" presName="mChild" presStyleLbl="fgAcc1" presStyleIdx="12" presStyleCnt="16">
        <dgm:presLayoutVars>
          <dgm:bulletEnabled val="1"/>
        </dgm:presLayoutVars>
      </dgm:prSet>
      <dgm:spPr/>
    </dgm:pt>
    <dgm:pt modelId="{3AECAA7C-E5C5-40D2-A0E7-A0928F49AB8A}" type="pres">
      <dgm:prSet presAssocID="{714D7F05-79E5-40E2-AF0A-66F03EB255DA}" presName="centerBox" presStyleCnt="0"/>
      <dgm:spPr/>
    </dgm:pt>
    <dgm:pt modelId="{FB7F8DFE-E1E9-42A5-85AD-75C391A30230}" type="pres">
      <dgm:prSet presAssocID="{714D7F05-79E5-40E2-AF0A-66F03EB255DA}" presName="centerBoxParent" presStyleLbl="node1" presStyleIdx="2" presStyleCnt="3" custScaleX="63441" custLinFactNeighborX="-19250" custLinFactNeighborY="-1271"/>
      <dgm:spPr/>
    </dgm:pt>
    <dgm:pt modelId="{04517973-8042-4CA5-A888-D053082CB88F}" type="pres">
      <dgm:prSet presAssocID="{714D7F05-79E5-40E2-AF0A-66F03EB255DA}" presName="centerBoxChildren" presStyleCnt="0"/>
      <dgm:spPr/>
    </dgm:pt>
    <dgm:pt modelId="{04624D0A-DE6A-4A0D-852C-674AED784F6B}" type="pres">
      <dgm:prSet presAssocID="{A5CA917A-D6D0-4193-B393-DD85A6E1BD85}" presName="cChild" presStyleLbl="fgAcc1" presStyleIdx="13" presStyleCnt="16" custFlipHor="1" custScaleX="18138">
        <dgm:presLayoutVars>
          <dgm:bulletEnabled val="1"/>
        </dgm:presLayoutVars>
      </dgm:prSet>
      <dgm:spPr/>
    </dgm:pt>
    <dgm:pt modelId="{B5A7B777-6D27-464F-A326-F24F450F9D9A}" type="pres">
      <dgm:prSet presAssocID="{FBA9F7FA-3E6A-4386-81E2-ADAEA44DBD01}" presName="centerSibTrans" presStyleCnt="0"/>
      <dgm:spPr/>
    </dgm:pt>
    <dgm:pt modelId="{D6831CB1-C2E1-45CE-8033-A00238B6A19C}" type="pres">
      <dgm:prSet presAssocID="{61DEE4A3-9842-462E-974C-670C988DEC3C}" presName="cChild" presStyleLbl="fgAcc1" presStyleIdx="14" presStyleCnt="16" custFlipHor="1" custScaleX="18138">
        <dgm:presLayoutVars>
          <dgm:bulletEnabled val="1"/>
        </dgm:presLayoutVars>
      </dgm:prSet>
      <dgm:spPr/>
    </dgm:pt>
    <dgm:pt modelId="{E06C216A-BCD5-45E4-96B1-150F1C2A3D29}" type="pres">
      <dgm:prSet presAssocID="{D75BFB06-27FA-4DD6-85BB-5A9272C29FA7}" presName="centerSibTrans" presStyleCnt="0"/>
      <dgm:spPr/>
    </dgm:pt>
    <dgm:pt modelId="{65C417FF-C5D5-424A-95F6-4A5940B8568D}" type="pres">
      <dgm:prSet presAssocID="{D0347C8D-7AED-4821-BFFF-BB672B5F23E6}" presName="cChild" presStyleLbl="fgAcc1" presStyleIdx="15" presStyleCnt="16" custFlipHor="1" custScaleX="18138">
        <dgm:presLayoutVars>
          <dgm:bulletEnabled val="1"/>
        </dgm:presLayoutVars>
      </dgm:prSet>
      <dgm:spPr/>
    </dgm:pt>
  </dgm:ptLst>
  <dgm:cxnLst>
    <dgm:cxn modelId="{0E0FE400-092D-4040-9EFB-DE08E71F8516}" srcId="{714D7F05-79E5-40E2-AF0A-66F03EB255DA}" destId="{5A394D7F-7F1E-4F80-9946-756EAB329D00}" srcOrd="0" destOrd="0" parTransId="{6B359092-6E3B-46D2-A6B7-4894803C584E}" sibTransId="{A508F2BA-3D83-41ED-B988-4940A3D0AE9F}"/>
    <dgm:cxn modelId="{F17C640E-6BE4-4FF7-9E0E-B4C0D85B7845}" srcId="{5A394D7F-7F1E-4F80-9946-756EAB329D00}" destId="{88ED0C7C-34C5-4917-B138-77F67DDD2D3C}" srcOrd="3" destOrd="0" parTransId="{B5507952-435D-427E-B96A-514FEAABFF13}" sibTransId="{F6381F28-9D76-4BCC-9CAF-A13F3752F5D8}"/>
    <dgm:cxn modelId="{F9C1A70E-1E6F-4885-95AC-2327C2C510A3}" type="presOf" srcId="{60417E6D-EFAC-438A-B0FC-243859159FC4}" destId="{5229C009-0F20-44C4-BA13-EF6476DACB43}" srcOrd="0" destOrd="0" presId="urn:microsoft.com/office/officeart/2005/8/layout/target2"/>
    <dgm:cxn modelId="{03DCC314-2A68-4B03-ADA6-178979222471}" type="presOf" srcId="{A5CA917A-D6D0-4193-B393-DD85A6E1BD85}" destId="{04624D0A-DE6A-4A0D-852C-674AED784F6B}" srcOrd="0" destOrd="0" presId="urn:microsoft.com/office/officeart/2005/8/layout/target2"/>
    <dgm:cxn modelId="{C6D81017-2A67-4D78-948B-EB6A3B96CC71}" srcId="{27073B74-7FC9-4CBB-942F-EA3AA675AAAA}" destId="{A5CA917A-D6D0-4193-B393-DD85A6E1BD85}" srcOrd="0" destOrd="0" parTransId="{002F4145-6C29-4EA8-8610-508E2FE81C87}" sibTransId="{FBA9F7FA-3E6A-4386-81E2-ADAEA44DBD01}"/>
    <dgm:cxn modelId="{D4EC5A20-19EC-4848-9707-D835A2A67A9E}" type="presOf" srcId="{5808C9A9-734E-4F8A-AC90-A2BE176936C3}" destId="{130ACCA2-9104-4B9D-B3B0-EB9B66D489D6}" srcOrd="0" destOrd="0" presId="urn:microsoft.com/office/officeart/2005/8/layout/target2"/>
    <dgm:cxn modelId="{F56A0E23-2C9D-4963-A85D-BDF98233A032}" srcId="{09C286EB-1329-47F5-8BDB-03D32A9131E4}" destId="{62932213-6F9F-4EA0-8E16-4424CFF59AA7}" srcOrd="4" destOrd="0" parTransId="{DCCF4BC1-6536-4BA0-ABC1-E8CC9CCBED74}" sibTransId="{0CFF72E4-FB42-4D41-916B-87A79B5873B1}"/>
    <dgm:cxn modelId="{9F98E424-42A3-427F-8107-B827BAB7D0FE}" type="presOf" srcId="{3DFCD694-3E44-4272-A698-25852BDD95F7}" destId="{32134BF7-1BD5-4008-AD07-DB28EA7C4D26}" srcOrd="0" destOrd="0" presId="urn:microsoft.com/office/officeart/2005/8/layout/target2"/>
    <dgm:cxn modelId="{59A2B528-3BE6-4F5A-A543-2055E7ADEAE0}" srcId="{714D7F05-79E5-40E2-AF0A-66F03EB255DA}" destId="{27073B74-7FC9-4CBB-942F-EA3AA675AAAA}" srcOrd="2" destOrd="0" parTransId="{F0308D9F-0787-4F9C-AE92-433321CA6FEF}" sibTransId="{271CF712-4F97-4062-94C7-11893947A503}"/>
    <dgm:cxn modelId="{9E205E44-92DB-44D8-87CC-8C9A566B0D21}" srcId="{5A394D7F-7F1E-4F80-9946-756EAB329D00}" destId="{CBF83A0A-A81C-41FC-9FEC-3E10D7DC1952}" srcOrd="0" destOrd="0" parTransId="{C71737E2-B869-40C6-ADDD-3DE758087BAB}" sibTransId="{08DC7C33-5B4C-4726-B2DE-149DD0DD025C}"/>
    <dgm:cxn modelId="{F8285468-0F6C-4FB9-B6A1-260CCA5BEBFD}" srcId="{5A394D7F-7F1E-4F80-9946-756EAB329D00}" destId="{E73EFFA7-2696-436F-A694-F988119B1B7B}" srcOrd="2" destOrd="0" parTransId="{86E62998-2CA8-4081-BA49-0FF56363D1FC}" sibTransId="{FAC4AA1C-E7B8-4288-B4DA-92F2278CC4AE}"/>
    <dgm:cxn modelId="{8A762C4A-EA42-413A-8F68-730157BC55D8}" type="presOf" srcId="{27073B74-7FC9-4CBB-942F-EA3AA675AAAA}" destId="{FB7F8DFE-E1E9-42A5-85AD-75C391A30230}" srcOrd="0" destOrd="0" presId="urn:microsoft.com/office/officeart/2005/8/layout/target2"/>
    <dgm:cxn modelId="{4212766A-AC8A-4D62-9D9B-BF4A4096BFE6}" type="presOf" srcId="{EDAC5400-BE72-439C-9934-9DDDFEEE9A9B}" destId="{5CC12A14-8297-44EB-95E9-C5E1D6EB8B7D}" srcOrd="0" destOrd="0" presId="urn:microsoft.com/office/officeart/2005/8/layout/target2"/>
    <dgm:cxn modelId="{45230452-19C4-49BF-A9E5-49BB3C1BEC99}" srcId="{714D7F05-79E5-40E2-AF0A-66F03EB255DA}" destId="{09C286EB-1329-47F5-8BDB-03D32A9131E4}" srcOrd="1" destOrd="0" parTransId="{53F6FB00-B4DA-4DC8-9108-6541A4F9F94A}" sibTransId="{64DAC0BF-EDBC-441B-BAD6-538D21A3B78E}"/>
    <dgm:cxn modelId="{2DDFC874-86EE-4896-8463-1DA0504F3E4B}" srcId="{09C286EB-1329-47F5-8BDB-03D32A9131E4}" destId="{9652EDB9-9DAC-4ADF-B4EA-698B43CA5DFB}" srcOrd="1" destOrd="0" parTransId="{83AAB36D-3085-4A34-9364-7A5AD576FE16}" sibTransId="{C697C439-67DA-40C8-8C0D-B571C03A2765}"/>
    <dgm:cxn modelId="{3DFF7679-F154-4F15-8A9B-B1A3374BF2E3}" type="presOf" srcId="{61DEE4A3-9842-462E-974C-670C988DEC3C}" destId="{D6831CB1-C2E1-45CE-8033-A00238B6A19C}" srcOrd="0" destOrd="0" presId="urn:microsoft.com/office/officeart/2005/8/layout/target2"/>
    <dgm:cxn modelId="{D4EC8E7D-5223-4FD9-80AF-6BF5E95384AC}" srcId="{09C286EB-1329-47F5-8BDB-03D32A9131E4}" destId="{4C08FB3D-8245-4A8F-B07C-6D0EA26481B1}" srcOrd="0" destOrd="0" parTransId="{F7C0D55F-4007-42CD-9970-3FF2FA300995}" sibTransId="{D728A5BD-A27B-4FDB-BD41-13DC9B3FA16E}"/>
    <dgm:cxn modelId="{8E33798D-8C01-4DEF-A30B-D384C4DA7747}" srcId="{09C286EB-1329-47F5-8BDB-03D32A9131E4}" destId="{60417E6D-EFAC-438A-B0FC-243859159FC4}" srcOrd="5" destOrd="0" parTransId="{B8C7D613-A7C4-4A18-93CA-BF9FF6C87797}" sibTransId="{353220C7-F9D8-412D-9563-3708EB645CB5}"/>
    <dgm:cxn modelId="{D6D23699-8079-4FB3-908C-B714770EDE61}" type="presOf" srcId="{9652EDB9-9DAC-4ADF-B4EA-698B43CA5DFB}" destId="{11B9A194-B756-419B-BF35-4F74994D4803}" srcOrd="0" destOrd="0" presId="urn:microsoft.com/office/officeart/2005/8/layout/target2"/>
    <dgm:cxn modelId="{4C93199A-D048-4709-9F99-4A2AC4571DCF}" type="presOf" srcId="{62932213-6F9F-4EA0-8E16-4424CFF59AA7}" destId="{17AF27AF-1534-4BD8-B9AC-2A9118186715}" srcOrd="0" destOrd="0" presId="urn:microsoft.com/office/officeart/2005/8/layout/target2"/>
    <dgm:cxn modelId="{13AD1F9A-D9BE-44FF-9DD3-0B02DEE62CBB}" srcId="{5A394D7F-7F1E-4F80-9946-756EAB329D00}" destId="{79BCF5C8-15CB-432C-8FF4-0C4BDDE9B79B}" srcOrd="1" destOrd="0" parTransId="{1CD633D7-4154-41ED-9425-140EAC44723F}" sibTransId="{50C45DA9-760A-4CBA-9BCC-AF45E38683EF}"/>
    <dgm:cxn modelId="{6707999F-A193-4F52-ADD9-D634CB6E960A}" srcId="{09C286EB-1329-47F5-8BDB-03D32A9131E4}" destId="{5808C9A9-734E-4F8A-AC90-A2BE176936C3}" srcOrd="6" destOrd="0" parTransId="{6DBD1362-8EE2-4C81-8861-BB830CA7CCFB}" sibTransId="{4C2DB9D4-AFF5-4FA7-BBDA-5546AB19855D}"/>
    <dgm:cxn modelId="{8F98C4A2-DC8E-4235-996D-F919C0F87E1F}" type="presOf" srcId="{E73EFFA7-2696-436F-A694-F988119B1B7B}" destId="{B747CECA-BB70-40B4-8857-9C289B9897E6}" srcOrd="0" destOrd="0" presId="urn:microsoft.com/office/officeart/2005/8/layout/target2"/>
    <dgm:cxn modelId="{839EF2A4-5D0E-4C58-90DA-F1A9B47DA9E4}" type="presOf" srcId="{89515838-00A0-4C4D-B1A9-29E037E5E444}" destId="{A9A20B46-1E5A-45EB-82C5-86B071B987E9}" srcOrd="0" destOrd="0" presId="urn:microsoft.com/office/officeart/2005/8/layout/target2"/>
    <dgm:cxn modelId="{D3344CA8-A43C-46F8-B270-42D64A3CC069}" srcId="{27073B74-7FC9-4CBB-942F-EA3AA675AAAA}" destId="{D0347C8D-7AED-4821-BFFF-BB672B5F23E6}" srcOrd="2" destOrd="0" parTransId="{B4D602EB-379E-42BA-A199-0B249E3E92D1}" sibTransId="{E4B63150-40F0-4360-97C9-F0195D506255}"/>
    <dgm:cxn modelId="{BC1420BF-60B8-4BF9-8D51-D15C7662F1BC}" type="presOf" srcId="{8AFD80BA-9552-43CE-AA62-C37624385FCE}" destId="{7C69A0A5-96A1-480D-A9F1-77D140D8EFE7}" srcOrd="0" destOrd="0" presId="urn:microsoft.com/office/officeart/2005/8/layout/target2"/>
    <dgm:cxn modelId="{C76F98BF-D00B-462A-AB1D-B9C4C457855A}" type="presOf" srcId="{CBF83A0A-A81C-41FC-9FEC-3E10D7DC1952}" destId="{68DA5817-F958-4CAE-827D-6FD66D47CEB9}" srcOrd="0" destOrd="0" presId="urn:microsoft.com/office/officeart/2005/8/layout/target2"/>
    <dgm:cxn modelId="{784A80D0-001D-4B03-ADF6-FE8554FDA1A0}" srcId="{09C286EB-1329-47F5-8BDB-03D32A9131E4}" destId="{8AFD80BA-9552-43CE-AA62-C37624385FCE}" srcOrd="3" destOrd="0" parTransId="{8A94B63A-56FA-485D-993C-65D9473BD32F}" sibTransId="{38C6F333-52CA-4490-A8A2-2CFEE49E72D2}"/>
    <dgm:cxn modelId="{F570E2D8-DDD9-4EDB-9244-14388E768E00}" srcId="{27073B74-7FC9-4CBB-942F-EA3AA675AAAA}" destId="{61DEE4A3-9842-462E-974C-670C988DEC3C}" srcOrd="1" destOrd="0" parTransId="{0A6BB9B9-9352-4619-9857-45A9DF96634E}" sibTransId="{D75BFB06-27FA-4DD6-85BB-5A9272C29FA7}"/>
    <dgm:cxn modelId="{8A0FF2D8-DFF1-4CF4-AA9F-80B4E3CADAF1}" type="presOf" srcId="{79BCF5C8-15CB-432C-8FF4-0C4BDDE9B79B}" destId="{FB0038A0-CBF7-4EA1-A2D0-D84D4AE5C25D}" srcOrd="0" destOrd="0" presId="urn:microsoft.com/office/officeart/2005/8/layout/target2"/>
    <dgm:cxn modelId="{593922E5-D759-4677-8D5D-8E18B62C721A}" type="presOf" srcId="{D0347C8D-7AED-4821-BFFF-BB672B5F23E6}" destId="{65C417FF-C5D5-424A-95F6-4A5940B8568D}" srcOrd="0" destOrd="0" presId="urn:microsoft.com/office/officeart/2005/8/layout/target2"/>
    <dgm:cxn modelId="{847E51EC-C0D7-4EDC-BDE8-24B53118AF9A}" type="presOf" srcId="{88ED0C7C-34C5-4917-B138-77F67DDD2D3C}" destId="{67B32A2C-9E5F-4B81-9F07-9C74A453E3D2}" srcOrd="0" destOrd="0" presId="urn:microsoft.com/office/officeart/2005/8/layout/target2"/>
    <dgm:cxn modelId="{2F42C6EE-38CE-49B0-BADA-9A94DDA880FE}" type="presOf" srcId="{4C08FB3D-8245-4A8F-B07C-6D0EA26481B1}" destId="{97862D94-8278-4191-B2AC-26480121EE82}" srcOrd="0" destOrd="0" presId="urn:microsoft.com/office/officeart/2005/8/layout/target2"/>
    <dgm:cxn modelId="{CB9D0FF0-B086-408C-BD8A-AB2BDB691BF5}" type="presOf" srcId="{5A394D7F-7F1E-4F80-9946-756EAB329D00}" destId="{BA2A0ED6-DD99-44C1-9607-46AE566A63AB}" srcOrd="0" destOrd="0" presId="urn:microsoft.com/office/officeart/2005/8/layout/target2"/>
    <dgm:cxn modelId="{EC7A32F1-A9F0-4418-A674-6A3F0DE76389}" type="presOf" srcId="{714D7F05-79E5-40E2-AF0A-66F03EB255DA}" destId="{75080B9B-30FB-44E7-B32F-08E055A7882F}" srcOrd="0" destOrd="0" presId="urn:microsoft.com/office/officeart/2005/8/layout/target2"/>
    <dgm:cxn modelId="{B808C4F1-9C26-4C9B-B138-410B95F40875}" type="presOf" srcId="{09C286EB-1329-47F5-8BDB-03D32A9131E4}" destId="{9B6D5C5A-DFEB-4E9E-9D68-245B60BBC91D}" srcOrd="0" destOrd="0" presId="urn:microsoft.com/office/officeart/2005/8/layout/target2"/>
    <dgm:cxn modelId="{6CDC85F3-9933-4F88-B69B-32937EF89D59}" srcId="{5A394D7F-7F1E-4F80-9946-756EAB329D00}" destId="{3DFCD694-3E44-4272-A698-25852BDD95F7}" srcOrd="4" destOrd="0" parTransId="{7BC11764-D696-400E-A145-C27FCB0EE4FC}" sibTransId="{3DFBA149-FD16-42FC-A7EC-5755331F8E1F}"/>
    <dgm:cxn modelId="{0A9A3FF6-EA5D-4D57-A581-8033B95EB5D6}" srcId="{09C286EB-1329-47F5-8BDB-03D32A9131E4}" destId="{89515838-00A0-4C4D-B1A9-29E037E5E444}" srcOrd="2" destOrd="0" parTransId="{C3E4B023-7B0E-4F75-80A6-ABD4D95165B4}" sibTransId="{8568E3E9-F02C-4690-BBFC-441F99A3F13A}"/>
    <dgm:cxn modelId="{34A3B2FC-A684-4C58-A542-CE29468F6D8F}" srcId="{09C286EB-1329-47F5-8BDB-03D32A9131E4}" destId="{EDAC5400-BE72-439C-9934-9DDDFEEE9A9B}" srcOrd="7" destOrd="0" parTransId="{B8D41884-5960-42EB-977B-C78B2A226764}" sibTransId="{87B21EB2-AD3E-4A3C-99B3-41CCFE3C0AF8}"/>
    <dgm:cxn modelId="{FCDA395B-C22B-4435-8A3C-7D144AB78CD3}" type="presParOf" srcId="{75080B9B-30FB-44E7-B32F-08E055A7882F}" destId="{2341E3C6-12F6-45EF-9319-3E3B26BA7E89}" srcOrd="0" destOrd="0" presId="urn:microsoft.com/office/officeart/2005/8/layout/target2"/>
    <dgm:cxn modelId="{3A9CC624-A5E3-4A8A-B5E7-B0BEBC8627F8}" type="presParOf" srcId="{2341E3C6-12F6-45EF-9319-3E3B26BA7E89}" destId="{BA2A0ED6-DD99-44C1-9607-46AE566A63AB}" srcOrd="0" destOrd="0" presId="urn:microsoft.com/office/officeart/2005/8/layout/target2"/>
    <dgm:cxn modelId="{82E41C49-3870-40A8-94FE-D08B780B07BB}" type="presParOf" srcId="{2341E3C6-12F6-45EF-9319-3E3B26BA7E89}" destId="{9501D80F-4908-4CDB-A520-A4D305B2D7AD}" srcOrd="1" destOrd="0" presId="urn:microsoft.com/office/officeart/2005/8/layout/target2"/>
    <dgm:cxn modelId="{675FFA5C-626E-4B6B-9CAA-7F7AB012E391}" type="presParOf" srcId="{9501D80F-4908-4CDB-A520-A4D305B2D7AD}" destId="{68DA5817-F958-4CAE-827D-6FD66D47CEB9}" srcOrd="0" destOrd="0" presId="urn:microsoft.com/office/officeart/2005/8/layout/target2"/>
    <dgm:cxn modelId="{1126F86F-3185-4500-A986-6D4AC8AE17E4}" type="presParOf" srcId="{9501D80F-4908-4CDB-A520-A4D305B2D7AD}" destId="{0119FCF3-E723-4763-A5DC-EC4C614BA951}" srcOrd="1" destOrd="0" presId="urn:microsoft.com/office/officeart/2005/8/layout/target2"/>
    <dgm:cxn modelId="{B52CCACA-63DD-47D5-84C7-4191270707DA}" type="presParOf" srcId="{9501D80F-4908-4CDB-A520-A4D305B2D7AD}" destId="{FB0038A0-CBF7-4EA1-A2D0-D84D4AE5C25D}" srcOrd="2" destOrd="0" presId="urn:microsoft.com/office/officeart/2005/8/layout/target2"/>
    <dgm:cxn modelId="{E5067B78-50DB-4732-B2B1-329B91297A90}" type="presParOf" srcId="{9501D80F-4908-4CDB-A520-A4D305B2D7AD}" destId="{A052DE2F-D9E0-4A92-9AF0-154434445D21}" srcOrd="3" destOrd="0" presId="urn:microsoft.com/office/officeart/2005/8/layout/target2"/>
    <dgm:cxn modelId="{A581F2E1-5553-4FE5-8A33-FB1F253EC85F}" type="presParOf" srcId="{9501D80F-4908-4CDB-A520-A4D305B2D7AD}" destId="{B747CECA-BB70-40B4-8857-9C289B9897E6}" srcOrd="4" destOrd="0" presId="urn:microsoft.com/office/officeart/2005/8/layout/target2"/>
    <dgm:cxn modelId="{8D704052-C63D-4D95-9011-1104055ADC83}" type="presParOf" srcId="{9501D80F-4908-4CDB-A520-A4D305B2D7AD}" destId="{3CFA1771-A24B-46A6-A32B-73EEA255E4D9}" srcOrd="5" destOrd="0" presId="urn:microsoft.com/office/officeart/2005/8/layout/target2"/>
    <dgm:cxn modelId="{050C9331-0BD6-4F06-989F-393505BCB75F}" type="presParOf" srcId="{9501D80F-4908-4CDB-A520-A4D305B2D7AD}" destId="{67B32A2C-9E5F-4B81-9F07-9C74A453E3D2}" srcOrd="6" destOrd="0" presId="urn:microsoft.com/office/officeart/2005/8/layout/target2"/>
    <dgm:cxn modelId="{5D8C48BC-FF7E-446A-BB19-9CC48B596A02}" type="presParOf" srcId="{9501D80F-4908-4CDB-A520-A4D305B2D7AD}" destId="{497020CC-9E02-46F8-BB51-913F6FB28C03}" srcOrd="7" destOrd="0" presId="urn:microsoft.com/office/officeart/2005/8/layout/target2"/>
    <dgm:cxn modelId="{21743C0E-8D82-4890-8F0C-A6C2562D2406}" type="presParOf" srcId="{9501D80F-4908-4CDB-A520-A4D305B2D7AD}" destId="{32134BF7-1BD5-4008-AD07-DB28EA7C4D26}" srcOrd="8" destOrd="0" presId="urn:microsoft.com/office/officeart/2005/8/layout/target2"/>
    <dgm:cxn modelId="{C3761E74-A8D3-4B9C-9DA1-DE1AA306BCF1}" type="presParOf" srcId="{75080B9B-30FB-44E7-B32F-08E055A7882F}" destId="{46D70A71-2716-4B46-9AAA-0A4E81F2E209}" srcOrd="1" destOrd="0" presId="urn:microsoft.com/office/officeart/2005/8/layout/target2"/>
    <dgm:cxn modelId="{58050D1F-9228-40A6-9706-0A955CECA66D}" type="presParOf" srcId="{46D70A71-2716-4B46-9AAA-0A4E81F2E209}" destId="{9B6D5C5A-DFEB-4E9E-9D68-245B60BBC91D}" srcOrd="0" destOrd="0" presId="urn:microsoft.com/office/officeart/2005/8/layout/target2"/>
    <dgm:cxn modelId="{6095D903-62DC-4FB5-BA73-EFD11F9E7068}" type="presParOf" srcId="{46D70A71-2716-4B46-9AAA-0A4E81F2E209}" destId="{AEE10E58-D495-4190-9B79-682B579D8B0B}" srcOrd="1" destOrd="0" presId="urn:microsoft.com/office/officeart/2005/8/layout/target2"/>
    <dgm:cxn modelId="{250F2275-04BE-4F5B-9583-F7C5550297BA}" type="presParOf" srcId="{AEE10E58-D495-4190-9B79-682B579D8B0B}" destId="{97862D94-8278-4191-B2AC-26480121EE82}" srcOrd="0" destOrd="0" presId="urn:microsoft.com/office/officeart/2005/8/layout/target2"/>
    <dgm:cxn modelId="{480E43DF-8883-4FB2-A245-E90CADEF3080}" type="presParOf" srcId="{AEE10E58-D495-4190-9B79-682B579D8B0B}" destId="{97E999E5-7686-4A71-AF9D-C9D155A17D47}" srcOrd="1" destOrd="0" presId="urn:microsoft.com/office/officeart/2005/8/layout/target2"/>
    <dgm:cxn modelId="{4D967643-EDDF-4E7B-AE4D-D75150161A05}" type="presParOf" srcId="{AEE10E58-D495-4190-9B79-682B579D8B0B}" destId="{11B9A194-B756-419B-BF35-4F74994D4803}" srcOrd="2" destOrd="0" presId="urn:microsoft.com/office/officeart/2005/8/layout/target2"/>
    <dgm:cxn modelId="{5C2A43BF-853D-448E-BBD4-2E78FDE2E657}" type="presParOf" srcId="{AEE10E58-D495-4190-9B79-682B579D8B0B}" destId="{ACDDEA0A-65D6-427A-A2FF-6E278BB8A91F}" srcOrd="3" destOrd="0" presId="urn:microsoft.com/office/officeart/2005/8/layout/target2"/>
    <dgm:cxn modelId="{64241149-FDAC-445A-9E70-4C7FEB225D4B}" type="presParOf" srcId="{AEE10E58-D495-4190-9B79-682B579D8B0B}" destId="{A9A20B46-1E5A-45EB-82C5-86B071B987E9}" srcOrd="4" destOrd="0" presId="urn:microsoft.com/office/officeart/2005/8/layout/target2"/>
    <dgm:cxn modelId="{2E2FCE0F-DB20-4DEE-9CCB-028B4B9A3DB6}" type="presParOf" srcId="{AEE10E58-D495-4190-9B79-682B579D8B0B}" destId="{C802E759-1D62-449F-8E43-4FDDD6E04DB3}" srcOrd="5" destOrd="0" presId="urn:microsoft.com/office/officeart/2005/8/layout/target2"/>
    <dgm:cxn modelId="{999DDCBB-DF20-4813-82A5-59268712B696}" type="presParOf" srcId="{AEE10E58-D495-4190-9B79-682B579D8B0B}" destId="{7C69A0A5-96A1-480D-A9F1-77D140D8EFE7}" srcOrd="6" destOrd="0" presId="urn:microsoft.com/office/officeart/2005/8/layout/target2"/>
    <dgm:cxn modelId="{C44A649E-14C2-40BD-921D-D6BFD2F5225D}" type="presParOf" srcId="{AEE10E58-D495-4190-9B79-682B579D8B0B}" destId="{41BA7CCD-7455-486B-B96B-14BA112E8EDB}" srcOrd="7" destOrd="0" presId="urn:microsoft.com/office/officeart/2005/8/layout/target2"/>
    <dgm:cxn modelId="{D595D7FB-06DB-45A6-9452-48FD1B9F357F}" type="presParOf" srcId="{AEE10E58-D495-4190-9B79-682B579D8B0B}" destId="{17AF27AF-1534-4BD8-B9AC-2A9118186715}" srcOrd="8" destOrd="0" presId="urn:microsoft.com/office/officeart/2005/8/layout/target2"/>
    <dgm:cxn modelId="{9B1BE0E8-B82A-4957-981B-BF0C4DDABF69}" type="presParOf" srcId="{AEE10E58-D495-4190-9B79-682B579D8B0B}" destId="{FFA73597-6403-4EC6-A970-39B30CF6A2D7}" srcOrd="9" destOrd="0" presId="urn:microsoft.com/office/officeart/2005/8/layout/target2"/>
    <dgm:cxn modelId="{6A508387-3695-4CAB-9400-7EDF023F6ABC}" type="presParOf" srcId="{AEE10E58-D495-4190-9B79-682B579D8B0B}" destId="{5229C009-0F20-44C4-BA13-EF6476DACB43}" srcOrd="10" destOrd="0" presId="urn:microsoft.com/office/officeart/2005/8/layout/target2"/>
    <dgm:cxn modelId="{1DF5B1B3-CEF4-4E3E-B7A9-D7F32DB58C17}" type="presParOf" srcId="{AEE10E58-D495-4190-9B79-682B579D8B0B}" destId="{790A5B40-1E87-4599-BDFA-9FC52E176E8A}" srcOrd="11" destOrd="0" presId="urn:microsoft.com/office/officeart/2005/8/layout/target2"/>
    <dgm:cxn modelId="{6D484F27-706D-4D5B-9BDB-02F759A9F762}" type="presParOf" srcId="{AEE10E58-D495-4190-9B79-682B579D8B0B}" destId="{130ACCA2-9104-4B9D-B3B0-EB9B66D489D6}" srcOrd="12" destOrd="0" presId="urn:microsoft.com/office/officeart/2005/8/layout/target2"/>
    <dgm:cxn modelId="{EBB765E1-E2D7-4DFB-89B6-F0CD9F0744DC}" type="presParOf" srcId="{AEE10E58-D495-4190-9B79-682B579D8B0B}" destId="{62426609-7635-47C7-948C-57BC2EDE0167}" srcOrd="13" destOrd="0" presId="urn:microsoft.com/office/officeart/2005/8/layout/target2"/>
    <dgm:cxn modelId="{E8404C2E-B0DE-48A7-8676-6C08E03B7F80}" type="presParOf" srcId="{AEE10E58-D495-4190-9B79-682B579D8B0B}" destId="{5CC12A14-8297-44EB-95E9-C5E1D6EB8B7D}" srcOrd="14" destOrd="0" presId="urn:microsoft.com/office/officeart/2005/8/layout/target2"/>
    <dgm:cxn modelId="{805BA12C-2BD0-458D-A93E-BC917B97F907}" type="presParOf" srcId="{75080B9B-30FB-44E7-B32F-08E055A7882F}" destId="{3AECAA7C-E5C5-40D2-A0E7-A0928F49AB8A}" srcOrd="2" destOrd="0" presId="urn:microsoft.com/office/officeart/2005/8/layout/target2"/>
    <dgm:cxn modelId="{C456CFC4-30F4-447C-B71D-CAA6BF2A2415}" type="presParOf" srcId="{3AECAA7C-E5C5-40D2-A0E7-A0928F49AB8A}" destId="{FB7F8DFE-E1E9-42A5-85AD-75C391A30230}" srcOrd="0" destOrd="0" presId="urn:microsoft.com/office/officeart/2005/8/layout/target2"/>
    <dgm:cxn modelId="{E981079C-0A70-483A-B352-5D965F46EF30}" type="presParOf" srcId="{3AECAA7C-E5C5-40D2-A0E7-A0928F49AB8A}" destId="{04517973-8042-4CA5-A888-D053082CB88F}" srcOrd="1" destOrd="0" presId="urn:microsoft.com/office/officeart/2005/8/layout/target2"/>
    <dgm:cxn modelId="{B83E2304-41A8-4245-BE70-F98C522800FA}" type="presParOf" srcId="{04517973-8042-4CA5-A888-D053082CB88F}" destId="{04624D0A-DE6A-4A0D-852C-674AED784F6B}" srcOrd="0" destOrd="0" presId="urn:microsoft.com/office/officeart/2005/8/layout/target2"/>
    <dgm:cxn modelId="{12AA7A11-3EA2-427A-972C-41236233AAB2}" type="presParOf" srcId="{04517973-8042-4CA5-A888-D053082CB88F}" destId="{B5A7B777-6D27-464F-A326-F24F450F9D9A}" srcOrd="1" destOrd="0" presId="urn:microsoft.com/office/officeart/2005/8/layout/target2"/>
    <dgm:cxn modelId="{874D78DA-621A-44EA-811C-93C17914DBDF}" type="presParOf" srcId="{04517973-8042-4CA5-A888-D053082CB88F}" destId="{D6831CB1-C2E1-45CE-8033-A00238B6A19C}" srcOrd="2" destOrd="0" presId="urn:microsoft.com/office/officeart/2005/8/layout/target2"/>
    <dgm:cxn modelId="{685A6935-0A97-4BA6-A005-8EA109D464AD}" type="presParOf" srcId="{04517973-8042-4CA5-A888-D053082CB88F}" destId="{E06C216A-BCD5-45E4-96B1-150F1C2A3D29}" srcOrd="3" destOrd="0" presId="urn:microsoft.com/office/officeart/2005/8/layout/target2"/>
    <dgm:cxn modelId="{13673AB0-C2AB-4D0C-BF9C-F2CF2C8534EF}" type="presParOf" srcId="{04517973-8042-4CA5-A888-D053082CB88F}" destId="{65C417FF-C5D5-424A-95F6-4A5940B8568D}" srcOrd="4" destOrd="0" presId="urn:microsoft.com/office/officeart/2005/8/layout/targe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2A0ED6-DD99-44C1-9607-46AE566A63AB}">
      <dsp:nvSpPr>
        <dsp:cNvPr id="0" name=""/>
        <dsp:cNvSpPr/>
      </dsp:nvSpPr>
      <dsp:spPr>
        <a:xfrm>
          <a:off x="0" y="0"/>
          <a:ext cx="11380073" cy="5325242"/>
        </a:xfrm>
        <a:prstGeom prst="roundRect">
          <a:avLst>
            <a:gd name="adj" fmla="val 8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4132979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Wider industry &amp; UK Government data standards</a:t>
          </a:r>
        </a:p>
      </dsp:txBody>
      <dsp:txXfrm>
        <a:off x="132575" y="132575"/>
        <a:ext cx="11114923" cy="5060092"/>
      </dsp:txXfrm>
    </dsp:sp>
    <dsp:sp modelId="{68DA5817-F958-4CAE-827D-6FD66D47CEB9}">
      <dsp:nvSpPr>
        <dsp:cNvPr id="0" name=""/>
        <dsp:cNvSpPr/>
      </dsp:nvSpPr>
      <dsp:spPr>
        <a:xfrm>
          <a:off x="284501" y="1331310"/>
          <a:ext cx="1707011" cy="718959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0" kern="1200"/>
            <a:t>UK Gov API </a:t>
          </a:r>
          <a:r>
            <a:rPr lang="en-GB" sz="1100" b="0" i="0" kern="1200"/>
            <a:t>technical and data standards</a:t>
          </a:r>
          <a:br>
            <a:rPr lang="en-GB" sz="1100" b="0" i="0" kern="1200"/>
          </a:br>
          <a:r>
            <a:rPr lang="en-GB" sz="1100" b="0" i="0" kern="1200">
              <a:solidFill>
                <a:schemeClr val="tx1">
                  <a:lumMod val="50000"/>
                </a:schemeClr>
              </a:solidFill>
            </a:rPr>
            <a:t>(E.g. REST, OAS, ISO8601</a:t>
          </a:r>
          <a:endParaRPr lang="en-GB" sz="1100" kern="1200">
            <a:solidFill>
              <a:schemeClr val="tx1">
                <a:lumMod val="50000"/>
              </a:schemeClr>
            </a:solidFill>
          </a:endParaRPr>
        </a:p>
      </dsp:txBody>
      <dsp:txXfrm>
        <a:off x="306611" y="1353420"/>
        <a:ext cx="1662791" cy="674739"/>
      </dsp:txXfrm>
    </dsp:sp>
    <dsp:sp modelId="{FB0038A0-CBF7-4EA1-A2D0-D84D4AE5C25D}">
      <dsp:nvSpPr>
        <dsp:cNvPr id="0" name=""/>
        <dsp:cNvSpPr/>
      </dsp:nvSpPr>
      <dsp:spPr>
        <a:xfrm>
          <a:off x="284501" y="2083193"/>
          <a:ext cx="1707011" cy="718959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Technology standards &amp; </a:t>
          </a:r>
          <a:r>
            <a:rPr lang="en-GB" sz="1100" kern="1200" err="1"/>
            <a:t>TCoP</a:t>
          </a:r>
          <a:r>
            <a:rPr lang="en-GB" sz="1100" kern="1200"/>
            <a:t> alignment</a:t>
          </a:r>
          <a:br>
            <a:rPr lang="en-GB" sz="1100" kern="1200"/>
          </a:br>
          <a:r>
            <a:rPr lang="en-GB" sz="900" kern="1200">
              <a:solidFill>
                <a:schemeClr val="tx1">
                  <a:lumMod val="50000"/>
                </a:schemeClr>
              </a:solidFill>
            </a:rPr>
            <a:t>(e.g. JSON, XML, CSV, etc.)</a:t>
          </a:r>
          <a:endParaRPr lang="en-GB" sz="1100" kern="1200">
            <a:solidFill>
              <a:schemeClr val="tx1">
                <a:lumMod val="50000"/>
              </a:schemeClr>
            </a:solidFill>
          </a:endParaRPr>
        </a:p>
      </dsp:txBody>
      <dsp:txXfrm>
        <a:off x="306611" y="2105303"/>
        <a:ext cx="1662791" cy="674739"/>
      </dsp:txXfrm>
    </dsp:sp>
    <dsp:sp modelId="{B747CECA-BB70-40B4-8857-9C289B9897E6}">
      <dsp:nvSpPr>
        <dsp:cNvPr id="0" name=""/>
        <dsp:cNvSpPr/>
      </dsp:nvSpPr>
      <dsp:spPr>
        <a:xfrm>
          <a:off x="284501" y="2835076"/>
          <a:ext cx="1707011" cy="718959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solidFill>
                <a:schemeClr val="tx1"/>
              </a:solidFill>
            </a:rPr>
            <a:t>UK Gov Data Sharing / Intermediaries Platform Principles (in progress)</a:t>
          </a:r>
        </a:p>
      </dsp:txBody>
      <dsp:txXfrm>
        <a:off x="306611" y="2857186"/>
        <a:ext cx="1662791" cy="674739"/>
      </dsp:txXfrm>
    </dsp:sp>
    <dsp:sp modelId="{67B32A2C-9E5F-4B81-9F07-9C74A453E3D2}">
      <dsp:nvSpPr>
        <dsp:cNvPr id="0" name=""/>
        <dsp:cNvSpPr/>
      </dsp:nvSpPr>
      <dsp:spPr>
        <a:xfrm>
          <a:off x="284501" y="3586959"/>
          <a:ext cx="1707011" cy="718959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i="0" kern="1200"/>
            <a:t>UK Gov Geospatial Standards</a:t>
          </a:r>
          <a:br>
            <a:rPr lang="en-GB" sz="1100" i="0" kern="1200"/>
          </a:br>
          <a:r>
            <a:rPr lang="en-GB" sz="900" i="0" kern="1200">
              <a:solidFill>
                <a:schemeClr val="tx1">
                  <a:lumMod val="50000"/>
                </a:schemeClr>
              </a:solidFill>
            </a:rPr>
            <a:t>(</a:t>
          </a:r>
          <a:r>
            <a:rPr lang="en-GB" sz="900" i="0" kern="1200" err="1">
              <a:solidFill>
                <a:schemeClr val="tx1">
                  <a:lumMod val="50000"/>
                </a:schemeClr>
              </a:solidFill>
            </a:rPr>
            <a:t>GeoJSON</a:t>
          </a:r>
          <a:r>
            <a:rPr lang="en-GB" sz="900" i="0" kern="1200">
              <a:solidFill>
                <a:schemeClr val="tx1">
                  <a:lumMod val="50000"/>
                </a:schemeClr>
              </a:solidFill>
            </a:rPr>
            <a:t>, UK GEMINI, etc.)</a:t>
          </a:r>
          <a:endParaRPr lang="en-GB" sz="1100" i="0" kern="1200">
            <a:solidFill>
              <a:schemeClr val="tx1"/>
            </a:solidFill>
          </a:endParaRPr>
        </a:p>
      </dsp:txBody>
      <dsp:txXfrm>
        <a:off x="306611" y="3609069"/>
        <a:ext cx="1662791" cy="674739"/>
      </dsp:txXfrm>
    </dsp:sp>
    <dsp:sp modelId="{32134BF7-1BD5-4008-AD07-DB28EA7C4D26}">
      <dsp:nvSpPr>
        <dsp:cNvPr id="0" name=""/>
        <dsp:cNvSpPr/>
      </dsp:nvSpPr>
      <dsp:spPr>
        <a:xfrm>
          <a:off x="284501" y="4338842"/>
          <a:ext cx="1707011" cy="718959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Data Privacy</a:t>
          </a:r>
          <a:br>
            <a:rPr lang="en-GB" sz="1100" kern="1200"/>
          </a:br>
          <a:r>
            <a:rPr lang="en-GB" sz="900" kern="1200">
              <a:solidFill>
                <a:schemeClr val="tx1">
                  <a:lumMod val="50000"/>
                </a:schemeClr>
              </a:solidFill>
            </a:rPr>
            <a:t>(</a:t>
          </a:r>
          <a:r>
            <a:rPr lang="en-GB" sz="900" kern="1200" err="1">
              <a:solidFill>
                <a:schemeClr val="tx1">
                  <a:lumMod val="50000"/>
                </a:schemeClr>
              </a:solidFill>
            </a:rPr>
            <a:t>e.g</a:t>
          </a:r>
          <a:r>
            <a:rPr lang="en-GB" sz="900" kern="1200">
              <a:solidFill>
                <a:schemeClr val="tx1">
                  <a:lumMod val="50000"/>
                </a:schemeClr>
              </a:solidFill>
            </a:rPr>
            <a:t> GDPR)</a:t>
          </a:r>
          <a:endParaRPr lang="en-GB" sz="1100" kern="1200">
            <a:solidFill>
              <a:schemeClr val="tx1">
                <a:lumMod val="50000"/>
              </a:schemeClr>
            </a:solidFill>
          </a:endParaRPr>
        </a:p>
      </dsp:txBody>
      <dsp:txXfrm>
        <a:off x="306611" y="4360952"/>
        <a:ext cx="1662791" cy="674739"/>
      </dsp:txXfrm>
    </dsp:sp>
    <dsp:sp modelId="{9B6D5C5A-DFEB-4E9E-9D68-245B60BBC91D}">
      <dsp:nvSpPr>
        <dsp:cNvPr id="0" name=""/>
        <dsp:cNvSpPr/>
      </dsp:nvSpPr>
      <dsp:spPr>
        <a:xfrm>
          <a:off x="2164711" y="1331310"/>
          <a:ext cx="9042162" cy="3727669"/>
        </a:xfrm>
        <a:prstGeom prst="roundRect">
          <a:avLst>
            <a:gd name="adj" fmla="val 10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2367070" numCol="1" spcCol="1270" anchor="t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Transport &amp; Mobility data standards</a:t>
          </a:r>
          <a:r>
            <a:rPr lang="en-GB" sz="2800" kern="1200">
              <a:latin typeface="Arial"/>
            </a:rPr>
            <a:t> </a:t>
          </a:r>
        </a:p>
      </dsp:txBody>
      <dsp:txXfrm>
        <a:off x="2279350" y="1445949"/>
        <a:ext cx="8812884" cy="3498391"/>
      </dsp:txXfrm>
    </dsp:sp>
    <dsp:sp modelId="{97862D94-8278-4191-B2AC-26480121EE82}">
      <dsp:nvSpPr>
        <dsp:cNvPr id="0" name=""/>
        <dsp:cNvSpPr/>
      </dsp:nvSpPr>
      <dsp:spPr>
        <a:xfrm>
          <a:off x="2496503" y="2635994"/>
          <a:ext cx="1763911" cy="250395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GTFS</a:t>
          </a:r>
        </a:p>
      </dsp:txBody>
      <dsp:txXfrm>
        <a:off x="2504204" y="2643695"/>
        <a:ext cx="1748509" cy="234993"/>
      </dsp:txXfrm>
    </dsp:sp>
    <dsp:sp modelId="{11B9A194-B756-419B-BF35-4F74994D4803}">
      <dsp:nvSpPr>
        <dsp:cNvPr id="0" name=""/>
        <dsp:cNvSpPr/>
      </dsp:nvSpPr>
      <dsp:spPr>
        <a:xfrm>
          <a:off x="2496503" y="2906332"/>
          <a:ext cx="1763911" cy="250395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MDS</a:t>
          </a:r>
        </a:p>
      </dsp:txBody>
      <dsp:txXfrm>
        <a:off x="2504204" y="2914033"/>
        <a:ext cx="1748509" cy="234993"/>
      </dsp:txXfrm>
    </dsp:sp>
    <dsp:sp modelId="{A9A20B46-1E5A-45EB-82C5-86B071B987E9}">
      <dsp:nvSpPr>
        <dsp:cNvPr id="0" name=""/>
        <dsp:cNvSpPr/>
      </dsp:nvSpPr>
      <dsp:spPr>
        <a:xfrm>
          <a:off x="2496503" y="3176669"/>
          <a:ext cx="1763911" cy="250395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TOMP</a:t>
          </a:r>
        </a:p>
      </dsp:txBody>
      <dsp:txXfrm>
        <a:off x="2504204" y="3184370"/>
        <a:ext cx="1748509" cy="234993"/>
      </dsp:txXfrm>
    </dsp:sp>
    <dsp:sp modelId="{7C69A0A5-96A1-480D-A9F1-77D140D8EFE7}">
      <dsp:nvSpPr>
        <dsp:cNvPr id="0" name=""/>
        <dsp:cNvSpPr/>
      </dsp:nvSpPr>
      <dsp:spPr>
        <a:xfrm>
          <a:off x="2496503" y="3447007"/>
          <a:ext cx="1763911" cy="250395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err="1"/>
            <a:t>NaPTAN</a:t>
          </a:r>
          <a:endParaRPr lang="en-GB" sz="1100" kern="1200"/>
        </a:p>
      </dsp:txBody>
      <dsp:txXfrm>
        <a:off x="2504204" y="3454708"/>
        <a:ext cx="1748509" cy="234993"/>
      </dsp:txXfrm>
    </dsp:sp>
    <dsp:sp modelId="{17AF27AF-1534-4BD8-B9AC-2A9118186715}">
      <dsp:nvSpPr>
        <dsp:cNvPr id="0" name=""/>
        <dsp:cNvSpPr/>
      </dsp:nvSpPr>
      <dsp:spPr>
        <a:xfrm>
          <a:off x="2496503" y="3717344"/>
          <a:ext cx="1763911" cy="250395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0" i="0" kern="1200" err="1"/>
            <a:t>TransXChange</a:t>
          </a:r>
          <a:endParaRPr lang="en-GB" sz="1100" kern="1200"/>
        </a:p>
      </dsp:txBody>
      <dsp:txXfrm>
        <a:off x="2504204" y="3725045"/>
        <a:ext cx="1748509" cy="234993"/>
      </dsp:txXfrm>
    </dsp:sp>
    <dsp:sp modelId="{5229C009-0F20-44C4-BA13-EF6476DACB43}">
      <dsp:nvSpPr>
        <dsp:cNvPr id="0" name=""/>
        <dsp:cNvSpPr/>
      </dsp:nvSpPr>
      <dsp:spPr>
        <a:xfrm>
          <a:off x="2496503" y="3987681"/>
          <a:ext cx="1763911" cy="250395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err="1"/>
            <a:t>NeTEx</a:t>
          </a:r>
          <a:endParaRPr lang="en-GB" sz="1100" kern="1200"/>
        </a:p>
      </dsp:txBody>
      <dsp:txXfrm>
        <a:off x="2504204" y="3995382"/>
        <a:ext cx="1748509" cy="234993"/>
      </dsp:txXfrm>
    </dsp:sp>
    <dsp:sp modelId="{130ACCA2-9104-4B9D-B3B0-EB9B66D489D6}">
      <dsp:nvSpPr>
        <dsp:cNvPr id="0" name=""/>
        <dsp:cNvSpPr/>
      </dsp:nvSpPr>
      <dsp:spPr>
        <a:xfrm>
          <a:off x="2496503" y="4258019"/>
          <a:ext cx="1763911" cy="250395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SIRI VM</a:t>
          </a:r>
        </a:p>
      </dsp:txBody>
      <dsp:txXfrm>
        <a:off x="2504204" y="4265720"/>
        <a:ext cx="1748509" cy="234993"/>
      </dsp:txXfrm>
    </dsp:sp>
    <dsp:sp modelId="{5CC12A14-8297-44EB-95E9-C5E1D6EB8B7D}">
      <dsp:nvSpPr>
        <dsp:cNvPr id="0" name=""/>
        <dsp:cNvSpPr/>
      </dsp:nvSpPr>
      <dsp:spPr>
        <a:xfrm>
          <a:off x="2496503" y="4528356"/>
          <a:ext cx="1763911" cy="250395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INSPIRE (EU)</a:t>
          </a:r>
        </a:p>
      </dsp:txBody>
      <dsp:txXfrm>
        <a:off x="2504204" y="4536057"/>
        <a:ext cx="1748509" cy="234993"/>
      </dsp:txXfrm>
    </dsp:sp>
    <dsp:sp modelId="{FB7F8DFE-E1E9-42A5-85AD-75C391A30230}">
      <dsp:nvSpPr>
        <dsp:cNvPr id="0" name=""/>
        <dsp:cNvSpPr/>
      </dsp:nvSpPr>
      <dsp:spPr>
        <a:xfrm>
          <a:off x="4433833" y="2635547"/>
          <a:ext cx="4006896" cy="2130096"/>
        </a:xfrm>
        <a:prstGeom prst="roundRect">
          <a:avLst>
            <a:gd name="adj" fmla="val 10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202321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UK Rail data standards</a:t>
          </a:r>
        </a:p>
      </dsp:txBody>
      <dsp:txXfrm>
        <a:off x="4499341" y="2701055"/>
        <a:ext cx="3875880" cy="1999080"/>
      </dsp:txXfrm>
    </dsp:sp>
    <dsp:sp modelId="{04624D0A-DE6A-4A0D-852C-674AED784F6B}">
      <dsp:nvSpPr>
        <dsp:cNvPr id="0" name=""/>
        <dsp:cNvSpPr/>
      </dsp:nvSpPr>
      <dsp:spPr>
        <a:xfrm flipH="1">
          <a:off x="4653027" y="3621164"/>
          <a:ext cx="1088306" cy="958543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>
              <a:latin typeface="+mj-lt"/>
            </a:rPr>
            <a:t>RSSB Standards </a:t>
          </a:r>
          <a:r>
            <a:rPr lang="en-GB" sz="900" kern="1200">
              <a:solidFill>
                <a:schemeClr val="tx1">
                  <a:lumMod val="50000"/>
                </a:schemeClr>
              </a:solidFill>
              <a:latin typeface="+mj-lt"/>
            </a:rPr>
            <a:t>https://www.rssb.co.uk/standards-catalogue</a:t>
          </a:r>
        </a:p>
      </dsp:txBody>
      <dsp:txXfrm>
        <a:off x="4682506" y="3650643"/>
        <a:ext cx="1029348" cy="899585"/>
      </dsp:txXfrm>
    </dsp:sp>
    <dsp:sp modelId="{D6831CB1-C2E1-45CE-8033-A00238B6A19C}">
      <dsp:nvSpPr>
        <dsp:cNvPr id="0" name=""/>
        <dsp:cNvSpPr/>
      </dsp:nvSpPr>
      <dsp:spPr>
        <a:xfrm flipH="1">
          <a:off x="5912034" y="3621164"/>
          <a:ext cx="1088306" cy="958543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Arial"/>
            </a:rPr>
            <a:t>RDG</a:t>
          </a:r>
          <a:br>
            <a:rPr lang="en-GB" sz="1200" kern="1200">
              <a:latin typeface="Arial"/>
            </a:rPr>
          </a:br>
          <a:r>
            <a:rPr lang="en-GB" sz="900" kern="1200">
              <a:solidFill>
                <a:schemeClr val="tx1">
                  <a:lumMod val="50000"/>
                </a:schemeClr>
              </a:solidFill>
              <a:latin typeface="Arial"/>
            </a:rPr>
            <a:t>e.g. </a:t>
          </a:r>
          <a:r>
            <a:rPr lang="en-GB" sz="900" kern="1200" err="1">
              <a:solidFill>
                <a:schemeClr val="tx1">
                  <a:lumMod val="50000"/>
                </a:schemeClr>
              </a:solidFill>
              <a:latin typeface="Arial"/>
            </a:rPr>
            <a:t>RSPxxxx</a:t>
          </a:r>
          <a:r>
            <a:rPr lang="en-GB" sz="900" kern="1200">
              <a:solidFill>
                <a:schemeClr val="tx1">
                  <a:lumMod val="50000"/>
                </a:schemeClr>
              </a:solidFill>
              <a:latin typeface="Arial"/>
            </a:rPr>
            <a:t> in ASSIST</a:t>
          </a:r>
          <a:endParaRPr lang="en-GB" sz="1200" kern="1200">
            <a:solidFill>
              <a:schemeClr val="tx1">
                <a:lumMod val="50000"/>
              </a:schemeClr>
            </a:solidFill>
          </a:endParaRPr>
        </a:p>
      </dsp:txBody>
      <dsp:txXfrm>
        <a:off x="5941513" y="3650643"/>
        <a:ext cx="1029348" cy="899585"/>
      </dsp:txXfrm>
    </dsp:sp>
    <dsp:sp modelId="{65C417FF-C5D5-424A-95F6-4A5940B8568D}">
      <dsp:nvSpPr>
        <dsp:cNvPr id="0" name=""/>
        <dsp:cNvSpPr/>
      </dsp:nvSpPr>
      <dsp:spPr>
        <a:xfrm flipH="1">
          <a:off x="7171042" y="3621164"/>
          <a:ext cx="1088306" cy="958543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Network Rail</a:t>
          </a:r>
          <a:br>
            <a:rPr lang="en-GB" sz="1200" kern="1200"/>
          </a:br>
          <a:r>
            <a:rPr lang="en-GB" sz="900" kern="1200">
              <a:solidFill>
                <a:schemeClr val="tx1">
                  <a:lumMod val="50000"/>
                </a:schemeClr>
              </a:solidFill>
            </a:rPr>
            <a:t>e.g. CIF Open Data files</a:t>
          </a:r>
          <a:endParaRPr lang="en-GB" sz="1200" kern="1200">
            <a:solidFill>
              <a:schemeClr val="tx1">
                <a:lumMod val="50000"/>
              </a:schemeClr>
            </a:solidFill>
          </a:endParaRPr>
        </a:p>
      </dsp:txBody>
      <dsp:txXfrm>
        <a:off x="7200521" y="3650643"/>
        <a:ext cx="1029348" cy="8995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2">
  <dgm:title val=""/>
  <dgm:desc val=""/>
  <dgm:catLst>
    <dgm:cat type="relationship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chMax val="3"/>
      <dgm:chPref val="1"/>
      <dgm:dir/>
      <dgm:animLvl val="lvl"/>
      <dgm:resizeHandles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 ch" ptType="node node" st="1 1" cnt="1 0" func="cnt" op="gt" val="0">
            <dgm:choose name="Name5">
              <dgm:if name="Name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395"/>
                  <dgm:constr type="t" for="ch" forName="centerBox" refType="h" fact="0.5"/>
                  <dgm:constr type="w" for="ch" forName="centerBox" refType="w" fact="0.5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22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8">
            <dgm:choose name="Name9">
              <dgm:if name="Name1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26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if>
      <dgm:else name="Name12">
        <dgm:choose name="Name13">
          <dgm:if name="Name14" axis="ch ch" ptType="node node" st="1 1" cnt="1 0" func="cnt" op="gt" val="0">
            <dgm:choose name="Name15">
              <dgm:if name="Name1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18">
            <dgm:choose name="Name19">
              <dgm:if name="Name2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2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else>
    </dgm:choose>
    <dgm:ruleLst/>
    <dgm:choose name="Name22">
      <dgm:if name="Name23" axis="root ch" ptType="all node" st="1 1" cnt="0 0" func="cnt" op="gte" val="1">
        <dgm:layoutNode name="outerBox" styleLbl="node1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24">
            <dgm:if name="Name25" axis="root ch" ptType="all node" st="1 1" cnt="0 0" func="cnt" op="gt" val="1">
              <dgm:choose name="Name26">
                <dgm:if name="Name27" func="var" arg="dir" op="equ" val="norm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0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if>
                <dgm:else name="Name28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8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else>
              </dgm:choose>
            </dgm:if>
            <dgm:else name="Name29">
              <dgm:constrLst>
                <dgm:constr type="l" for="ch" forName="outerBoxParent"/>
                <dgm:constr type="t" for="ch" forName="outerBoxParent"/>
                <dgm:constr type="w" for="ch" forName="outerBoxParent" refType="w"/>
                <dgm:constr type="h" for="ch" forName="outerBoxParent" refType="h"/>
                <dgm:constr type="bMarg" for="ch" forName="outerBoxParent" refType="h" fact="1.75"/>
                <dgm:constr type="l" for="ch" forName="outerBoxChildren" refType="w" fact="0.025"/>
                <dgm:constr type="t" for="ch" forName="outerBoxChildren" refType="h" fact="0.45"/>
                <dgm:constr type="w" for="ch" forName="outerBoxChildren" refType="w" fact="0.95"/>
                <dgm:constr type="h" for="ch" forName="outerBoxChildren" refType="h" fact="0.45"/>
              </dgm:constrLst>
            </dgm:else>
          </dgm:choose>
          <dgm:ruleLst/>
          <dgm:layoutNode name="ou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085"/>
              </dgm:adjLst>
            </dgm:shape>
            <dgm:presOf axis="ch" ptType="node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outerBoxChildren">
            <dgm:choose name="Name30">
              <dgm:if name="Name31" axis="root ch" ptType="all node" st="1 1" cnt="0 0" func="cnt" op="gt" val="1">
                <dgm:alg type="lin">
                  <dgm:param type="linDir" val="fromT"/>
                  <dgm:param type="vertAlign" val="t"/>
                </dgm:alg>
              </dgm:if>
              <dgm:else name="Name32">
                <dgm:choose name="Name33">
                  <dgm:if name="Name34" func="var" arg="dir" op="equ" val="norm">
                    <dgm:alg type="lin">
                      <dgm:param type="horzAlign" val="l"/>
                    </dgm:alg>
                  </dgm:if>
                  <dgm:else name="Name35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oChild" refType="w"/>
              <dgm:constr type="h" for="ch" forName="oChild" refType="h"/>
            </dgm:constrLst>
            <dgm:ruleLst/>
            <dgm:forEach name="Name36" axis="ch ch" ptType="node node" st="1 1" cnt="1 0">
              <dgm:layoutNode name="o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37" axis="followSib" ptType="sibTrans" cnt="1">
                <dgm:layoutNode name="outer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38"/>
    </dgm:choose>
    <dgm:choose name="Name39">
      <dgm:if name="Name40" axis="root ch" ptType="all node" st="1 1" cnt="0 0" func="cnt" op="gte" val="2">
        <dgm:layoutNode name="middle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41">
            <dgm:if name="Name42" axis="root ch" ptType="all node" st="1 1" cnt="0 0" func="cnt" op="gt" val="2">
              <dgm:choose name="Name43">
                <dgm:if name="Name44" func="var" arg="dir" op="equ" val="norm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02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if>
                <dgm:else name="Name45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77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else>
              </dgm:choose>
            </dgm:if>
            <dgm:else name="Name46">
              <dgm:constrLst>
                <dgm:constr type="l" for="ch" forName="middleBoxParent"/>
                <dgm:constr type="t" for="ch" forName="middleBoxParent"/>
                <dgm:constr type="w" for="ch" forName="middleBoxParent" refType="w"/>
                <dgm:constr type="h" for="ch" forName="middleBoxParent" refType="h"/>
                <dgm:constr type="bMarg" for="ch" forName="middleBoxParent" refType="h" fact="1.8"/>
                <dgm:constr type="l" for="ch" forName="middleBoxChildren" refType="w" fact="0.025"/>
                <dgm:constr type="t" for="ch" forName="middleBoxChildren" refType="h" fact="0.45"/>
                <dgm:constr type="w" for="ch" forName="middleBoxChildren" refType="w" fact="0.95"/>
                <dgm:constr type="h" for="ch" forName="middleBoxChildren" refType="h" fact="0.45"/>
              </dgm:constrLst>
            </dgm:else>
          </dgm:choose>
          <dgm:ruleLst/>
          <dgm:layoutNode name="middle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2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middleBoxChildren">
            <dgm:choose name="Name47">
              <dgm:if name="Name48" axis="root ch" ptType="all node" st="1 1" cnt="0 0" func="cnt" op="gt" val="2">
                <dgm:alg type="lin">
                  <dgm:param type="linDir" val="fromT"/>
                  <dgm:param type="vertAlign" val="t"/>
                </dgm:alg>
              </dgm:if>
              <dgm:else name="Name49">
                <dgm:choose name="Name50">
                  <dgm:if name="Name51" func="var" arg="dir" op="equ" val="norm">
                    <dgm:alg type="lin">
                      <dgm:param type="horzAlign" val="l"/>
                    </dgm:alg>
                  </dgm:if>
                  <dgm:else name="Name52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mChild" refType="w"/>
              <dgm:constr type="h" for="ch" forName="mChild" refType="h"/>
            </dgm:constrLst>
            <dgm:ruleLst/>
            <dgm:forEach name="Name53" axis="ch ch" ptType="node node" st="2 1" cnt="1 0">
              <dgm:layoutNode name="m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54" axis="followSib" ptType="sibTrans" cnt="1">
                <dgm:layoutNode name="middle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55"/>
    </dgm:choose>
    <dgm:choose name="Name56">
      <dgm:if name="Name57" axis="root ch" ptType="all node" st="1 1" cnt="0 0" func="cnt" op="gte" val="3">
        <dgm:layoutNode name="center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58">
            <dgm:if name="Name59" axis="ch ch" ptType="node node" st="3 1" cnt="1 0" func="cnt" op="gt" val="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  <dgm:constr type="bMarg" for="ch" forName="centerBoxParent" refType="h" fact="1.6"/>
                <dgm:constr type="l" for="ch" forName="centerBoxChildren" refType="w" fact="0.025"/>
                <dgm:constr type="t" for="ch" forName="centerBoxChildren" refType="h" fact="0.45"/>
                <dgm:constr type="w" for="ch" forName="centerBoxChildren" refType="w" fact="0.95"/>
                <dgm:constr type="h" for="ch" forName="centerBoxChildren" refType="h" fact="0.45"/>
              </dgm:constrLst>
            </dgm:if>
            <dgm:else name="Name6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</dgm:constrLst>
            </dgm:else>
          </dgm:choose>
          <dgm:ruleLst/>
          <dgm:layoutNode name="cen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3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choose name="Name61">
            <dgm:if name="Name62" axis="ch ch" ptType="node node" st="3 1" cnt="1 0" func="cnt" op="gt" val="0">
              <dgm:layoutNode name="centerBoxChildren">
                <dgm:choose name="Name63">
                  <dgm:if name="Name64" func="var" arg="dir" op="equ" val="norm">
                    <dgm:alg type="lin">
                      <dgm:param type="horzAlign" val="l"/>
                    </dgm:alg>
                  </dgm:if>
                  <dgm:else name="Name65">
                    <dgm:alg type="lin">
                      <dgm:param type="linDir" val="fromR"/>
                      <dgm:param type="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cChild" refType="w"/>
                  <dgm:constr type="h" for="ch" forName="cChild" refType="h"/>
                </dgm:constrLst>
                <dgm:ruleLst/>
                <dgm:forEach name="Name66" axis="ch ch" ptType="node node" st="3 1" cnt="1 0">
                  <dgm:layoutNode name="cChild" styleLbl="fgAcc1">
                    <dgm:varLst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05"/>
                      </dgm:adjLst>
                    </dgm:shape>
                    <dgm:presOf axis="desOrSelf" ptType="node"/>
                    <dgm:constrLst>
                      <dgm:constr type="tMarg" refType="primFontSz" fact="0.3"/>
                      <dgm:constr type="bMarg" refType="primFontSz" fact="0.3"/>
                      <dgm:constr type="lMarg" refType="primFontSz" fact="0.3"/>
                      <dgm:constr type="rMarg" refType="primFontSz" fact="0.3"/>
                    </dgm:constrLst>
                    <dgm:ruleLst>
                      <dgm:rule type="primFontSz" val="5" fact="NaN" max="NaN"/>
                    </dgm:ruleLst>
                  </dgm:layoutNode>
                  <dgm:forEach name="Name67" axis="followSib" ptType="sibTrans" cnt="1">
                    <dgm:layoutNode name="centerSibTrans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userA"/>
                        <dgm:constr type="w" refType="userA" fact="0.015"/>
                        <dgm:constr type="h" refType="userA" fact="0.015"/>
                      </dgm:constrLst>
                      <dgm:ruleLst/>
                    </dgm:layoutNode>
                  </dgm:forEach>
                </dgm:forEach>
              </dgm:layoutNode>
            </dgm:if>
            <dgm:else name="Name68"/>
          </dgm:choose>
        </dgm:layoutNode>
      </dgm:if>
      <dgm:else name="Name6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68E44D-33BA-4F66-B4CD-15F9E5DD676C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E733BF-C0F3-4439-8D7C-88E0FC47A7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894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Welcome</a:t>
            </a:r>
          </a:p>
          <a:p>
            <a:r>
              <a:rPr lang="en-GB"/>
              <a:t>Cameras and microphones off</a:t>
            </a:r>
          </a:p>
          <a:p>
            <a:r>
              <a:rPr lang="en-GB"/>
              <a:t>We will be recording the session</a:t>
            </a:r>
          </a:p>
          <a:p>
            <a:r>
              <a:rPr lang="en-GB"/>
              <a:t>Talk about the concept which is currently in development</a:t>
            </a:r>
          </a:p>
          <a:p>
            <a:r>
              <a:rPr lang="en-GB"/>
              <a:t>Look at some of our challenges around licensing &amp; data quality and how we are approaching it</a:t>
            </a:r>
          </a:p>
          <a:p>
            <a:r>
              <a:rPr lang="en-GB"/>
              <a:t>Q&amp;A and time for debate at the end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733BF-C0F3-4439-8D7C-88E0FC47A72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495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Challenges not unique to rail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733BF-C0F3-4439-8D7C-88E0FC47A7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9199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Make rail data FAIR</a:t>
            </a:r>
          </a:p>
          <a:p>
            <a:r>
              <a:rPr lang="en-GB"/>
              <a:t>Reduce friction in the sharing of data</a:t>
            </a:r>
          </a:p>
          <a:p>
            <a:r>
              <a:rPr lang="en-GB"/>
              <a:t>Open data and commercial data, with and without conditions of use</a:t>
            </a:r>
          </a:p>
          <a:p>
            <a:r>
              <a:rPr lang="en-GB"/>
              <a:t>NOT a data lake</a:t>
            </a:r>
          </a:p>
          <a:p>
            <a:r>
              <a:rPr lang="en-GB"/>
              <a:t>Business to business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733BF-C0F3-4439-8D7C-88E0FC47A72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704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Consistent taxonomy &amp; metadata</a:t>
            </a:r>
          </a:p>
          <a:p>
            <a:r>
              <a:rPr lang="en-GB"/>
              <a:t>Describe the known quality of data</a:t>
            </a:r>
          </a:p>
          <a:p>
            <a:r>
              <a:rPr lang="en-GB"/>
              <a:t>Commenting, rating and feedback</a:t>
            </a:r>
          </a:p>
          <a:p>
            <a:r>
              <a:rPr lang="en-GB"/>
              <a:t>Licensing framework that works across multiple different conditions gives publishers control</a:t>
            </a:r>
          </a:p>
          <a:p>
            <a:r>
              <a:rPr lang="en-GB"/>
              <a:t>Control, measure &amp; throttle access</a:t>
            </a:r>
          </a:p>
          <a:p>
            <a:r>
              <a:rPr lang="en-GB"/>
              <a:t>Billing &amp; invoicing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2EF9C5-A83C-4107-BABD-CE12202BC21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14044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2EF9C5-A83C-4107-BABD-CE12202BC21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33522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2EF9C5-A83C-4107-BABD-CE12202BC21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7602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733BF-C0F3-4439-8D7C-88E0FC47A72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9290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733BF-C0F3-4439-8D7C-88E0FC47A72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16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4.xml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4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/Relationships>
</file>

<file path=ppt/slideLayouts/_rels/slideLayout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5.xml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5.xml"/></Relationships>
</file>

<file path=ppt/slideLayouts/_rels/slideLayout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5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5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B6492C-A07C-4B49-8ECC-9981EE118E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768" y="1471088"/>
            <a:ext cx="9046464" cy="237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547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uilding, road, sky, outdoor&#10;&#10;Description automatically generated">
            <a:extLst>
              <a:ext uri="{FF2B5EF4-FFF2-40B4-BE49-F238E27FC236}">
                <a16:creationId xmlns:a16="http://schemas.microsoft.com/office/drawing/2014/main" id="{E9E6F761-F407-4A4E-90A2-5A2BC9C706B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250"/>
            <a:ext cx="12288982" cy="69269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F590C88-CC18-4CE8-B089-6581DCC4EE1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768" y="1471088"/>
            <a:ext cx="9046464" cy="237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00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73869" y="923925"/>
            <a:ext cx="8196263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473869" y="400705"/>
            <a:ext cx="7800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/>
              <a:t>Example Slide Headline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27510" y="923925"/>
            <a:ext cx="9601200" cy="1714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60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27113" y="2755900"/>
            <a:ext cx="9601200" cy="495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45F91E-3C3F-49C8-B7FB-B84D79E2DDD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912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33436" y="3619001"/>
            <a:ext cx="7795273" cy="8494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4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2833039" y="4512506"/>
            <a:ext cx="7795273" cy="4953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F6366A-BB8B-4A54-BE54-3CCD4E720E6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532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27510" y="923925"/>
            <a:ext cx="9601200" cy="1714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60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27113" y="2755900"/>
            <a:ext cx="9601200" cy="495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8B6721-0028-4553-A914-B534F42A56E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9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7038C5-3FC6-49C0-9FB9-7CA4EB054DC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279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5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61F485-EF5D-4423-A74F-40C6FB8EB1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465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6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EC13D0D-4563-426A-A17A-233CE09F678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197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 ddd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bg2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784C93D-7673-4754-B61D-C31712C2E6B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497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tx2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59824D-7E6F-4DF9-AC4E-F48BF971109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835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51121E-D57C-4390-9684-AF8B9E81B13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6766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7C4ECCC-382C-4F3A-A5F6-63C68571359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7F55BBD-920D-49B1-B5DA-C2035C8CF28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4214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51AACE-6099-448E-A669-428EC4DED3D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3445"/>
            <a:ext cx="12191999" cy="686144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67584C-3406-44A3-8457-33D0BE038A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1615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A0891B-9685-4713-B0C8-50335B5E5F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B44E8F-F650-410D-BB59-1B979DC9CC1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4747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F4001F-3FAA-413F-845D-30B76D41EE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0096" y="-71237"/>
            <a:ext cx="12212095" cy="6929237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308D1D-8F17-4EBA-8F7C-DC926ADB7DF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1540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17A635-01AB-4F8C-9E36-A3E0AD0033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8A4421-E851-4E12-B760-B87C0979875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9680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DFF608-59B7-421B-8771-05FEE7F97C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E6A5DA-FBA2-40FD-B3CE-57C0290311A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3994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700703-43C2-4262-9B27-B9BBAC4284D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20EE0B-7E42-4D3F-B822-742FEF7BBAA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6152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BDE872-BA7B-4FCA-A117-4FA7526743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E14DF4-8192-4FF3-A4D4-99757BD57C0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1606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EA7EF84-DD9B-46C6-AE08-9BF9AF8D19D5}"/>
              </a:ext>
            </a:extLst>
          </p:cNvPr>
          <p:cNvSpPr/>
          <p:nvPr userDrawn="1"/>
        </p:nvSpPr>
        <p:spPr>
          <a:xfrm>
            <a:off x="0" y="-15875"/>
            <a:ext cx="12192000" cy="971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867C68C-6A7A-42F1-9B94-02278CF296DF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990600" y="1270000"/>
            <a:ext cx="10210800" cy="5207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57006C7C-44DC-4348-8A37-3E0D2832DB6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254000"/>
            <a:ext cx="8280400" cy="431800"/>
          </a:xfr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Example Slide Header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0B9F21-4D5F-4EF5-A1AC-6DF72484A2F1}"/>
              </a:ext>
            </a:extLst>
          </p:cNvPr>
          <p:cNvSpPr txBox="1"/>
          <p:nvPr userDrawn="1"/>
        </p:nvSpPr>
        <p:spPr>
          <a:xfrm>
            <a:off x="10438646" y="6571854"/>
            <a:ext cx="18722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>
                <a:solidFill>
                  <a:schemeClr val="accent1"/>
                </a:solidFill>
              </a:rPr>
              <a:t>Private &amp; Confidential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432AFF-0296-498A-8C14-1282118D6EBA}"/>
              </a:ext>
            </a:extLst>
          </p:cNvPr>
          <p:cNvSpPr txBox="1"/>
          <p:nvPr userDrawn="1"/>
        </p:nvSpPr>
        <p:spPr>
          <a:xfrm>
            <a:off x="10619106" y="-8623"/>
            <a:ext cx="1500997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300" u="sng">
                <a:solidFill>
                  <a:schemeClr val="bg1"/>
                </a:solidFill>
              </a:rPr>
              <a:t>RDM</a:t>
            </a:r>
          </a:p>
          <a:p>
            <a:r>
              <a:rPr lang="en-GB" sz="1000">
                <a:solidFill>
                  <a:schemeClr val="bg1"/>
                </a:solidFill>
              </a:rPr>
              <a:t>Rail Data Marketplace</a:t>
            </a:r>
          </a:p>
        </p:txBody>
      </p:sp>
    </p:spTree>
    <p:extLst>
      <p:ext uri="{BB962C8B-B14F-4D97-AF65-F5344CB8AC3E}">
        <p14:creationId xmlns:p14="http://schemas.microsoft.com/office/powerpoint/2010/main" val="26553286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D42D5B1-7C3F-4D87-9845-954433AF315F}"/>
              </a:ext>
            </a:extLst>
          </p:cNvPr>
          <p:cNvSpPr/>
          <p:nvPr userDrawn="1"/>
        </p:nvSpPr>
        <p:spPr>
          <a:xfrm>
            <a:off x="0" y="-15875"/>
            <a:ext cx="12192000" cy="971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254000"/>
            <a:ext cx="8280400" cy="431800"/>
          </a:xfr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Example Slide Header</a:t>
            </a:r>
          </a:p>
        </p:txBody>
      </p:sp>
      <p:sp>
        <p:nvSpPr>
          <p:cNvPr id="8" name="Content Placeholder 8"/>
          <p:cNvSpPr>
            <a:spLocks noGrp="1"/>
          </p:cNvSpPr>
          <p:nvPr>
            <p:ph sz="quarter" idx="11"/>
          </p:nvPr>
        </p:nvSpPr>
        <p:spPr>
          <a:xfrm>
            <a:off x="990600" y="1270000"/>
            <a:ext cx="10210800" cy="5207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E3EE9D-9FA8-4FA3-A847-16080B95CA35}"/>
              </a:ext>
            </a:extLst>
          </p:cNvPr>
          <p:cNvSpPr txBox="1"/>
          <p:nvPr userDrawn="1"/>
        </p:nvSpPr>
        <p:spPr>
          <a:xfrm>
            <a:off x="10619106" y="-8623"/>
            <a:ext cx="1500997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300" u="sng">
                <a:solidFill>
                  <a:schemeClr val="bg1"/>
                </a:solidFill>
              </a:rPr>
              <a:t>RDM</a:t>
            </a:r>
          </a:p>
          <a:p>
            <a:r>
              <a:rPr lang="en-GB" sz="1000">
                <a:solidFill>
                  <a:schemeClr val="bg1"/>
                </a:solidFill>
              </a:rPr>
              <a:t>Rail Data Marketplace</a:t>
            </a:r>
          </a:p>
        </p:txBody>
      </p:sp>
    </p:spTree>
    <p:extLst>
      <p:ext uri="{BB962C8B-B14F-4D97-AF65-F5344CB8AC3E}">
        <p14:creationId xmlns:p14="http://schemas.microsoft.com/office/powerpoint/2010/main" val="10713544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8384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1974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0688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9571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8981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307906F-28E4-4811-B7F2-87F7ED8BAF0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427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F528F3C2-3A1B-4A8D-9551-940C321D8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198408"/>
            <a:ext cx="7695488" cy="612476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1607547D-C2AD-40B2-88D4-0949A8E8D1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512943"/>
            <a:ext cx="2743200" cy="207214"/>
          </a:xfrm>
        </p:spPr>
        <p:txBody>
          <a:bodyPr/>
          <a:lstStyle>
            <a:lvl1pPr>
              <a:defRPr sz="800"/>
            </a:lvl1pPr>
          </a:lstStyle>
          <a:p>
            <a:fld id="{D80E8A4F-1AA7-4BC3-8BD5-CCFD2BAD10FB}" type="datetime5">
              <a:rPr lang="en-GB" smtClean="0"/>
              <a:t>25-Jan-23</a:t>
            </a:fld>
            <a:endParaRPr lang="en-GB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1DEA743C-12FB-4C8D-A7C7-D59787C67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0" y="6514261"/>
            <a:ext cx="4876800" cy="207214"/>
          </a:xfrm>
        </p:spPr>
        <p:txBody>
          <a:bodyPr/>
          <a:lstStyle>
            <a:lvl1pPr>
              <a:defRPr sz="800"/>
            </a:lvl1pPr>
          </a:lstStyle>
          <a:p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A75BB16-F33F-4902-BD4C-A503FCC3B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7736" y="6512943"/>
            <a:ext cx="2743200" cy="207214"/>
          </a:xfrm>
        </p:spPr>
        <p:txBody>
          <a:bodyPr/>
          <a:lstStyle>
            <a:lvl1pPr>
              <a:defRPr sz="800"/>
            </a:lvl1pPr>
          </a:lstStyle>
          <a:p>
            <a:fld id="{95C0C57B-03DA-4B07-9B1F-E61DC07ECBE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FF89FD-558A-48B5-B219-90D74AAEEB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5" t="19226" r="4504" b="15468"/>
          <a:stretch/>
        </p:blipFill>
        <p:spPr>
          <a:xfrm>
            <a:off x="8236820" y="72038"/>
            <a:ext cx="1471201" cy="82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5732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D0168-4E3F-B134-8EAB-5CE92C15D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F24C8-1D66-B5DE-30E6-F86C244621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8ACA4-E6E8-8CED-D4C0-60C024994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739FE-94B5-4466-8DE3-ED8A8F06744B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480329-2BA1-937E-B2F6-3E70CFABB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908CB-E9E9-E2C4-5035-DBA20B8DB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32B29-1C1D-4337-BFA5-1DF8F9F1BD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1211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B6492C-A07C-4B49-8ECC-9981EE118E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768" y="1471088"/>
            <a:ext cx="9046464" cy="237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04437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uilding, road, sky, outdoor&#10;&#10;Description automatically generated">
            <a:extLst>
              <a:ext uri="{FF2B5EF4-FFF2-40B4-BE49-F238E27FC236}">
                <a16:creationId xmlns:a16="http://schemas.microsoft.com/office/drawing/2014/main" id="{E9E6F761-F407-4A4E-90A2-5A2BC9C706B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250"/>
            <a:ext cx="12288982" cy="69269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F590C88-CC18-4CE8-B089-6581DCC4EE1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768" y="1471088"/>
            <a:ext cx="9046464" cy="237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2822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73869" y="923925"/>
            <a:ext cx="8196263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473869" y="400705"/>
            <a:ext cx="7800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/>
              <a:t>Example Slide Headline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27510" y="923925"/>
            <a:ext cx="9601200" cy="1714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60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27113" y="2755900"/>
            <a:ext cx="9601200" cy="495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45F91E-3C3F-49C8-B7FB-B84D79E2DDD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7463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33436" y="3619001"/>
            <a:ext cx="7795273" cy="8494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4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2833039" y="4512506"/>
            <a:ext cx="7795273" cy="4953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F6366A-BB8B-4A54-BE54-3CCD4E720E6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8279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27510" y="923925"/>
            <a:ext cx="9601200" cy="1714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60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27113" y="2755900"/>
            <a:ext cx="9601200" cy="495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8B6721-0028-4553-A914-B534F42A56E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7902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7038C5-3FC6-49C0-9FB9-7CA4EB054DC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54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5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61F485-EF5D-4423-A74F-40C6FB8EB1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3783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6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EC13D0D-4563-426A-A17A-233CE09F678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38031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bg2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784C93D-7673-4754-B61D-C31712C2E6B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3828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tx2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59824D-7E6F-4DF9-AC4E-F48BF971109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0421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51121E-D57C-4390-9684-AF8B9E81B13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56226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7C4ECCC-382C-4F3A-A5F6-63C68571359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7F55BBD-920D-49B1-B5DA-C2035C8CF28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6582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51AACE-6099-448E-A669-428EC4DED3D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3445"/>
            <a:ext cx="12191999" cy="686144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67584C-3406-44A3-8457-33D0BE038A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98059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A0891B-9685-4713-B0C8-50335B5E5F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B44E8F-F650-410D-BB59-1B979DC9CC1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88661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F4001F-3FAA-413F-845D-30B76D41EE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0096" y="-71237"/>
            <a:ext cx="12212095" cy="6929237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308D1D-8F17-4EBA-8F7C-DC926ADB7DF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76570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17A635-01AB-4F8C-9E36-A3E0AD0033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8A4421-E851-4E12-B760-B87C0979875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98003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DFF608-59B7-421B-8771-05FEE7F97C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E6A5DA-FBA2-40FD-B3CE-57C0290311A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7608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700703-43C2-4262-9B27-B9BBAC4284D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20EE0B-7E42-4D3F-B822-742FEF7BBAA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42237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BDE872-BA7B-4FCA-A117-4FA7526743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E14DF4-8192-4FF3-A4D4-99757BD57C0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09667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EA7EF84-DD9B-46C6-AE08-9BF9AF8D19D5}"/>
              </a:ext>
            </a:extLst>
          </p:cNvPr>
          <p:cNvSpPr/>
          <p:nvPr userDrawn="1"/>
        </p:nvSpPr>
        <p:spPr>
          <a:xfrm>
            <a:off x="0" y="-15875"/>
            <a:ext cx="12192000" cy="971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867C68C-6A7A-42F1-9B94-02278CF296DF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990600" y="1270000"/>
            <a:ext cx="10210800" cy="5207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57006C7C-44DC-4348-8A37-3E0D2832DB6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254000"/>
            <a:ext cx="8280400" cy="431800"/>
          </a:xfr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Example Slide Header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0B9F21-4D5F-4EF5-A1AC-6DF72484A2F1}"/>
              </a:ext>
            </a:extLst>
          </p:cNvPr>
          <p:cNvSpPr txBox="1"/>
          <p:nvPr userDrawn="1"/>
        </p:nvSpPr>
        <p:spPr>
          <a:xfrm>
            <a:off x="10438646" y="6571854"/>
            <a:ext cx="18722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>
                <a:solidFill>
                  <a:schemeClr val="accent1"/>
                </a:solidFill>
              </a:rPr>
              <a:t>Private &amp; Confidential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83B288-586B-4857-A4B7-74EB73A48E9E}"/>
              </a:ext>
            </a:extLst>
          </p:cNvPr>
          <p:cNvSpPr txBox="1"/>
          <p:nvPr userDrawn="1"/>
        </p:nvSpPr>
        <p:spPr>
          <a:xfrm>
            <a:off x="5679078" y="6602805"/>
            <a:ext cx="8338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/>
              <a:t>page </a:t>
            </a:r>
            <a:fld id="{55F5C65D-B111-412C-A843-C76769F8F963}" type="slidenum">
              <a:rPr lang="en-GB" sz="1000" smtClean="0"/>
              <a:t>‹#›</a:t>
            </a:fld>
            <a:endParaRPr lang="en-GB" sz="10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432AFF-0296-498A-8C14-1282118D6EBA}"/>
              </a:ext>
            </a:extLst>
          </p:cNvPr>
          <p:cNvSpPr txBox="1"/>
          <p:nvPr userDrawn="1"/>
        </p:nvSpPr>
        <p:spPr>
          <a:xfrm>
            <a:off x="10619106" y="-8623"/>
            <a:ext cx="1500997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300" u="sng">
                <a:solidFill>
                  <a:schemeClr val="bg1"/>
                </a:solidFill>
              </a:rPr>
              <a:t>RDM</a:t>
            </a:r>
          </a:p>
          <a:p>
            <a:r>
              <a:rPr lang="en-GB" sz="1000">
                <a:solidFill>
                  <a:schemeClr val="bg1"/>
                </a:solidFill>
              </a:rPr>
              <a:t>Rail Data Marketplace</a:t>
            </a:r>
          </a:p>
        </p:txBody>
      </p:sp>
    </p:spTree>
    <p:extLst>
      <p:ext uri="{BB962C8B-B14F-4D97-AF65-F5344CB8AC3E}">
        <p14:creationId xmlns:p14="http://schemas.microsoft.com/office/powerpoint/2010/main" val="384081258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D42D5B1-7C3F-4D87-9845-954433AF315F}"/>
              </a:ext>
            </a:extLst>
          </p:cNvPr>
          <p:cNvSpPr/>
          <p:nvPr userDrawn="1"/>
        </p:nvSpPr>
        <p:spPr>
          <a:xfrm>
            <a:off x="0" y="-15875"/>
            <a:ext cx="12192000" cy="971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254000"/>
            <a:ext cx="8280400" cy="431800"/>
          </a:xfr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Example Slide Header</a:t>
            </a:r>
          </a:p>
        </p:txBody>
      </p:sp>
      <p:sp>
        <p:nvSpPr>
          <p:cNvPr id="8" name="Content Placeholder 8"/>
          <p:cNvSpPr>
            <a:spLocks noGrp="1"/>
          </p:cNvSpPr>
          <p:nvPr>
            <p:ph sz="quarter" idx="11"/>
          </p:nvPr>
        </p:nvSpPr>
        <p:spPr>
          <a:xfrm>
            <a:off x="990600" y="1270000"/>
            <a:ext cx="10210800" cy="5207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E3EE9D-9FA8-4FA3-A847-16080B95CA35}"/>
              </a:ext>
            </a:extLst>
          </p:cNvPr>
          <p:cNvSpPr txBox="1"/>
          <p:nvPr userDrawn="1"/>
        </p:nvSpPr>
        <p:spPr>
          <a:xfrm>
            <a:off x="10619106" y="-8623"/>
            <a:ext cx="1500997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300" u="sng">
                <a:solidFill>
                  <a:schemeClr val="bg1"/>
                </a:solidFill>
              </a:rPr>
              <a:t>RDM</a:t>
            </a:r>
          </a:p>
          <a:p>
            <a:r>
              <a:rPr lang="en-GB" sz="1000">
                <a:solidFill>
                  <a:schemeClr val="bg1"/>
                </a:solidFill>
              </a:rPr>
              <a:t>Rail Data Marketplace</a:t>
            </a:r>
          </a:p>
        </p:txBody>
      </p:sp>
    </p:spTree>
    <p:extLst>
      <p:ext uri="{BB962C8B-B14F-4D97-AF65-F5344CB8AC3E}">
        <p14:creationId xmlns:p14="http://schemas.microsoft.com/office/powerpoint/2010/main" val="295569283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66364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24633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1887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12435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59869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307906F-28E4-4811-B7F2-87F7ED8BAF0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427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F528F3C2-3A1B-4A8D-9551-940C321D8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198408"/>
            <a:ext cx="7695488" cy="612476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1607547D-C2AD-40B2-88D4-0949A8E8D1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512943"/>
            <a:ext cx="2743200" cy="207214"/>
          </a:xfrm>
        </p:spPr>
        <p:txBody>
          <a:bodyPr/>
          <a:lstStyle>
            <a:lvl1pPr>
              <a:defRPr sz="800"/>
            </a:lvl1pPr>
          </a:lstStyle>
          <a:p>
            <a:fld id="{D80E8A4F-1AA7-4BC3-8BD5-CCFD2BAD10FB}" type="datetime5">
              <a:rPr lang="en-GB" smtClean="0"/>
              <a:t>25-Jan-23</a:t>
            </a:fld>
            <a:endParaRPr lang="en-GB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1DEA743C-12FB-4C8D-A7C7-D59787C67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0" y="6514261"/>
            <a:ext cx="4876800" cy="207214"/>
          </a:xfrm>
        </p:spPr>
        <p:txBody>
          <a:bodyPr/>
          <a:lstStyle>
            <a:lvl1pPr>
              <a:defRPr sz="800"/>
            </a:lvl1pPr>
          </a:lstStyle>
          <a:p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A75BB16-F33F-4902-BD4C-A503FCC3B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7736" y="6512943"/>
            <a:ext cx="2743200" cy="207214"/>
          </a:xfrm>
        </p:spPr>
        <p:txBody>
          <a:bodyPr/>
          <a:lstStyle>
            <a:lvl1pPr>
              <a:defRPr sz="800"/>
            </a:lvl1pPr>
          </a:lstStyle>
          <a:p>
            <a:fld id="{95C0C57B-03DA-4B07-9B1F-E61DC07ECBE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FF89FD-558A-48B5-B219-90D74AAEEB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5" t="19226" r="4504" b="15468"/>
          <a:stretch/>
        </p:blipFill>
        <p:spPr>
          <a:xfrm>
            <a:off x="8236820" y="72038"/>
            <a:ext cx="1471201" cy="82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19673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10">
            <a:extLst>
              <a:ext uri="{FF2B5EF4-FFF2-40B4-BE49-F238E27FC236}">
                <a16:creationId xmlns:a16="http://schemas.microsoft.com/office/drawing/2014/main" id="{A7A85BF5-2315-DF48-86DE-A0388DECCB70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38138" y="1095465"/>
            <a:ext cx="11515725" cy="213126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CAE6D03-E9F9-BE40-BF41-CDB19CF456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8576" y="375723"/>
            <a:ext cx="11514848" cy="710949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500">
                <a:latin typeface="Century Gothic" charset="0"/>
                <a:ea typeface="Century Gothic" charset="0"/>
                <a:cs typeface="Century Gothic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slide title					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05BDC0D-736D-9D42-8B02-D13D8151944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5443" y="136525"/>
            <a:ext cx="1117981" cy="320267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F7D4589-5983-5F4A-857A-5162BF4167F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8575" y="110048"/>
            <a:ext cx="4895101" cy="265675"/>
          </a:xfrm>
        </p:spPr>
        <p:txBody>
          <a:bodyPr>
            <a:normAutofit/>
          </a:bodyPr>
          <a:lstStyle>
            <a:lvl1pPr marL="0" indent="0">
              <a:buNone/>
              <a:defRPr sz="105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defRPr>
            </a:lvl1pPr>
          </a:lstStyle>
          <a:p>
            <a:pPr lvl="0"/>
            <a:r>
              <a:rPr lang="en-US"/>
              <a:t>CLICK TO EDIT SLIDE SUBTITLE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A7D7026-1752-4B39-ABDD-6863F6A59E77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fld id="{3C12D547-6200-45AC-A683-C434E9BAC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1600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17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B6492C-A07C-4B49-8ECC-9981EE118E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768" y="1471089"/>
            <a:ext cx="9046464" cy="237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30853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uilding, road, sky, outdoor&#10;&#10;Description automatically generated">
            <a:extLst>
              <a:ext uri="{FF2B5EF4-FFF2-40B4-BE49-F238E27FC236}">
                <a16:creationId xmlns:a16="http://schemas.microsoft.com/office/drawing/2014/main" id="{E9E6F761-F407-4A4E-90A2-5A2BC9C706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9249"/>
            <a:ext cx="12288983" cy="69269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F590C88-CC18-4CE8-B089-6581DCC4EE1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768" y="1471089"/>
            <a:ext cx="9046464" cy="237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34428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73870" y="923925"/>
            <a:ext cx="8196263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473870" y="400705"/>
            <a:ext cx="7800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/>
              <a:t>Example Slide Headline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27511" y="923926"/>
            <a:ext cx="9601200" cy="1714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60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27113" y="2755901"/>
            <a:ext cx="9601200" cy="495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45F91E-3C3F-49C8-B7FB-B84D79E2DDD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69829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33437" y="3619002"/>
            <a:ext cx="7795273" cy="8494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4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2833041" y="4512507"/>
            <a:ext cx="7795273" cy="4953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F6366A-BB8B-4A54-BE54-3CCD4E720E6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47161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27511" y="923926"/>
            <a:ext cx="9601200" cy="1714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60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27113" y="2755901"/>
            <a:ext cx="9601200" cy="495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8B6721-0028-4553-A914-B534F42A56E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22126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7038C5-3FC6-49C0-9FB9-7CA4EB054DC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15406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5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61F485-EF5D-4423-A74F-40C6FB8EB1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17700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6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EC13D0D-4563-426A-A17A-233CE09F678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78563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 ddd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bg2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784C93D-7673-4754-B61D-C31712C2E6B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3949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tx2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59824D-7E6F-4DF9-AC4E-F48BF971109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3330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51121E-D57C-4390-9684-AF8B9E81B13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09636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7C4ECCC-382C-4F3A-A5F6-63C68571359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7F55BBD-920D-49B1-B5DA-C2035C8CF28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39239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51AACE-6099-448E-A669-428EC4DED3D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" y="-3445"/>
            <a:ext cx="12191999" cy="686144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67584C-3406-44A3-8457-33D0BE038A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97838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A0891B-9685-4713-B0C8-50335B5E5FA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B44E8F-F650-410D-BB59-1B979DC9CC1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58854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F4001F-3FAA-413F-845D-30B76D41EE4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-20096" y="-71237"/>
            <a:ext cx="12212095" cy="6929237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308D1D-8F17-4EBA-8F7C-DC926ADB7DF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70765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17A635-01AB-4F8C-9E36-A3E0AD0033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8A4421-E851-4E12-B760-B87C0979875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47011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DFF608-59B7-421B-8771-05FEE7F97C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E6A5DA-FBA2-40FD-B3CE-57C0290311A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4110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700703-43C2-4262-9B27-B9BBAC4284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20EE0B-7E42-4D3F-B822-742FEF7BBAA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67097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BDE872-BA7B-4FCA-A117-4FA75267433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" y="2"/>
            <a:ext cx="12191999" cy="6857999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E14DF4-8192-4FF3-A4D4-99757BD57C0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86373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EA7EF84-DD9B-46C6-AE08-9BF9AF8D19D5}"/>
              </a:ext>
            </a:extLst>
          </p:cNvPr>
          <p:cNvSpPr/>
          <p:nvPr userDrawn="1"/>
        </p:nvSpPr>
        <p:spPr>
          <a:xfrm>
            <a:off x="0" y="-15876"/>
            <a:ext cx="12192000" cy="861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867C68C-6A7A-42F1-9B94-02278CF296DF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990600" y="1270000"/>
            <a:ext cx="10210800" cy="5207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57006C7C-44DC-4348-8A37-3E0D2832DB6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254000"/>
            <a:ext cx="8280400" cy="431800"/>
          </a:xfr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Example Slide Header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432AFF-0296-498A-8C14-1282118D6EBA}"/>
              </a:ext>
            </a:extLst>
          </p:cNvPr>
          <p:cNvSpPr txBox="1"/>
          <p:nvPr userDrawn="1"/>
        </p:nvSpPr>
        <p:spPr>
          <a:xfrm>
            <a:off x="10619107" y="-8624"/>
            <a:ext cx="150099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>
                <a:solidFill>
                  <a:schemeClr val="bg1"/>
                </a:solidFill>
              </a:rPr>
              <a:t>RDM</a:t>
            </a:r>
          </a:p>
          <a:p>
            <a:pPr algn="ctr"/>
            <a:r>
              <a:rPr lang="en-GB" sz="1000">
                <a:solidFill>
                  <a:schemeClr val="bg1"/>
                </a:solidFill>
              </a:rPr>
              <a:t>Rail Data Marketplace</a:t>
            </a:r>
          </a:p>
        </p:txBody>
      </p:sp>
    </p:spTree>
    <p:extLst>
      <p:ext uri="{BB962C8B-B14F-4D97-AF65-F5344CB8AC3E}">
        <p14:creationId xmlns:p14="http://schemas.microsoft.com/office/powerpoint/2010/main" val="99154050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D42D5B1-7C3F-4D87-9845-954433AF315F}"/>
              </a:ext>
            </a:extLst>
          </p:cNvPr>
          <p:cNvSpPr/>
          <p:nvPr userDrawn="1"/>
        </p:nvSpPr>
        <p:spPr>
          <a:xfrm>
            <a:off x="0" y="-15876"/>
            <a:ext cx="12192000" cy="9715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254000"/>
            <a:ext cx="8280400" cy="431800"/>
          </a:xfr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Example Slide Header</a:t>
            </a:r>
          </a:p>
        </p:txBody>
      </p:sp>
      <p:sp>
        <p:nvSpPr>
          <p:cNvPr id="8" name="Content Placeholder 8"/>
          <p:cNvSpPr>
            <a:spLocks noGrp="1"/>
          </p:cNvSpPr>
          <p:nvPr>
            <p:ph sz="quarter" idx="11"/>
          </p:nvPr>
        </p:nvSpPr>
        <p:spPr>
          <a:xfrm>
            <a:off x="990600" y="1270000"/>
            <a:ext cx="10210800" cy="5207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E3EE9D-9FA8-4FA3-A847-16080B95CA35}"/>
              </a:ext>
            </a:extLst>
          </p:cNvPr>
          <p:cNvSpPr txBox="1"/>
          <p:nvPr userDrawn="1"/>
        </p:nvSpPr>
        <p:spPr>
          <a:xfrm>
            <a:off x="10619107" y="-8622"/>
            <a:ext cx="1500997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300" u="sng">
                <a:solidFill>
                  <a:schemeClr val="bg1"/>
                </a:solidFill>
              </a:rPr>
              <a:t>RDM</a:t>
            </a:r>
          </a:p>
          <a:p>
            <a:r>
              <a:rPr lang="en-GB" sz="1000">
                <a:solidFill>
                  <a:schemeClr val="bg1"/>
                </a:solidFill>
              </a:rPr>
              <a:t>Rail Data Marketplace</a:t>
            </a:r>
          </a:p>
        </p:txBody>
      </p:sp>
    </p:spTree>
    <p:extLst>
      <p:ext uri="{BB962C8B-B14F-4D97-AF65-F5344CB8AC3E}">
        <p14:creationId xmlns:p14="http://schemas.microsoft.com/office/powerpoint/2010/main" val="220490508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25455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85796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24897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18943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27378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307906F-28E4-4811-B7F2-87F7ED8BAF0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427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F528F3C2-3A1B-4A8D-9551-940C321D8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198409"/>
            <a:ext cx="7695488" cy="612476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1607547D-C2AD-40B2-88D4-0949A8E8D1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512943"/>
            <a:ext cx="2743200" cy="207215"/>
          </a:xfrm>
        </p:spPr>
        <p:txBody>
          <a:bodyPr/>
          <a:lstStyle>
            <a:lvl1pPr>
              <a:defRPr sz="800"/>
            </a:lvl1pPr>
          </a:lstStyle>
          <a:p>
            <a:fld id="{D80E8A4F-1AA7-4BC3-8BD5-CCFD2BAD10FB}" type="datetime5">
              <a:rPr lang="en-GB" smtClean="0"/>
              <a:pPr/>
              <a:t>25-Jan-23</a:t>
            </a:fld>
            <a:endParaRPr lang="en-GB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1DEA743C-12FB-4C8D-A7C7-D59787C67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0" y="6514262"/>
            <a:ext cx="4876800" cy="207215"/>
          </a:xfrm>
        </p:spPr>
        <p:txBody>
          <a:bodyPr/>
          <a:lstStyle>
            <a:lvl1pPr>
              <a:defRPr sz="800"/>
            </a:lvl1pPr>
          </a:lstStyle>
          <a:p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A75BB16-F33F-4902-BD4C-A503FCC3B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7736" y="6512943"/>
            <a:ext cx="2743200" cy="207215"/>
          </a:xfrm>
        </p:spPr>
        <p:txBody>
          <a:bodyPr/>
          <a:lstStyle>
            <a:lvl1pPr>
              <a:defRPr sz="800"/>
            </a:lvl1pPr>
          </a:lstStyle>
          <a:p>
            <a:fld id="{95C0C57B-03DA-4B07-9B1F-E61DC07ECBE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FF89FD-558A-48B5-B219-90D74AAEEB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5" t="19226" r="4504" b="15468"/>
          <a:stretch/>
        </p:blipFill>
        <p:spPr>
          <a:xfrm>
            <a:off x="8236821" y="72038"/>
            <a:ext cx="1471201" cy="827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88715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B6492C-A07C-4B49-8ECC-9981EE118E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768" y="1471088"/>
            <a:ext cx="9046464" cy="237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53628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uilding, road, sky, outdoor&#10;&#10;Description automatically generated">
            <a:extLst>
              <a:ext uri="{FF2B5EF4-FFF2-40B4-BE49-F238E27FC236}">
                <a16:creationId xmlns:a16="http://schemas.microsoft.com/office/drawing/2014/main" id="{E9E6F761-F407-4A4E-90A2-5A2BC9C706B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250"/>
            <a:ext cx="12288982" cy="69269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F590C88-CC18-4CE8-B089-6581DCC4EE1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768" y="1471088"/>
            <a:ext cx="9046464" cy="237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27866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73869" y="923925"/>
            <a:ext cx="8196263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473869" y="400705"/>
            <a:ext cx="7800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/>
              <a:t>Example Slide Headline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27510" y="923925"/>
            <a:ext cx="9601200" cy="1714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60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27113" y="2755900"/>
            <a:ext cx="9601200" cy="495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45F91E-3C3F-49C8-B7FB-B84D79E2DDD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63171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33436" y="3619001"/>
            <a:ext cx="7795273" cy="8494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4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2833039" y="4512506"/>
            <a:ext cx="7795273" cy="4953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F6366A-BB8B-4A54-BE54-3CCD4E720E6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92761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27510" y="923925"/>
            <a:ext cx="9601200" cy="1714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60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27113" y="2755900"/>
            <a:ext cx="9601200" cy="495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8B6721-0028-4553-A914-B534F42A56E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26093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7038C5-3FC6-49C0-9FB9-7CA4EB054DC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41299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5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61F485-EF5D-4423-A74F-40C6FB8EB1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84449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6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EC13D0D-4563-426A-A17A-233CE09F678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514773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 ddd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bg2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784C93D-7673-4754-B61D-C31712C2E6B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65661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tx2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59824D-7E6F-4DF9-AC4E-F48BF971109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1747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" y="0"/>
            <a:ext cx="12191619" cy="6858214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51121E-D57C-4390-9684-AF8B9E81B13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25633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7C4ECCC-382C-4F3A-A5F6-63C68571359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7F55BBD-920D-49B1-B5DA-C2035C8CF28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662885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51AACE-6099-448E-A669-428EC4DED3D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3445"/>
            <a:ext cx="12191999" cy="686144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67584C-3406-44A3-8457-33D0BE038A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48375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A0891B-9685-4713-B0C8-50335B5E5F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B44E8F-F650-410D-BB59-1B979DC9CC1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066727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F4001F-3FAA-413F-845D-30B76D41EE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0096" y="-71237"/>
            <a:ext cx="12212095" cy="6929237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308D1D-8F17-4EBA-8F7C-DC926ADB7DF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00853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17A635-01AB-4F8C-9E36-A3E0AD0033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8A4421-E851-4E12-B760-B87C0979875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7308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DFF608-59B7-421B-8771-05FEE7F97C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E6A5DA-FBA2-40FD-B3CE-57C0290311A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70517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700703-43C2-4262-9B27-B9BBAC4284D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20EE0B-7E42-4D3F-B822-742FEF7BBAA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99329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BDE872-BA7B-4FCA-A117-4FA7526743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3" y="870999"/>
            <a:ext cx="2944014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0" y="2483461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6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E14DF4-8192-4FF3-A4D4-99757BD57C0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5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90967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EA7EF84-DD9B-46C6-AE08-9BF9AF8D19D5}"/>
              </a:ext>
            </a:extLst>
          </p:cNvPr>
          <p:cNvSpPr/>
          <p:nvPr userDrawn="1"/>
        </p:nvSpPr>
        <p:spPr>
          <a:xfrm>
            <a:off x="0" y="-15875"/>
            <a:ext cx="12192000" cy="971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867C68C-6A7A-42F1-9B94-02278CF296DF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990600" y="1270000"/>
            <a:ext cx="10210800" cy="5207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57006C7C-44DC-4348-8A37-3E0D2832DB6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254000"/>
            <a:ext cx="8280400" cy="431800"/>
          </a:xfr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Example Slide Header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0B9F21-4D5F-4EF5-A1AC-6DF72484A2F1}"/>
              </a:ext>
            </a:extLst>
          </p:cNvPr>
          <p:cNvSpPr txBox="1"/>
          <p:nvPr userDrawn="1"/>
        </p:nvSpPr>
        <p:spPr>
          <a:xfrm>
            <a:off x="10438646" y="6571854"/>
            <a:ext cx="18722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>
                <a:solidFill>
                  <a:schemeClr val="accent1"/>
                </a:solidFill>
              </a:rPr>
              <a:t>Private &amp; Confidential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432AFF-0296-498A-8C14-1282118D6EBA}"/>
              </a:ext>
            </a:extLst>
          </p:cNvPr>
          <p:cNvSpPr txBox="1"/>
          <p:nvPr userDrawn="1"/>
        </p:nvSpPr>
        <p:spPr>
          <a:xfrm>
            <a:off x="10619106" y="-8623"/>
            <a:ext cx="1500997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300" u="sng">
                <a:solidFill>
                  <a:schemeClr val="bg1"/>
                </a:solidFill>
              </a:rPr>
              <a:t>RDM</a:t>
            </a:r>
          </a:p>
          <a:p>
            <a:r>
              <a:rPr lang="en-GB" sz="1000">
                <a:solidFill>
                  <a:schemeClr val="bg1"/>
                </a:solidFill>
              </a:rPr>
              <a:t>Rail Data Marketplace</a:t>
            </a:r>
          </a:p>
        </p:txBody>
      </p:sp>
    </p:spTree>
    <p:extLst>
      <p:ext uri="{BB962C8B-B14F-4D97-AF65-F5344CB8AC3E}">
        <p14:creationId xmlns:p14="http://schemas.microsoft.com/office/powerpoint/2010/main" val="282732892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D42D5B1-7C3F-4D87-9845-954433AF315F}"/>
              </a:ext>
            </a:extLst>
          </p:cNvPr>
          <p:cNvSpPr/>
          <p:nvPr userDrawn="1"/>
        </p:nvSpPr>
        <p:spPr>
          <a:xfrm>
            <a:off x="0" y="-15875"/>
            <a:ext cx="12192000" cy="971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254000"/>
            <a:ext cx="8280400" cy="431800"/>
          </a:xfr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Example Slide Header</a:t>
            </a:r>
          </a:p>
        </p:txBody>
      </p:sp>
      <p:sp>
        <p:nvSpPr>
          <p:cNvPr id="8" name="Content Placeholder 8"/>
          <p:cNvSpPr>
            <a:spLocks noGrp="1"/>
          </p:cNvSpPr>
          <p:nvPr>
            <p:ph sz="quarter" idx="11"/>
          </p:nvPr>
        </p:nvSpPr>
        <p:spPr>
          <a:xfrm>
            <a:off x="990600" y="1270000"/>
            <a:ext cx="10210800" cy="5207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E3EE9D-9FA8-4FA3-A847-16080B95CA35}"/>
              </a:ext>
            </a:extLst>
          </p:cNvPr>
          <p:cNvSpPr txBox="1"/>
          <p:nvPr userDrawn="1"/>
        </p:nvSpPr>
        <p:spPr>
          <a:xfrm>
            <a:off x="10619106" y="-8623"/>
            <a:ext cx="1500997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300" u="sng">
                <a:solidFill>
                  <a:schemeClr val="bg1"/>
                </a:solidFill>
              </a:rPr>
              <a:t>RDM</a:t>
            </a:r>
          </a:p>
          <a:p>
            <a:r>
              <a:rPr lang="en-GB" sz="1000">
                <a:solidFill>
                  <a:schemeClr val="bg1"/>
                </a:solidFill>
              </a:rPr>
              <a:t>Rail Data Marketplace</a:t>
            </a:r>
          </a:p>
        </p:txBody>
      </p:sp>
    </p:spTree>
    <p:extLst>
      <p:ext uri="{BB962C8B-B14F-4D97-AF65-F5344CB8AC3E}">
        <p14:creationId xmlns:p14="http://schemas.microsoft.com/office/powerpoint/2010/main" val="780343720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98260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65676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4774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714433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89044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307906F-28E4-4811-B7F2-87F7ED8BAF0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427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F528F3C2-3A1B-4A8D-9551-940C321D8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198408"/>
            <a:ext cx="7695488" cy="612476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1607547D-C2AD-40B2-88D4-0949A8E8D1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512943"/>
            <a:ext cx="2743200" cy="207214"/>
          </a:xfrm>
        </p:spPr>
        <p:txBody>
          <a:bodyPr/>
          <a:lstStyle>
            <a:lvl1pPr>
              <a:defRPr sz="800"/>
            </a:lvl1pPr>
          </a:lstStyle>
          <a:p>
            <a:endParaRPr lang="en-GB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1DEA743C-12FB-4C8D-A7C7-D59787C67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0" y="6514261"/>
            <a:ext cx="4876800" cy="207214"/>
          </a:xfrm>
        </p:spPr>
        <p:txBody>
          <a:bodyPr/>
          <a:lstStyle>
            <a:lvl1pPr>
              <a:defRPr sz="800"/>
            </a:lvl1pPr>
          </a:lstStyle>
          <a:p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A75BB16-F33F-4902-BD4C-A503FCC3B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7736" y="6512943"/>
            <a:ext cx="2743200" cy="207214"/>
          </a:xfrm>
        </p:spPr>
        <p:txBody>
          <a:bodyPr/>
          <a:lstStyle>
            <a:lvl1pPr>
              <a:defRPr sz="800"/>
            </a:lvl1pPr>
          </a:lstStyle>
          <a:p>
            <a:fld id="{95C0C57B-03DA-4B07-9B1F-E61DC07ECBE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FF89FD-558A-48B5-B219-90D74AAEEB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5" t="19226" r="4504" b="15468"/>
          <a:stretch/>
        </p:blipFill>
        <p:spPr>
          <a:xfrm>
            <a:off x="8236820" y="72038"/>
            <a:ext cx="1471201" cy="82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42703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B6492C-A07C-4B49-8ECC-9981EE118E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768" y="1471089"/>
            <a:ext cx="9046464" cy="237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35959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uilding, road, sky, outdoor&#10;&#10;Description automatically generated">
            <a:extLst>
              <a:ext uri="{FF2B5EF4-FFF2-40B4-BE49-F238E27FC236}">
                <a16:creationId xmlns:a16="http://schemas.microsoft.com/office/drawing/2014/main" id="{E9E6F761-F407-4A4E-90A2-5A2BC9C706B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9249"/>
            <a:ext cx="12288983" cy="69269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F590C88-CC18-4CE8-B089-6581DCC4EE1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768" y="1471089"/>
            <a:ext cx="9046464" cy="237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14913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73870" y="923925"/>
            <a:ext cx="8196263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473870" y="400705"/>
            <a:ext cx="7800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/>
              <a:t>Example Slide Headline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27511" y="923926"/>
            <a:ext cx="9601200" cy="1714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60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27113" y="2755901"/>
            <a:ext cx="9601200" cy="495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45F91E-3C3F-49C8-B7FB-B84D79E2DDD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98913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33437" y="3619002"/>
            <a:ext cx="7795273" cy="8494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4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2833041" y="4512507"/>
            <a:ext cx="7795273" cy="4953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FF6366A-BB8B-4A54-BE54-3CCD4E720E6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56417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27511" y="923926"/>
            <a:ext cx="9601200" cy="1714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60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27113" y="2755901"/>
            <a:ext cx="9601200" cy="495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8B6721-0028-4553-A914-B534F42A56E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142565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7038C5-3FC6-49C0-9FB9-7CA4EB054DC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68602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5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61F485-EF5D-4423-A74F-40C6FB8EB1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1748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6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EC13D0D-4563-426A-A17A-233CE09F678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804237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 ddd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bg2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784C93D-7673-4754-B61D-C31712C2E6B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86030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tx2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59824D-7E6F-4DF9-AC4E-F48BF971109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565132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" y="1"/>
            <a:ext cx="12191619" cy="685821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51121E-D57C-4390-9684-AF8B9E81B13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7235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7C4ECCC-382C-4F3A-A5F6-63C68571359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7F55BBD-920D-49B1-B5DA-C2035C8CF28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22995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51AACE-6099-448E-A669-428EC4DED3D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" y="-3445"/>
            <a:ext cx="12191999" cy="6861445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67584C-3406-44A3-8457-33D0BE038A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074192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A0891B-9685-4713-B0C8-50335B5E5F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B44E8F-F650-410D-BB59-1B979DC9CC1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22123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F4001F-3FAA-413F-845D-30B76D41EE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0096" y="-71237"/>
            <a:ext cx="12212095" cy="6929237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308D1D-8F17-4EBA-8F7C-DC926ADB7DF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869969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17A635-01AB-4F8C-9E36-A3E0AD0033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8A4421-E851-4E12-B760-B87C0979875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666937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DFF608-59B7-421B-8771-05FEE7F97C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E6A5DA-FBA2-40FD-B3CE-57C0290311A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4618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700703-43C2-4262-9B27-B9BBAC4284D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20EE0B-7E42-4D3F-B822-742FEF7BBAA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544784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and Content ddd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BDE872-BA7B-4FCA-A117-4FA7526743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" y="2"/>
            <a:ext cx="12191999" cy="6857999"/>
          </a:xfrm>
          <a:prstGeom prst="rect">
            <a:avLst/>
          </a:prstGeom>
        </p:spPr>
      </p:pic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87DFBE5-9D4B-481E-9F8B-08CDF3CB3B33}"/>
              </a:ext>
            </a:extLst>
          </p:cNvPr>
          <p:cNvSpPr/>
          <p:nvPr userDrawn="1"/>
        </p:nvSpPr>
        <p:spPr>
          <a:xfrm rot="5400000">
            <a:off x="905434" y="870999"/>
            <a:ext cx="2944015" cy="4754880"/>
          </a:xfrm>
          <a:prstGeom prst="round2Same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73531" y="2483462"/>
            <a:ext cx="4035075" cy="6500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189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273529" y="3352287"/>
            <a:ext cx="4035075" cy="4953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sub-title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E14DF4-8192-4FF3-A4D4-99757BD57C0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472" y="5483957"/>
            <a:ext cx="4297056" cy="11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68005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EA7EF84-DD9B-46C6-AE08-9BF9AF8D19D5}"/>
              </a:ext>
            </a:extLst>
          </p:cNvPr>
          <p:cNvSpPr/>
          <p:nvPr userDrawn="1"/>
        </p:nvSpPr>
        <p:spPr>
          <a:xfrm>
            <a:off x="0" y="-15876"/>
            <a:ext cx="12192000" cy="9715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867C68C-6A7A-42F1-9B94-02278CF296DF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990600" y="1270000"/>
            <a:ext cx="10210800" cy="5207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57006C7C-44DC-4348-8A37-3E0D2832DB6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254000"/>
            <a:ext cx="8280400" cy="431800"/>
          </a:xfr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Example Slide Header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0B9F21-4D5F-4EF5-A1AC-6DF72484A2F1}"/>
              </a:ext>
            </a:extLst>
          </p:cNvPr>
          <p:cNvSpPr txBox="1"/>
          <p:nvPr userDrawn="1"/>
        </p:nvSpPr>
        <p:spPr>
          <a:xfrm>
            <a:off x="10438647" y="6571855"/>
            <a:ext cx="18722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>
                <a:solidFill>
                  <a:schemeClr val="accent1"/>
                </a:solidFill>
              </a:rPr>
              <a:t>Private &amp; Confidential</a:t>
            </a:r>
          </a:p>
        </p:txBody>
      </p:sp>
    </p:spTree>
    <p:extLst>
      <p:ext uri="{BB962C8B-B14F-4D97-AF65-F5344CB8AC3E}">
        <p14:creationId xmlns:p14="http://schemas.microsoft.com/office/powerpoint/2010/main" val="3927011130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D42D5B1-7C3F-4D87-9845-954433AF315F}"/>
              </a:ext>
            </a:extLst>
          </p:cNvPr>
          <p:cNvSpPr/>
          <p:nvPr userDrawn="1"/>
        </p:nvSpPr>
        <p:spPr>
          <a:xfrm>
            <a:off x="0" y="-15876"/>
            <a:ext cx="12192000" cy="9715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254000"/>
            <a:ext cx="8280400" cy="431800"/>
          </a:xfr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Example Slide Header</a:t>
            </a:r>
          </a:p>
        </p:txBody>
      </p:sp>
      <p:sp>
        <p:nvSpPr>
          <p:cNvPr id="8" name="Content Placeholder 8"/>
          <p:cNvSpPr>
            <a:spLocks noGrp="1"/>
          </p:cNvSpPr>
          <p:nvPr>
            <p:ph sz="quarter" idx="11"/>
          </p:nvPr>
        </p:nvSpPr>
        <p:spPr>
          <a:xfrm>
            <a:off x="990600" y="1270000"/>
            <a:ext cx="10210800" cy="5207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111315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867505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109089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774017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04322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72509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307906F-28E4-4811-B7F2-87F7ED8BAF0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427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F528F3C2-3A1B-4A8D-9551-940C321D8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198409"/>
            <a:ext cx="7695488" cy="612476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1607547D-C2AD-40B2-88D4-0949A8E8D1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512943"/>
            <a:ext cx="2743200" cy="207215"/>
          </a:xfrm>
        </p:spPr>
        <p:txBody>
          <a:bodyPr/>
          <a:lstStyle>
            <a:lvl1pPr>
              <a:defRPr sz="800"/>
            </a:lvl1pPr>
          </a:lstStyle>
          <a:p>
            <a:endParaRPr lang="en-GB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1DEA743C-12FB-4C8D-A7C7-D59787C67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0" y="6514262"/>
            <a:ext cx="4876800" cy="207215"/>
          </a:xfrm>
        </p:spPr>
        <p:txBody>
          <a:bodyPr/>
          <a:lstStyle>
            <a:lvl1pPr>
              <a:defRPr sz="800"/>
            </a:lvl1pPr>
          </a:lstStyle>
          <a:p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A75BB16-F33F-4902-BD4C-A503FCC3B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7736" y="6512943"/>
            <a:ext cx="2743200" cy="207215"/>
          </a:xfrm>
        </p:spPr>
        <p:txBody>
          <a:bodyPr/>
          <a:lstStyle>
            <a:lvl1pPr>
              <a:defRPr sz="800"/>
            </a:lvl1pPr>
          </a:lstStyle>
          <a:p>
            <a:fld id="{95C0C57B-03DA-4B07-9B1F-E61DC07ECBE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FF89FD-558A-48B5-B219-90D74AAEEB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5" t="19226" r="4504" b="15468"/>
          <a:stretch/>
        </p:blipFill>
        <p:spPr>
          <a:xfrm>
            <a:off x="8236821" y="72038"/>
            <a:ext cx="1471201" cy="827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482141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3F45F-2D22-CC41-8F99-2D721C031A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D3EDF9-8588-2E4E-87F8-B15F905F01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142D11-698C-9441-9290-300BBA617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90C2E-AD7A-734C-A0B3-A5D3C6BC2D45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9B6736-6685-4841-B37B-CBD3D0FF6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421415-71FE-7246-8C1F-CC8B3EF0E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15EC-3F25-024C-9956-37F1EDCE9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274255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BEF10-23E9-1845-8066-F1616C48D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97790-E12C-F640-8820-F5BF074954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A2CBFE-333D-8E4B-BEBD-2172ABB79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90C2E-AD7A-734C-A0B3-A5D3C6BC2D45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78CE3B-631E-934D-AB7B-9FB579502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158A9B-C83F-D949-9CAC-EB061DA05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15EC-3F25-024C-9956-37F1EDCE9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069105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AF7D6-C29F-A849-9FCB-D2659EE90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319AFB-8197-864A-9985-97D8F9DA97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EEB90C-683E-1A49-B66B-FD8AA877A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90C2E-AD7A-734C-A0B3-A5D3C6BC2D45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4DC0E8-C3D7-7C4A-AD22-97C0B48DC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1CBE08-E136-AF43-A6EF-DB920C1DD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15EC-3F25-024C-9956-37F1EDCE9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654217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AB96D-1B2D-A946-9422-398789AAD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05495-8B4D-CC41-9525-CA5E5E950F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7CFE81-E0B2-8149-AB1B-1079B63E79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4CDA94-5819-D94C-B32B-0A3931864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90C2E-AD7A-734C-A0B3-A5D3C6BC2D45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63BEC2-F2F4-D847-9F40-D6EBEE86D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E67C71-D6BE-2846-95DB-84691E6D4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15EC-3F25-024C-9956-37F1EDCE9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96816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2E176-D871-AB40-9DAE-87213B7FF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E0ACC3-EFAD-3F4A-B950-5CF968E666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591CDA-4495-1A45-BC35-AE618A904F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335F14-57CA-B34F-A38E-5AB19CE76B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6E7E6A-4BD0-6041-8137-5E8633478E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209A16-AFF4-CB47-912D-5CCF291A4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90C2E-AD7A-734C-A0B3-A5D3C6BC2D45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2BE666-7AF0-454E-8630-C92D37A19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5C1F82-FCEE-DA44-877E-30A84E613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15EC-3F25-024C-9956-37F1EDCE9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83170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7E3A2-AE56-7249-86A3-2860F35CF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545782-9E13-6C4C-A4CD-8C83846AE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90C2E-AD7A-734C-A0B3-A5D3C6BC2D45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432791-D7BD-BB4C-9278-2F78E1EC3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CC99C6-4728-8947-8701-46ED761FD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15EC-3F25-024C-9956-37F1EDCE9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500127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44A07AF-6E30-BE40-A551-95693865A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90C2E-AD7A-734C-A0B3-A5D3C6BC2D45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BEF295-0C27-4B4B-A378-AB5A76FE7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A15328-B4D7-DE42-B875-9B258F0D3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15EC-3F25-024C-9956-37F1EDCE9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47473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81DF2-C7EF-3145-8541-88E07A8DE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9E66FC-4743-2547-874C-604F7CCDF2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7F513D-A47E-9044-B971-AC080153A3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D878C4-C42B-D145-ADC4-4990FE64B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90C2E-AD7A-734C-A0B3-A5D3C6BC2D45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4E3028-D8B4-5A45-BB8C-F9652EAFD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5A26FD-BC20-0A48-A7CB-69CDD7941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15EC-3F25-024C-9956-37F1EDCE9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983652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C14FF4-1369-9146-8844-59B2B7703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FE0D01-FE22-6041-8877-D2F76892B5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AF9D39-7B9A-8744-93C5-48B40960A6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707D16-04F2-3D4A-866F-AC63D3C3B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90C2E-AD7A-734C-A0B3-A5D3C6BC2D45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AE2440-DA80-4F43-808B-D209D2472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0DC287-D287-FB45-A1FD-2740377C4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15EC-3F25-024C-9956-37F1EDCE9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326460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67B7C-61C6-6A4F-93E1-591ED8AA5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9F3920-2322-9A44-BA1E-443B47163A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603118-75EB-AF4E-AA9F-089815278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90C2E-AD7A-734C-A0B3-A5D3C6BC2D45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45A295-49F6-EB4F-87E4-CB2D903EA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9F4163-3E40-1C41-9A3C-879412EBF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15EC-3F25-024C-9956-37F1EDCE9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648785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0AD7BE-4736-AF4A-914B-45D6BBB84C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DC6B60-E8C5-914E-A943-3B1A2D9990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D054B4-5C31-3143-9887-C936DD9CE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90C2E-AD7A-734C-A0B3-A5D3C6BC2D45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1C4F90-597F-9E42-9F89-5CD8A2E3D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5CDD6E-902C-DB49-8A4D-D12F4BAF3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415EC-3F25-024C-9956-37F1EDCE9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989975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Slide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7D7A556-1291-2243-BAF5-A377D0EEB3BA}"/>
              </a:ext>
            </a:extLst>
          </p:cNvPr>
          <p:cNvSpPr/>
          <p:nvPr userDrawn="1"/>
        </p:nvSpPr>
        <p:spPr>
          <a:xfrm>
            <a:off x="0" y="-11176"/>
            <a:ext cx="12192000" cy="83796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990600" y="254000"/>
            <a:ext cx="8280400" cy="431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Example Slide Header</a:t>
            </a:r>
          </a:p>
        </p:txBody>
      </p:sp>
      <p:sp>
        <p:nvSpPr>
          <p:cNvPr id="8" name="Content Placeholder 8"/>
          <p:cNvSpPr>
            <a:spLocks noGrp="1"/>
          </p:cNvSpPr>
          <p:nvPr>
            <p:ph sz="quarter" idx="11"/>
          </p:nvPr>
        </p:nvSpPr>
        <p:spPr>
          <a:xfrm>
            <a:off x="990600" y="1270000"/>
            <a:ext cx="10210800" cy="5207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F8530890-8240-2E43-B91E-6CA139DD169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1307" y="116933"/>
            <a:ext cx="2580386" cy="674871"/>
          </a:xfrm>
          <a:prstGeom prst="rect">
            <a:avLst/>
          </a:prstGeom>
        </p:spPr>
      </p:pic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4B9789A3-BCCC-4EF7-B2C2-BB91159E9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34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A22E2-39C3-4E2E-A442-A207709E21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880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slideLayout" Target="../slideLayouts/slideLayout46.xml"/><Relationship Id="rId26" Type="http://schemas.openxmlformats.org/officeDocument/2006/relationships/slideLayout" Target="../slideLayouts/slideLayout54.xml"/><Relationship Id="rId3" Type="http://schemas.openxmlformats.org/officeDocument/2006/relationships/slideLayout" Target="../slideLayouts/slideLayout31.xml"/><Relationship Id="rId21" Type="http://schemas.openxmlformats.org/officeDocument/2006/relationships/slideLayout" Target="../slideLayouts/slideLayout49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5" Type="http://schemas.openxmlformats.org/officeDocument/2006/relationships/slideLayout" Target="../slideLayouts/slideLayout53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20" Type="http://schemas.openxmlformats.org/officeDocument/2006/relationships/slideLayout" Target="../slideLayouts/slideLayout48.xml"/><Relationship Id="rId29" Type="http://schemas.openxmlformats.org/officeDocument/2006/relationships/theme" Target="../theme/theme2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24" Type="http://schemas.openxmlformats.org/officeDocument/2006/relationships/slideLayout" Target="../slideLayouts/slideLayout52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23" Type="http://schemas.openxmlformats.org/officeDocument/2006/relationships/slideLayout" Target="../slideLayouts/slideLayout51.xml"/><Relationship Id="rId28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38.xml"/><Relationship Id="rId19" Type="http://schemas.openxmlformats.org/officeDocument/2006/relationships/slideLayout" Target="../slideLayouts/slideLayout47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Relationship Id="rId22" Type="http://schemas.openxmlformats.org/officeDocument/2006/relationships/slideLayout" Target="../slideLayouts/slideLayout50.xml"/><Relationship Id="rId27" Type="http://schemas.openxmlformats.org/officeDocument/2006/relationships/slideLayout" Target="../slideLayouts/slideLayout5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slideLayout" Target="../slideLayouts/slideLayout69.xml"/><Relationship Id="rId18" Type="http://schemas.openxmlformats.org/officeDocument/2006/relationships/slideLayout" Target="../slideLayouts/slideLayout74.xml"/><Relationship Id="rId26" Type="http://schemas.openxmlformats.org/officeDocument/2006/relationships/slideLayout" Target="../slideLayouts/slideLayout82.xml"/><Relationship Id="rId3" Type="http://schemas.openxmlformats.org/officeDocument/2006/relationships/slideLayout" Target="../slideLayouts/slideLayout59.xml"/><Relationship Id="rId21" Type="http://schemas.openxmlformats.org/officeDocument/2006/relationships/slideLayout" Target="../slideLayouts/slideLayout77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17" Type="http://schemas.openxmlformats.org/officeDocument/2006/relationships/slideLayout" Target="../slideLayouts/slideLayout73.xml"/><Relationship Id="rId25" Type="http://schemas.openxmlformats.org/officeDocument/2006/relationships/slideLayout" Target="../slideLayouts/slideLayout81.xml"/><Relationship Id="rId2" Type="http://schemas.openxmlformats.org/officeDocument/2006/relationships/slideLayout" Target="../slideLayouts/slideLayout58.xml"/><Relationship Id="rId16" Type="http://schemas.openxmlformats.org/officeDocument/2006/relationships/slideLayout" Target="../slideLayouts/slideLayout72.xml"/><Relationship Id="rId20" Type="http://schemas.openxmlformats.org/officeDocument/2006/relationships/slideLayout" Target="../slideLayouts/slideLayout76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24" Type="http://schemas.openxmlformats.org/officeDocument/2006/relationships/slideLayout" Target="../slideLayouts/slideLayout80.xml"/><Relationship Id="rId5" Type="http://schemas.openxmlformats.org/officeDocument/2006/relationships/slideLayout" Target="../slideLayouts/slideLayout61.xml"/><Relationship Id="rId15" Type="http://schemas.openxmlformats.org/officeDocument/2006/relationships/slideLayout" Target="../slideLayouts/slideLayout71.xml"/><Relationship Id="rId23" Type="http://schemas.openxmlformats.org/officeDocument/2006/relationships/slideLayout" Target="../slideLayouts/slideLayout79.xml"/><Relationship Id="rId28" Type="http://schemas.openxmlformats.org/officeDocument/2006/relationships/theme" Target="../theme/theme3.xml"/><Relationship Id="rId10" Type="http://schemas.openxmlformats.org/officeDocument/2006/relationships/slideLayout" Target="../slideLayouts/slideLayout66.xml"/><Relationship Id="rId19" Type="http://schemas.openxmlformats.org/officeDocument/2006/relationships/slideLayout" Target="../slideLayouts/slideLayout75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slideLayout" Target="../slideLayouts/slideLayout70.xml"/><Relationship Id="rId22" Type="http://schemas.openxmlformats.org/officeDocument/2006/relationships/slideLayout" Target="../slideLayouts/slideLayout78.xml"/><Relationship Id="rId27" Type="http://schemas.openxmlformats.org/officeDocument/2006/relationships/slideLayout" Target="../slideLayouts/slideLayout8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13" Type="http://schemas.openxmlformats.org/officeDocument/2006/relationships/slideLayout" Target="../slideLayouts/slideLayout96.xml"/><Relationship Id="rId18" Type="http://schemas.openxmlformats.org/officeDocument/2006/relationships/slideLayout" Target="../slideLayouts/slideLayout101.xml"/><Relationship Id="rId26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86.xml"/><Relationship Id="rId21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90.xml"/><Relationship Id="rId12" Type="http://schemas.openxmlformats.org/officeDocument/2006/relationships/slideLayout" Target="../slideLayouts/slideLayout95.xml"/><Relationship Id="rId17" Type="http://schemas.openxmlformats.org/officeDocument/2006/relationships/slideLayout" Target="../slideLayouts/slideLayout100.xml"/><Relationship Id="rId25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85.xml"/><Relationship Id="rId16" Type="http://schemas.openxmlformats.org/officeDocument/2006/relationships/slideLayout" Target="../slideLayouts/slideLayout99.xml"/><Relationship Id="rId20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24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88.xml"/><Relationship Id="rId15" Type="http://schemas.openxmlformats.org/officeDocument/2006/relationships/slideLayout" Target="../slideLayouts/slideLayout98.xml"/><Relationship Id="rId23" Type="http://schemas.openxmlformats.org/officeDocument/2006/relationships/slideLayout" Target="../slideLayouts/slideLayout106.xml"/><Relationship Id="rId28" Type="http://schemas.openxmlformats.org/officeDocument/2006/relationships/theme" Target="../theme/theme4.xml"/><Relationship Id="rId10" Type="http://schemas.openxmlformats.org/officeDocument/2006/relationships/slideLayout" Target="../slideLayouts/slideLayout93.xml"/><Relationship Id="rId19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Relationship Id="rId14" Type="http://schemas.openxmlformats.org/officeDocument/2006/relationships/slideLayout" Target="../slideLayouts/slideLayout97.xml"/><Relationship Id="rId22" Type="http://schemas.openxmlformats.org/officeDocument/2006/relationships/slideLayout" Target="../slideLayouts/slideLayout105.xml"/><Relationship Id="rId27" Type="http://schemas.openxmlformats.org/officeDocument/2006/relationships/slideLayout" Target="../slideLayouts/slideLayout11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slideLayout" Target="../slideLayouts/slideLayout123.xml"/><Relationship Id="rId18" Type="http://schemas.openxmlformats.org/officeDocument/2006/relationships/slideLayout" Target="../slideLayouts/slideLayout128.xml"/><Relationship Id="rId26" Type="http://schemas.openxmlformats.org/officeDocument/2006/relationships/slideLayout" Target="../slideLayouts/slideLayout136.xml"/><Relationship Id="rId3" Type="http://schemas.openxmlformats.org/officeDocument/2006/relationships/slideLayout" Target="../slideLayouts/slideLayout113.xml"/><Relationship Id="rId21" Type="http://schemas.openxmlformats.org/officeDocument/2006/relationships/slideLayout" Target="../slideLayouts/slideLayout131.xml"/><Relationship Id="rId7" Type="http://schemas.openxmlformats.org/officeDocument/2006/relationships/slideLayout" Target="../slideLayouts/slideLayout117.xml"/><Relationship Id="rId12" Type="http://schemas.openxmlformats.org/officeDocument/2006/relationships/slideLayout" Target="../slideLayouts/slideLayout122.xml"/><Relationship Id="rId17" Type="http://schemas.openxmlformats.org/officeDocument/2006/relationships/slideLayout" Target="../slideLayouts/slideLayout127.xml"/><Relationship Id="rId25" Type="http://schemas.openxmlformats.org/officeDocument/2006/relationships/slideLayout" Target="../slideLayouts/slideLayout135.xml"/><Relationship Id="rId2" Type="http://schemas.openxmlformats.org/officeDocument/2006/relationships/slideLayout" Target="../slideLayouts/slideLayout112.xml"/><Relationship Id="rId16" Type="http://schemas.openxmlformats.org/officeDocument/2006/relationships/slideLayout" Target="../slideLayouts/slideLayout126.xml"/><Relationship Id="rId20" Type="http://schemas.openxmlformats.org/officeDocument/2006/relationships/slideLayout" Target="../slideLayouts/slideLayout130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24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15.xml"/><Relationship Id="rId15" Type="http://schemas.openxmlformats.org/officeDocument/2006/relationships/slideLayout" Target="../slideLayouts/slideLayout125.xml"/><Relationship Id="rId23" Type="http://schemas.openxmlformats.org/officeDocument/2006/relationships/slideLayout" Target="../slideLayouts/slideLayout133.xml"/><Relationship Id="rId28" Type="http://schemas.openxmlformats.org/officeDocument/2006/relationships/theme" Target="../theme/theme5.xml"/><Relationship Id="rId10" Type="http://schemas.openxmlformats.org/officeDocument/2006/relationships/slideLayout" Target="../slideLayouts/slideLayout120.xml"/><Relationship Id="rId19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Relationship Id="rId14" Type="http://schemas.openxmlformats.org/officeDocument/2006/relationships/slideLayout" Target="../slideLayouts/slideLayout124.xml"/><Relationship Id="rId22" Type="http://schemas.openxmlformats.org/officeDocument/2006/relationships/slideLayout" Target="../slideLayouts/slideLayout132.xml"/><Relationship Id="rId27" Type="http://schemas.openxmlformats.org/officeDocument/2006/relationships/slideLayout" Target="../slideLayouts/slideLayout13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5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140.xml"/><Relationship Id="rId7" Type="http://schemas.openxmlformats.org/officeDocument/2006/relationships/slideLayout" Target="../slideLayouts/slideLayout144.xml"/><Relationship Id="rId12" Type="http://schemas.openxmlformats.org/officeDocument/2006/relationships/slideLayout" Target="../slideLayouts/slideLayout149.xml"/><Relationship Id="rId2" Type="http://schemas.openxmlformats.org/officeDocument/2006/relationships/slideLayout" Target="../slideLayouts/slideLayout139.xml"/><Relationship Id="rId1" Type="http://schemas.openxmlformats.org/officeDocument/2006/relationships/slideLayout" Target="../slideLayouts/slideLayout138.xml"/><Relationship Id="rId6" Type="http://schemas.openxmlformats.org/officeDocument/2006/relationships/slideLayout" Target="../slideLayouts/slideLayout143.xml"/><Relationship Id="rId11" Type="http://schemas.openxmlformats.org/officeDocument/2006/relationships/slideLayout" Target="../slideLayouts/slideLayout148.xml"/><Relationship Id="rId5" Type="http://schemas.openxmlformats.org/officeDocument/2006/relationships/slideLayout" Target="../slideLayouts/slideLayout142.xml"/><Relationship Id="rId10" Type="http://schemas.openxmlformats.org/officeDocument/2006/relationships/slideLayout" Target="../slideLayouts/slideLayout147.xml"/><Relationship Id="rId4" Type="http://schemas.openxmlformats.org/officeDocument/2006/relationships/slideLayout" Target="../slideLayouts/slideLayout141.xml"/><Relationship Id="rId9" Type="http://schemas.openxmlformats.org/officeDocument/2006/relationships/slideLayout" Target="../slideLayouts/slideLayout1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480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801" r:id="rId2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765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  <p:sldLayoutId id="2147483705" r:id="rId17"/>
    <p:sldLayoutId id="2147483706" r:id="rId18"/>
    <p:sldLayoutId id="2147483707" r:id="rId19"/>
    <p:sldLayoutId id="2147483708" r:id="rId20"/>
    <p:sldLayoutId id="2147483709" r:id="rId21"/>
    <p:sldLayoutId id="2147483710" r:id="rId22"/>
    <p:sldLayoutId id="2147483711" r:id="rId23"/>
    <p:sldLayoutId id="2147483712" r:id="rId24"/>
    <p:sldLayoutId id="2147483713" r:id="rId25"/>
    <p:sldLayoutId id="2147483714" r:id="rId26"/>
    <p:sldLayoutId id="2147483715" r:id="rId27"/>
    <p:sldLayoutId id="2147483716" r:id="rId2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A22E2-39C3-4E2E-A442-A207709E21F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085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  <p:sldLayoutId id="2147483730" r:id="rId13"/>
    <p:sldLayoutId id="2147483731" r:id="rId14"/>
    <p:sldLayoutId id="2147483732" r:id="rId15"/>
    <p:sldLayoutId id="2147483733" r:id="rId16"/>
    <p:sldLayoutId id="2147483734" r:id="rId17"/>
    <p:sldLayoutId id="2147483735" r:id="rId18"/>
    <p:sldLayoutId id="2147483736" r:id="rId19"/>
    <p:sldLayoutId id="2147483737" r:id="rId20"/>
    <p:sldLayoutId id="2147483738" r:id="rId21"/>
    <p:sldLayoutId id="2147483739" r:id="rId22"/>
    <p:sldLayoutId id="2147483740" r:id="rId23"/>
    <p:sldLayoutId id="2147483741" r:id="rId24"/>
    <p:sldLayoutId id="2147483742" r:id="rId25"/>
    <p:sldLayoutId id="2147483743" r:id="rId26"/>
    <p:sldLayoutId id="2147483744" r:id="rId27"/>
  </p:sldLayoutIdLst>
  <p:hf hd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282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  <p:sldLayoutId id="2147483758" r:id="rId13"/>
    <p:sldLayoutId id="2147483759" r:id="rId14"/>
    <p:sldLayoutId id="2147483760" r:id="rId15"/>
    <p:sldLayoutId id="2147483761" r:id="rId16"/>
    <p:sldLayoutId id="2147483762" r:id="rId17"/>
    <p:sldLayoutId id="2147483763" r:id="rId18"/>
    <p:sldLayoutId id="2147483764" r:id="rId19"/>
    <p:sldLayoutId id="2147483765" r:id="rId20"/>
    <p:sldLayoutId id="2147483766" r:id="rId21"/>
    <p:sldLayoutId id="2147483767" r:id="rId22"/>
    <p:sldLayoutId id="2147483768" r:id="rId23"/>
    <p:sldLayoutId id="2147483769" r:id="rId24"/>
    <p:sldLayoutId id="2147483770" r:id="rId25"/>
    <p:sldLayoutId id="2147483771" r:id="rId26"/>
    <p:sldLayoutId id="2147483772" r:id="rId2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A22E2-39C3-4E2E-A442-A207709E21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896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7" r:id="rId14"/>
    <p:sldLayoutId id="2147483788" r:id="rId15"/>
    <p:sldLayoutId id="2147483789" r:id="rId16"/>
    <p:sldLayoutId id="2147483790" r:id="rId17"/>
    <p:sldLayoutId id="2147483791" r:id="rId18"/>
    <p:sldLayoutId id="2147483792" r:id="rId19"/>
    <p:sldLayoutId id="2147483793" r:id="rId20"/>
    <p:sldLayoutId id="2147483794" r:id="rId21"/>
    <p:sldLayoutId id="2147483795" r:id="rId22"/>
    <p:sldLayoutId id="2147483796" r:id="rId23"/>
    <p:sldLayoutId id="2147483797" r:id="rId24"/>
    <p:sldLayoutId id="2147483798" r:id="rId25"/>
    <p:sldLayoutId id="2147483799" r:id="rId26"/>
    <p:sldLayoutId id="2147483800" r:id="rId27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887C052-E55C-704A-A2BA-1284FE732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EF595D-4687-C547-AED1-67DCD2FB2B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CDA1F7-07C3-1343-AEC9-62418180C5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290C2E-AD7A-734C-A0B3-A5D3C6BC2D45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C04156-1420-5944-884E-A16F08E548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EBC679-9D5D-1E45-AFF9-0809F5407F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C415EC-3F25-024C-9956-37F1EDCE9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180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  <p:sldLayoutId id="214748381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20.png"/><Relationship Id="rId18" Type="http://schemas.openxmlformats.org/officeDocument/2006/relationships/image" Target="../media/image25.svg"/><Relationship Id="rId26" Type="http://schemas.openxmlformats.org/officeDocument/2006/relationships/image" Target="../media/image33.svg"/><Relationship Id="rId3" Type="http://schemas.openxmlformats.org/officeDocument/2006/relationships/tags" Target="../tags/tag3.xml"/><Relationship Id="rId21" Type="http://schemas.openxmlformats.org/officeDocument/2006/relationships/image" Target="../media/image28.png"/><Relationship Id="rId7" Type="http://schemas.openxmlformats.org/officeDocument/2006/relationships/tags" Target="../tags/tag7.xml"/><Relationship Id="rId12" Type="http://schemas.openxmlformats.org/officeDocument/2006/relationships/image" Target="../media/image19.svg"/><Relationship Id="rId17" Type="http://schemas.openxmlformats.org/officeDocument/2006/relationships/image" Target="../media/image24.png"/><Relationship Id="rId25" Type="http://schemas.openxmlformats.org/officeDocument/2006/relationships/image" Target="../media/image32.png"/><Relationship Id="rId2" Type="http://schemas.openxmlformats.org/officeDocument/2006/relationships/tags" Target="../tags/tag2.xml"/><Relationship Id="rId16" Type="http://schemas.openxmlformats.org/officeDocument/2006/relationships/image" Target="../media/image23.svg"/><Relationship Id="rId20" Type="http://schemas.openxmlformats.org/officeDocument/2006/relationships/image" Target="../media/image27.svg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image" Target="../media/image18.png"/><Relationship Id="rId24" Type="http://schemas.openxmlformats.org/officeDocument/2006/relationships/image" Target="../media/image31.svg"/><Relationship Id="rId5" Type="http://schemas.openxmlformats.org/officeDocument/2006/relationships/tags" Target="../tags/tag5.xml"/><Relationship Id="rId15" Type="http://schemas.openxmlformats.org/officeDocument/2006/relationships/image" Target="../media/image22.png"/><Relationship Id="rId23" Type="http://schemas.openxmlformats.org/officeDocument/2006/relationships/image" Target="../media/image30.png"/><Relationship Id="rId28" Type="http://schemas.openxmlformats.org/officeDocument/2006/relationships/image" Target="../media/image35.svg"/><Relationship Id="rId10" Type="http://schemas.openxmlformats.org/officeDocument/2006/relationships/notesSlide" Target="../notesSlides/notesSlide4.xml"/><Relationship Id="rId19" Type="http://schemas.openxmlformats.org/officeDocument/2006/relationships/image" Target="../media/image26.png"/><Relationship Id="rId4" Type="http://schemas.openxmlformats.org/officeDocument/2006/relationships/tags" Target="../tags/tag4.xml"/><Relationship Id="rId9" Type="http://schemas.openxmlformats.org/officeDocument/2006/relationships/slideLayout" Target="../slideLayouts/slideLayout103.xml"/><Relationship Id="rId14" Type="http://schemas.openxmlformats.org/officeDocument/2006/relationships/image" Target="../media/image21.svg"/><Relationship Id="rId22" Type="http://schemas.openxmlformats.org/officeDocument/2006/relationships/image" Target="../media/image29.svg"/><Relationship Id="rId27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3" Type="http://schemas.openxmlformats.org/officeDocument/2006/relationships/image" Target="../media/image24.png"/><Relationship Id="rId7" Type="http://schemas.openxmlformats.org/officeDocument/2006/relationships/image" Target="../media/image38.png"/><Relationship Id="rId12" Type="http://schemas.openxmlformats.org/officeDocument/2006/relationships/image" Target="../media/image43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37.sv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svg"/><Relationship Id="rId4" Type="http://schemas.openxmlformats.org/officeDocument/2006/relationships/image" Target="../media/image25.svg"/><Relationship Id="rId9" Type="http://schemas.openxmlformats.org/officeDocument/2006/relationships/image" Target="../media/image4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49.wmf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51.wmf"/><Relationship Id="rId1" Type="http://schemas.openxmlformats.org/officeDocument/2006/relationships/slideLayout" Target="../slideLayouts/slideLayout103.xml"/><Relationship Id="rId6" Type="http://schemas.openxmlformats.org/officeDocument/2006/relationships/image" Target="../media/image46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48.wmf"/><Relationship Id="rId4" Type="http://schemas.openxmlformats.org/officeDocument/2006/relationships/image" Target="../media/image45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5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mailto:raildatamarketplace@raildeliverygroup.com" TargetMode="External"/><Relationship Id="rId1" Type="http://schemas.openxmlformats.org/officeDocument/2006/relationships/slideLayout" Target="../slideLayouts/slideLayout10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02D5D6-5EFE-4F6B-A185-A1B3FA33AE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73529" y="3352287"/>
            <a:ext cx="4035075" cy="122998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800" dirty="0"/>
              <a:t>Hayden Sutherland</a:t>
            </a:r>
          </a:p>
          <a:p>
            <a:r>
              <a:rPr lang="en-GB" sz="1800" dirty="0"/>
              <a:t>Carl Selby</a:t>
            </a:r>
          </a:p>
          <a:p>
            <a:r>
              <a:rPr lang="en-GB" sz="1800" dirty="0"/>
              <a:t>Clare Morrissey</a:t>
            </a:r>
            <a:endParaRPr lang="en-GB" sz="1800" dirty="0">
              <a:cs typeface="Arial"/>
            </a:endParaRPr>
          </a:p>
          <a:p>
            <a:endParaRPr lang="en-GB" sz="1800" dirty="0">
              <a:cs typeface="Arial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D4C57A4-FDDB-4572-9A36-AF3C549D57C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73529" y="2236881"/>
            <a:ext cx="4195728" cy="60027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dirty="0"/>
              <a:t>Rail Data Marketplace</a:t>
            </a:r>
          </a:p>
          <a:p>
            <a:r>
              <a:rPr lang="en-GB" sz="1800" dirty="0"/>
              <a:t>DT Hub</a:t>
            </a:r>
          </a:p>
        </p:txBody>
      </p:sp>
    </p:spTree>
    <p:extLst>
      <p:ext uri="{BB962C8B-B14F-4D97-AF65-F5344CB8AC3E}">
        <p14:creationId xmlns:p14="http://schemas.microsoft.com/office/powerpoint/2010/main" val="2221556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What is Big Data? | Bernard Marr">
            <a:extLst>
              <a:ext uri="{FF2B5EF4-FFF2-40B4-BE49-F238E27FC236}">
                <a16:creationId xmlns:a16="http://schemas.microsoft.com/office/drawing/2014/main" id="{A0879116-7647-62EB-C4AE-2361CC8B2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8753" y="1752886"/>
            <a:ext cx="3053247" cy="4432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27AE6B-66C6-2265-53B9-FB63AE1256B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54804" y="305370"/>
            <a:ext cx="8280400" cy="431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What is the problem?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0F12E20-B85F-BD98-25FD-AF9D8A6D92A4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80259" y="1752886"/>
            <a:ext cx="10646596" cy="4531710"/>
          </a:xfrm>
        </p:spPr>
        <p:txBody>
          <a:bodyPr>
            <a:normAutofit lnSpcReduction="10000"/>
          </a:bodyPr>
          <a:lstStyle/>
          <a:p>
            <a:r>
              <a:rPr lang="en-GB" sz="1800" dirty="0"/>
              <a:t>Rail is a fragmented ecosystem of providers from both the public &amp; private sectors.</a:t>
            </a:r>
          </a:p>
          <a:p>
            <a:pPr marL="0" indent="0">
              <a:buNone/>
            </a:pPr>
            <a:endParaRPr lang="en-GB" sz="1800" dirty="0"/>
          </a:p>
          <a:p>
            <a:r>
              <a:rPr lang="en-GB" sz="1800" dirty="0"/>
              <a:t>No clear cross-sector view about what data is collected or available.</a:t>
            </a:r>
          </a:p>
          <a:p>
            <a:endParaRPr lang="en-GB" sz="1800" dirty="0"/>
          </a:p>
          <a:p>
            <a:r>
              <a:rPr lang="en-GB" sz="1800" dirty="0"/>
              <a:t>Sector specific language &amp; acronyms hinder new entrants.</a:t>
            </a:r>
          </a:p>
          <a:p>
            <a:endParaRPr lang="en-GB" sz="1800" dirty="0"/>
          </a:p>
          <a:p>
            <a:r>
              <a:rPr lang="en-GB" sz="1800" b="0" i="0" dirty="0">
                <a:effectLst/>
              </a:rPr>
              <a:t>Gaining access to data is rarely straightforward.</a:t>
            </a:r>
          </a:p>
          <a:p>
            <a:endParaRPr lang="en-GB" sz="1800" b="0" i="0" dirty="0">
              <a:effectLst/>
            </a:endParaRPr>
          </a:p>
          <a:p>
            <a:r>
              <a:rPr lang="en-GB" sz="1800" dirty="0"/>
              <a:t>Data quality is likely to be unknown until the data can be accessed.</a:t>
            </a:r>
          </a:p>
          <a:p>
            <a:endParaRPr lang="en-GB" sz="1800" dirty="0"/>
          </a:p>
          <a:p>
            <a:r>
              <a:rPr lang="en-GB" sz="1800" b="0" i="0" dirty="0">
                <a:effectLst/>
              </a:rPr>
              <a:t>Data formats and standards are inconsistent</a:t>
            </a:r>
            <a:r>
              <a:rPr lang="en-GB" sz="1800" dirty="0"/>
              <a:t>.</a:t>
            </a:r>
          </a:p>
          <a:p>
            <a:endParaRPr lang="en-GB" sz="1800" dirty="0"/>
          </a:p>
          <a:p>
            <a:r>
              <a:rPr lang="en-GB" sz="1800" b="0" i="0" dirty="0">
                <a:effectLst/>
              </a:rPr>
              <a:t>Not all data is ‘open’.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C15C39-6C09-D6F6-E74C-73BF86286226}"/>
              </a:ext>
            </a:extLst>
          </p:cNvPr>
          <p:cNvSpPr txBox="1"/>
          <p:nvPr/>
        </p:nvSpPr>
        <p:spPr>
          <a:xfrm>
            <a:off x="10269352" y="3080913"/>
            <a:ext cx="11150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chemeClr val="bg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433807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83A8A34-8A8F-48C0-B12E-EB084D4698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70211" y="213540"/>
            <a:ext cx="8280400" cy="43180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Solution: Rail Data Marketplace?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E868C-0F28-4C4C-A660-A9BF2B00B6C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770563" y="2161285"/>
            <a:ext cx="7024167" cy="284043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The Rail Data Marketplace aims to simplify access to rail related data and open it up to a wider user base via a single access point with the aim of bringing together data sources and related services from across the industry and beyond. </a:t>
            </a:r>
            <a:endParaRPr lang="en-GB" sz="2400" dirty="0">
              <a:ea typeface="+mn-lt"/>
              <a:cs typeface="+mn-lt"/>
            </a:endParaRPr>
          </a:p>
        </p:txBody>
      </p:sp>
      <p:pic>
        <p:nvPicPr>
          <p:cNvPr id="2052" name="Picture 4" descr="Single Data Access Point to boost ESG Information | XBRL">
            <a:extLst>
              <a:ext uri="{FF2B5EF4-FFF2-40B4-BE49-F238E27FC236}">
                <a16:creationId xmlns:a16="http://schemas.microsoft.com/office/drawing/2014/main" id="{2257BE05-D373-19D0-C343-349A479261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0422" y="2161285"/>
            <a:ext cx="3931578" cy="2621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3804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7E402F-3553-4912-8C63-B814BA58F4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GB" sz="2600">
                <a:latin typeface="+mj-lt"/>
              </a:rPr>
              <a:t>RDM features</a:t>
            </a:r>
            <a:endParaRPr lang="en-US"/>
          </a:p>
          <a:p>
            <a:endParaRPr lang="en-GB" sz="2600" i="1">
              <a:latin typeface="+mj-lt"/>
            </a:endParaRPr>
          </a:p>
        </p:txBody>
      </p:sp>
      <p:sp>
        <p:nvSpPr>
          <p:cNvPr id="65" name="Freeform: Shape 124">
            <a:extLst>
              <a:ext uri="{FF2B5EF4-FFF2-40B4-BE49-F238E27FC236}">
                <a16:creationId xmlns:a16="http://schemas.microsoft.com/office/drawing/2014/main" id="{737F973F-D673-4DE4-A982-8DEE083545D8}"/>
              </a:ext>
            </a:extLst>
          </p:cNvPr>
          <p:cNvSpPr>
            <a:spLocks/>
          </p:cNvSpPr>
          <p:nvPr/>
        </p:nvSpPr>
        <p:spPr bwMode="auto">
          <a:xfrm rot="5400000">
            <a:off x="1887119" y="3343228"/>
            <a:ext cx="1486618" cy="986256"/>
          </a:xfrm>
          <a:custGeom>
            <a:avLst/>
            <a:gdLst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27463 w 1616599"/>
              <a:gd name="connsiteY20" fmla="*/ 1005847 h 1072488"/>
              <a:gd name="connsiteX21" fmla="*/ 740542 w 1616599"/>
              <a:gd name="connsiteY21" fmla="*/ 1005847 h 1072488"/>
              <a:gd name="connsiteX22" fmla="*/ 740542 w 1616599"/>
              <a:gd name="connsiteY22" fmla="*/ 1013866 h 1072488"/>
              <a:gd name="connsiteX23" fmla="*/ 734110 w 1616599"/>
              <a:gd name="connsiteY23" fmla="*/ 1004136 h 1072488"/>
              <a:gd name="connsiteX24" fmla="*/ 724128 w 1616599"/>
              <a:gd name="connsiteY24" fmla="*/ 999229 h 1072488"/>
              <a:gd name="connsiteX25" fmla="*/ 714146 w 1616599"/>
              <a:gd name="connsiteY25" fmla="*/ 995846 h 1072488"/>
              <a:gd name="connsiteX26" fmla="*/ 705687 w 1616599"/>
              <a:gd name="connsiteY26" fmla="*/ 994154 h 1072488"/>
              <a:gd name="connsiteX27" fmla="*/ 613986 w 1616599"/>
              <a:gd name="connsiteY27" fmla="*/ 1004136 h 1072488"/>
              <a:gd name="connsiteX28" fmla="*/ 525501 w 1616599"/>
              <a:gd name="connsiteY28" fmla="*/ 1020886 h 1072488"/>
              <a:gd name="connsiteX29" fmla="*/ 438876 w 1616599"/>
              <a:gd name="connsiteY29" fmla="*/ 1042542 h 1072488"/>
              <a:gd name="connsiteX30" fmla="*/ 353774 w 1616599"/>
              <a:gd name="connsiteY30" fmla="*/ 1070966 h 1072488"/>
              <a:gd name="connsiteX31" fmla="*/ 0 w 1616599"/>
              <a:gd name="connsiteY31" fmla="*/ 143472 h 1072488"/>
              <a:gd name="connsiteX32" fmla="*/ 133490 w 1616599"/>
              <a:gd name="connsiteY32" fmla="*/ 96776 h 1072488"/>
              <a:gd name="connsiteX33" fmla="*/ 272056 w 1616599"/>
              <a:gd name="connsiteY33" fmla="*/ 60062 h 1072488"/>
              <a:gd name="connsiteX34" fmla="*/ 412144 w 1616599"/>
              <a:gd name="connsiteY34" fmla="*/ 31808 h 1072488"/>
              <a:gd name="connsiteX35" fmla="*/ 557308 w 1616599"/>
              <a:gd name="connsiteY35" fmla="*/ 11674 h 1072488"/>
              <a:gd name="connsiteX36" fmla="*/ 703995 w 1616599"/>
              <a:gd name="connsiteY36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40542 w 1616599"/>
              <a:gd name="connsiteY21" fmla="*/ 1005847 h 1072488"/>
              <a:gd name="connsiteX22" fmla="*/ 740542 w 1616599"/>
              <a:gd name="connsiteY22" fmla="*/ 1013866 h 1072488"/>
              <a:gd name="connsiteX23" fmla="*/ 734110 w 1616599"/>
              <a:gd name="connsiteY23" fmla="*/ 1004136 h 1072488"/>
              <a:gd name="connsiteX24" fmla="*/ 724128 w 1616599"/>
              <a:gd name="connsiteY24" fmla="*/ 999229 h 1072488"/>
              <a:gd name="connsiteX25" fmla="*/ 714146 w 1616599"/>
              <a:gd name="connsiteY25" fmla="*/ 995846 h 1072488"/>
              <a:gd name="connsiteX26" fmla="*/ 705687 w 1616599"/>
              <a:gd name="connsiteY26" fmla="*/ 994154 h 1072488"/>
              <a:gd name="connsiteX27" fmla="*/ 613986 w 1616599"/>
              <a:gd name="connsiteY27" fmla="*/ 1004136 h 1072488"/>
              <a:gd name="connsiteX28" fmla="*/ 525501 w 1616599"/>
              <a:gd name="connsiteY28" fmla="*/ 1020886 h 1072488"/>
              <a:gd name="connsiteX29" fmla="*/ 438876 w 1616599"/>
              <a:gd name="connsiteY29" fmla="*/ 1042542 h 1072488"/>
              <a:gd name="connsiteX30" fmla="*/ 353774 w 1616599"/>
              <a:gd name="connsiteY30" fmla="*/ 1070966 h 1072488"/>
              <a:gd name="connsiteX31" fmla="*/ 0 w 1616599"/>
              <a:gd name="connsiteY31" fmla="*/ 143472 h 1072488"/>
              <a:gd name="connsiteX32" fmla="*/ 133490 w 1616599"/>
              <a:gd name="connsiteY32" fmla="*/ 96776 h 1072488"/>
              <a:gd name="connsiteX33" fmla="*/ 272056 w 1616599"/>
              <a:gd name="connsiteY33" fmla="*/ 60062 h 1072488"/>
              <a:gd name="connsiteX34" fmla="*/ 412144 w 1616599"/>
              <a:gd name="connsiteY34" fmla="*/ 31808 h 1072488"/>
              <a:gd name="connsiteX35" fmla="*/ 557308 w 1616599"/>
              <a:gd name="connsiteY35" fmla="*/ 11674 h 1072488"/>
              <a:gd name="connsiteX36" fmla="*/ 703995 w 1616599"/>
              <a:gd name="connsiteY36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40542 w 1616599"/>
              <a:gd name="connsiteY21" fmla="*/ 1005847 h 1072488"/>
              <a:gd name="connsiteX22" fmla="*/ 734110 w 1616599"/>
              <a:gd name="connsiteY22" fmla="*/ 1004136 h 1072488"/>
              <a:gd name="connsiteX23" fmla="*/ 724128 w 1616599"/>
              <a:gd name="connsiteY23" fmla="*/ 999229 h 1072488"/>
              <a:gd name="connsiteX24" fmla="*/ 714146 w 1616599"/>
              <a:gd name="connsiteY24" fmla="*/ 995846 h 1072488"/>
              <a:gd name="connsiteX25" fmla="*/ 705687 w 1616599"/>
              <a:gd name="connsiteY25" fmla="*/ 994154 h 1072488"/>
              <a:gd name="connsiteX26" fmla="*/ 613986 w 1616599"/>
              <a:gd name="connsiteY26" fmla="*/ 1004136 h 1072488"/>
              <a:gd name="connsiteX27" fmla="*/ 525501 w 1616599"/>
              <a:gd name="connsiteY27" fmla="*/ 1020886 h 1072488"/>
              <a:gd name="connsiteX28" fmla="*/ 438876 w 1616599"/>
              <a:gd name="connsiteY28" fmla="*/ 1042542 h 1072488"/>
              <a:gd name="connsiteX29" fmla="*/ 353774 w 1616599"/>
              <a:gd name="connsiteY29" fmla="*/ 1070966 h 1072488"/>
              <a:gd name="connsiteX30" fmla="*/ 0 w 1616599"/>
              <a:gd name="connsiteY30" fmla="*/ 143472 h 1072488"/>
              <a:gd name="connsiteX31" fmla="*/ 133490 w 1616599"/>
              <a:gd name="connsiteY31" fmla="*/ 96776 h 1072488"/>
              <a:gd name="connsiteX32" fmla="*/ 272056 w 1616599"/>
              <a:gd name="connsiteY32" fmla="*/ 60062 h 1072488"/>
              <a:gd name="connsiteX33" fmla="*/ 412144 w 1616599"/>
              <a:gd name="connsiteY33" fmla="*/ 31808 h 1072488"/>
              <a:gd name="connsiteX34" fmla="*/ 557308 w 1616599"/>
              <a:gd name="connsiteY34" fmla="*/ 11674 h 1072488"/>
              <a:gd name="connsiteX35" fmla="*/ 703995 w 1616599"/>
              <a:gd name="connsiteY35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40542 w 1616599"/>
              <a:gd name="connsiteY21" fmla="*/ 1005847 h 1072488"/>
              <a:gd name="connsiteX22" fmla="*/ 724128 w 1616599"/>
              <a:gd name="connsiteY22" fmla="*/ 999229 h 1072488"/>
              <a:gd name="connsiteX23" fmla="*/ 714146 w 1616599"/>
              <a:gd name="connsiteY23" fmla="*/ 995846 h 1072488"/>
              <a:gd name="connsiteX24" fmla="*/ 705687 w 1616599"/>
              <a:gd name="connsiteY24" fmla="*/ 994154 h 1072488"/>
              <a:gd name="connsiteX25" fmla="*/ 613986 w 1616599"/>
              <a:gd name="connsiteY25" fmla="*/ 1004136 h 1072488"/>
              <a:gd name="connsiteX26" fmla="*/ 525501 w 1616599"/>
              <a:gd name="connsiteY26" fmla="*/ 1020886 h 1072488"/>
              <a:gd name="connsiteX27" fmla="*/ 438876 w 1616599"/>
              <a:gd name="connsiteY27" fmla="*/ 1042542 h 1072488"/>
              <a:gd name="connsiteX28" fmla="*/ 353774 w 1616599"/>
              <a:gd name="connsiteY28" fmla="*/ 1070966 h 1072488"/>
              <a:gd name="connsiteX29" fmla="*/ 0 w 1616599"/>
              <a:gd name="connsiteY29" fmla="*/ 143472 h 1072488"/>
              <a:gd name="connsiteX30" fmla="*/ 133490 w 1616599"/>
              <a:gd name="connsiteY30" fmla="*/ 96776 h 1072488"/>
              <a:gd name="connsiteX31" fmla="*/ 272056 w 1616599"/>
              <a:gd name="connsiteY31" fmla="*/ 60062 h 1072488"/>
              <a:gd name="connsiteX32" fmla="*/ 412144 w 1616599"/>
              <a:gd name="connsiteY32" fmla="*/ 31808 h 1072488"/>
              <a:gd name="connsiteX33" fmla="*/ 557308 w 1616599"/>
              <a:gd name="connsiteY33" fmla="*/ 11674 h 1072488"/>
              <a:gd name="connsiteX34" fmla="*/ 703995 w 1616599"/>
              <a:gd name="connsiteY34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24128 w 1616599"/>
              <a:gd name="connsiteY21" fmla="*/ 999229 h 1072488"/>
              <a:gd name="connsiteX22" fmla="*/ 714146 w 1616599"/>
              <a:gd name="connsiteY22" fmla="*/ 995846 h 1072488"/>
              <a:gd name="connsiteX23" fmla="*/ 705687 w 1616599"/>
              <a:gd name="connsiteY23" fmla="*/ 994154 h 1072488"/>
              <a:gd name="connsiteX24" fmla="*/ 613986 w 1616599"/>
              <a:gd name="connsiteY24" fmla="*/ 1004136 h 1072488"/>
              <a:gd name="connsiteX25" fmla="*/ 525501 w 1616599"/>
              <a:gd name="connsiteY25" fmla="*/ 1020886 h 1072488"/>
              <a:gd name="connsiteX26" fmla="*/ 438876 w 1616599"/>
              <a:gd name="connsiteY26" fmla="*/ 1042542 h 1072488"/>
              <a:gd name="connsiteX27" fmla="*/ 353774 w 1616599"/>
              <a:gd name="connsiteY27" fmla="*/ 1070966 h 1072488"/>
              <a:gd name="connsiteX28" fmla="*/ 0 w 1616599"/>
              <a:gd name="connsiteY28" fmla="*/ 143472 h 1072488"/>
              <a:gd name="connsiteX29" fmla="*/ 133490 w 1616599"/>
              <a:gd name="connsiteY29" fmla="*/ 96776 h 1072488"/>
              <a:gd name="connsiteX30" fmla="*/ 272056 w 1616599"/>
              <a:gd name="connsiteY30" fmla="*/ 60062 h 1072488"/>
              <a:gd name="connsiteX31" fmla="*/ 412144 w 1616599"/>
              <a:gd name="connsiteY31" fmla="*/ 31808 h 1072488"/>
              <a:gd name="connsiteX32" fmla="*/ 557308 w 1616599"/>
              <a:gd name="connsiteY32" fmla="*/ 11674 h 1072488"/>
              <a:gd name="connsiteX33" fmla="*/ 703995 w 1616599"/>
              <a:gd name="connsiteY33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14146 w 1616599"/>
              <a:gd name="connsiteY21" fmla="*/ 995846 h 1072488"/>
              <a:gd name="connsiteX22" fmla="*/ 705687 w 1616599"/>
              <a:gd name="connsiteY22" fmla="*/ 994154 h 1072488"/>
              <a:gd name="connsiteX23" fmla="*/ 613986 w 1616599"/>
              <a:gd name="connsiteY23" fmla="*/ 1004136 h 1072488"/>
              <a:gd name="connsiteX24" fmla="*/ 525501 w 1616599"/>
              <a:gd name="connsiteY24" fmla="*/ 1020886 h 1072488"/>
              <a:gd name="connsiteX25" fmla="*/ 438876 w 1616599"/>
              <a:gd name="connsiteY25" fmla="*/ 1042542 h 1072488"/>
              <a:gd name="connsiteX26" fmla="*/ 353774 w 1616599"/>
              <a:gd name="connsiteY26" fmla="*/ 1070966 h 1072488"/>
              <a:gd name="connsiteX27" fmla="*/ 0 w 1616599"/>
              <a:gd name="connsiteY27" fmla="*/ 143472 h 1072488"/>
              <a:gd name="connsiteX28" fmla="*/ 133490 w 1616599"/>
              <a:gd name="connsiteY28" fmla="*/ 96776 h 1072488"/>
              <a:gd name="connsiteX29" fmla="*/ 272056 w 1616599"/>
              <a:gd name="connsiteY29" fmla="*/ 60062 h 1072488"/>
              <a:gd name="connsiteX30" fmla="*/ 412144 w 1616599"/>
              <a:gd name="connsiteY30" fmla="*/ 31808 h 1072488"/>
              <a:gd name="connsiteX31" fmla="*/ 557308 w 1616599"/>
              <a:gd name="connsiteY31" fmla="*/ 11674 h 1072488"/>
              <a:gd name="connsiteX32" fmla="*/ 703995 w 1616599"/>
              <a:gd name="connsiteY32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714146 w 1616599"/>
              <a:gd name="connsiteY20" fmla="*/ 995846 h 1072488"/>
              <a:gd name="connsiteX21" fmla="*/ 705687 w 1616599"/>
              <a:gd name="connsiteY21" fmla="*/ 994154 h 1072488"/>
              <a:gd name="connsiteX22" fmla="*/ 613986 w 1616599"/>
              <a:gd name="connsiteY22" fmla="*/ 1004136 h 1072488"/>
              <a:gd name="connsiteX23" fmla="*/ 525501 w 1616599"/>
              <a:gd name="connsiteY23" fmla="*/ 1020886 h 1072488"/>
              <a:gd name="connsiteX24" fmla="*/ 438876 w 1616599"/>
              <a:gd name="connsiteY24" fmla="*/ 1042542 h 1072488"/>
              <a:gd name="connsiteX25" fmla="*/ 353774 w 1616599"/>
              <a:gd name="connsiteY25" fmla="*/ 1070966 h 1072488"/>
              <a:gd name="connsiteX26" fmla="*/ 0 w 1616599"/>
              <a:gd name="connsiteY26" fmla="*/ 143472 h 1072488"/>
              <a:gd name="connsiteX27" fmla="*/ 133490 w 1616599"/>
              <a:gd name="connsiteY27" fmla="*/ 96776 h 1072488"/>
              <a:gd name="connsiteX28" fmla="*/ 272056 w 1616599"/>
              <a:gd name="connsiteY28" fmla="*/ 60062 h 1072488"/>
              <a:gd name="connsiteX29" fmla="*/ 412144 w 1616599"/>
              <a:gd name="connsiteY29" fmla="*/ 31808 h 1072488"/>
              <a:gd name="connsiteX30" fmla="*/ 557308 w 1616599"/>
              <a:gd name="connsiteY30" fmla="*/ 11674 h 1072488"/>
              <a:gd name="connsiteX31" fmla="*/ 703995 w 1616599"/>
              <a:gd name="connsiteY31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714146 w 1616599"/>
              <a:gd name="connsiteY19" fmla="*/ 995846 h 1072488"/>
              <a:gd name="connsiteX20" fmla="*/ 705687 w 1616599"/>
              <a:gd name="connsiteY20" fmla="*/ 994154 h 1072488"/>
              <a:gd name="connsiteX21" fmla="*/ 613986 w 1616599"/>
              <a:gd name="connsiteY21" fmla="*/ 1004136 h 1072488"/>
              <a:gd name="connsiteX22" fmla="*/ 525501 w 1616599"/>
              <a:gd name="connsiteY22" fmla="*/ 1020886 h 1072488"/>
              <a:gd name="connsiteX23" fmla="*/ 438876 w 1616599"/>
              <a:gd name="connsiteY23" fmla="*/ 1042542 h 1072488"/>
              <a:gd name="connsiteX24" fmla="*/ 353774 w 1616599"/>
              <a:gd name="connsiteY24" fmla="*/ 1070966 h 1072488"/>
              <a:gd name="connsiteX25" fmla="*/ 0 w 1616599"/>
              <a:gd name="connsiteY25" fmla="*/ 143472 h 1072488"/>
              <a:gd name="connsiteX26" fmla="*/ 133490 w 1616599"/>
              <a:gd name="connsiteY26" fmla="*/ 96776 h 1072488"/>
              <a:gd name="connsiteX27" fmla="*/ 272056 w 1616599"/>
              <a:gd name="connsiteY27" fmla="*/ 60062 h 1072488"/>
              <a:gd name="connsiteX28" fmla="*/ 412144 w 1616599"/>
              <a:gd name="connsiteY28" fmla="*/ 31808 h 1072488"/>
              <a:gd name="connsiteX29" fmla="*/ 557308 w 1616599"/>
              <a:gd name="connsiteY29" fmla="*/ 11674 h 1072488"/>
              <a:gd name="connsiteX30" fmla="*/ 703995 w 1616599"/>
              <a:gd name="connsiteY30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714146 w 1616599"/>
              <a:gd name="connsiteY18" fmla="*/ 995846 h 1072488"/>
              <a:gd name="connsiteX19" fmla="*/ 705687 w 1616599"/>
              <a:gd name="connsiteY19" fmla="*/ 994154 h 1072488"/>
              <a:gd name="connsiteX20" fmla="*/ 613986 w 1616599"/>
              <a:gd name="connsiteY20" fmla="*/ 1004136 h 1072488"/>
              <a:gd name="connsiteX21" fmla="*/ 525501 w 1616599"/>
              <a:gd name="connsiteY21" fmla="*/ 1020886 h 1072488"/>
              <a:gd name="connsiteX22" fmla="*/ 438876 w 1616599"/>
              <a:gd name="connsiteY22" fmla="*/ 1042542 h 1072488"/>
              <a:gd name="connsiteX23" fmla="*/ 353774 w 1616599"/>
              <a:gd name="connsiteY23" fmla="*/ 1070966 h 1072488"/>
              <a:gd name="connsiteX24" fmla="*/ 0 w 1616599"/>
              <a:gd name="connsiteY24" fmla="*/ 143472 h 1072488"/>
              <a:gd name="connsiteX25" fmla="*/ 133490 w 1616599"/>
              <a:gd name="connsiteY25" fmla="*/ 96776 h 1072488"/>
              <a:gd name="connsiteX26" fmla="*/ 272056 w 1616599"/>
              <a:gd name="connsiteY26" fmla="*/ 60062 h 1072488"/>
              <a:gd name="connsiteX27" fmla="*/ 412144 w 1616599"/>
              <a:gd name="connsiteY27" fmla="*/ 31808 h 1072488"/>
              <a:gd name="connsiteX28" fmla="*/ 557308 w 1616599"/>
              <a:gd name="connsiteY28" fmla="*/ 11674 h 1072488"/>
              <a:gd name="connsiteX29" fmla="*/ 703995 w 1616599"/>
              <a:gd name="connsiteY29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714146 w 1616599"/>
              <a:gd name="connsiteY17" fmla="*/ 995846 h 1072488"/>
              <a:gd name="connsiteX18" fmla="*/ 705687 w 1616599"/>
              <a:gd name="connsiteY18" fmla="*/ 994154 h 1072488"/>
              <a:gd name="connsiteX19" fmla="*/ 613986 w 1616599"/>
              <a:gd name="connsiteY19" fmla="*/ 1004136 h 1072488"/>
              <a:gd name="connsiteX20" fmla="*/ 525501 w 1616599"/>
              <a:gd name="connsiteY20" fmla="*/ 1020886 h 1072488"/>
              <a:gd name="connsiteX21" fmla="*/ 438876 w 1616599"/>
              <a:gd name="connsiteY21" fmla="*/ 1042542 h 1072488"/>
              <a:gd name="connsiteX22" fmla="*/ 353774 w 1616599"/>
              <a:gd name="connsiteY22" fmla="*/ 1070966 h 1072488"/>
              <a:gd name="connsiteX23" fmla="*/ 0 w 1616599"/>
              <a:gd name="connsiteY23" fmla="*/ 143472 h 1072488"/>
              <a:gd name="connsiteX24" fmla="*/ 133490 w 1616599"/>
              <a:gd name="connsiteY24" fmla="*/ 96776 h 1072488"/>
              <a:gd name="connsiteX25" fmla="*/ 272056 w 1616599"/>
              <a:gd name="connsiteY25" fmla="*/ 60062 h 1072488"/>
              <a:gd name="connsiteX26" fmla="*/ 412144 w 1616599"/>
              <a:gd name="connsiteY26" fmla="*/ 31808 h 1072488"/>
              <a:gd name="connsiteX27" fmla="*/ 557308 w 1616599"/>
              <a:gd name="connsiteY27" fmla="*/ 11674 h 1072488"/>
              <a:gd name="connsiteX28" fmla="*/ 703995 w 1616599"/>
              <a:gd name="connsiteY28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714146 w 1616599"/>
              <a:gd name="connsiteY16" fmla="*/ 995846 h 1072488"/>
              <a:gd name="connsiteX17" fmla="*/ 705687 w 1616599"/>
              <a:gd name="connsiteY17" fmla="*/ 994154 h 1072488"/>
              <a:gd name="connsiteX18" fmla="*/ 613986 w 1616599"/>
              <a:gd name="connsiteY18" fmla="*/ 1004136 h 1072488"/>
              <a:gd name="connsiteX19" fmla="*/ 525501 w 1616599"/>
              <a:gd name="connsiteY19" fmla="*/ 1020886 h 1072488"/>
              <a:gd name="connsiteX20" fmla="*/ 438876 w 1616599"/>
              <a:gd name="connsiteY20" fmla="*/ 1042542 h 1072488"/>
              <a:gd name="connsiteX21" fmla="*/ 353774 w 1616599"/>
              <a:gd name="connsiteY21" fmla="*/ 1070966 h 1072488"/>
              <a:gd name="connsiteX22" fmla="*/ 0 w 1616599"/>
              <a:gd name="connsiteY22" fmla="*/ 143472 h 1072488"/>
              <a:gd name="connsiteX23" fmla="*/ 133490 w 1616599"/>
              <a:gd name="connsiteY23" fmla="*/ 96776 h 1072488"/>
              <a:gd name="connsiteX24" fmla="*/ 272056 w 1616599"/>
              <a:gd name="connsiteY24" fmla="*/ 60062 h 1072488"/>
              <a:gd name="connsiteX25" fmla="*/ 412144 w 1616599"/>
              <a:gd name="connsiteY25" fmla="*/ 31808 h 1072488"/>
              <a:gd name="connsiteX26" fmla="*/ 557308 w 1616599"/>
              <a:gd name="connsiteY26" fmla="*/ 11674 h 1072488"/>
              <a:gd name="connsiteX27" fmla="*/ 703995 w 1616599"/>
              <a:gd name="connsiteY27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705687 w 1616599"/>
              <a:gd name="connsiteY16" fmla="*/ 994154 h 1072488"/>
              <a:gd name="connsiteX17" fmla="*/ 613986 w 1616599"/>
              <a:gd name="connsiteY17" fmla="*/ 1004136 h 1072488"/>
              <a:gd name="connsiteX18" fmla="*/ 525501 w 1616599"/>
              <a:gd name="connsiteY18" fmla="*/ 1020886 h 1072488"/>
              <a:gd name="connsiteX19" fmla="*/ 438876 w 1616599"/>
              <a:gd name="connsiteY19" fmla="*/ 1042542 h 1072488"/>
              <a:gd name="connsiteX20" fmla="*/ 353774 w 1616599"/>
              <a:gd name="connsiteY20" fmla="*/ 1070966 h 1072488"/>
              <a:gd name="connsiteX21" fmla="*/ 0 w 1616599"/>
              <a:gd name="connsiteY21" fmla="*/ 143472 h 1072488"/>
              <a:gd name="connsiteX22" fmla="*/ 133490 w 1616599"/>
              <a:gd name="connsiteY22" fmla="*/ 96776 h 1072488"/>
              <a:gd name="connsiteX23" fmla="*/ 272056 w 1616599"/>
              <a:gd name="connsiteY23" fmla="*/ 60062 h 1072488"/>
              <a:gd name="connsiteX24" fmla="*/ 412144 w 1616599"/>
              <a:gd name="connsiteY24" fmla="*/ 31808 h 1072488"/>
              <a:gd name="connsiteX25" fmla="*/ 557308 w 1616599"/>
              <a:gd name="connsiteY25" fmla="*/ 11674 h 1072488"/>
              <a:gd name="connsiteX26" fmla="*/ 703995 w 1616599"/>
              <a:gd name="connsiteY26" fmla="*/ 0 h 107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616599" h="1072488">
                <a:moveTo>
                  <a:pt x="703995" y="0"/>
                </a:moveTo>
                <a:lnTo>
                  <a:pt x="705687" y="0"/>
                </a:lnTo>
                <a:lnTo>
                  <a:pt x="864217" y="0"/>
                </a:lnTo>
                <a:lnTo>
                  <a:pt x="867600" y="0"/>
                </a:lnTo>
                <a:lnTo>
                  <a:pt x="869292" y="0"/>
                </a:lnTo>
                <a:lnTo>
                  <a:pt x="1001090" y="8460"/>
                </a:lnTo>
                <a:lnTo>
                  <a:pt x="1129505" y="23348"/>
                </a:lnTo>
                <a:lnTo>
                  <a:pt x="1254535" y="46696"/>
                </a:lnTo>
                <a:lnTo>
                  <a:pt x="1378043" y="76812"/>
                </a:lnTo>
                <a:lnTo>
                  <a:pt x="1499859" y="113526"/>
                </a:lnTo>
                <a:lnTo>
                  <a:pt x="1616599" y="155146"/>
                </a:lnTo>
                <a:lnTo>
                  <a:pt x="1231187" y="1072488"/>
                </a:lnTo>
                <a:lnTo>
                  <a:pt x="1144562" y="1042542"/>
                </a:lnTo>
                <a:lnTo>
                  <a:pt x="1052693" y="1019194"/>
                </a:lnTo>
                <a:lnTo>
                  <a:pt x="960993" y="1002444"/>
                </a:lnTo>
                <a:lnTo>
                  <a:pt x="865908" y="994154"/>
                </a:lnTo>
                <a:lnTo>
                  <a:pt x="705687" y="994154"/>
                </a:lnTo>
                <a:lnTo>
                  <a:pt x="613986" y="1004136"/>
                </a:lnTo>
                <a:lnTo>
                  <a:pt x="525501" y="1020886"/>
                </a:lnTo>
                <a:lnTo>
                  <a:pt x="438876" y="1042542"/>
                </a:lnTo>
                <a:lnTo>
                  <a:pt x="353774" y="1070966"/>
                </a:lnTo>
                <a:lnTo>
                  <a:pt x="0" y="143472"/>
                </a:lnTo>
                <a:lnTo>
                  <a:pt x="133490" y="96776"/>
                </a:lnTo>
                <a:lnTo>
                  <a:pt x="272056" y="60062"/>
                </a:lnTo>
                <a:lnTo>
                  <a:pt x="412144" y="31808"/>
                </a:lnTo>
                <a:lnTo>
                  <a:pt x="557308" y="11674"/>
                </a:lnTo>
                <a:lnTo>
                  <a:pt x="703995" y="0"/>
                </a:lnTo>
                <a:close/>
              </a:path>
            </a:pathLst>
          </a:custGeom>
          <a:solidFill>
            <a:srgbClr val="1C355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66" name="Freeform: Shape 125">
            <a:extLst>
              <a:ext uri="{FF2B5EF4-FFF2-40B4-BE49-F238E27FC236}">
                <a16:creationId xmlns:a16="http://schemas.microsoft.com/office/drawing/2014/main" id="{E0EC5C52-CE3E-4A31-B35F-E89BFC76991E}"/>
              </a:ext>
            </a:extLst>
          </p:cNvPr>
          <p:cNvSpPr>
            <a:spLocks/>
          </p:cNvSpPr>
          <p:nvPr/>
        </p:nvSpPr>
        <p:spPr bwMode="auto">
          <a:xfrm rot="8100000">
            <a:off x="1432847" y="4447506"/>
            <a:ext cx="1486618" cy="986256"/>
          </a:xfrm>
          <a:custGeom>
            <a:avLst/>
            <a:gdLst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27463 w 1616599"/>
              <a:gd name="connsiteY20" fmla="*/ 1005847 h 1072488"/>
              <a:gd name="connsiteX21" fmla="*/ 740542 w 1616599"/>
              <a:gd name="connsiteY21" fmla="*/ 1005847 h 1072488"/>
              <a:gd name="connsiteX22" fmla="*/ 740542 w 1616599"/>
              <a:gd name="connsiteY22" fmla="*/ 1013866 h 1072488"/>
              <a:gd name="connsiteX23" fmla="*/ 734110 w 1616599"/>
              <a:gd name="connsiteY23" fmla="*/ 1004136 h 1072488"/>
              <a:gd name="connsiteX24" fmla="*/ 724128 w 1616599"/>
              <a:gd name="connsiteY24" fmla="*/ 999229 h 1072488"/>
              <a:gd name="connsiteX25" fmla="*/ 714146 w 1616599"/>
              <a:gd name="connsiteY25" fmla="*/ 995846 h 1072488"/>
              <a:gd name="connsiteX26" fmla="*/ 705687 w 1616599"/>
              <a:gd name="connsiteY26" fmla="*/ 994154 h 1072488"/>
              <a:gd name="connsiteX27" fmla="*/ 613986 w 1616599"/>
              <a:gd name="connsiteY27" fmla="*/ 1004136 h 1072488"/>
              <a:gd name="connsiteX28" fmla="*/ 525501 w 1616599"/>
              <a:gd name="connsiteY28" fmla="*/ 1020886 h 1072488"/>
              <a:gd name="connsiteX29" fmla="*/ 438876 w 1616599"/>
              <a:gd name="connsiteY29" fmla="*/ 1042542 h 1072488"/>
              <a:gd name="connsiteX30" fmla="*/ 353774 w 1616599"/>
              <a:gd name="connsiteY30" fmla="*/ 1070966 h 1072488"/>
              <a:gd name="connsiteX31" fmla="*/ 0 w 1616599"/>
              <a:gd name="connsiteY31" fmla="*/ 143472 h 1072488"/>
              <a:gd name="connsiteX32" fmla="*/ 133490 w 1616599"/>
              <a:gd name="connsiteY32" fmla="*/ 96776 h 1072488"/>
              <a:gd name="connsiteX33" fmla="*/ 272056 w 1616599"/>
              <a:gd name="connsiteY33" fmla="*/ 60062 h 1072488"/>
              <a:gd name="connsiteX34" fmla="*/ 412144 w 1616599"/>
              <a:gd name="connsiteY34" fmla="*/ 31808 h 1072488"/>
              <a:gd name="connsiteX35" fmla="*/ 557308 w 1616599"/>
              <a:gd name="connsiteY35" fmla="*/ 11674 h 1072488"/>
              <a:gd name="connsiteX36" fmla="*/ 703995 w 1616599"/>
              <a:gd name="connsiteY36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40542 w 1616599"/>
              <a:gd name="connsiteY21" fmla="*/ 1005847 h 1072488"/>
              <a:gd name="connsiteX22" fmla="*/ 740542 w 1616599"/>
              <a:gd name="connsiteY22" fmla="*/ 1013866 h 1072488"/>
              <a:gd name="connsiteX23" fmla="*/ 734110 w 1616599"/>
              <a:gd name="connsiteY23" fmla="*/ 1004136 h 1072488"/>
              <a:gd name="connsiteX24" fmla="*/ 724128 w 1616599"/>
              <a:gd name="connsiteY24" fmla="*/ 999229 h 1072488"/>
              <a:gd name="connsiteX25" fmla="*/ 714146 w 1616599"/>
              <a:gd name="connsiteY25" fmla="*/ 995846 h 1072488"/>
              <a:gd name="connsiteX26" fmla="*/ 705687 w 1616599"/>
              <a:gd name="connsiteY26" fmla="*/ 994154 h 1072488"/>
              <a:gd name="connsiteX27" fmla="*/ 613986 w 1616599"/>
              <a:gd name="connsiteY27" fmla="*/ 1004136 h 1072488"/>
              <a:gd name="connsiteX28" fmla="*/ 525501 w 1616599"/>
              <a:gd name="connsiteY28" fmla="*/ 1020886 h 1072488"/>
              <a:gd name="connsiteX29" fmla="*/ 438876 w 1616599"/>
              <a:gd name="connsiteY29" fmla="*/ 1042542 h 1072488"/>
              <a:gd name="connsiteX30" fmla="*/ 353774 w 1616599"/>
              <a:gd name="connsiteY30" fmla="*/ 1070966 h 1072488"/>
              <a:gd name="connsiteX31" fmla="*/ 0 w 1616599"/>
              <a:gd name="connsiteY31" fmla="*/ 143472 h 1072488"/>
              <a:gd name="connsiteX32" fmla="*/ 133490 w 1616599"/>
              <a:gd name="connsiteY32" fmla="*/ 96776 h 1072488"/>
              <a:gd name="connsiteX33" fmla="*/ 272056 w 1616599"/>
              <a:gd name="connsiteY33" fmla="*/ 60062 h 1072488"/>
              <a:gd name="connsiteX34" fmla="*/ 412144 w 1616599"/>
              <a:gd name="connsiteY34" fmla="*/ 31808 h 1072488"/>
              <a:gd name="connsiteX35" fmla="*/ 557308 w 1616599"/>
              <a:gd name="connsiteY35" fmla="*/ 11674 h 1072488"/>
              <a:gd name="connsiteX36" fmla="*/ 703995 w 1616599"/>
              <a:gd name="connsiteY36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40542 w 1616599"/>
              <a:gd name="connsiteY21" fmla="*/ 1005847 h 1072488"/>
              <a:gd name="connsiteX22" fmla="*/ 734110 w 1616599"/>
              <a:gd name="connsiteY22" fmla="*/ 1004136 h 1072488"/>
              <a:gd name="connsiteX23" fmla="*/ 724128 w 1616599"/>
              <a:gd name="connsiteY23" fmla="*/ 999229 h 1072488"/>
              <a:gd name="connsiteX24" fmla="*/ 714146 w 1616599"/>
              <a:gd name="connsiteY24" fmla="*/ 995846 h 1072488"/>
              <a:gd name="connsiteX25" fmla="*/ 705687 w 1616599"/>
              <a:gd name="connsiteY25" fmla="*/ 994154 h 1072488"/>
              <a:gd name="connsiteX26" fmla="*/ 613986 w 1616599"/>
              <a:gd name="connsiteY26" fmla="*/ 1004136 h 1072488"/>
              <a:gd name="connsiteX27" fmla="*/ 525501 w 1616599"/>
              <a:gd name="connsiteY27" fmla="*/ 1020886 h 1072488"/>
              <a:gd name="connsiteX28" fmla="*/ 438876 w 1616599"/>
              <a:gd name="connsiteY28" fmla="*/ 1042542 h 1072488"/>
              <a:gd name="connsiteX29" fmla="*/ 353774 w 1616599"/>
              <a:gd name="connsiteY29" fmla="*/ 1070966 h 1072488"/>
              <a:gd name="connsiteX30" fmla="*/ 0 w 1616599"/>
              <a:gd name="connsiteY30" fmla="*/ 143472 h 1072488"/>
              <a:gd name="connsiteX31" fmla="*/ 133490 w 1616599"/>
              <a:gd name="connsiteY31" fmla="*/ 96776 h 1072488"/>
              <a:gd name="connsiteX32" fmla="*/ 272056 w 1616599"/>
              <a:gd name="connsiteY32" fmla="*/ 60062 h 1072488"/>
              <a:gd name="connsiteX33" fmla="*/ 412144 w 1616599"/>
              <a:gd name="connsiteY33" fmla="*/ 31808 h 1072488"/>
              <a:gd name="connsiteX34" fmla="*/ 557308 w 1616599"/>
              <a:gd name="connsiteY34" fmla="*/ 11674 h 1072488"/>
              <a:gd name="connsiteX35" fmla="*/ 703995 w 1616599"/>
              <a:gd name="connsiteY35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40542 w 1616599"/>
              <a:gd name="connsiteY21" fmla="*/ 1005847 h 1072488"/>
              <a:gd name="connsiteX22" fmla="*/ 724128 w 1616599"/>
              <a:gd name="connsiteY22" fmla="*/ 999229 h 1072488"/>
              <a:gd name="connsiteX23" fmla="*/ 714146 w 1616599"/>
              <a:gd name="connsiteY23" fmla="*/ 995846 h 1072488"/>
              <a:gd name="connsiteX24" fmla="*/ 705687 w 1616599"/>
              <a:gd name="connsiteY24" fmla="*/ 994154 h 1072488"/>
              <a:gd name="connsiteX25" fmla="*/ 613986 w 1616599"/>
              <a:gd name="connsiteY25" fmla="*/ 1004136 h 1072488"/>
              <a:gd name="connsiteX26" fmla="*/ 525501 w 1616599"/>
              <a:gd name="connsiteY26" fmla="*/ 1020886 h 1072488"/>
              <a:gd name="connsiteX27" fmla="*/ 438876 w 1616599"/>
              <a:gd name="connsiteY27" fmla="*/ 1042542 h 1072488"/>
              <a:gd name="connsiteX28" fmla="*/ 353774 w 1616599"/>
              <a:gd name="connsiteY28" fmla="*/ 1070966 h 1072488"/>
              <a:gd name="connsiteX29" fmla="*/ 0 w 1616599"/>
              <a:gd name="connsiteY29" fmla="*/ 143472 h 1072488"/>
              <a:gd name="connsiteX30" fmla="*/ 133490 w 1616599"/>
              <a:gd name="connsiteY30" fmla="*/ 96776 h 1072488"/>
              <a:gd name="connsiteX31" fmla="*/ 272056 w 1616599"/>
              <a:gd name="connsiteY31" fmla="*/ 60062 h 1072488"/>
              <a:gd name="connsiteX32" fmla="*/ 412144 w 1616599"/>
              <a:gd name="connsiteY32" fmla="*/ 31808 h 1072488"/>
              <a:gd name="connsiteX33" fmla="*/ 557308 w 1616599"/>
              <a:gd name="connsiteY33" fmla="*/ 11674 h 1072488"/>
              <a:gd name="connsiteX34" fmla="*/ 703995 w 1616599"/>
              <a:gd name="connsiteY34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24128 w 1616599"/>
              <a:gd name="connsiteY21" fmla="*/ 999229 h 1072488"/>
              <a:gd name="connsiteX22" fmla="*/ 714146 w 1616599"/>
              <a:gd name="connsiteY22" fmla="*/ 995846 h 1072488"/>
              <a:gd name="connsiteX23" fmla="*/ 705687 w 1616599"/>
              <a:gd name="connsiteY23" fmla="*/ 994154 h 1072488"/>
              <a:gd name="connsiteX24" fmla="*/ 613986 w 1616599"/>
              <a:gd name="connsiteY24" fmla="*/ 1004136 h 1072488"/>
              <a:gd name="connsiteX25" fmla="*/ 525501 w 1616599"/>
              <a:gd name="connsiteY25" fmla="*/ 1020886 h 1072488"/>
              <a:gd name="connsiteX26" fmla="*/ 438876 w 1616599"/>
              <a:gd name="connsiteY26" fmla="*/ 1042542 h 1072488"/>
              <a:gd name="connsiteX27" fmla="*/ 353774 w 1616599"/>
              <a:gd name="connsiteY27" fmla="*/ 1070966 h 1072488"/>
              <a:gd name="connsiteX28" fmla="*/ 0 w 1616599"/>
              <a:gd name="connsiteY28" fmla="*/ 143472 h 1072488"/>
              <a:gd name="connsiteX29" fmla="*/ 133490 w 1616599"/>
              <a:gd name="connsiteY29" fmla="*/ 96776 h 1072488"/>
              <a:gd name="connsiteX30" fmla="*/ 272056 w 1616599"/>
              <a:gd name="connsiteY30" fmla="*/ 60062 h 1072488"/>
              <a:gd name="connsiteX31" fmla="*/ 412144 w 1616599"/>
              <a:gd name="connsiteY31" fmla="*/ 31808 h 1072488"/>
              <a:gd name="connsiteX32" fmla="*/ 557308 w 1616599"/>
              <a:gd name="connsiteY32" fmla="*/ 11674 h 1072488"/>
              <a:gd name="connsiteX33" fmla="*/ 703995 w 1616599"/>
              <a:gd name="connsiteY33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14146 w 1616599"/>
              <a:gd name="connsiteY21" fmla="*/ 995846 h 1072488"/>
              <a:gd name="connsiteX22" fmla="*/ 705687 w 1616599"/>
              <a:gd name="connsiteY22" fmla="*/ 994154 h 1072488"/>
              <a:gd name="connsiteX23" fmla="*/ 613986 w 1616599"/>
              <a:gd name="connsiteY23" fmla="*/ 1004136 h 1072488"/>
              <a:gd name="connsiteX24" fmla="*/ 525501 w 1616599"/>
              <a:gd name="connsiteY24" fmla="*/ 1020886 h 1072488"/>
              <a:gd name="connsiteX25" fmla="*/ 438876 w 1616599"/>
              <a:gd name="connsiteY25" fmla="*/ 1042542 h 1072488"/>
              <a:gd name="connsiteX26" fmla="*/ 353774 w 1616599"/>
              <a:gd name="connsiteY26" fmla="*/ 1070966 h 1072488"/>
              <a:gd name="connsiteX27" fmla="*/ 0 w 1616599"/>
              <a:gd name="connsiteY27" fmla="*/ 143472 h 1072488"/>
              <a:gd name="connsiteX28" fmla="*/ 133490 w 1616599"/>
              <a:gd name="connsiteY28" fmla="*/ 96776 h 1072488"/>
              <a:gd name="connsiteX29" fmla="*/ 272056 w 1616599"/>
              <a:gd name="connsiteY29" fmla="*/ 60062 h 1072488"/>
              <a:gd name="connsiteX30" fmla="*/ 412144 w 1616599"/>
              <a:gd name="connsiteY30" fmla="*/ 31808 h 1072488"/>
              <a:gd name="connsiteX31" fmla="*/ 557308 w 1616599"/>
              <a:gd name="connsiteY31" fmla="*/ 11674 h 1072488"/>
              <a:gd name="connsiteX32" fmla="*/ 703995 w 1616599"/>
              <a:gd name="connsiteY32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714146 w 1616599"/>
              <a:gd name="connsiteY20" fmla="*/ 995846 h 1072488"/>
              <a:gd name="connsiteX21" fmla="*/ 705687 w 1616599"/>
              <a:gd name="connsiteY21" fmla="*/ 994154 h 1072488"/>
              <a:gd name="connsiteX22" fmla="*/ 613986 w 1616599"/>
              <a:gd name="connsiteY22" fmla="*/ 1004136 h 1072488"/>
              <a:gd name="connsiteX23" fmla="*/ 525501 w 1616599"/>
              <a:gd name="connsiteY23" fmla="*/ 1020886 h 1072488"/>
              <a:gd name="connsiteX24" fmla="*/ 438876 w 1616599"/>
              <a:gd name="connsiteY24" fmla="*/ 1042542 h 1072488"/>
              <a:gd name="connsiteX25" fmla="*/ 353774 w 1616599"/>
              <a:gd name="connsiteY25" fmla="*/ 1070966 h 1072488"/>
              <a:gd name="connsiteX26" fmla="*/ 0 w 1616599"/>
              <a:gd name="connsiteY26" fmla="*/ 143472 h 1072488"/>
              <a:gd name="connsiteX27" fmla="*/ 133490 w 1616599"/>
              <a:gd name="connsiteY27" fmla="*/ 96776 h 1072488"/>
              <a:gd name="connsiteX28" fmla="*/ 272056 w 1616599"/>
              <a:gd name="connsiteY28" fmla="*/ 60062 h 1072488"/>
              <a:gd name="connsiteX29" fmla="*/ 412144 w 1616599"/>
              <a:gd name="connsiteY29" fmla="*/ 31808 h 1072488"/>
              <a:gd name="connsiteX30" fmla="*/ 557308 w 1616599"/>
              <a:gd name="connsiteY30" fmla="*/ 11674 h 1072488"/>
              <a:gd name="connsiteX31" fmla="*/ 703995 w 1616599"/>
              <a:gd name="connsiteY31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714146 w 1616599"/>
              <a:gd name="connsiteY19" fmla="*/ 995846 h 1072488"/>
              <a:gd name="connsiteX20" fmla="*/ 705687 w 1616599"/>
              <a:gd name="connsiteY20" fmla="*/ 994154 h 1072488"/>
              <a:gd name="connsiteX21" fmla="*/ 613986 w 1616599"/>
              <a:gd name="connsiteY21" fmla="*/ 1004136 h 1072488"/>
              <a:gd name="connsiteX22" fmla="*/ 525501 w 1616599"/>
              <a:gd name="connsiteY22" fmla="*/ 1020886 h 1072488"/>
              <a:gd name="connsiteX23" fmla="*/ 438876 w 1616599"/>
              <a:gd name="connsiteY23" fmla="*/ 1042542 h 1072488"/>
              <a:gd name="connsiteX24" fmla="*/ 353774 w 1616599"/>
              <a:gd name="connsiteY24" fmla="*/ 1070966 h 1072488"/>
              <a:gd name="connsiteX25" fmla="*/ 0 w 1616599"/>
              <a:gd name="connsiteY25" fmla="*/ 143472 h 1072488"/>
              <a:gd name="connsiteX26" fmla="*/ 133490 w 1616599"/>
              <a:gd name="connsiteY26" fmla="*/ 96776 h 1072488"/>
              <a:gd name="connsiteX27" fmla="*/ 272056 w 1616599"/>
              <a:gd name="connsiteY27" fmla="*/ 60062 h 1072488"/>
              <a:gd name="connsiteX28" fmla="*/ 412144 w 1616599"/>
              <a:gd name="connsiteY28" fmla="*/ 31808 h 1072488"/>
              <a:gd name="connsiteX29" fmla="*/ 557308 w 1616599"/>
              <a:gd name="connsiteY29" fmla="*/ 11674 h 1072488"/>
              <a:gd name="connsiteX30" fmla="*/ 703995 w 1616599"/>
              <a:gd name="connsiteY30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714146 w 1616599"/>
              <a:gd name="connsiteY18" fmla="*/ 995846 h 1072488"/>
              <a:gd name="connsiteX19" fmla="*/ 705687 w 1616599"/>
              <a:gd name="connsiteY19" fmla="*/ 994154 h 1072488"/>
              <a:gd name="connsiteX20" fmla="*/ 613986 w 1616599"/>
              <a:gd name="connsiteY20" fmla="*/ 1004136 h 1072488"/>
              <a:gd name="connsiteX21" fmla="*/ 525501 w 1616599"/>
              <a:gd name="connsiteY21" fmla="*/ 1020886 h 1072488"/>
              <a:gd name="connsiteX22" fmla="*/ 438876 w 1616599"/>
              <a:gd name="connsiteY22" fmla="*/ 1042542 h 1072488"/>
              <a:gd name="connsiteX23" fmla="*/ 353774 w 1616599"/>
              <a:gd name="connsiteY23" fmla="*/ 1070966 h 1072488"/>
              <a:gd name="connsiteX24" fmla="*/ 0 w 1616599"/>
              <a:gd name="connsiteY24" fmla="*/ 143472 h 1072488"/>
              <a:gd name="connsiteX25" fmla="*/ 133490 w 1616599"/>
              <a:gd name="connsiteY25" fmla="*/ 96776 h 1072488"/>
              <a:gd name="connsiteX26" fmla="*/ 272056 w 1616599"/>
              <a:gd name="connsiteY26" fmla="*/ 60062 h 1072488"/>
              <a:gd name="connsiteX27" fmla="*/ 412144 w 1616599"/>
              <a:gd name="connsiteY27" fmla="*/ 31808 h 1072488"/>
              <a:gd name="connsiteX28" fmla="*/ 557308 w 1616599"/>
              <a:gd name="connsiteY28" fmla="*/ 11674 h 1072488"/>
              <a:gd name="connsiteX29" fmla="*/ 703995 w 1616599"/>
              <a:gd name="connsiteY29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714146 w 1616599"/>
              <a:gd name="connsiteY17" fmla="*/ 995846 h 1072488"/>
              <a:gd name="connsiteX18" fmla="*/ 705687 w 1616599"/>
              <a:gd name="connsiteY18" fmla="*/ 994154 h 1072488"/>
              <a:gd name="connsiteX19" fmla="*/ 613986 w 1616599"/>
              <a:gd name="connsiteY19" fmla="*/ 1004136 h 1072488"/>
              <a:gd name="connsiteX20" fmla="*/ 525501 w 1616599"/>
              <a:gd name="connsiteY20" fmla="*/ 1020886 h 1072488"/>
              <a:gd name="connsiteX21" fmla="*/ 438876 w 1616599"/>
              <a:gd name="connsiteY21" fmla="*/ 1042542 h 1072488"/>
              <a:gd name="connsiteX22" fmla="*/ 353774 w 1616599"/>
              <a:gd name="connsiteY22" fmla="*/ 1070966 h 1072488"/>
              <a:gd name="connsiteX23" fmla="*/ 0 w 1616599"/>
              <a:gd name="connsiteY23" fmla="*/ 143472 h 1072488"/>
              <a:gd name="connsiteX24" fmla="*/ 133490 w 1616599"/>
              <a:gd name="connsiteY24" fmla="*/ 96776 h 1072488"/>
              <a:gd name="connsiteX25" fmla="*/ 272056 w 1616599"/>
              <a:gd name="connsiteY25" fmla="*/ 60062 h 1072488"/>
              <a:gd name="connsiteX26" fmla="*/ 412144 w 1616599"/>
              <a:gd name="connsiteY26" fmla="*/ 31808 h 1072488"/>
              <a:gd name="connsiteX27" fmla="*/ 557308 w 1616599"/>
              <a:gd name="connsiteY27" fmla="*/ 11674 h 1072488"/>
              <a:gd name="connsiteX28" fmla="*/ 703995 w 1616599"/>
              <a:gd name="connsiteY28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714146 w 1616599"/>
              <a:gd name="connsiteY16" fmla="*/ 995846 h 1072488"/>
              <a:gd name="connsiteX17" fmla="*/ 705687 w 1616599"/>
              <a:gd name="connsiteY17" fmla="*/ 994154 h 1072488"/>
              <a:gd name="connsiteX18" fmla="*/ 613986 w 1616599"/>
              <a:gd name="connsiteY18" fmla="*/ 1004136 h 1072488"/>
              <a:gd name="connsiteX19" fmla="*/ 525501 w 1616599"/>
              <a:gd name="connsiteY19" fmla="*/ 1020886 h 1072488"/>
              <a:gd name="connsiteX20" fmla="*/ 438876 w 1616599"/>
              <a:gd name="connsiteY20" fmla="*/ 1042542 h 1072488"/>
              <a:gd name="connsiteX21" fmla="*/ 353774 w 1616599"/>
              <a:gd name="connsiteY21" fmla="*/ 1070966 h 1072488"/>
              <a:gd name="connsiteX22" fmla="*/ 0 w 1616599"/>
              <a:gd name="connsiteY22" fmla="*/ 143472 h 1072488"/>
              <a:gd name="connsiteX23" fmla="*/ 133490 w 1616599"/>
              <a:gd name="connsiteY23" fmla="*/ 96776 h 1072488"/>
              <a:gd name="connsiteX24" fmla="*/ 272056 w 1616599"/>
              <a:gd name="connsiteY24" fmla="*/ 60062 h 1072488"/>
              <a:gd name="connsiteX25" fmla="*/ 412144 w 1616599"/>
              <a:gd name="connsiteY25" fmla="*/ 31808 h 1072488"/>
              <a:gd name="connsiteX26" fmla="*/ 557308 w 1616599"/>
              <a:gd name="connsiteY26" fmla="*/ 11674 h 1072488"/>
              <a:gd name="connsiteX27" fmla="*/ 703995 w 1616599"/>
              <a:gd name="connsiteY27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705687 w 1616599"/>
              <a:gd name="connsiteY16" fmla="*/ 994154 h 1072488"/>
              <a:gd name="connsiteX17" fmla="*/ 613986 w 1616599"/>
              <a:gd name="connsiteY17" fmla="*/ 1004136 h 1072488"/>
              <a:gd name="connsiteX18" fmla="*/ 525501 w 1616599"/>
              <a:gd name="connsiteY18" fmla="*/ 1020886 h 1072488"/>
              <a:gd name="connsiteX19" fmla="*/ 438876 w 1616599"/>
              <a:gd name="connsiteY19" fmla="*/ 1042542 h 1072488"/>
              <a:gd name="connsiteX20" fmla="*/ 353774 w 1616599"/>
              <a:gd name="connsiteY20" fmla="*/ 1070966 h 1072488"/>
              <a:gd name="connsiteX21" fmla="*/ 0 w 1616599"/>
              <a:gd name="connsiteY21" fmla="*/ 143472 h 1072488"/>
              <a:gd name="connsiteX22" fmla="*/ 133490 w 1616599"/>
              <a:gd name="connsiteY22" fmla="*/ 96776 h 1072488"/>
              <a:gd name="connsiteX23" fmla="*/ 272056 w 1616599"/>
              <a:gd name="connsiteY23" fmla="*/ 60062 h 1072488"/>
              <a:gd name="connsiteX24" fmla="*/ 412144 w 1616599"/>
              <a:gd name="connsiteY24" fmla="*/ 31808 h 1072488"/>
              <a:gd name="connsiteX25" fmla="*/ 557308 w 1616599"/>
              <a:gd name="connsiteY25" fmla="*/ 11674 h 1072488"/>
              <a:gd name="connsiteX26" fmla="*/ 703995 w 1616599"/>
              <a:gd name="connsiteY26" fmla="*/ 0 h 107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616599" h="1072488">
                <a:moveTo>
                  <a:pt x="703995" y="0"/>
                </a:moveTo>
                <a:lnTo>
                  <a:pt x="705687" y="0"/>
                </a:lnTo>
                <a:lnTo>
                  <a:pt x="864217" y="0"/>
                </a:lnTo>
                <a:lnTo>
                  <a:pt x="867600" y="0"/>
                </a:lnTo>
                <a:lnTo>
                  <a:pt x="869292" y="0"/>
                </a:lnTo>
                <a:lnTo>
                  <a:pt x="1001090" y="8460"/>
                </a:lnTo>
                <a:lnTo>
                  <a:pt x="1129505" y="23348"/>
                </a:lnTo>
                <a:lnTo>
                  <a:pt x="1254535" y="46696"/>
                </a:lnTo>
                <a:lnTo>
                  <a:pt x="1378043" y="76812"/>
                </a:lnTo>
                <a:lnTo>
                  <a:pt x="1499859" y="113526"/>
                </a:lnTo>
                <a:lnTo>
                  <a:pt x="1616599" y="155146"/>
                </a:lnTo>
                <a:lnTo>
                  <a:pt x="1231187" y="1072488"/>
                </a:lnTo>
                <a:lnTo>
                  <a:pt x="1144562" y="1042542"/>
                </a:lnTo>
                <a:lnTo>
                  <a:pt x="1052693" y="1019194"/>
                </a:lnTo>
                <a:lnTo>
                  <a:pt x="960993" y="1002444"/>
                </a:lnTo>
                <a:lnTo>
                  <a:pt x="865908" y="994154"/>
                </a:lnTo>
                <a:lnTo>
                  <a:pt x="705687" y="994154"/>
                </a:lnTo>
                <a:lnTo>
                  <a:pt x="613986" y="1004136"/>
                </a:lnTo>
                <a:lnTo>
                  <a:pt x="525501" y="1020886"/>
                </a:lnTo>
                <a:lnTo>
                  <a:pt x="438876" y="1042542"/>
                </a:lnTo>
                <a:lnTo>
                  <a:pt x="353774" y="1070966"/>
                </a:lnTo>
                <a:lnTo>
                  <a:pt x="0" y="143472"/>
                </a:lnTo>
                <a:lnTo>
                  <a:pt x="133490" y="96776"/>
                </a:lnTo>
                <a:lnTo>
                  <a:pt x="272056" y="60062"/>
                </a:lnTo>
                <a:lnTo>
                  <a:pt x="412144" y="31808"/>
                </a:lnTo>
                <a:lnTo>
                  <a:pt x="557308" y="11674"/>
                </a:lnTo>
                <a:lnTo>
                  <a:pt x="703995" y="0"/>
                </a:lnTo>
                <a:close/>
              </a:path>
            </a:pathLst>
          </a:custGeom>
          <a:solidFill>
            <a:srgbClr val="E0592B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67" name="Freeform: Shape 123">
            <a:extLst>
              <a:ext uri="{FF2B5EF4-FFF2-40B4-BE49-F238E27FC236}">
                <a16:creationId xmlns:a16="http://schemas.microsoft.com/office/drawing/2014/main" id="{E1B3D0F1-B628-4F25-B44B-BBCF56C4C614}"/>
              </a:ext>
            </a:extLst>
          </p:cNvPr>
          <p:cNvSpPr>
            <a:spLocks/>
          </p:cNvSpPr>
          <p:nvPr/>
        </p:nvSpPr>
        <p:spPr bwMode="auto">
          <a:xfrm rot="2700000">
            <a:off x="1444911" y="2220732"/>
            <a:ext cx="1486618" cy="986256"/>
          </a:xfrm>
          <a:custGeom>
            <a:avLst/>
            <a:gdLst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27463 w 1616599"/>
              <a:gd name="connsiteY20" fmla="*/ 1005847 h 1072488"/>
              <a:gd name="connsiteX21" fmla="*/ 740542 w 1616599"/>
              <a:gd name="connsiteY21" fmla="*/ 1005847 h 1072488"/>
              <a:gd name="connsiteX22" fmla="*/ 740542 w 1616599"/>
              <a:gd name="connsiteY22" fmla="*/ 1013866 h 1072488"/>
              <a:gd name="connsiteX23" fmla="*/ 734110 w 1616599"/>
              <a:gd name="connsiteY23" fmla="*/ 1004136 h 1072488"/>
              <a:gd name="connsiteX24" fmla="*/ 724128 w 1616599"/>
              <a:gd name="connsiteY24" fmla="*/ 999229 h 1072488"/>
              <a:gd name="connsiteX25" fmla="*/ 714146 w 1616599"/>
              <a:gd name="connsiteY25" fmla="*/ 995846 h 1072488"/>
              <a:gd name="connsiteX26" fmla="*/ 705687 w 1616599"/>
              <a:gd name="connsiteY26" fmla="*/ 994154 h 1072488"/>
              <a:gd name="connsiteX27" fmla="*/ 613986 w 1616599"/>
              <a:gd name="connsiteY27" fmla="*/ 1004136 h 1072488"/>
              <a:gd name="connsiteX28" fmla="*/ 525501 w 1616599"/>
              <a:gd name="connsiteY28" fmla="*/ 1020886 h 1072488"/>
              <a:gd name="connsiteX29" fmla="*/ 438876 w 1616599"/>
              <a:gd name="connsiteY29" fmla="*/ 1042542 h 1072488"/>
              <a:gd name="connsiteX30" fmla="*/ 353774 w 1616599"/>
              <a:gd name="connsiteY30" fmla="*/ 1070966 h 1072488"/>
              <a:gd name="connsiteX31" fmla="*/ 0 w 1616599"/>
              <a:gd name="connsiteY31" fmla="*/ 143472 h 1072488"/>
              <a:gd name="connsiteX32" fmla="*/ 133490 w 1616599"/>
              <a:gd name="connsiteY32" fmla="*/ 96776 h 1072488"/>
              <a:gd name="connsiteX33" fmla="*/ 272056 w 1616599"/>
              <a:gd name="connsiteY33" fmla="*/ 60062 h 1072488"/>
              <a:gd name="connsiteX34" fmla="*/ 412144 w 1616599"/>
              <a:gd name="connsiteY34" fmla="*/ 31808 h 1072488"/>
              <a:gd name="connsiteX35" fmla="*/ 557308 w 1616599"/>
              <a:gd name="connsiteY35" fmla="*/ 11674 h 1072488"/>
              <a:gd name="connsiteX36" fmla="*/ 703995 w 1616599"/>
              <a:gd name="connsiteY36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40542 w 1616599"/>
              <a:gd name="connsiteY21" fmla="*/ 1005847 h 1072488"/>
              <a:gd name="connsiteX22" fmla="*/ 740542 w 1616599"/>
              <a:gd name="connsiteY22" fmla="*/ 1013866 h 1072488"/>
              <a:gd name="connsiteX23" fmla="*/ 734110 w 1616599"/>
              <a:gd name="connsiteY23" fmla="*/ 1004136 h 1072488"/>
              <a:gd name="connsiteX24" fmla="*/ 724128 w 1616599"/>
              <a:gd name="connsiteY24" fmla="*/ 999229 h 1072488"/>
              <a:gd name="connsiteX25" fmla="*/ 714146 w 1616599"/>
              <a:gd name="connsiteY25" fmla="*/ 995846 h 1072488"/>
              <a:gd name="connsiteX26" fmla="*/ 705687 w 1616599"/>
              <a:gd name="connsiteY26" fmla="*/ 994154 h 1072488"/>
              <a:gd name="connsiteX27" fmla="*/ 613986 w 1616599"/>
              <a:gd name="connsiteY27" fmla="*/ 1004136 h 1072488"/>
              <a:gd name="connsiteX28" fmla="*/ 525501 w 1616599"/>
              <a:gd name="connsiteY28" fmla="*/ 1020886 h 1072488"/>
              <a:gd name="connsiteX29" fmla="*/ 438876 w 1616599"/>
              <a:gd name="connsiteY29" fmla="*/ 1042542 h 1072488"/>
              <a:gd name="connsiteX30" fmla="*/ 353774 w 1616599"/>
              <a:gd name="connsiteY30" fmla="*/ 1070966 h 1072488"/>
              <a:gd name="connsiteX31" fmla="*/ 0 w 1616599"/>
              <a:gd name="connsiteY31" fmla="*/ 143472 h 1072488"/>
              <a:gd name="connsiteX32" fmla="*/ 133490 w 1616599"/>
              <a:gd name="connsiteY32" fmla="*/ 96776 h 1072488"/>
              <a:gd name="connsiteX33" fmla="*/ 272056 w 1616599"/>
              <a:gd name="connsiteY33" fmla="*/ 60062 h 1072488"/>
              <a:gd name="connsiteX34" fmla="*/ 412144 w 1616599"/>
              <a:gd name="connsiteY34" fmla="*/ 31808 h 1072488"/>
              <a:gd name="connsiteX35" fmla="*/ 557308 w 1616599"/>
              <a:gd name="connsiteY35" fmla="*/ 11674 h 1072488"/>
              <a:gd name="connsiteX36" fmla="*/ 703995 w 1616599"/>
              <a:gd name="connsiteY36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40542 w 1616599"/>
              <a:gd name="connsiteY21" fmla="*/ 1005847 h 1072488"/>
              <a:gd name="connsiteX22" fmla="*/ 734110 w 1616599"/>
              <a:gd name="connsiteY22" fmla="*/ 1004136 h 1072488"/>
              <a:gd name="connsiteX23" fmla="*/ 724128 w 1616599"/>
              <a:gd name="connsiteY23" fmla="*/ 999229 h 1072488"/>
              <a:gd name="connsiteX24" fmla="*/ 714146 w 1616599"/>
              <a:gd name="connsiteY24" fmla="*/ 995846 h 1072488"/>
              <a:gd name="connsiteX25" fmla="*/ 705687 w 1616599"/>
              <a:gd name="connsiteY25" fmla="*/ 994154 h 1072488"/>
              <a:gd name="connsiteX26" fmla="*/ 613986 w 1616599"/>
              <a:gd name="connsiteY26" fmla="*/ 1004136 h 1072488"/>
              <a:gd name="connsiteX27" fmla="*/ 525501 w 1616599"/>
              <a:gd name="connsiteY27" fmla="*/ 1020886 h 1072488"/>
              <a:gd name="connsiteX28" fmla="*/ 438876 w 1616599"/>
              <a:gd name="connsiteY28" fmla="*/ 1042542 h 1072488"/>
              <a:gd name="connsiteX29" fmla="*/ 353774 w 1616599"/>
              <a:gd name="connsiteY29" fmla="*/ 1070966 h 1072488"/>
              <a:gd name="connsiteX30" fmla="*/ 0 w 1616599"/>
              <a:gd name="connsiteY30" fmla="*/ 143472 h 1072488"/>
              <a:gd name="connsiteX31" fmla="*/ 133490 w 1616599"/>
              <a:gd name="connsiteY31" fmla="*/ 96776 h 1072488"/>
              <a:gd name="connsiteX32" fmla="*/ 272056 w 1616599"/>
              <a:gd name="connsiteY32" fmla="*/ 60062 h 1072488"/>
              <a:gd name="connsiteX33" fmla="*/ 412144 w 1616599"/>
              <a:gd name="connsiteY33" fmla="*/ 31808 h 1072488"/>
              <a:gd name="connsiteX34" fmla="*/ 557308 w 1616599"/>
              <a:gd name="connsiteY34" fmla="*/ 11674 h 1072488"/>
              <a:gd name="connsiteX35" fmla="*/ 703995 w 1616599"/>
              <a:gd name="connsiteY35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40542 w 1616599"/>
              <a:gd name="connsiteY21" fmla="*/ 1005847 h 1072488"/>
              <a:gd name="connsiteX22" fmla="*/ 724128 w 1616599"/>
              <a:gd name="connsiteY22" fmla="*/ 999229 h 1072488"/>
              <a:gd name="connsiteX23" fmla="*/ 714146 w 1616599"/>
              <a:gd name="connsiteY23" fmla="*/ 995846 h 1072488"/>
              <a:gd name="connsiteX24" fmla="*/ 705687 w 1616599"/>
              <a:gd name="connsiteY24" fmla="*/ 994154 h 1072488"/>
              <a:gd name="connsiteX25" fmla="*/ 613986 w 1616599"/>
              <a:gd name="connsiteY25" fmla="*/ 1004136 h 1072488"/>
              <a:gd name="connsiteX26" fmla="*/ 525501 w 1616599"/>
              <a:gd name="connsiteY26" fmla="*/ 1020886 h 1072488"/>
              <a:gd name="connsiteX27" fmla="*/ 438876 w 1616599"/>
              <a:gd name="connsiteY27" fmla="*/ 1042542 h 1072488"/>
              <a:gd name="connsiteX28" fmla="*/ 353774 w 1616599"/>
              <a:gd name="connsiteY28" fmla="*/ 1070966 h 1072488"/>
              <a:gd name="connsiteX29" fmla="*/ 0 w 1616599"/>
              <a:gd name="connsiteY29" fmla="*/ 143472 h 1072488"/>
              <a:gd name="connsiteX30" fmla="*/ 133490 w 1616599"/>
              <a:gd name="connsiteY30" fmla="*/ 96776 h 1072488"/>
              <a:gd name="connsiteX31" fmla="*/ 272056 w 1616599"/>
              <a:gd name="connsiteY31" fmla="*/ 60062 h 1072488"/>
              <a:gd name="connsiteX32" fmla="*/ 412144 w 1616599"/>
              <a:gd name="connsiteY32" fmla="*/ 31808 h 1072488"/>
              <a:gd name="connsiteX33" fmla="*/ 557308 w 1616599"/>
              <a:gd name="connsiteY33" fmla="*/ 11674 h 1072488"/>
              <a:gd name="connsiteX34" fmla="*/ 703995 w 1616599"/>
              <a:gd name="connsiteY34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24128 w 1616599"/>
              <a:gd name="connsiteY21" fmla="*/ 999229 h 1072488"/>
              <a:gd name="connsiteX22" fmla="*/ 714146 w 1616599"/>
              <a:gd name="connsiteY22" fmla="*/ 995846 h 1072488"/>
              <a:gd name="connsiteX23" fmla="*/ 705687 w 1616599"/>
              <a:gd name="connsiteY23" fmla="*/ 994154 h 1072488"/>
              <a:gd name="connsiteX24" fmla="*/ 613986 w 1616599"/>
              <a:gd name="connsiteY24" fmla="*/ 1004136 h 1072488"/>
              <a:gd name="connsiteX25" fmla="*/ 525501 w 1616599"/>
              <a:gd name="connsiteY25" fmla="*/ 1020886 h 1072488"/>
              <a:gd name="connsiteX26" fmla="*/ 438876 w 1616599"/>
              <a:gd name="connsiteY26" fmla="*/ 1042542 h 1072488"/>
              <a:gd name="connsiteX27" fmla="*/ 353774 w 1616599"/>
              <a:gd name="connsiteY27" fmla="*/ 1070966 h 1072488"/>
              <a:gd name="connsiteX28" fmla="*/ 0 w 1616599"/>
              <a:gd name="connsiteY28" fmla="*/ 143472 h 1072488"/>
              <a:gd name="connsiteX29" fmla="*/ 133490 w 1616599"/>
              <a:gd name="connsiteY29" fmla="*/ 96776 h 1072488"/>
              <a:gd name="connsiteX30" fmla="*/ 272056 w 1616599"/>
              <a:gd name="connsiteY30" fmla="*/ 60062 h 1072488"/>
              <a:gd name="connsiteX31" fmla="*/ 412144 w 1616599"/>
              <a:gd name="connsiteY31" fmla="*/ 31808 h 1072488"/>
              <a:gd name="connsiteX32" fmla="*/ 557308 w 1616599"/>
              <a:gd name="connsiteY32" fmla="*/ 11674 h 1072488"/>
              <a:gd name="connsiteX33" fmla="*/ 703995 w 1616599"/>
              <a:gd name="connsiteY33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14146 w 1616599"/>
              <a:gd name="connsiteY21" fmla="*/ 995846 h 1072488"/>
              <a:gd name="connsiteX22" fmla="*/ 705687 w 1616599"/>
              <a:gd name="connsiteY22" fmla="*/ 994154 h 1072488"/>
              <a:gd name="connsiteX23" fmla="*/ 613986 w 1616599"/>
              <a:gd name="connsiteY23" fmla="*/ 1004136 h 1072488"/>
              <a:gd name="connsiteX24" fmla="*/ 525501 w 1616599"/>
              <a:gd name="connsiteY24" fmla="*/ 1020886 h 1072488"/>
              <a:gd name="connsiteX25" fmla="*/ 438876 w 1616599"/>
              <a:gd name="connsiteY25" fmla="*/ 1042542 h 1072488"/>
              <a:gd name="connsiteX26" fmla="*/ 353774 w 1616599"/>
              <a:gd name="connsiteY26" fmla="*/ 1070966 h 1072488"/>
              <a:gd name="connsiteX27" fmla="*/ 0 w 1616599"/>
              <a:gd name="connsiteY27" fmla="*/ 143472 h 1072488"/>
              <a:gd name="connsiteX28" fmla="*/ 133490 w 1616599"/>
              <a:gd name="connsiteY28" fmla="*/ 96776 h 1072488"/>
              <a:gd name="connsiteX29" fmla="*/ 272056 w 1616599"/>
              <a:gd name="connsiteY29" fmla="*/ 60062 h 1072488"/>
              <a:gd name="connsiteX30" fmla="*/ 412144 w 1616599"/>
              <a:gd name="connsiteY30" fmla="*/ 31808 h 1072488"/>
              <a:gd name="connsiteX31" fmla="*/ 557308 w 1616599"/>
              <a:gd name="connsiteY31" fmla="*/ 11674 h 1072488"/>
              <a:gd name="connsiteX32" fmla="*/ 703995 w 1616599"/>
              <a:gd name="connsiteY32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714146 w 1616599"/>
              <a:gd name="connsiteY20" fmla="*/ 995846 h 1072488"/>
              <a:gd name="connsiteX21" fmla="*/ 705687 w 1616599"/>
              <a:gd name="connsiteY21" fmla="*/ 994154 h 1072488"/>
              <a:gd name="connsiteX22" fmla="*/ 613986 w 1616599"/>
              <a:gd name="connsiteY22" fmla="*/ 1004136 h 1072488"/>
              <a:gd name="connsiteX23" fmla="*/ 525501 w 1616599"/>
              <a:gd name="connsiteY23" fmla="*/ 1020886 h 1072488"/>
              <a:gd name="connsiteX24" fmla="*/ 438876 w 1616599"/>
              <a:gd name="connsiteY24" fmla="*/ 1042542 h 1072488"/>
              <a:gd name="connsiteX25" fmla="*/ 353774 w 1616599"/>
              <a:gd name="connsiteY25" fmla="*/ 1070966 h 1072488"/>
              <a:gd name="connsiteX26" fmla="*/ 0 w 1616599"/>
              <a:gd name="connsiteY26" fmla="*/ 143472 h 1072488"/>
              <a:gd name="connsiteX27" fmla="*/ 133490 w 1616599"/>
              <a:gd name="connsiteY27" fmla="*/ 96776 h 1072488"/>
              <a:gd name="connsiteX28" fmla="*/ 272056 w 1616599"/>
              <a:gd name="connsiteY28" fmla="*/ 60062 h 1072488"/>
              <a:gd name="connsiteX29" fmla="*/ 412144 w 1616599"/>
              <a:gd name="connsiteY29" fmla="*/ 31808 h 1072488"/>
              <a:gd name="connsiteX30" fmla="*/ 557308 w 1616599"/>
              <a:gd name="connsiteY30" fmla="*/ 11674 h 1072488"/>
              <a:gd name="connsiteX31" fmla="*/ 703995 w 1616599"/>
              <a:gd name="connsiteY31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714146 w 1616599"/>
              <a:gd name="connsiteY19" fmla="*/ 995846 h 1072488"/>
              <a:gd name="connsiteX20" fmla="*/ 705687 w 1616599"/>
              <a:gd name="connsiteY20" fmla="*/ 994154 h 1072488"/>
              <a:gd name="connsiteX21" fmla="*/ 613986 w 1616599"/>
              <a:gd name="connsiteY21" fmla="*/ 1004136 h 1072488"/>
              <a:gd name="connsiteX22" fmla="*/ 525501 w 1616599"/>
              <a:gd name="connsiteY22" fmla="*/ 1020886 h 1072488"/>
              <a:gd name="connsiteX23" fmla="*/ 438876 w 1616599"/>
              <a:gd name="connsiteY23" fmla="*/ 1042542 h 1072488"/>
              <a:gd name="connsiteX24" fmla="*/ 353774 w 1616599"/>
              <a:gd name="connsiteY24" fmla="*/ 1070966 h 1072488"/>
              <a:gd name="connsiteX25" fmla="*/ 0 w 1616599"/>
              <a:gd name="connsiteY25" fmla="*/ 143472 h 1072488"/>
              <a:gd name="connsiteX26" fmla="*/ 133490 w 1616599"/>
              <a:gd name="connsiteY26" fmla="*/ 96776 h 1072488"/>
              <a:gd name="connsiteX27" fmla="*/ 272056 w 1616599"/>
              <a:gd name="connsiteY27" fmla="*/ 60062 h 1072488"/>
              <a:gd name="connsiteX28" fmla="*/ 412144 w 1616599"/>
              <a:gd name="connsiteY28" fmla="*/ 31808 h 1072488"/>
              <a:gd name="connsiteX29" fmla="*/ 557308 w 1616599"/>
              <a:gd name="connsiteY29" fmla="*/ 11674 h 1072488"/>
              <a:gd name="connsiteX30" fmla="*/ 703995 w 1616599"/>
              <a:gd name="connsiteY30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714146 w 1616599"/>
              <a:gd name="connsiteY18" fmla="*/ 995846 h 1072488"/>
              <a:gd name="connsiteX19" fmla="*/ 705687 w 1616599"/>
              <a:gd name="connsiteY19" fmla="*/ 994154 h 1072488"/>
              <a:gd name="connsiteX20" fmla="*/ 613986 w 1616599"/>
              <a:gd name="connsiteY20" fmla="*/ 1004136 h 1072488"/>
              <a:gd name="connsiteX21" fmla="*/ 525501 w 1616599"/>
              <a:gd name="connsiteY21" fmla="*/ 1020886 h 1072488"/>
              <a:gd name="connsiteX22" fmla="*/ 438876 w 1616599"/>
              <a:gd name="connsiteY22" fmla="*/ 1042542 h 1072488"/>
              <a:gd name="connsiteX23" fmla="*/ 353774 w 1616599"/>
              <a:gd name="connsiteY23" fmla="*/ 1070966 h 1072488"/>
              <a:gd name="connsiteX24" fmla="*/ 0 w 1616599"/>
              <a:gd name="connsiteY24" fmla="*/ 143472 h 1072488"/>
              <a:gd name="connsiteX25" fmla="*/ 133490 w 1616599"/>
              <a:gd name="connsiteY25" fmla="*/ 96776 h 1072488"/>
              <a:gd name="connsiteX26" fmla="*/ 272056 w 1616599"/>
              <a:gd name="connsiteY26" fmla="*/ 60062 h 1072488"/>
              <a:gd name="connsiteX27" fmla="*/ 412144 w 1616599"/>
              <a:gd name="connsiteY27" fmla="*/ 31808 h 1072488"/>
              <a:gd name="connsiteX28" fmla="*/ 557308 w 1616599"/>
              <a:gd name="connsiteY28" fmla="*/ 11674 h 1072488"/>
              <a:gd name="connsiteX29" fmla="*/ 703995 w 1616599"/>
              <a:gd name="connsiteY29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714146 w 1616599"/>
              <a:gd name="connsiteY17" fmla="*/ 995846 h 1072488"/>
              <a:gd name="connsiteX18" fmla="*/ 705687 w 1616599"/>
              <a:gd name="connsiteY18" fmla="*/ 994154 h 1072488"/>
              <a:gd name="connsiteX19" fmla="*/ 613986 w 1616599"/>
              <a:gd name="connsiteY19" fmla="*/ 1004136 h 1072488"/>
              <a:gd name="connsiteX20" fmla="*/ 525501 w 1616599"/>
              <a:gd name="connsiteY20" fmla="*/ 1020886 h 1072488"/>
              <a:gd name="connsiteX21" fmla="*/ 438876 w 1616599"/>
              <a:gd name="connsiteY21" fmla="*/ 1042542 h 1072488"/>
              <a:gd name="connsiteX22" fmla="*/ 353774 w 1616599"/>
              <a:gd name="connsiteY22" fmla="*/ 1070966 h 1072488"/>
              <a:gd name="connsiteX23" fmla="*/ 0 w 1616599"/>
              <a:gd name="connsiteY23" fmla="*/ 143472 h 1072488"/>
              <a:gd name="connsiteX24" fmla="*/ 133490 w 1616599"/>
              <a:gd name="connsiteY24" fmla="*/ 96776 h 1072488"/>
              <a:gd name="connsiteX25" fmla="*/ 272056 w 1616599"/>
              <a:gd name="connsiteY25" fmla="*/ 60062 h 1072488"/>
              <a:gd name="connsiteX26" fmla="*/ 412144 w 1616599"/>
              <a:gd name="connsiteY26" fmla="*/ 31808 h 1072488"/>
              <a:gd name="connsiteX27" fmla="*/ 557308 w 1616599"/>
              <a:gd name="connsiteY27" fmla="*/ 11674 h 1072488"/>
              <a:gd name="connsiteX28" fmla="*/ 703995 w 1616599"/>
              <a:gd name="connsiteY28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714146 w 1616599"/>
              <a:gd name="connsiteY16" fmla="*/ 995846 h 1072488"/>
              <a:gd name="connsiteX17" fmla="*/ 705687 w 1616599"/>
              <a:gd name="connsiteY17" fmla="*/ 994154 h 1072488"/>
              <a:gd name="connsiteX18" fmla="*/ 613986 w 1616599"/>
              <a:gd name="connsiteY18" fmla="*/ 1004136 h 1072488"/>
              <a:gd name="connsiteX19" fmla="*/ 525501 w 1616599"/>
              <a:gd name="connsiteY19" fmla="*/ 1020886 h 1072488"/>
              <a:gd name="connsiteX20" fmla="*/ 438876 w 1616599"/>
              <a:gd name="connsiteY20" fmla="*/ 1042542 h 1072488"/>
              <a:gd name="connsiteX21" fmla="*/ 353774 w 1616599"/>
              <a:gd name="connsiteY21" fmla="*/ 1070966 h 1072488"/>
              <a:gd name="connsiteX22" fmla="*/ 0 w 1616599"/>
              <a:gd name="connsiteY22" fmla="*/ 143472 h 1072488"/>
              <a:gd name="connsiteX23" fmla="*/ 133490 w 1616599"/>
              <a:gd name="connsiteY23" fmla="*/ 96776 h 1072488"/>
              <a:gd name="connsiteX24" fmla="*/ 272056 w 1616599"/>
              <a:gd name="connsiteY24" fmla="*/ 60062 h 1072488"/>
              <a:gd name="connsiteX25" fmla="*/ 412144 w 1616599"/>
              <a:gd name="connsiteY25" fmla="*/ 31808 h 1072488"/>
              <a:gd name="connsiteX26" fmla="*/ 557308 w 1616599"/>
              <a:gd name="connsiteY26" fmla="*/ 11674 h 1072488"/>
              <a:gd name="connsiteX27" fmla="*/ 703995 w 1616599"/>
              <a:gd name="connsiteY27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705687 w 1616599"/>
              <a:gd name="connsiteY16" fmla="*/ 994154 h 1072488"/>
              <a:gd name="connsiteX17" fmla="*/ 613986 w 1616599"/>
              <a:gd name="connsiteY17" fmla="*/ 1004136 h 1072488"/>
              <a:gd name="connsiteX18" fmla="*/ 525501 w 1616599"/>
              <a:gd name="connsiteY18" fmla="*/ 1020886 h 1072488"/>
              <a:gd name="connsiteX19" fmla="*/ 438876 w 1616599"/>
              <a:gd name="connsiteY19" fmla="*/ 1042542 h 1072488"/>
              <a:gd name="connsiteX20" fmla="*/ 353774 w 1616599"/>
              <a:gd name="connsiteY20" fmla="*/ 1070966 h 1072488"/>
              <a:gd name="connsiteX21" fmla="*/ 0 w 1616599"/>
              <a:gd name="connsiteY21" fmla="*/ 143472 h 1072488"/>
              <a:gd name="connsiteX22" fmla="*/ 133490 w 1616599"/>
              <a:gd name="connsiteY22" fmla="*/ 96776 h 1072488"/>
              <a:gd name="connsiteX23" fmla="*/ 272056 w 1616599"/>
              <a:gd name="connsiteY23" fmla="*/ 60062 h 1072488"/>
              <a:gd name="connsiteX24" fmla="*/ 412144 w 1616599"/>
              <a:gd name="connsiteY24" fmla="*/ 31808 h 1072488"/>
              <a:gd name="connsiteX25" fmla="*/ 557308 w 1616599"/>
              <a:gd name="connsiteY25" fmla="*/ 11674 h 1072488"/>
              <a:gd name="connsiteX26" fmla="*/ 703995 w 1616599"/>
              <a:gd name="connsiteY26" fmla="*/ 0 h 107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616599" h="1072488">
                <a:moveTo>
                  <a:pt x="703995" y="0"/>
                </a:moveTo>
                <a:lnTo>
                  <a:pt x="705687" y="0"/>
                </a:lnTo>
                <a:lnTo>
                  <a:pt x="864217" y="0"/>
                </a:lnTo>
                <a:lnTo>
                  <a:pt x="867600" y="0"/>
                </a:lnTo>
                <a:lnTo>
                  <a:pt x="869292" y="0"/>
                </a:lnTo>
                <a:lnTo>
                  <a:pt x="1001090" y="8460"/>
                </a:lnTo>
                <a:lnTo>
                  <a:pt x="1129505" y="23348"/>
                </a:lnTo>
                <a:lnTo>
                  <a:pt x="1254535" y="46696"/>
                </a:lnTo>
                <a:lnTo>
                  <a:pt x="1378043" y="76812"/>
                </a:lnTo>
                <a:lnTo>
                  <a:pt x="1499859" y="113526"/>
                </a:lnTo>
                <a:lnTo>
                  <a:pt x="1616599" y="155146"/>
                </a:lnTo>
                <a:lnTo>
                  <a:pt x="1231187" y="1072488"/>
                </a:lnTo>
                <a:lnTo>
                  <a:pt x="1144562" y="1042542"/>
                </a:lnTo>
                <a:lnTo>
                  <a:pt x="1052693" y="1019194"/>
                </a:lnTo>
                <a:lnTo>
                  <a:pt x="960993" y="1002444"/>
                </a:lnTo>
                <a:lnTo>
                  <a:pt x="865908" y="994154"/>
                </a:lnTo>
                <a:lnTo>
                  <a:pt x="705687" y="994154"/>
                </a:lnTo>
                <a:lnTo>
                  <a:pt x="613986" y="1004136"/>
                </a:lnTo>
                <a:lnTo>
                  <a:pt x="525501" y="1020886"/>
                </a:lnTo>
                <a:lnTo>
                  <a:pt x="438876" y="1042542"/>
                </a:lnTo>
                <a:lnTo>
                  <a:pt x="353774" y="1070966"/>
                </a:lnTo>
                <a:lnTo>
                  <a:pt x="0" y="143472"/>
                </a:lnTo>
                <a:lnTo>
                  <a:pt x="133490" y="96776"/>
                </a:lnTo>
                <a:lnTo>
                  <a:pt x="272056" y="60062"/>
                </a:lnTo>
                <a:lnTo>
                  <a:pt x="412144" y="31808"/>
                </a:lnTo>
                <a:lnTo>
                  <a:pt x="557308" y="11674"/>
                </a:lnTo>
                <a:lnTo>
                  <a:pt x="703995" y="0"/>
                </a:lnTo>
                <a:close/>
              </a:path>
            </a:pathLst>
          </a:custGeom>
          <a:solidFill>
            <a:srgbClr val="4C868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68" name="Freeform: Shape 106">
            <a:extLst>
              <a:ext uri="{FF2B5EF4-FFF2-40B4-BE49-F238E27FC236}">
                <a16:creationId xmlns:a16="http://schemas.microsoft.com/office/drawing/2014/main" id="{D6B382C2-6F8A-49C9-8850-86BD2E5826C1}"/>
              </a:ext>
            </a:extLst>
          </p:cNvPr>
          <p:cNvSpPr>
            <a:spLocks/>
          </p:cNvSpPr>
          <p:nvPr/>
        </p:nvSpPr>
        <p:spPr bwMode="auto">
          <a:xfrm>
            <a:off x="314544" y="1749636"/>
            <a:ext cx="1486618" cy="986256"/>
          </a:xfrm>
          <a:custGeom>
            <a:avLst/>
            <a:gdLst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27463 w 1616599"/>
              <a:gd name="connsiteY20" fmla="*/ 1005847 h 1072488"/>
              <a:gd name="connsiteX21" fmla="*/ 740542 w 1616599"/>
              <a:gd name="connsiteY21" fmla="*/ 1005847 h 1072488"/>
              <a:gd name="connsiteX22" fmla="*/ 740542 w 1616599"/>
              <a:gd name="connsiteY22" fmla="*/ 1013866 h 1072488"/>
              <a:gd name="connsiteX23" fmla="*/ 734110 w 1616599"/>
              <a:gd name="connsiteY23" fmla="*/ 1004136 h 1072488"/>
              <a:gd name="connsiteX24" fmla="*/ 724128 w 1616599"/>
              <a:gd name="connsiteY24" fmla="*/ 999229 h 1072488"/>
              <a:gd name="connsiteX25" fmla="*/ 714146 w 1616599"/>
              <a:gd name="connsiteY25" fmla="*/ 995846 h 1072488"/>
              <a:gd name="connsiteX26" fmla="*/ 705687 w 1616599"/>
              <a:gd name="connsiteY26" fmla="*/ 994154 h 1072488"/>
              <a:gd name="connsiteX27" fmla="*/ 613986 w 1616599"/>
              <a:gd name="connsiteY27" fmla="*/ 1004136 h 1072488"/>
              <a:gd name="connsiteX28" fmla="*/ 525501 w 1616599"/>
              <a:gd name="connsiteY28" fmla="*/ 1020886 h 1072488"/>
              <a:gd name="connsiteX29" fmla="*/ 438876 w 1616599"/>
              <a:gd name="connsiteY29" fmla="*/ 1042542 h 1072488"/>
              <a:gd name="connsiteX30" fmla="*/ 353774 w 1616599"/>
              <a:gd name="connsiteY30" fmla="*/ 1070966 h 1072488"/>
              <a:gd name="connsiteX31" fmla="*/ 0 w 1616599"/>
              <a:gd name="connsiteY31" fmla="*/ 143472 h 1072488"/>
              <a:gd name="connsiteX32" fmla="*/ 133490 w 1616599"/>
              <a:gd name="connsiteY32" fmla="*/ 96776 h 1072488"/>
              <a:gd name="connsiteX33" fmla="*/ 272056 w 1616599"/>
              <a:gd name="connsiteY33" fmla="*/ 60062 h 1072488"/>
              <a:gd name="connsiteX34" fmla="*/ 412144 w 1616599"/>
              <a:gd name="connsiteY34" fmla="*/ 31808 h 1072488"/>
              <a:gd name="connsiteX35" fmla="*/ 557308 w 1616599"/>
              <a:gd name="connsiteY35" fmla="*/ 11674 h 1072488"/>
              <a:gd name="connsiteX36" fmla="*/ 703995 w 1616599"/>
              <a:gd name="connsiteY36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40542 w 1616599"/>
              <a:gd name="connsiteY21" fmla="*/ 1005847 h 1072488"/>
              <a:gd name="connsiteX22" fmla="*/ 740542 w 1616599"/>
              <a:gd name="connsiteY22" fmla="*/ 1013866 h 1072488"/>
              <a:gd name="connsiteX23" fmla="*/ 734110 w 1616599"/>
              <a:gd name="connsiteY23" fmla="*/ 1004136 h 1072488"/>
              <a:gd name="connsiteX24" fmla="*/ 724128 w 1616599"/>
              <a:gd name="connsiteY24" fmla="*/ 999229 h 1072488"/>
              <a:gd name="connsiteX25" fmla="*/ 714146 w 1616599"/>
              <a:gd name="connsiteY25" fmla="*/ 995846 h 1072488"/>
              <a:gd name="connsiteX26" fmla="*/ 705687 w 1616599"/>
              <a:gd name="connsiteY26" fmla="*/ 994154 h 1072488"/>
              <a:gd name="connsiteX27" fmla="*/ 613986 w 1616599"/>
              <a:gd name="connsiteY27" fmla="*/ 1004136 h 1072488"/>
              <a:gd name="connsiteX28" fmla="*/ 525501 w 1616599"/>
              <a:gd name="connsiteY28" fmla="*/ 1020886 h 1072488"/>
              <a:gd name="connsiteX29" fmla="*/ 438876 w 1616599"/>
              <a:gd name="connsiteY29" fmla="*/ 1042542 h 1072488"/>
              <a:gd name="connsiteX30" fmla="*/ 353774 w 1616599"/>
              <a:gd name="connsiteY30" fmla="*/ 1070966 h 1072488"/>
              <a:gd name="connsiteX31" fmla="*/ 0 w 1616599"/>
              <a:gd name="connsiteY31" fmla="*/ 143472 h 1072488"/>
              <a:gd name="connsiteX32" fmla="*/ 133490 w 1616599"/>
              <a:gd name="connsiteY32" fmla="*/ 96776 h 1072488"/>
              <a:gd name="connsiteX33" fmla="*/ 272056 w 1616599"/>
              <a:gd name="connsiteY33" fmla="*/ 60062 h 1072488"/>
              <a:gd name="connsiteX34" fmla="*/ 412144 w 1616599"/>
              <a:gd name="connsiteY34" fmla="*/ 31808 h 1072488"/>
              <a:gd name="connsiteX35" fmla="*/ 557308 w 1616599"/>
              <a:gd name="connsiteY35" fmla="*/ 11674 h 1072488"/>
              <a:gd name="connsiteX36" fmla="*/ 703995 w 1616599"/>
              <a:gd name="connsiteY36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40542 w 1616599"/>
              <a:gd name="connsiteY21" fmla="*/ 1005847 h 1072488"/>
              <a:gd name="connsiteX22" fmla="*/ 734110 w 1616599"/>
              <a:gd name="connsiteY22" fmla="*/ 1004136 h 1072488"/>
              <a:gd name="connsiteX23" fmla="*/ 724128 w 1616599"/>
              <a:gd name="connsiteY23" fmla="*/ 999229 h 1072488"/>
              <a:gd name="connsiteX24" fmla="*/ 714146 w 1616599"/>
              <a:gd name="connsiteY24" fmla="*/ 995846 h 1072488"/>
              <a:gd name="connsiteX25" fmla="*/ 705687 w 1616599"/>
              <a:gd name="connsiteY25" fmla="*/ 994154 h 1072488"/>
              <a:gd name="connsiteX26" fmla="*/ 613986 w 1616599"/>
              <a:gd name="connsiteY26" fmla="*/ 1004136 h 1072488"/>
              <a:gd name="connsiteX27" fmla="*/ 525501 w 1616599"/>
              <a:gd name="connsiteY27" fmla="*/ 1020886 h 1072488"/>
              <a:gd name="connsiteX28" fmla="*/ 438876 w 1616599"/>
              <a:gd name="connsiteY28" fmla="*/ 1042542 h 1072488"/>
              <a:gd name="connsiteX29" fmla="*/ 353774 w 1616599"/>
              <a:gd name="connsiteY29" fmla="*/ 1070966 h 1072488"/>
              <a:gd name="connsiteX30" fmla="*/ 0 w 1616599"/>
              <a:gd name="connsiteY30" fmla="*/ 143472 h 1072488"/>
              <a:gd name="connsiteX31" fmla="*/ 133490 w 1616599"/>
              <a:gd name="connsiteY31" fmla="*/ 96776 h 1072488"/>
              <a:gd name="connsiteX32" fmla="*/ 272056 w 1616599"/>
              <a:gd name="connsiteY32" fmla="*/ 60062 h 1072488"/>
              <a:gd name="connsiteX33" fmla="*/ 412144 w 1616599"/>
              <a:gd name="connsiteY33" fmla="*/ 31808 h 1072488"/>
              <a:gd name="connsiteX34" fmla="*/ 557308 w 1616599"/>
              <a:gd name="connsiteY34" fmla="*/ 11674 h 1072488"/>
              <a:gd name="connsiteX35" fmla="*/ 703995 w 1616599"/>
              <a:gd name="connsiteY35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40542 w 1616599"/>
              <a:gd name="connsiteY21" fmla="*/ 1005847 h 1072488"/>
              <a:gd name="connsiteX22" fmla="*/ 724128 w 1616599"/>
              <a:gd name="connsiteY22" fmla="*/ 999229 h 1072488"/>
              <a:gd name="connsiteX23" fmla="*/ 714146 w 1616599"/>
              <a:gd name="connsiteY23" fmla="*/ 995846 h 1072488"/>
              <a:gd name="connsiteX24" fmla="*/ 705687 w 1616599"/>
              <a:gd name="connsiteY24" fmla="*/ 994154 h 1072488"/>
              <a:gd name="connsiteX25" fmla="*/ 613986 w 1616599"/>
              <a:gd name="connsiteY25" fmla="*/ 1004136 h 1072488"/>
              <a:gd name="connsiteX26" fmla="*/ 525501 w 1616599"/>
              <a:gd name="connsiteY26" fmla="*/ 1020886 h 1072488"/>
              <a:gd name="connsiteX27" fmla="*/ 438876 w 1616599"/>
              <a:gd name="connsiteY27" fmla="*/ 1042542 h 1072488"/>
              <a:gd name="connsiteX28" fmla="*/ 353774 w 1616599"/>
              <a:gd name="connsiteY28" fmla="*/ 1070966 h 1072488"/>
              <a:gd name="connsiteX29" fmla="*/ 0 w 1616599"/>
              <a:gd name="connsiteY29" fmla="*/ 143472 h 1072488"/>
              <a:gd name="connsiteX30" fmla="*/ 133490 w 1616599"/>
              <a:gd name="connsiteY30" fmla="*/ 96776 h 1072488"/>
              <a:gd name="connsiteX31" fmla="*/ 272056 w 1616599"/>
              <a:gd name="connsiteY31" fmla="*/ 60062 h 1072488"/>
              <a:gd name="connsiteX32" fmla="*/ 412144 w 1616599"/>
              <a:gd name="connsiteY32" fmla="*/ 31808 h 1072488"/>
              <a:gd name="connsiteX33" fmla="*/ 557308 w 1616599"/>
              <a:gd name="connsiteY33" fmla="*/ 11674 h 1072488"/>
              <a:gd name="connsiteX34" fmla="*/ 703995 w 1616599"/>
              <a:gd name="connsiteY34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24128 w 1616599"/>
              <a:gd name="connsiteY21" fmla="*/ 999229 h 1072488"/>
              <a:gd name="connsiteX22" fmla="*/ 714146 w 1616599"/>
              <a:gd name="connsiteY22" fmla="*/ 995846 h 1072488"/>
              <a:gd name="connsiteX23" fmla="*/ 705687 w 1616599"/>
              <a:gd name="connsiteY23" fmla="*/ 994154 h 1072488"/>
              <a:gd name="connsiteX24" fmla="*/ 613986 w 1616599"/>
              <a:gd name="connsiteY24" fmla="*/ 1004136 h 1072488"/>
              <a:gd name="connsiteX25" fmla="*/ 525501 w 1616599"/>
              <a:gd name="connsiteY25" fmla="*/ 1020886 h 1072488"/>
              <a:gd name="connsiteX26" fmla="*/ 438876 w 1616599"/>
              <a:gd name="connsiteY26" fmla="*/ 1042542 h 1072488"/>
              <a:gd name="connsiteX27" fmla="*/ 353774 w 1616599"/>
              <a:gd name="connsiteY27" fmla="*/ 1070966 h 1072488"/>
              <a:gd name="connsiteX28" fmla="*/ 0 w 1616599"/>
              <a:gd name="connsiteY28" fmla="*/ 143472 h 1072488"/>
              <a:gd name="connsiteX29" fmla="*/ 133490 w 1616599"/>
              <a:gd name="connsiteY29" fmla="*/ 96776 h 1072488"/>
              <a:gd name="connsiteX30" fmla="*/ 272056 w 1616599"/>
              <a:gd name="connsiteY30" fmla="*/ 60062 h 1072488"/>
              <a:gd name="connsiteX31" fmla="*/ 412144 w 1616599"/>
              <a:gd name="connsiteY31" fmla="*/ 31808 h 1072488"/>
              <a:gd name="connsiteX32" fmla="*/ 557308 w 1616599"/>
              <a:gd name="connsiteY32" fmla="*/ 11674 h 1072488"/>
              <a:gd name="connsiteX33" fmla="*/ 703995 w 1616599"/>
              <a:gd name="connsiteY33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14146 w 1616599"/>
              <a:gd name="connsiteY21" fmla="*/ 995846 h 1072488"/>
              <a:gd name="connsiteX22" fmla="*/ 705687 w 1616599"/>
              <a:gd name="connsiteY22" fmla="*/ 994154 h 1072488"/>
              <a:gd name="connsiteX23" fmla="*/ 613986 w 1616599"/>
              <a:gd name="connsiteY23" fmla="*/ 1004136 h 1072488"/>
              <a:gd name="connsiteX24" fmla="*/ 525501 w 1616599"/>
              <a:gd name="connsiteY24" fmla="*/ 1020886 h 1072488"/>
              <a:gd name="connsiteX25" fmla="*/ 438876 w 1616599"/>
              <a:gd name="connsiteY25" fmla="*/ 1042542 h 1072488"/>
              <a:gd name="connsiteX26" fmla="*/ 353774 w 1616599"/>
              <a:gd name="connsiteY26" fmla="*/ 1070966 h 1072488"/>
              <a:gd name="connsiteX27" fmla="*/ 0 w 1616599"/>
              <a:gd name="connsiteY27" fmla="*/ 143472 h 1072488"/>
              <a:gd name="connsiteX28" fmla="*/ 133490 w 1616599"/>
              <a:gd name="connsiteY28" fmla="*/ 96776 h 1072488"/>
              <a:gd name="connsiteX29" fmla="*/ 272056 w 1616599"/>
              <a:gd name="connsiteY29" fmla="*/ 60062 h 1072488"/>
              <a:gd name="connsiteX30" fmla="*/ 412144 w 1616599"/>
              <a:gd name="connsiteY30" fmla="*/ 31808 h 1072488"/>
              <a:gd name="connsiteX31" fmla="*/ 557308 w 1616599"/>
              <a:gd name="connsiteY31" fmla="*/ 11674 h 1072488"/>
              <a:gd name="connsiteX32" fmla="*/ 703995 w 1616599"/>
              <a:gd name="connsiteY32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714146 w 1616599"/>
              <a:gd name="connsiteY20" fmla="*/ 995846 h 1072488"/>
              <a:gd name="connsiteX21" fmla="*/ 705687 w 1616599"/>
              <a:gd name="connsiteY21" fmla="*/ 994154 h 1072488"/>
              <a:gd name="connsiteX22" fmla="*/ 613986 w 1616599"/>
              <a:gd name="connsiteY22" fmla="*/ 1004136 h 1072488"/>
              <a:gd name="connsiteX23" fmla="*/ 525501 w 1616599"/>
              <a:gd name="connsiteY23" fmla="*/ 1020886 h 1072488"/>
              <a:gd name="connsiteX24" fmla="*/ 438876 w 1616599"/>
              <a:gd name="connsiteY24" fmla="*/ 1042542 h 1072488"/>
              <a:gd name="connsiteX25" fmla="*/ 353774 w 1616599"/>
              <a:gd name="connsiteY25" fmla="*/ 1070966 h 1072488"/>
              <a:gd name="connsiteX26" fmla="*/ 0 w 1616599"/>
              <a:gd name="connsiteY26" fmla="*/ 143472 h 1072488"/>
              <a:gd name="connsiteX27" fmla="*/ 133490 w 1616599"/>
              <a:gd name="connsiteY27" fmla="*/ 96776 h 1072488"/>
              <a:gd name="connsiteX28" fmla="*/ 272056 w 1616599"/>
              <a:gd name="connsiteY28" fmla="*/ 60062 h 1072488"/>
              <a:gd name="connsiteX29" fmla="*/ 412144 w 1616599"/>
              <a:gd name="connsiteY29" fmla="*/ 31808 h 1072488"/>
              <a:gd name="connsiteX30" fmla="*/ 557308 w 1616599"/>
              <a:gd name="connsiteY30" fmla="*/ 11674 h 1072488"/>
              <a:gd name="connsiteX31" fmla="*/ 703995 w 1616599"/>
              <a:gd name="connsiteY31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714146 w 1616599"/>
              <a:gd name="connsiteY19" fmla="*/ 995846 h 1072488"/>
              <a:gd name="connsiteX20" fmla="*/ 705687 w 1616599"/>
              <a:gd name="connsiteY20" fmla="*/ 994154 h 1072488"/>
              <a:gd name="connsiteX21" fmla="*/ 613986 w 1616599"/>
              <a:gd name="connsiteY21" fmla="*/ 1004136 h 1072488"/>
              <a:gd name="connsiteX22" fmla="*/ 525501 w 1616599"/>
              <a:gd name="connsiteY22" fmla="*/ 1020886 h 1072488"/>
              <a:gd name="connsiteX23" fmla="*/ 438876 w 1616599"/>
              <a:gd name="connsiteY23" fmla="*/ 1042542 h 1072488"/>
              <a:gd name="connsiteX24" fmla="*/ 353774 w 1616599"/>
              <a:gd name="connsiteY24" fmla="*/ 1070966 h 1072488"/>
              <a:gd name="connsiteX25" fmla="*/ 0 w 1616599"/>
              <a:gd name="connsiteY25" fmla="*/ 143472 h 1072488"/>
              <a:gd name="connsiteX26" fmla="*/ 133490 w 1616599"/>
              <a:gd name="connsiteY26" fmla="*/ 96776 h 1072488"/>
              <a:gd name="connsiteX27" fmla="*/ 272056 w 1616599"/>
              <a:gd name="connsiteY27" fmla="*/ 60062 h 1072488"/>
              <a:gd name="connsiteX28" fmla="*/ 412144 w 1616599"/>
              <a:gd name="connsiteY28" fmla="*/ 31808 h 1072488"/>
              <a:gd name="connsiteX29" fmla="*/ 557308 w 1616599"/>
              <a:gd name="connsiteY29" fmla="*/ 11674 h 1072488"/>
              <a:gd name="connsiteX30" fmla="*/ 703995 w 1616599"/>
              <a:gd name="connsiteY30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714146 w 1616599"/>
              <a:gd name="connsiteY18" fmla="*/ 995846 h 1072488"/>
              <a:gd name="connsiteX19" fmla="*/ 705687 w 1616599"/>
              <a:gd name="connsiteY19" fmla="*/ 994154 h 1072488"/>
              <a:gd name="connsiteX20" fmla="*/ 613986 w 1616599"/>
              <a:gd name="connsiteY20" fmla="*/ 1004136 h 1072488"/>
              <a:gd name="connsiteX21" fmla="*/ 525501 w 1616599"/>
              <a:gd name="connsiteY21" fmla="*/ 1020886 h 1072488"/>
              <a:gd name="connsiteX22" fmla="*/ 438876 w 1616599"/>
              <a:gd name="connsiteY22" fmla="*/ 1042542 h 1072488"/>
              <a:gd name="connsiteX23" fmla="*/ 353774 w 1616599"/>
              <a:gd name="connsiteY23" fmla="*/ 1070966 h 1072488"/>
              <a:gd name="connsiteX24" fmla="*/ 0 w 1616599"/>
              <a:gd name="connsiteY24" fmla="*/ 143472 h 1072488"/>
              <a:gd name="connsiteX25" fmla="*/ 133490 w 1616599"/>
              <a:gd name="connsiteY25" fmla="*/ 96776 h 1072488"/>
              <a:gd name="connsiteX26" fmla="*/ 272056 w 1616599"/>
              <a:gd name="connsiteY26" fmla="*/ 60062 h 1072488"/>
              <a:gd name="connsiteX27" fmla="*/ 412144 w 1616599"/>
              <a:gd name="connsiteY27" fmla="*/ 31808 h 1072488"/>
              <a:gd name="connsiteX28" fmla="*/ 557308 w 1616599"/>
              <a:gd name="connsiteY28" fmla="*/ 11674 h 1072488"/>
              <a:gd name="connsiteX29" fmla="*/ 703995 w 1616599"/>
              <a:gd name="connsiteY29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714146 w 1616599"/>
              <a:gd name="connsiteY17" fmla="*/ 995846 h 1072488"/>
              <a:gd name="connsiteX18" fmla="*/ 705687 w 1616599"/>
              <a:gd name="connsiteY18" fmla="*/ 994154 h 1072488"/>
              <a:gd name="connsiteX19" fmla="*/ 613986 w 1616599"/>
              <a:gd name="connsiteY19" fmla="*/ 1004136 h 1072488"/>
              <a:gd name="connsiteX20" fmla="*/ 525501 w 1616599"/>
              <a:gd name="connsiteY20" fmla="*/ 1020886 h 1072488"/>
              <a:gd name="connsiteX21" fmla="*/ 438876 w 1616599"/>
              <a:gd name="connsiteY21" fmla="*/ 1042542 h 1072488"/>
              <a:gd name="connsiteX22" fmla="*/ 353774 w 1616599"/>
              <a:gd name="connsiteY22" fmla="*/ 1070966 h 1072488"/>
              <a:gd name="connsiteX23" fmla="*/ 0 w 1616599"/>
              <a:gd name="connsiteY23" fmla="*/ 143472 h 1072488"/>
              <a:gd name="connsiteX24" fmla="*/ 133490 w 1616599"/>
              <a:gd name="connsiteY24" fmla="*/ 96776 h 1072488"/>
              <a:gd name="connsiteX25" fmla="*/ 272056 w 1616599"/>
              <a:gd name="connsiteY25" fmla="*/ 60062 h 1072488"/>
              <a:gd name="connsiteX26" fmla="*/ 412144 w 1616599"/>
              <a:gd name="connsiteY26" fmla="*/ 31808 h 1072488"/>
              <a:gd name="connsiteX27" fmla="*/ 557308 w 1616599"/>
              <a:gd name="connsiteY27" fmla="*/ 11674 h 1072488"/>
              <a:gd name="connsiteX28" fmla="*/ 703995 w 1616599"/>
              <a:gd name="connsiteY28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714146 w 1616599"/>
              <a:gd name="connsiteY16" fmla="*/ 995846 h 1072488"/>
              <a:gd name="connsiteX17" fmla="*/ 705687 w 1616599"/>
              <a:gd name="connsiteY17" fmla="*/ 994154 h 1072488"/>
              <a:gd name="connsiteX18" fmla="*/ 613986 w 1616599"/>
              <a:gd name="connsiteY18" fmla="*/ 1004136 h 1072488"/>
              <a:gd name="connsiteX19" fmla="*/ 525501 w 1616599"/>
              <a:gd name="connsiteY19" fmla="*/ 1020886 h 1072488"/>
              <a:gd name="connsiteX20" fmla="*/ 438876 w 1616599"/>
              <a:gd name="connsiteY20" fmla="*/ 1042542 h 1072488"/>
              <a:gd name="connsiteX21" fmla="*/ 353774 w 1616599"/>
              <a:gd name="connsiteY21" fmla="*/ 1070966 h 1072488"/>
              <a:gd name="connsiteX22" fmla="*/ 0 w 1616599"/>
              <a:gd name="connsiteY22" fmla="*/ 143472 h 1072488"/>
              <a:gd name="connsiteX23" fmla="*/ 133490 w 1616599"/>
              <a:gd name="connsiteY23" fmla="*/ 96776 h 1072488"/>
              <a:gd name="connsiteX24" fmla="*/ 272056 w 1616599"/>
              <a:gd name="connsiteY24" fmla="*/ 60062 h 1072488"/>
              <a:gd name="connsiteX25" fmla="*/ 412144 w 1616599"/>
              <a:gd name="connsiteY25" fmla="*/ 31808 h 1072488"/>
              <a:gd name="connsiteX26" fmla="*/ 557308 w 1616599"/>
              <a:gd name="connsiteY26" fmla="*/ 11674 h 1072488"/>
              <a:gd name="connsiteX27" fmla="*/ 703995 w 1616599"/>
              <a:gd name="connsiteY27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705687 w 1616599"/>
              <a:gd name="connsiteY16" fmla="*/ 994154 h 1072488"/>
              <a:gd name="connsiteX17" fmla="*/ 613986 w 1616599"/>
              <a:gd name="connsiteY17" fmla="*/ 1004136 h 1072488"/>
              <a:gd name="connsiteX18" fmla="*/ 525501 w 1616599"/>
              <a:gd name="connsiteY18" fmla="*/ 1020886 h 1072488"/>
              <a:gd name="connsiteX19" fmla="*/ 438876 w 1616599"/>
              <a:gd name="connsiteY19" fmla="*/ 1042542 h 1072488"/>
              <a:gd name="connsiteX20" fmla="*/ 353774 w 1616599"/>
              <a:gd name="connsiteY20" fmla="*/ 1070966 h 1072488"/>
              <a:gd name="connsiteX21" fmla="*/ 0 w 1616599"/>
              <a:gd name="connsiteY21" fmla="*/ 143472 h 1072488"/>
              <a:gd name="connsiteX22" fmla="*/ 133490 w 1616599"/>
              <a:gd name="connsiteY22" fmla="*/ 96776 h 1072488"/>
              <a:gd name="connsiteX23" fmla="*/ 272056 w 1616599"/>
              <a:gd name="connsiteY23" fmla="*/ 60062 h 1072488"/>
              <a:gd name="connsiteX24" fmla="*/ 412144 w 1616599"/>
              <a:gd name="connsiteY24" fmla="*/ 31808 h 1072488"/>
              <a:gd name="connsiteX25" fmla="*/ 557308 w 1616599"/>
              <a:gd name="connsiteY25" fmla="*/ 11674 h 1072488"/>
              <a:gd name="connsiteX26" fmla="*/ 703995 w 1616599"/>
              <a:gd name="connsiteY26" fmla="*/ 0 h 107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616599" h="1072488">
                <a:moveTo>
                  <a:pt x="703995" y="0"/>
                </a:moveTo>
                <a:lnTo>
                  <a:pt x="705687" y="0"/>
                </a:lnTo>
                <a:lnTo>
                  <a:pt x="864217" y="0"/>
                </a:lnTo>
                <a:lnTo>
                  <a:pt x="867600" y="0"/>
                </a:lnTo>
                <a:lnTo>
                  <a:pt x="869292" y="0"/>
                </a:lnTo>
                <a:lnTo>
                  <a:pt x="1001090" y="8460"/>
                </a:lnTo>
                <a:lnTo>
                  <a:pt x="1129505" y="23348"/>
                </a:lnTo>
                <a:lnTo>
                  <a:pt x="1254535" y="46696"/>
                </a:lnTo>
                <a:lnTo>
                  <a:pt x="1378043" y="76812"/>
                </a:lnTo>
                <a:lnTo>
                  <a:pt x="1499859" y="113526"/>
                </a:lnTo>
                <a:lnTo>
                  <a:pt x="1616599" y="155146"/>
                </a:lnTo>
                <a:lnTo>
                  <a:pt x="1231187" y="1072488"/>
                </a:lnTo>
                <a:lnTo>
                  <a:pt x="1144562" y="1042542"/>
                </a:lnTo>
                <a:lnTo>
                  <a:pt x="1052693" y="1019194"/>
                </a:lnTo>
                <a:lnTo>
                  <a:pt x="960993" y="1002444"/>
                </a:lnTo>
                <a:lnTo>
                  <a:pt x="865908" y="994154"/>
                </a:lnTo>
                <a:lnTo>
                  <a:pt x="705687" y="994154"/>
                </a:lnTo>
                <a:lnTo>
                  <a:pt x="613986" y="1004136"/>
                </a:lnTo>
                <a:lnTo>
                  <a:pt x="525501" y="1020886"/>
                </a:lnTo>
                <a:lnTo>
                  <a:pt x="438876" y="1042542"/>
                </a:lnTo>
                <a:lnTo>
                  <a:pt x="353774" y="1070966"/>
                </a:lnTo>
                <a:lnTo>
                  <a:pt x="0" y="143472"/>
                </a:lnTo>
                <a:lnTo>
                  <a:pt x="133490" y="96776"/>
                </a:lnTo>
                <a:lnTo>
                  <a:pt x="272056" y="60062"/>
                </a:lnTo>
                <a:lnTo>
                  <a:pt x="412144" y="31808"/>
                </a:lnTo>
                <a:lnTo>
                  <a:pt x="557308" y="11674"/>
                </a:lnTo>
                <a:lnTo>
                  <a:pt x="703995" y="0"/>
                </a:lnTo>
                <a:close/>
              </a:path>
            </a:pathLst>
          </a:custGeom>
          <a:solidFill>
            <a:srgbClr val="3D526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Freeform 48">
            <a:extLst>
              <a:ext uri="{FF2B5EF4-FFF2-40B4-BE49-F238E27FC236}">
                <a16:creationId xmlns:a16="http://schemas.microsoft.com/office/drawing/2014/main" id="{10F7A793-7522-4BC8-8E2B-340FB3108757}"/>
              </a:ext>
            </a:extLst>
          </p:cNvPr>
          <p:cNvSpPr>
            <a:spLocks/>
          </p:cNvSpPr>
          <p:nvPr/>
        </p:nvSpPr>
        <p:spPr bwMode="auto">
          <a:xfrm>
            <a:off x="1826938" y="3493274"/>
            <a:ext cx="122577" cy="595043"/>
          </a:xfrm>
          <a:custGeom>
            <a:avLst/>
            <a:gdLst>
              <a:gd name="T0" fmla="*/ 286 w 522"/>
              <a:gd name="T1" fmla="*/ 0 h 2534"/>
              <a:gd name="T2" fmla="*/ 414 w 522"/>
              <a:gd name="T3" fmla="*/ 424 h 2534"/>
              <a:gd name="T4" fmla="*/ 503 w 522"/>
              <a:gd name="T5" fmla="*/ 858 h 2534"/>
              <a:gd name="T6" fmla="*/ 522 w 522"/>
              <a:gd name="T7" fmla="*/ 1302 h 2534"/>
              <a:gd name="T8" fmla="*/ 503 w 522"/>
              <a:gd name="T9" fmla="*/ 1726 h 2534"/>
              <a:gd name="T10" fmla="*/ 424 w 522"/>
              <a:gd name="T11" fmla="*/ 2140 h 2534"/>
              <a:gd name="T12" fmla="*/ 315 w 522"/>
              <a:gd name="T13" fmla="*/ 2534 h 2534"/>
              <a:gd name="T14" fmla="*/ 19 w 522"/>
              <a:gd name="T15" fmla="*/ 2416 h 2534"/>
              <a:gd name="T16" fmla="*/ 128 w 522"/>
              <a:gd name="T17" fmla="*/ 2061 h 2534"/>
              <a:gd name="T18" fmla="*/ 187 w 522"/>
              <a:gd name="T19" fmla="*/ 1686 h 2534"/>
              <a:gd name="T20" fmla="*/ 217 w 522"/>
              <a:gd name="T21" fmla="*/ 1302 h 2534"/>
              <a:gd name="T22" fmla="*/ 187 w 522"/>
              <a:gd name="T23" fmla="*/ 898 h 2534"/>
              <a:gd name="T24" fmla="*/ 118 w 522"/>
              <a:gd name="T25" fmla="*/ 503 h 2534"/>
              <a:gd name="T26" fmla="*/ 0 w 522"/>
              <a:gd name="T27" fmla="*/ 129 h 2534"/>
              <a:gd name="T28" fmla="*/ 286 w 522"/>
              <a:gd name="T29" fmla="*/ 0 h 2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22" h="2534">
                <a:moveTo>
                  <a:pt x="286" y="0"/>
                </a:moveTo>
                <a:lnTo>
                  <a:pt x="414" y="424"/>
                </a:lnTo>
                <a:lnTo>
                  <a:pt x="503" y="858"/>
                </a:lnTo>
                <a:lnTo>
                  <a:pt x="522" y="1302"/>
                </a:lnTo>
                <a:lnTo>
                  <a:pt x="503" y="1726"/>
                </a:lnTo>
                <a:lnTo>
                  <a:pt x="424" y="2140"/>
                </a:lnTo>
                <a:lnTo>
                  <a:pt x="315" y="2534"/>
                </a:lnTo>
                <a:lnTo>
                  <a:pt x="19" y="2416"/>
                </a:lnTo>
                <a:lnTo>
                  <a:pt x="128" y="2061"/>
                </a:lnTo>
                <a:lnTo>
                  <a:pt x="187" y="1686"/>
                </a:lnTo>
                <a:lnTo>
                  <a:pt x="217" y="1302"/>
                </a:lnTo>
                <a:lnTo>
                  <a:pt x="187" y="898"/>
                </a:lnTo>
                <a:lnTo>
                  <a:pt x="118" y="503"/>
                </a:lnTo>
                <a:lnTo>
                  <a:pt x="0" y="129"/>
                </a:lnTo>
                <a:lnTo>
                  <a:pt x="286" y="0"/>
                </a:lnTo>
                <a:close/>
              </a:path>
            </a:pathLst>
          </a:custGeom>
          <a:solidFill>
            <a:srgbClr val="1C355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72" name="Freeform 49">
            <a:extLst>
              <a:ext uri="{FF2B5EF4-FFF2-40B4-BE49-F238E27FC236}">
                <a16:creationId xmlns:a16="http://schemas.microsoft.com/office/drawing/2014/main" id="{ACBFCCC6-A70A-4018-BE94-467DF1209E2A}"/>
              </a:ext>
            </a:extLst>
          </p:cNvPr>
          <p:cNvSpPr>
            <a:spLocks/>
          </p:cNvSpPr>
          <p:nvPr/>
        </p:nvSpPr>
        <p:spPr bwMode="auto">
          <a:xfrm>
            <a:off x="229205" y="3525919"/>
            <a:ext cx="129624" cy="592459"/>
          </a:xfrm>
          <a:custGeom>
            <a:avLst/>
            <a:gdLst>
              <a:gd name="T0" fmla="*/ 197 w 552"/>
              <a:gd name="T1" fmla="*/ 0 h 2523"/>
              <a:gd name="T2" fmla="*/ 483 w 552"/>
              <a:gd name="T3" fmla="*/ 108 h 2523"/>
              <a:gd name="T4" fmla="*/ 394 w 552"/>
              <a:gd name="T5" fmla="*/ 453 h 2523"/>
              <a:gd name="T6" fmla="*/ 335 w 552"/>
              <a:gd name="T7" fmla="*/ 798 h 2523"/>
              <a:gd name="T8" fmla="*/ 316 w 552"/>
              <a:gd name="T9" fmla="*/ 1163 h 2523"/>
              <a:gd name="T10" fmla="*/ 345 w 552"/>
              <a:gd name="T11" fmla="*/ 1587 h 2523"/>
              <a:gd name="T12" fmla="*/ 424 w 552"/>
              <a:gd name="T13" fmla="*/ 2001 h 2523"/>
              <a:gd name="T14" fmla="*/ 552 w 552"/>
              <a:gd name="T15" fmla="*/ 2395 h 2523"/>
              <a:gd name="T16" fmla="*/ 266 w 552"/>
              <a:gd name="T17" fmla="*/ 2523 h 2523"/>
              <a:gd name="T18" fmla="*/ 118 w 552"/>
              <a:gd name="T19" fmla="*/ 2090 h 2523"/>
              <a:gd name="T20" fmla="*/ 30 w 552"/>
              <a:gd name="T21" fmla="*/ 1636 h 2523"/>
              <a:gd name="T22" fmla="*/ 0 w 552"/>
              <a:gd name="T23" fmla="*/ 1163 h 2523"/>
              <a:gd name="T24" fmla="*/ 20 w 552"/>
              <a:gd name="T25" fmla="*/ 759 h 2523"/>
              <a:gd name="T26" fmla="*/ 89 w 552"/>
              <a:gd name="T27" fmla="*/ 374 h 2523"/>
              <a:gd name="T28" fmla="*/ 197 w 552"/>
              <a:gd name="T29" fmla="*/ 0 h 25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52" h="2523">
                <a:moveTo>
                  <a:pt x="197" y="0"/>
                </a:moveTo>
                <a:lnTo>
                  <a:pt x="483" y="108"/>
                </a:lnTo>
                <a:lnTo>
                  <a:pt x="394" y="453"/>
                </a:lnTo>
                <a:lnTo>
                  <a:pt x="335" y="798"/>
                </a:lnTo>
                <a:lnTo>
                  <a:pt x="316" y="1163"/>
                </a:lnTo>
                <a:lnTo>
                  <a:pt x="345" y="1587"/>
                </a:lnTo>
                <a:lnTo>
                  <a:pt x="424" y="2001"/>
                </a:lnTo>
                <a:lnTo>
                  <a:pt x="552" y="2395"/>
                </a:lnTo>
                <a:lnTo>
                  <a:pt x="266" y="2523"/>
                </a:lnTo>
                <a:lnTo>
                  <a:pt x="118" y="2090"/>
                </a:lnTo>
                <a:lnTo>
                  <a:pt x="30" y="1636"/>
                </a:lnTo>
                <a:lnTo>
                  <a:pt x="0" y="1163"/>
                </a:lnTo>
                <a:lnTo>
                  <a:pt x="20" y="759"/>
                </a:lnTo>
                <a:lnTo>
                  <a:pt x="89" y="374"/>
                </a:lnTo>
                <a:lnTo>
                  <a:pt x="197" y="0"/>
                </a:lnTo>
                <a:close/>
              </a:path>
            </a:pathLst>
          </a:custGeom>
          <a:solidFill>
            <a:srgbClr val="A5A5A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73" name="Freeform 50">
            <a:extLst>
              <a:ext uri="{FF2B5EF4-FFF2-40B4-BE49-F238E27FC236}">
                <a16:creationId xmlns:a16="http://schemas.microsoft.com/office/drawing/2014/main" id="{A8DE4FB5-B80B-47C1-B0DD-B744C55DF62D}"/>
              </a:ext>
            </a:extLst>
          </p:cNvPr>
          <p:cNvSpPr>
            <a:spLocks/>
          </p:cNvSpPr>
          <p:nvPr/>
        </p:nvSpPr>
        <p:spPr bwMode="auto">
          <a:xfrm>
            <a:off x="777985" y="2940033"/>
            <a:ext cx="590346" cy="125162"/>
          </a:xfrm>
          <a:custGeom>
            <a:avLst/>
            <a:gdLst>
              <a:gd name="T0" fmla="*/ 1331 w 2514"/>
              <a:gd name="T1" fmla="*/ 0 h 533"/>
              <a:gd name="T2" fmla="*/ 1735 w 2514"/>
              <a:gd name="T3" fmla="*/ 20 h 533"/>
              <a:gd name="T4" fmla="*/ 2140 w 2514"/>
              <a:gd name="T5" fmla="*/ 89 h 533"/>
              <a:gd name="T6" fmla="*/ 2514 w 2514"/>
              <a:gd name="T7" fmla="*/ 197 h 533"/>
              <a:gd name="T8" fmla="*/ 2406 w 2514"/>
              <a:gd name="T9" fmla="*/ 483 h 533"/>
              <a:gd name="T10" fmla="*/ 2061 w 2514"/>
              <a:gd name="T11" fmla="*/ 395 h 533"/>
              <a:gd name="T12" fmla="*/ 1696 w 2514"/>
              <a:gd name="T13" fmla="*/ 326 h 533"/>
              <a:gd name="T14" fmla="*/ 1331 w 2514"/>
              <a:gd name="T15" fmla="*/ 306 h 533"/>
              <a:gd name="T16" fmla="*/ 907 w 2514"/>
              <a:gd name="T17" fmla="*/ 335 h 533"/>
              <a:gd name="T18" fmla="*/ 503 w 2514"/>
              <a:gd name="T19" fmla="*/ 414 h 533"/>
              <a:gd name="T20" fmla="*/ 118 w 2514"/>
              <a:gd name="T21" fmla="*/ 533 h 533"/>
              <a:gd name="T22" fmla="*/ 0 w 2514"/>
              <a:gd name="T23" fmla="*/ 247 h 533"/>
              <a:gd name="T24" fmla="*/ 424 w 2514"/>
              <a:gd name="T25" fmla="*/ 109 h 533"/>
              <a:gd name="T26" fmla="*/ 868 w 2514"/>
              <a:gd name="T27" fmla="*/ 20 h 533"/>
              <a:gd name="T28" fmla="*/ 1331 w 2514"/>
              <a:gd name="T29" fmla="*/ 0 h 5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514" h="533">
                <a:moveTo>
                  <a:pt x="1331" y="0"/>
                </a:moveTo>
                <a:lnTo>
                  <a:pt x="1735" y="20"/>
                </a:lnTo>
                <a:lnTo>
                  <a:pt x="2140" y="89"/>
                </a:lnTo>
                <a:lnTo>
                  <a:pt x="2514" y="197"/>
                </a:lnTo>
                <a:lnTo>
                  <a:pt x="2406" y="483"/>
                </a:lnTo>
                <a:lnTo>
                  <a:pt x="2061" y="395"/>
                </a:lnTo>
                <a:lnTo>
                  <a:pt x="1696" y="326"/>
                </a:lnTo>
                <a:lnTo>
                  <a:pt x="1331" y="306"/>
                </a:lnTo>
                <a:lnTo>
                  <a:pt x="907" y="335"/>
                </a:lnTo>
                <a:lnTo>
                  <a:pt x="503" y="414"/>
                </a:lnTo>
                <a:lnTo>
                  <a:pt x="118" y="533"/>
                </a:lnTo>
                <a:lnTo>
                  <a:pt x="0" y="247"/>
                </a:lnTo>
                <a:lnTo>
                  <a:pt x="424" y="109"/>
                </a:lnTo>
                <a:lnTo>
                  <a:pt x="868" y="20"/>
                </a:lnTo>
                <a:lnTo>
                  <a:pt x="1331" y="0"/>
                </a:lnTo>
                <a:close/>
              </a:path>
            </a:pathLst>
          </a:custGeom>
          <a:solidFill>
            <a:srgbClr val="3D526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74" name="Freeform 51">
            <a:extLst>
              <a:ext uri="{FF2B5EF4-FFF2-40B4-BE49-F238E27FC236}">
                <a16:creationId xmlns:a16="http://schemas.microsoft.com/office/drawing/2014/main" id="{10A2EF88-94CD-449A-B429-F78AA36959A9}"/>
              </a:ext>
            </a:extLst>
          </p:cNvPr>
          <p:cNvSpPr>
            <a:spLocks/>
          </p:cNvSpPr>
          <p:nvPr/>
        </p:nvSpPr>
        <p:spPr bwMode="auto">
          <a:xfrm>
            <a:off x="1410127" y="3011890"/>
            <a:ext cx="456025" cy="444520"/>
          </a:xfrm>
          <a:custGeom>
            <a:avLst/>
            <a:gdLst>
              <a:gd name="T0" fmla="*/ 118 w 1942"/>
              <a:gd name="T1" fmla="*/ 0 h 1893"/>
              <a:gd name="T2" fmla="*/ 503 w 1942"/>
              <a:gd name="T3" fmla="*/ 207 h 1893"/>
              <a:gd name="T4" fmla="*/ 858 w 1942"/>
              <a:gd name="T5" fmla="*/ 444 h 1893"/>
              <a:gd name="T6" fmla="*/ 1183 w 1942"/>
              <a:gd name="T7" fmla="*/ 729 h 1893"/>
              <a:gd name="T8" fmla="*/ 1479 w 1942"/>
              <a:gd name="T9" fmla="*/ 1045 h 1893"/>
              <a:gd name="T10" fmla="*/ 1725 w 1942"/>
              <a:gd name="T11" fmla="*/ 1390 h 1893"/>
              <a:gd name="T12" fmla="*/ 1942 w 1942"/>
              <a:gd name="T13" fmla="*/ 1765 h 1893"/>
              <a:gd name="T14" fmla="*/ 1647 w 1942"/>
              <a:gd name="T15" fmla="*/ 1893 h 1893"/>
              <a:gd name="T16" fmla="*/ 1459 w 1942"/>
              <a:gd name="T17" fmla="*/ 1548 h 1893"/>
              <a:gd name="T18" fmla="*/ 1232 w 1942"/>
              <a:gd name="T19" fmla="*/ 1232 h 1893"/>
              <a:gd name="T20" fmla="*/ 966 w 1942"/>
              <a:gd name="T21" fmla="*/ 946 h 1893"/>
              <a:gd name="T22" fmla="*/ 670 w 1942"/>
              <a:gd name="T23" fmla="*/ 690 h 1893"/>
              <a:gd name="T24" fmla="*/ 345 w 1942"/>
              <a:gd name="T25" fmla="*/ 473 h 1893"/>
              <a:gd name="T26" fmla="*/ 0 w 1942"/>
              <a:gd name="T27" fmla="*/ 296 h 1893"/>
              <a:gd name="T28" fmla="*/ 118 w 1942"/>
              <a:gd name="T29" fmla="*/ 0 h 1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42" h="1893">
                <a:moveTo>
                  <a:pt x="118" y="0"/>
                </a:moveTo>
                <a:lnTo>
                  <a:pt x="503" y="207"/>
                </a:lnTo>
                <a:lnTo>
                  <a:pt x="858" y="444"/>
                </a:lnTo>
                <a:lnTo>
                  <a:pt x="1183" y="729"/>
                </a:lnTo>
                <a:lnTo>
                  <a:pt x="1479" y="1045"/>
                </a:lnTo>
                <a:lnTo>
                  <a:pt x="1725" y="1390"/>
                </a:lnTo>
                <a:lnTo>
                  <a:pt x="1942" y="1765"/>
                </a:lnTo>
                <a:lnTo>
                  <a:pt x="1647" y="1893"/>
                </a:lnTo>
                <a:lnTo>
                  <a:pt x="1459" y="1548"/>
                </a:lnTo>
                <a:lnTo>
                  <a:pt x="1232" y="1232"/>
                </a:lnTo>
                <a:lnTo>
                  <a:pt x="966" y="946"/>
                </a:lnTo>
                <a:lnTo>
                  <a:pt x="670" y="690"/>
                </a:lnTo>
                <a:lnTo>
                  <a:pt x="345" y="473"/>
                </a:lnTo>
                <a:lnTo>
                  <a:pt x="0" y="296"/>
                </a:lnTo>
                <a:lnTo>
                  <a:pt x="118" y="0"/>
                </a:lnTo>
                <a:close/>
              </a:path>
            </a:pathLst>
          </a:custGeom>
          <a:solidFill>
            <a:srgbClr val="4C868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75" name="Freeform 52">
            <a:extLst>
              <a:ext uri="{FF2B5EF4-FFF2-40B4-BE49-F238E27FC236}">
                <a16:creationId xmlns:a16="http://schemas.microsoft.com/office/drawing/2014/main" id="{09F4E572-9BE2-454E-9AA6-AB2E35FA85B5}"/>
              </a:ext>
            </a:extLst>
          </p:cNvPr>
          <p:cNvSpPr>
            <a:spLocks/>
          </p:cNvSpPr>
          <p:nvPr/>
        </p:nvSpPr>
        <p:spPr bwMode="auto">
          <a:xfrm>
            <a:off x="301061" y="3028094"/>
            <a:ext cx="437476" cy="456025"/>
          </a:xfrm>
          <a:custGeom>
            <a:avLst/>
            <a:gdLst>
              <a:gd name="T0" fmla="*/ 1735 w 1863"/>
              <a:gd name="T1" fmla="*/ 0 h 1942"/>
              <a:gd name="T2" fmla="*/ 1863 w 1863"/>
              <a:gd name="T3" fmla="*/ 286 h 1942"/>
              <a:gd name="T4" fmla="*/ 1528 w 1863"/>
              <a:gd name="T5" fmla="*/ 483 h 1942"/>
              <a:gd name="T6" fmla="*/ 1212 w 1863"/>
              <a:gd name="T7" fmla="*/ 710 h 1942"/>
              <a:gd name="T8" fmla="*/ 936 w 1863"/>
              <a:gd name="T9" fmla="*/ 976 h 1942"/>
              <a:gd name="T10" fmla="*/ 680 w 1863"/>
              <a:gd name="T11" fmla="*/ 1272 h 1942"/>
              <a:gd name="T12" fmla="*/ 473 w 1863"/>
              <a:gd name="T13" fmla="*/ 1597 h 1942"/>
              <a:gd name="T14" fmla="*/ 295 w 1863"/>
              <a:gd name="T15" fmla="*/ 1942 h 1942"/>
              <a:gd name="T16" fmla="*/ 0 w 1863"/>
              <a:gd name="T17" fmla="*/ 1824 h 1942"/>
              <a:gd name="T18" fmla="*/ 197 w 1863"/>
              <a:gd name="T19" fmla="*/ 1439 h 1942"/>
              <a:gd name="T20" fmla="*/ 434 w 1863"/>
              <a:gd name="T21" fmla="*/ 1084 h 1942"/>
              <a:gd name="T22" fmla="*/ 710 w 1863"/>
              <a:gd name="T23" fmla="*/ 759 h 1942"/>
              <a:gd name="T24" fmla="*/ 1025 w 1863"/>
              <a:gd name="T25" fmla="*/ 463 h 1942"/>
              <a:gd name="T26" fmla="*/ 1370 w 1863"/>
              <a:gd name="T27" fmla="*/ 217 h 1942"/>
              <a:gd name="T28" fmla="*/ 1735 w 1863"/>
              <a:gd name="T29" fmla="*/ 0 h 19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863" h="1942">
                <a:moveTo>
                  <a:pt x="1735" y="0"/>
                </a:moveTo>
                <a:lnTo>
                  <a:pt x="1863" y="286"/>
                </a:lnTo>
                <a:lnTo>
                  <a:pt x="1528" y="483"/>
                </a:lnTo>
                <a:lnTo>
                  <a:pt x="1212" y="710"/>
                </a:lnTo>
                <a:lnTo>
                  <a:pt x="936" y="976"/>
                </a:lnTo>
                <a:lnTo>
                  <a:pt x="680" y="1272"/>
                </a:lnTo>
                <a:lnTo>
                  <a:pt x="473" y="1597"/>
                </a:lnTo>
                <a:lnTo>
                  <a:pt x="295" y="1942"/>
                </a:lnTo>
                <a:lnTo>
                  <a:pt x="0" y="1824"/>
                </a:lnTo>
                <a:lnTo>
                  <a:pt x="197" y="1439"/>
                </a:lnTo>
                <a:lnTo>
                  <a:pt x="434" y="1084"/>
                </a:lnTo>
                <a:lnTo>
                  <a:pt x="710" y="759"/>
                </a:lnTo>
                <a:lnTo>
                  <a:pt x="1025" y="463"/>
                </a:lnTo>
                <a:lnTo>
                  <a:pt x="1370" y="217"/>
                </a:lnTo>
                <a:lnTo>
                  <a:pt x="1735" y="0"/>
                </a:lnTo>
                <a:close/>
              </a:path>
            </a:pathLst>
          </a:custGeom>
          <a:solidFill>
            <a:srgbClr val="A5A5A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76" name="Freeform 53">
            <a:extLst>
              <a:ext uri="{FF2B5EF4-FFF2-40B4-BE49-F238E27FC236}">
                <a16:creationId xmlns:a16="http://schemas.microsoft.com/office/drawing/2014/main" id="{290288AB-6A6E-47A2-A3BC-9ABB6E6A0EF9}"/>
              </a:ext>
            </a:extLst>
          </p:cNvPr>
          <p:cNvSpPr>
            <a:spLocks/>
          </p:cNvSpPr>
          <p:nvPr/>
        </p:nvSpPr>
        <p:spPr bwMode="auto">
          <a:xfrm>
            <a:off x="1423983" y="4130117"/>
            <a:ext cx="446868" cy="448981"/>
          </a:xfrm>
          <a:custGeom>
            <a:avLst/>
            <a:gdLst>
              <a:gd name="T0" fmla="*/ 1617 w 1903"/>
              <a:gd name="T1" fmla="*/ 0 h 1912"/>
              <a:gd name="T2" fmla="*/ 1903 w 1903"/>
              <a:gd name="T3" fmla="*/ 118 h 1912"/>
              <a:gd name="T4" fmla="*/ 1706 w 1903"/>
              <a:gd name="T5" fmla="*/ 502 h 1912"/>
              <a:gd name="T6" fmla="*/ 1459 w 1903"/>
              <a:gd name="T7" fmla="*/ 848 h 1912"/>
              <a:gd name="T8" fmla="*/ 1173 w 1903"/>
              <a:gd name="T9" fmla="*/ 1173 h 1912"/>
              <a:gd name="T10" fmla="*/ 858 w 1903"/>
              <a:gd name="T11" fmla="*/ 1459 h 1912"/>
              <a:gd name="T12" fmla="*/ 503 w 1903"/>
              <a:gd name="T13" fmla="*/ 1705 h 1912"/>
              <a:gd name="T14" fmla="*/ 118 w 1903"/>
              <a:gd name="T15" fmla="*/ 1912 h 1912"/>
              <a:gd name="T16" fmla="*/ 0 w 1903"/>
              <a:gd name="T17" fmla="*/ 1626 h 1912"/>
              <a:gd name="T18" fmla="*/ 345 w 1903"/>
              <a:gd name="T19" fmla="*/ 1439 h 1912"/>
              <a:gd name="T20" fmla="*/ 661 w 1903"/>
              <a:gd name="T21" fmla="*/ 1212 h 1912"/>
              <a:gd name="T22" fmla="*/ 956 w 1903"/>
              <a:gd name="T23" fmla="*/ 946 h 1912"/>
              <a:gd name="T24" fmla="*/ 1213 w 1903"/>
              <a:gd name="T25" fmla="*/ 660 h 1912"/>
              <a:gd name="T26" fmla="*/ 1430 w 1903"/>
              <a:gd name="T27" fmla="*/ 345 h 1912"/>
              <a:gd name="T28" fmla="*/ 1617 w 1903"/>
              <a:gd name="T29" fmla="*/ 0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3" h="1912">
                <a:moveTo>
                  <a:pt x="1617" y="0"/>
                </a:moveTo>
                <a:lnTo>
                  <a:pt x="1903" y="118"/>
                </a:lnTo>
                <a:lnTo>
                  <a:pt x="1706" y="502"/>
                </a:lnTo>
                <a:lnTo>
                  <a:pt x="1459" y="848"/>
                </a:lnTo>
                <a:lnTo>
                  <a:pt x="1173" y="1173"/>
                </a:lnTo>
                <a:lnTo>
                  <a:pt x="858" y="1459"/>
                </a:lnTo>
                <a:lnTo>
                  <a:pt x="503" y="1705"/>
                </a:lnTo>
                <a:lnTo>
                  <a:pt x="118" y="1912"/>
                </a:lnTo>
                <a:lnTo>
                  <a:pt x="0" y="1626"/>
                </a:lnTo>
                <a:lnTo>
                  <a:pt x="345" y="1439"/>
                </a:lnTo>
                <a:lnTo>
                  <a:pt x="661" y="1212"/>
                </a:lnTo>
                <a:lnTo>
                  <a:pt x="956" y="946"/>
                </a:lnTo>
                <a:lnTo>
                  <a:pt x="1213" y="660"/>
                </a:lnTo>
                <a:lnTo>
                  <a:pt x="1430" y="345"/>
                </a:lnTo>
                <a:lnTo>
                  <a:pt x="1617" y="0"/>
                </a:lnTo>
                <a:close/>
              </a:path>
            </a:pathLst>
          </a:custGeom>
          <a:solidFill>
            <a:srgbClr val="E0592B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77" name="Freeform 54">
            <a:extLst>
              <a:ext uri="{FF2B5EF4-FFF2-40B4-BE49-F238E27FC236}">
                <a16:creationId xmlns:a16="http://schemas.microsoft.com/office/drawing/2014/main" id="{4A22D935-819D-417C-9CA2-A2A60DBADCDC}"/>
              </a:ext>
            </a:extLst>
          </p:cNvPr>
          <p:cNvSpPr>
            <a:spLocks/>
          </p:cNvSpPr>
          <p:nvPr/>
        </p:nvSpPr>
        <p:spPr bwMode="auto">
          <a:xfrm>
            <a:off x="321723" y="4155477"/>
            <a:ext cx="456262" cy="435361"/>
          </a:xfrm>
          <a:custGeom>
            <a:avLst/>
            <a:gdLst>
              <a:gd name="T0" fmla="*/ 286 w 1943"/>
              <a:gd name="T1" fmla="*/ 0 h 1854"/>
              <a:gd name="T2" fmla="*/ 484 w 1943"/>
              <a:gd name="T3" fmla="*/ 335 h 1854"/>
              <a:gd name="T4" fmla="*/ 710 w 1943"/>
              <a:gd name="T5" fmla="*/ 641 h 1854"/>
              <a:gd name="T6" fmla="*/ 977 w 1943"/>
              <a:gd name="T7" fmla="*/ 927 h 1854"/>
              <a:gd name="T8" fmla="*/ 1272 w 1943"/>
              <a:gd name="T9" fmla="*/ 1173 h 1854"/>
              <a:gd name="T10" fmla="*/ 1598 w 1943"/>
              <a:gd name="T11" fmla="*/ 1380 h 1854"/>
              <a:gd name="T12" fmla="*/ 1943 w 1943"/>
              <a:gd name="T13" fmla="*/ 1558 h 1854"/>
              <a:gd name="T14" fmla="*/ 1834 w 1943"/>
              <a:gd name="T15" fmla="*/ 1854 h 1854"/>
              <a:gd name="T16" fmla="*/ 1450 w 1943"/>
              <a:gd name="T17" fmla="*/ 1656 h 1854"/>
              <a:gd name="T18" fmla="*/ 1085 w 1943"/>
              <a:gd name="T19" fmla="*/ 1430 h 1854"/>
              <a:gd name="T20" fmla="*/ 760 w 1943"/>
              <a:gd name="T21" fmla="*/ 1154 h 1854"/>
              <a:gd name="T22" fmla="*/ 464 w 1943"/>
              <a:gd name="T23" fmla="*/ 838 h 1854"/>
              <a:gd name="T24" fmla="*/ 207 w 1943"/>
              <a:gd name="T25" fmla="*/ 493 h 1854"/>
              <a:gd name="T26" fmla="*/ 0 w 1943"/>
              <a:gd name="T27" fmla="*/ 128 h 1854"/>
              <a:gd name="T28" fmla="*/ 286 w 1943"/>
              <a:gd name="T29" fmla="*/ 0 h 1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43" h="1854">
                <a:moveTo>
                  <a:pt x="286" y="0"/>
                </a:moveTo>
                <a:lnTo>
                  <a:pt x="484" y="335"/>
                </a:lnTo>
                <a:lnTo>
                  <a:pt x="710" y="641"/>
                </a:lnTo>
                <a:lnTo>
                  <a:pt x="977" y="927"/>
                </a:lnTo>
                <a:lnTo>
                  <a:pt x="1272" y="1173"/>
                </a:lnTo>
                <a:lnTo>
                  <a:pt x="1598" y="1380"/>
                </a:lnTo>
                <a:lnTo>
                  <a:pt x="1943" y="1558"/>
                </a:lnTo>
                <a:lnTo>
                  <a:pt x="1834" y="1854"/>
                </a:lnTo>
                <a:lnTo>
                  <a:pt x="1450" y="1656"/>
                </a:lnTo>
                <a:lnTo>
                  <a:pt x="1085" y="1430"/>
                </a:lnTo>
                <a:lnTo>
                  <a:pt x="760" y="1154"/>
                </a:lnTo>
                <a:lnTo>
                  <a:pt x="464" y="838"/>
                </a:lnTo>
                <a:lnTo>
                  <a:pt x="207" y="493"/>
                </a:lnTo>
                <a:lnTo>
                  <a:pt x="0" y="128"/>
                </a:lnTo>
                <a:lnTo>
                  <a:pt x="286" y="0"/>
                </a:lnTo>
                <a:close/>
              </a:path>
            </a:pathLst>
          </a:custGeom>
          <a:solidFill>
            <a:srgbClr val="A5A5A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78" name="Freeform 55">
            <a:extLst>
              <a:ext uri="{FF2B5EF4-FFF2-40B4-BE49-F238E27FC236}">
                <a16:creationId xmlns:a16="http://schemas.microsoft.com/office/drawing/2014/main" id="{7721E906-5F75-4FE1-80AA-652D01F4791B}"/>
              </a:ext>
            </a:extLst>
          </p:cNvPr>
          <p:cNvSpPr>
            <a:spLocks/>
          </p:cNvSpPr>
          <p:nvPr/>
        </p:nvSpPr>
        <p:spPr bwMode="auto">
          <a:xfrm>
            <a:off x="821899" y="4539884"/>
            <a:ext cx="562635" cy="120228"/>
          </a:xfrm>
          <a:custGeom>
            <a:avLst/>
            <a:gdLst>
              <a:gd name="T0" fmla="*/ 2278 w 2396"/>
              <a:gd name="T1" fmla="*/ 0 h 512"/>
              <a:gd name="T2" fmla="*/ 2396 w 2396"/>
              <a:gd name="T3" fmla="*/ 286 h 512"/>
              <a:gd name="T4" fmla="*/ 1992 w 2396"/>
              <a:gd name="T5" fmla="*/ 414 h 512"/>
              <a:gd name="T6" fmla="*/ 1578 w 2396"/>
              <a:gd name="T7" fmla="*/ 483 h 512"/>
              <a:gd name="T8" fmla="*/ 1144 w 2396"/>
              <a:gd name="T9" fmla="*/ 512 h 512"/>
              <a:gd name="T10" fmla="*/ 750 w 2396"/>
              <a:gd name="T11" fmla="*/ 493 h 512"/>
              <a:gd name="T12" fmla="*/ 365 w 2396"/>
              <a:gd name="T13" fmla="*/ 424 h 512"/>
              <a:gd name="T14" fmla="*/ 0 w 2396"/>
              <a:gd name="T15" fmla="*/ 325 h 512"/>
              <a:gd name="T16" fmla="*/ 109 w 2396"/>
              <a:gd name="T17" fmla="*/ 29 h 512"/>
              <a:gd name="T18" fmla="*/ 444 w 2396"/>
              <a:gd name="T19" fmla="*/ 118 h 512"/>
              <a:gd name="T20" fmla="*/ 789 w 2396"/>
              <a:gd name="T21" fmla="*/ 177 h 512"/>
              <a:gd name="T22" fmla="*/ 1144 w 2396"/>
              <a:gd name="T23" fmla="*/ 197 h 512"/>
              <a:gd name="T24" fmla="*/ 1539 w 2396"/>
              <a:gd name="T25" fmla="*/ 177 h 512"/>
              <a:gd name="T26" fmla="*/ 1913 w 2396"/>
              <a:gd name="T27" fmla="*/ 108 h 512"/>
              <a:gd name="T28" fmla="*/ 2278 w 2396"/>
              <a:gd name="T29" fmla="*/ 0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396" h="512">
                <a:moveTo>
                  <a:pt x="2278" y="0"/>
                </a:moveTo>
                <a:lnTo>
                  <a:pt x="2396" y="286"/>
                </a:lnTo>
                <a:lnTo>
                  <a:pt x="1992" y="414"/>
                </a:lnTo>
                <a:lnTo>
                  <a:pt x="1578" y="483"/>
                </a:lnTo>
                <a:lnTo>
                  <a:pt x="1144" y="512"/>
                </a:lnTo>
                <a:lnTo>
                  <a:pt x="750" y="493"/>
                </a:lnTo>
                <a:lnTo>
                  <a:pt x="365" y="424"/>
                </a:lnTo>
                <a:lnTo>
                  <a:pt x="0" y="325"/>
                </a:lnTo>
                <a:lnTo>
                  <a:pt x="109" y="29"/>
                </a:lnTo>
                <a:lnTo>
                  <a:pt x="444" y="118"/>
                </a:lnTo>
                <a:lnTo>
                  <a:pt x="789" y="177"/>
                </a:lnTo>
                <a:lnTo>
                  <a:pt x="1144" y="197"/>
                </a:lnTo>
                <a:lnTo>
                  <a:pt x="1539" y="177"/>
                </a:lnTo>
                <a:lnTo>
                  <a:pt x="1913" y="108"/>
                </a:lnTo>
                <a:lnTo>
                  <a:pt x="2278" y="0"/>
                </a:lnTo>
                <a:close/>
              </a:path>
            </a:pathLst>
          </a:custGeom>
          <a:solidFill>
            <a:srgbClr val="25374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1DDFB9CC-9936-44B7-80D9-487649CC87F0}"/>
              </a:ext>
            </a:extLst>
          </p:cNvPr>
          <p:cNvSpPr/>
          <p:nvPr/>
        </p:nvSpPr>
        <p:spPr>
          <a:xfrm>
            <a:off x="350654" y="3055229"/>
            <a:ext cx="1487354" cy="1487354"/>
          </a:xfrm>
          <a:prstGeom prst="ellipse">
            <a:avLst/>
          </a:prstGeom>
          <a:solidFill>
            <a:srgbClr val="FFFFFF">
              <a:lumMod val="8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1B3F2B2B-47A6-4673-9ADB-9C2FEA31CE91}"/>
              </a:ext>
            </a:extLst>
          </p:cNvPr>
          <p:cNvSpPr txBox="1"/>
          <p:nvPr/>
        </p:nvSpPr>
        <p:spPr>
          <a:xfrm>
            <a:off x="329481" y="3498982"/>
            <a:ext cx="1487354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41414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Rail Data Marketplace</a:t>
            </a:r>
          </a:p>
        </p:txBody>
      </p:sp>
      <p:sp>
        <p:nvSpPr>
          <p:cNvPr id="81" name="Freeform: Shape 126">
            <a:extLst>
              <a:ext uri="{FF2B5EF4-FFF2-40B4-BE49-F238E27FC236}">
                <a16:creationId xmlns:a16="http://schemas.microsoft.com/office/drawing/2014/main" id="{1213FA9C-4172-4C6D-9170-8E32C9F1C19C}"/>
              </a:ext>
            </a:extLst>
          </p:cNvPr>
          <p:cNvSpPr>
            <a:spLocks/>
          </p:cNvSpPr>
          <p:nvPr/>
        </p:nvSpPr>
        <p:spPr bwMode="auto">
          <a:xfrm rot="10800000">
            <a:off x="322192" y="4896131"/>
            <a:ext cx="1486618" cy="986256"/>
          </a:xfrm>
          <a:custGeom>
            <a:avLst/>
            <a:gdLst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27463 w 1616599"/>
              <a:gd name="connsiteY20" fmla="*/ 1005847 h 1072488"/>
              <a:gd name="connsiteX21" fmla="*/ 740542 w 1616599"/>
              <a:gd name="connsiteY21" fmla="*/ 1005847 h 1072488"/>
              <a:gd name="connsiteX22" fmla="*/ 740542 w 1616599"/>
              <a:gd name="connsiteY22" fmla="*/ 1013866 h 1072488"/>
              <a:gd name="connsiteX23" fmla="*/ 734110 w 1616599"/>
              <a:gd name="connsiteY23" fmla="*/ 1004136 h 1072488"/>
              <a:gd name="connsiteX24" fmla="*/ 724128 w 1616599"/>
              <a:gd name="connsiteY24" fmla="*/ 999229 h 1072488"/>
              <a:gd name="connsiteX25" fmla="*/ 714146 w 1616599"/>
              <a:gd name="connsiteY25" fmla="*/ 995846 h 1072488"/>
              <a:gd name="connsiteX26" fmla="*/ 705687 w 1616599"/>
              <a:gd name="connsiteY26" fmla="*/ 994154 h 1072488"/>
              <a:gd name="connsiteX27" fmla="*/ 613986 w 1616599"/>
              <a:gd name="connsiteY27" fmla="*/ 1004136 h 1072488"/>
              <a:gd name="connsiteX28" fmla="*/ 525501 w 1616599"/>
              <a:gd name="connsiteY28" fmla="*/ 1020886 h 1072488"/>
              <a:gd name="connsiteX29" fmla="*/ 438876 w 1616599"/>
              <a:gd name="connsiteY29" fmla="*/ 1042542 h 1072488"/>
              <a:gd name="connsiteX30" fmla="*/ 353774 w 1616599"/>
              <a:gd name="connsiteY30" fmla="*/ 1070966 h 1072488"/>
              <a:gd name="connsiteX31" fmla="*/ 0 w 1616599"/>
              <a:gd name="connsiteY31" fmla="*/ 143472 h 1072488"/>
              <a:gd name="connsiteX32" fmla="*/ 133490 w 1616599"/>
              <a:gd name="connsiteY32" fmla="*/ 96776 h 1072488"/>
              <a:gd name="connsiteX33" fmla="*/ 272056 w 1616599"/>
              <a:gd name="connsiteY33" fmla="*/ 60062 h 1072488"/>
              <a:gd name="connsiteX34" fmla="*/ 412144 w 1616599"/>
              <a:gd name="connsiteY34" fmla="*/ 31808 h 1072488"/>
              <a:gd name="connsiteX35" fmla="*/ 557308 w 1616599"/>
              <a:gd name="connsiteY35" fmla="*/ 11674 h 1072488"/>
              <a:gd name="connsiteX36" fmla="*/ 703995 w 1616599"/>
              <a:gd name="connsiteY36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40542 w 1616599"/>
              <a:gd name="connsiteY21" fmla="*/ 1005847 h 1072488"/>
              <a:gd name="connsiteX22" fmla="*/ 740542 w 1616599"/>
              <a:gd name="connsiteY22" fmla="*/ 1013866 h 1072488"/>
              <a:gd name="connsiteX23" fmla="*/ 734110 w 1616599"/>
              <a:gd name="connsiteY23" fmla="*/ 1004136 h 1072488"/>
              <a:gd name="connsiteX24" fmla="*/ 724128 w 1616599"/>
              <a:gd name="connsiteY24" fmla="*/ 999229 h 1072488"/>
              <a:gd name="connsiteX25" fmla="*/ 714146 w 1616599"/>
              <a:gd name="connsiteY25" fmla="*/ 995846 h 1072488"/>
              <a:gd name="connsiteX26" fmla="*/ 705687 w 1616599"/>
              <a:gd name="connsiteY26" fmla="*/ 994154 h 1072488"/>
              <a:gd name="connsiteX27" fmla="*/ 613986 w 1616599"/>
              <a:gd name="connsiteY27" fmla="*/ 1004136 h 1072488"/>
              <a:gd name="connsiteX28" fmla="*/ 525501 w 1616599"/>
              <a:gd name="connsiteY28" fmla="*/ 1020886 h 1072488"/>
              <a:gd name="connsiteX29" fmla="*/ 438876 w 1616599"/>
              <a:gd name="connsiteY29" fmla="*/ 1042542 h 1072488"/>
              <a:gd name="connsiteX30" fmla="*/ 353774 w 1616599"/>
              <a:gd name="connsiteY30" fmla="*/ 1070966 h 1072488"/>
              <a:gd name="connsiteX31" fmla="*/ 0 w 1616599"/>
              <a:gd name="connsiteY31" fmla="*/ 143472 h 1072488"/>
              <a:gd name="connsiteX32" fmla="*/ 133490 w 1616599"/>
              <a:gd name="connsiteY32" fmla="*/ 96776 h 1072488"/>
              <a:gd name="connsiteX33" fmla="*/ 272056 w 1616599"/>
              <a:gd name="connsiteY33" fmla="*/ 60062 h 1072488"/>
              <a:gd name="connsiteX34" fmla="*/ 412144 w 1616599"/>
              <a:gd name="connsiteY34" fmla="*/ 31808 h 1072488"/>
              <a:gd name="connsiteX35" fmla="*/ 557308 w 1616599"/>
              <a:gd name="connsiteY35" fmla="*/ 11674 h 1072488"/>
              <a:gd name="connsiteX36" fmla="*/ 703995 w 1616599"/>
              <a:gd name="connsiteY36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40542 w 1616599"/>
              <a:gd name="connsiteY21" fmla="*/ 1005847 h 1072488"/>
              <a:gd name="connsiteX22" fmla="*/ 734110 w 1616599"/>
              <a:gd name="connsiteY22" fmla="*/ 1004136 h 1072488"/>
              <a:gd name="connsiteX23" fmla="*/ 724128 w 1616599"/>
              <a:gd name="connsiteY23" fmla="*/ 999229 h 1072488"/>
              <a:gd name="connsiteX24" fmla="*/ 714146 w 1616599"/>
              <a:gd name="connsiteY24" fmla="*/ 995846 h 1072488"/>
              <a:gd name="connsiteX25" fmla="*/ 705687 w 1616599"/>
              <a:gd name="connsiteY25" fmla="*/ 994154 h 1072488"/>
              <a:gd name="connsiteX26" fmla="*/ 613986 w 1616599"/>
              <a:gd name="connsiteY26" fmla="*/ 1004136 h 1072488"/>
              <a:gd name="connsiteX27" fmla="*/ 525501 w 1616599"/>
              <a:gd name="connsiteY27" fmla="*/ 1020886 h 1072488"/>
              <a:gd name="connsiteX28" fmla="*/ 438876 w 1616599"/>
              <a:gd name="connsiteY28" fmla="*/ 1042542 h 1072488"/>
              <a:gd name="connsiteX29" fmla="*/ 353774 w 1616599"/>
              <a:gd name="connsiteY29" fmla="*/ 1070966 h 1072488"/>
              <a:gd name="connsiteX30" fmla="*/ 0 w 1616599"/>
              <a:gd name="connsiteY30" fmla="*/ 143472 h 1072488"/>
              <a:gd name="connsiteX31" fmla="*/ 133490 w 1616599"/>
              <a:gd name="connsiteY31" fmla="*/ 96776 h 1072488"/>
              <a:gd name="connsiteX32" fmla="*/ 272056 w 1616599"/>
              <a:gd name="connsiteY32" fmla="*/ 60062 h 1072488"/>
              <a:gd name="connsiteX33" fmla="*/ 412144 w 1616599"/>
              <a:gd name="connsiteY33" fmla="*/ 31808 h 1072488"/>
              <a:gd name="connsiteX34" fmla="*/ 557308 w 1616599"/>
              <a:gd name="connsiteY34" fmla="*/ 11674 h 1072488"/>
              <a:gd name="connsiteX35" fmla="*/ 703995 w 1616599"/>
              <a:gd name="connsiteY35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40542 w 1616599"/>
              <a:gd name="connsiteY21" fmla="*/ 1005847 h 1072488"/>
              <a:gd name="connsiteX22" fmla="*/ 724128 w 1616599"/>
              <a:gd name="connsiteY22" fmla="*/ 999229 h 1072488"/>
              <a:gd name="connsiteX23" fmla="*/ 714146 w 1616599"/>
              <a:gd name="connsiteY23" fmla="*/ 995846 h 1072488"/>
              <a:gd name="connsiteX24" fmla="*/ 705687 w 1616599"/>
              <a:gd name="connsiteY24" fmla="*/ 994154 h 1072488"/>
              <a:gd name="connsiteX25" fmla="*/ 613986 w 1616599"/>
              <a:gd name="connsiteY25" fmla="*/ 1004136 h 1072488"/>
              <a:gd name="connsiteX26" fmla="*/ 525501 w 1616599"/>
              <a:gd name="connsiteY26" fmla="*/ 1020886 h 1072488"/>
              <a:gd name="connsiteX27" fmla="*/ 438876 w 1616599"/>
              <a:gd name="connsiteY27" fmla="*/ 1042542 h 1072488"/>
              <a:gd name="connsiteX28" fmla="*/ 353774 w 1616599"/>
              <a:gd name="connsiteY28" fmla="*/ 1070966 h 1072488"/>
              <a:gd name="connsiteX29" fmla="*/ 0 w 1616599"/>
              <a:gd name="connsiteY29" fmla="*/ 143472 h 1072488"/>
              <a:gd name="connsiteX30" fmla="*/ 133490 w 1616599"/>
              <a:gd name="connsiteY30" fmla="*/ 96776 h 1072488"/>
              <a:gd name="connsiteX31" fmla="*/ 272056 w 1616599"/>
              <a:gd name="connsiteY31" fmla="*/ 60062 h 1072488"/>
              <a:gd name="connsiteX32" fmla="*/ 412144 w 1616599"/>
              <a:gd name="connsiteY32" fmla="*/ 31808 h 1072488"/>
              <a:gd name="connsiteX33" fmla="*/ 557308 w 1616599"/>
              <a:gd name="connsiteY33" fmla="*/ 11674 h 1072488"/>
              <a:gd name="connsiteX34" fmla="*/ 703995 w 1616599"/>
              <a:gd name="connsiteY34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24128 w 1616599"/>
              <a:gd name="connsiteY21" fmla="*/ 999229 h 1072488"/>
              <a:gd name="connsiteX22" fmla="*/ 714146 w 1616599"/>
              <a:gd name="connsiteY22" fmla="*/ 995846 h 1072488"/>
              <a:gd name="connsiteX23" fmla="*/ 705687 w 1616599"/>
              <a:gd name="connsiteY23" fmla="*/ 994154 h 1072488"/>
              <a:gd name="connsiteX24" fmla="*/ 613986 w 1616599"/>
              <a:gd name="connsiteY24" fmla="*/ 1004136 h 1072488"/>
              <a:gd name="connsiteX25" fmla="*/ 525501 w 1616599"/>
              <a:gd name="connsiteY25" fmla="*/ 1020886 h 1072488"/>
              <a:gd name="connsiteX26" fmla="*/ 438876 w 1616599"/>
              <a:gd name="connsiteY26" fmla="*/ 1042542 h 1072488"/>
              <a:gd name="connsiteX27" fmla="*/ 353774 w 1616599"/>
              <a:gd name="connsiteY27" fmla="*/ 1070966 h 1072488"/>
              <a:gd name="connsiteX28" fmla="*/ 0 w 1616599"/>
              <a:gd name="connsiteY28" fmla="*/ 143472 h 1072488"/>
              <a:gd name="connsiteX29" fmla="*/ 133490 w 1616599"/>
              <a:gd name="connsiteY29" fmla="*/ 96776 h 1072488"/>
              <a:gd name="connsiteX30" fmla="*/ 272056 w 1616599"/>
              <a:gd name="connsiteY30" fmla="*/ 60062 h 1072488"/>
              <a:gd name="connsiteX31" fmla="*/ 412144 w 1616599"/>
              <a:gd name="connsiteY31" fmla="*/ 31808 h 1072488"/>
              <a:gd name="connsiteX32" fmla="*/ 557308 w 1616599"/>
              <a:gd name="connsiteY32" fmla="*/ 11674 h 1072488"/>
              <a:gd name="connsiteX33" fmla="*/ 703995 w 1616599"/>
              <a:gd name="connsiteY33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833178 w 1616599"/>
              <a:gd name="connsiteY20" fmla="*/ 1007752 h 1072488"/>
              <a:gd name="connsiteX21" fmla="*/ 714146 w 1616599"/>
              <a:gd name="connsiteY21" fmla="*/ 995846 h 1072488"/>
              <a:gd name="connsiteX22" fmla="*/ 705687 w 1616599"/>
              <a:gd name="connsiteY22" fmla="*/ 994154 h 1072488"/>
              <a:gd name="connsiteX23" fmla="*/ 613986 w 1616599"/>
              <a:gd name="connsiteY23" fmla="*/ 1004136 h 1072488"/>
              <a:gd name="connsiteX24" fmla="*/ 525501 w 1616599"/>
              <a:gd name="connsiteY24" fmla="*/ 1020886 h 1072488"/>
              <a:gd name="connsiteX25" fmla="*/ 438876 w 1616599"/>
              <a:gd name="connsiteY25" fmla="*/ 1042542 h 1072488"/>
              <a:gd name="connsiteX26" fmla="*/ 353774 w 1616599"/>
              <a:gd name="connsiteY26" fmla="*/ 1070966 h 1072488"/>
              <a:gd name="connsiteX27" fmla="*/ 0 w 1616599"/>
              <a:gd name="connsiteY27" fmla="*/ 143472 h 1072488"/>
              <a:gd name="connsiteX28" fmla="*/ 133490 w 1616599"/>
              <a:gd name="connsiteY28" fmla="*/ 96776 h 1072488"/>
              <a:gd name="connsiteX29" fmla="*/ 272056 w 1616599"/>
              <a:gd name="connsiteY29" fmla="*/ 60062 h 1072488"/>
              <a:gd name="connsiteX30" fmla="*/ 412144 w 1616599"/>
              <a:gd name="connsiteY30" fmla="*/ 31808 h 1072488"/>
              <a:gd name="connsiteX31" fmla="*/ 557308 w 1616599"/>
              <a:gd name="connsiteY31" fmla="*/ 11674 h 1072488"/>
              <a:gd name="connsiteX32" fmla="*/ 703995 w 1616599"/>
              <a:gd name="connsiteY32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827463 w 1616599"/>
              <a:gd name="connsiteY19" fmla="*/ 1010943 h 1072488"/>
              <a:gd name="connsiteX20" fmla="*/ 714146 w 1616599"/>
              <a:gd name="connsiteY20" fmla="*/ 995846 h 1072488"/>
              <a:gd name="connsiteX21" fmla="*/ 705687 w 1616599"/>
              <a:gd name="connsiteY21" fmla="*/ 994154 h 1072488"/>
              <a:gd name="connsiteX22" fmla="*/ 613986 w 1616599"/>
              <a:gd name="connsiteY22" fmla="*/ 1004136 h 1072488"/>
              <a:gd name="connsiteX23" fmla="*/ 525501 w 1616599"/>
              <a:gd name="connsiteY23" fmla="*/ 1020886 h 1072488"/>
              <a:gd name="connsiteX24" fmla="*/ 438876 w 1616599"/>
              <a:gd name="connsiteY24" fmla="*/ 1042542 h 1072488"/>
              <a:gd name="connsiteX25" fmla="*/ 353774 w 1616599"/>
              <a:gd name="connsiteY25" fmla="*/ 1070966 h 1072488"/>
              <a:gd name="connsiteX26" fmla="*/ 0 w 1616599"/>
              <a:gd name="connsiteY26" fmla="*/ 143472 h 1072488"/>
              <a:gd name="connsiteX27" fmla="*/ 133490 w 1616599"/>
              <a:gd name="connsiteY27" fmla="*/ 96776 h 1072488"/>
              <a:gd name="connsiteX28" fmla="*/ 272056 w 1616599"/>
              <a:gd name="connsiteY28" fmla="*/ 60062 h 1072488"/>
              <a:gd name="connsiteX29" fmla="*/ 412144 w 1616599"/>
              <a:gd name="connsiteY29" fmla="*/ 31808 h 1072488"/>
              <a:gd name="connsiteX30" fmla="*/ 557308 w 1616599"/>
              <a:gd name="connsiteY30" fmla="*/ 11674 h 1072488"/>
              <a:gd name="connsiteX31" fmla="*/ 703995 w 1616599"/>
              <a:gd name="connsiteY31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832578 w 1616599"/>
              <a:gd name="connsiteY18" fmla="*/ 1005828 h 1072488"/>
              <a:gd name="connsiteX19" fmla="*/ 714146 w 1616599"/>
              <a:gd name="connsiteY19" fmla="*/ 995846 h 1072488"/>
              <a:gd name="connsiteX20" fmla="*/ 705687 w 1616599"/>
              <a:gd name="connsiteY20" fmla="*/ 994154 h 1072488"/>
              <a:gd name="connsiteX21" fmla="*/ 613986 w 1616599"/>
              <a:gd name="connsiteY21" fmla="*/ 1004136 h 1072488"/>
              <a:gd name="connsiteX22" fmla="*/ 525501 w 1616599"/>
              <a:gd name="connsiteY22" fmla="*/ 1020886 h 1072488"/>
              <a:gd name="connsiteX23" fmla="*/ 438876 w 1616599"/>
              <a:gd name="connsiteY23" fmla="*/ 1042542 h 1072488"/>
              <a:gd name="connsiteX24" fmla="*/ 353774 w 1616599"/>
              <a:gd name="connsiteY24" fmla="*/ 1070966 h 1072488"/>
              <a:gd name="connsiteX25" fmla="*/ 0 w 1616599"/>
              <a:gd name="connsiteY25" fmla="*/ 143472 h 1072488"/>
              <a:gd name="connsiteX26" fmla="*/ 133490 w 1616599"/>
              <a:gd name="connsiteY26" fmla="*/ 96776 h 1072488"/>
              <a:gd name="connsiteX27" fmla="*/ 272056 w 1616599"/>
              <a:gd name="connsiteY27" fmla="*/ 60062 h 1072488"/>
              <a:gd name="connsiteX28" fmla="*/ 412144 w 1616599"/>
              <a:gd name="connsiteY28" fmla="*/ 31808 h 1072488"/>
              <a:gd name="connsiteX29" fmla="*/ 557308 w 1616599"/>
              <a:gd name="connsiteY29" fmla="*/ 11674 h 1072488"/>
              <a:gd name="connsiteX30" fmla="*/ 703995 w 1616599"/>
              <a:gd name="connsiteY30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847467 w 1616599"/>
              <a:gd name="connsiteY17" fmla="*/ 997538 h 1072488"/>
              <a:gd name="connsiteX18" fmla="*/ 714146 w 1616599"/>
              <a:gd name="connsiteY18" fmla="*/ 995846 h 1072488"/>
              <a:gd name="connsiteX19" fmla="*/ 705687 w 1616599"/>
              <a:gd name="connsiteY19" fmla="*/ 994154 h 1072488"/>
              <a:gd name="connsiteX20" fmla="*/ 613986 w 1616599"/>
              <a:gd name="connsiteY20" fmla="*/ 1004136 h 1072488"/>
              <a:gd name="connsiteX21" fmla="*/ 525501 w 1616599"/>
              <a:gd name="connsiteY21" fmla="*/ 1020886 h 1072488"/>
              <a:gd name="connsiteX22" fmla="*/ 438876 w 1616599"/>
              <a:gd name="connsiteY22" fmla="*/ 1042542 h 1072488"/>
              <a:gd name="connsiteX23" fmla="*/ 353774 w 1616599"/>
              <a:gd name="connsiteY23" fmla="*/ 1070966 h 1072488"/>
              <a:gd name="connsiteX24" fmla="*/ 0 w 1616599"/>
              <a:gd name="connsiteY24" fmla="*/ 143472 h 1072488"/>
              <a:gd name="connsiteX25" fmla="*/ 133490 w 1616599"/>
              <a:gd name="connsiteY25" fmla="*/ 96776 h 1072488"/>
              <a:gd name="connsiteX26" fmla="*/ 272056 w 1616599"/>
              <a:gd name="connsiteY26" fmla="*/ 60062 h 1072488"/>
              <a:gd name="connsiteX27" fmla="*/ 412144 w 1616599"/>
              <a:gd name="connsiteY27" fmla="*/ 31808 h 1072488"/>
              <a:gd name="connsiteX28" fmla="*/ 557308 w 1616599"/>
              <a:gd name="connsiteY28" fmla="*/ 11674 h 1072488"/>
              <a:gd name="connsiteX29" fmla="*/ 703995 w 1616599"/>
              <a:gd name="connsiteY29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862525 w 1616599"/>
              <a:gd name="connsiteY16" fmla="*/ 994154 h 1072488"/>
              <a:gd name="connsiteX17" fmla="*/ 714146 w 1616599"/>
              <a:gd name="connsiteY17" fmla="*/ 995846 h 1072488"/>
              <a:gd name="connsiteX18" fmla="*/ 705687 w 1616599"/>
              <a:gd name="connsiteY18" fmla="*/ 994154 h 1072488"/>
              <a:gd name="connsiteX19" fmla="*/ 613986 w 1616599"/>
              <a:gd name="connsiteY19" fmla="*/ 1004136 h 1072488"/>
              <a:gd name="connsiteX20" fmla="*/ 525501 w 1616599"/>
              <a:gd name="connsiteY20" fmla="*/ 1020886 h 1072488"/>
              <a:gd name="connsiteX21" fmla="*/ 438876 w 1616599"/>
              <a:gd name="connsiteY21" fmla="*/ 1042542 h 1072488"/>
              <a:gd name="connsiteX22" fmla="*/ 353774 w 1616599"/>
              <a:gd name="connsiteY22" fmla="*/ 1070966 h 1072488"/>
              <a:gd name="connsiteX23" fmla="*/ 0 w 1616599"/>
              <a:gd name="connsiteY23" fmla="*/ 143472 h 1072488"/>
              <a:gd name="connsiteX24" fmla="*/ 133490 w 1616599"/>
              <a:gd name="connsiteY24" fmla="*/ 96776 h 1072488"/>
              <a:gd name="connsiteX25" fmla="*/ 272056 w 1616599"/>
              <a:gd name="connsiteY25" fmla="*/ 60062 h 1072488"/>
              <a:gd name="connsiteX26" fmla="*/ 412144 w 1616599"/>
              <a:gd name="connsiteY26" fmla="*/ 31808 h 1072488"/>
              <a:gd name="connsiteX27" fmla="*/ 557308 w 1616599"/>
              <a:gd name="connsiteY27" fmla="*/ 11674 h 1072488"/>
              <a:gd name="connsiteX28" fmla="*/ 703995 w 1616599"/>
              <a:gd name="connsiteY28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714146 w 1616599"/>
              <a:gd name="connsiteY16" fmla="*/ 995846 h 1072488"/>
              <a:gd name="connsiteX17" fmla="*/ 705687 w 1616599"/>
              <a:gd name="connsiteY17" fmla="*/ 994154 h 1072488"/>
              <a:gd name="connsiteX18" fmla="*/ 613986 w 1616599"/>
              <a:gd name="connsiteY18" fmla="*/ 1004136 h 1072488"/>
              <a:gd name="connsiteX19" fmla="*/ 525501 w 1616599"/>
              <a:gd name="connsiteY19" fmla="*/ 1020886 h 1072488"/>
              <a:gd name="connsiteX20" fmla="*/ 438876 w 1616599"/>
              <a:gd name="connsiteY20" fmla="*/ 1042542 h 1072488"/>
              <a:gd name="connsiteX21" fmla="*/ 353774 w 1616599"/>
              <a:gd name="connsiteY21" fmla="*/ 1070966 h 1072488"/>
              <a:gd name="connsiteX22" fmla="*/ 0 w 1616599"/>
              <a:gd name="connsiteY22" fmla="*/ 143472 h 1072488"/>
              <a:gd name="connsiteX23" fmla="*/ 133490 w 1616599"/>
              <a:gd name="connsiteY23" fmla="*/ 96776 h 1072488"/>
              <a:gd name="connsiteX24" fmla="*/ 272056 w 1616599"/>
              <a:gd name="connsiteY24" fmla="*/ 60062 h 1072488"/>
              <a:gd name="connsiteX25" fmla="*/ 412144 w 1616599"/>
              <a:gd name="connsiteY25" fmla="*/ 31808 h 1072488"/>
              <a:gd name="connsiteX26" fmla="*/ 557308 w 1616599"/>
              <a:gd name="connsiteY26" fmla="*/ 11674 h 1072488"/>
              <a:gd name="connsiteX27" fmla="*/ 703995 w 1616599"/>
              <a:gd name="connsiteY27" fmla="*/ 0 h 1072488"/>
              <a:gd name="connsiteX0" fmla="*/ 703995 w 1616599"/>
              <a:gd name="connsiteY0" fmla="*/ 0 h 1072488"/>
              <a:gd name="connsiteX1" fmla="*/ 705687 w 1616599"/>
              <a:gd name="connsiteY1" fmla="*/ 0 h 1072488"/>
              <a:gd name="connsiteX2" fmla="*/ 864217 w 1616599"/>
              <a:gd name="connsiteY2" fmla="*/ 0 h 1072488"/>
              <a:gd name="connsiteX3" fmla="*/ 867600 w 1616599"/>
              <a:gd name="connsiteY3" fmla="*/ 0 h 1072488"/>
              <a:gd name="connsiteX4" fmla="*/ 869292 w 1616599"/>
              <a:gd name="connsiteY4" fmla="*/ 0 h 1072488"/>
              <a:gd name="connsiteX5" fmla="*/ 1001090 w 1616599"/>
              <a:gd name="connsiteY5" fmla="*/ 8460 h 1072488"/>
              <a:gd name="connsiteX6" fmla="*/ 1129505 w 1616599"/>
              <a:gd name="connsiteY6" fmla="*/ 23348 h 1072488"/>
              <a:gd name="connsiteX7" fmla="*/ 1254535 w 1616599"/>
              <a:gd name="connsiteY7" fmla="*/ 46696 h 1072488"/>
              <a:gd name="connsiteX8" fmla="*/ 1378043 w 1616599"/>
              <a:gd name="connsiteY8" fmla="*/ 76812 h 1072488"/>
              <a:gd name="connsiteX9" fmla="*/ 1499859 w 1616599"/>
              <a:gd name="connsiteY9" fmla="*/ 113526 h 1072488"/>
              <a:gd name="connsiteX10" fmla="*/ 1616599 w 1616599"/>
              <a:gd name="connsiteY10" fmla="*/ 155146 h 1072488"/>
              <a:gd name="connsiteX11" fmla="*/ 1231187 w 1616599"/>
              <a:gd name="connsiteY11" fmla="*/ 1072488 h 1072488"/>
              <a:gd name="connsiteX12" fmla="*/ 1144562 w 1616599"/>
              <a:gd name="connsiteY12" fmla="*/ 1042542 h 1072488"/>
              <a:gd name="connsiteX13" fmla="*/ 1052693 w 1616599"/>
              <a:gd name="connsiteY13" fmla="*/ 1019194 h 1072488"/>
              <a:gd name="connsiteX14" fmla="*/ 960993 w 1616599"/>
              <a:gd name="connsiteY14" fmla="*/ 1002444 h 1072488"/>
              <a:gd name="connsiteX15" fmla="*/ 865908 w 1616599"/>
              <a:gd name="connsiteY15" fmla="*/ 994154 h 1072488"/>
              <a:gd name="connsiteX16" fmla="*/ 705687 w 1616599"/>
              <a:gd name="connsiteY16" fmla="*/ 994154 h 1072488"/>
              <a:gd name="connsiteX17" fmla="*/ 613986 w 1616599"/>
              <a:gd name="connsiteY17" fmla="*/ 1004136 h 1072488"/>
              <a:gd name="connsiteX18" fmla="*/ 525501 w 1616599"/>
              <a:gd name="connsiteY18" fmla="*/ 1020886 h 1072488"/>
              <a:gd name="connsiteX19" fmla="*/ 438876 w 1616599"/>
              <a:gd name="connsiteY19" fmla="*/ 1042542 h 1072488"/>
              <a:gd name="connsiteX20" fmla="*/ 353774 w 1616599"/>
              <a:gd name="connsiteY20" fmla="*/ 1070966 h 1072488"/>
              <a:gd name="connsiteX21" fmla="*/ 0 w 1616599"/>
              <a:gd name="connsiteY21" fmla="*/ 143472 h 1072488"/>
              <a:gd name="connsiteX22" fmla="*/ 133490 w 1616599"/>
              <a:gd name="connsiteY22" fmla="*/ 96776 h 1072488"/>
              <a:gd name="connsiteX23" fmla="*/ 272056 w 1616599"/>
              <a:gd name="connsiteY23" fmla="*/ 60062 h 1072488"/>
              <a:gd name="connsiteX24" fmla="*/ 412144 w 1616599"/>
              <a:gd name="connsiteY24" fmla="*/ 31808 h 1072488"/>
              <a:gd name="connsiteX25" fmla="*/ 557308 w 1616599"/>
              <a:gd name="connsiteY25" fmla="*/ 11674 h 1072488"/>
              <a:gd name="connsiteX26" fmla="*/ 703995 w 1616599"/>
              <a:gd name="connsiteY26" fmla="*/ 0 h 107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616599" h="1072488">
                <a:moveTo>
                  <a:pt x="703995" y="0"/>
                </a:moveTo>
                <a:lnTo>
                  <a:pt x="705687" y="0"/>
                </a:lnTo>
                <a:lnTo>
                  <a:pt x="864217" y="0"/>
                </a:lnTo>
                <a:lnTo>
                  <a:pt x="867600" y="0"/>
                </a:lnTo>
                <a:lnTo>
                  <a:pt x="869292" y="0"/>
                </a:lnTo>
                <a:lnTo>
                  <a:pt x="1001090" y="8460"/>
                </a:lnTo>
                <a:lnTo>
                  <a:pt x="1129505" y="23348"/>
                </a:lnTo>
                <a:lnTo>
                  <a:pt x="1254535" y="46696"/>
                </a:lnTo>
                <a:lnTo>
                  <a:pt x="1378043" y="76812"/>
                </a:lnTo>
                <a:lnTo>
                  <a:pt x="1499859" y="113526"/>
                </a:lnTo>
                <a:lnTo>
                  <a:pt x="1616599" y="155146"/>
                </a:lnTo>
                <a:lnTo>
                  <a:pt x="1231187" y="1072488"/>
                </a:lnTo>
                <a:lnTo>
                  <a:pt x="1144562" y="1042542"/>
                </a:lnTo>
                <a:lnTo>
                  <a:pt x="1052693" y="1019194"/>
                </a:lnTo>
                <a:lnTo>
                  <a:pt x="960993" y="1002444"/>
                </a:lnTo>
                <a:lnTo>
                  <a:pt x="865908" y="994154"/>
                </a:lnTo>
                <a:lnTo>
                  <a:pt x="705687" y="994154"/>
                </a:lnTo>
                <a:lnTo>
                  <a:pt x="613986" y="1004136"/>
                </a:lnTo>
                <a:lnTo>
                  <a:pt x="525501" y="1020886"/>
                </a:lnTo>
                <a:lnTo>
                  <a:pt x="438876" y="1042542"/>
                </a:lnTo>
                <a:lnTo>
                  <a:pt x="353774" y="1070966"/>
                </a:lnTo>
                <a:lnTo>
                  <a:pt x="0" y="143472"/>
                </a:lnTo>
                <a:lnTo>
                  <a:pt x="133490" y="96776"/>
                </a:lnTo>
                <a:lnTo>
                  <a:pt x="272056" y="60062"/>
                </a:lnTo>
                <a:lnTo>
                  <a:pt x="412144" y="31808"/>
                </a:lnTo>
                <a:lnTo>
                  <a:pt x="557308" y="11674"/>
                </a:lnTo>
                <a:lnTo>
                  <a:pt x="703995" y="0"/>
                </a:lnTo>
                <a:close/>
              </a:path>
            </a:pathLst>
          </a:custGeom>
          <a:solidFill>
            <a:srgbClr val="25374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>
              <a:ln>
                <a:noFill/>
              </a:ln>
              <a:solidFill>
                <a:srgbClr val="414141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2056987F-7233-41E8-9EA4-7F72DA0BF05F}"/>
              </a:ext>
            </a:extLst>
          </p:cNvPr>
          <p:cNvSpPr/>
          <p:nvPr/>
        </p:nvSpPr>
        <p:spPr>
          <a:xfrm>
            <a:off x="1430753" y="2515026"/>
            <a:ext cx="1486618" cy="2646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F0302020204030204"/>
              <a:ea typeface="+mn-ea"/>
              <a:cs typeface="Arial" pitchFamily="34" charset="0"/>
            </a:endParaRPr>
          </a:p>
        </p:txBody>
      </p:sp>
      <p:sp>
        <p:nvSpPr>
          <p:cNvPr id="93" name="Rounded Rectangle 78">
            <a:extLst>
              <a:ext uri="{FF2B5EF4-FFF2-40B4-BE49-F238E27FC236}">
                <a16:creationId xmlns:a16="http://schemas.microsoft.com/office/drawing/2014/main" id="{0994C3CF-AC8F-4C88-8B92-0C0A423DD69A}"/>
              </a:ext>
            </a:extLst>
          </p:cNvPr>
          <p:cNvSpPr/>
          <p:nvPr/>
        </p:nvSpPr>
        <p:spPr>
          <a:xfrm>
            <a:off x="3238484" y="2511175"/>
            <a:ext cx="4214400" cy="692498"/>
          </a:xfrm>
          <a:prstGeom prst="roundRect">
            <a:avLst>
              <a:gd name="adj" fmla="val 50000"/>
            </a:avLst>
          </a:prstGeom>
          <a:solidFill>
            <a:srgbClr val="4C868F"/>
          </a:solidFill>
          <a:ln w="12700" cap="flat" cmpd="sng" algn="ctr">
            <a:noFill/>
            <a:prstDash val="solid"/>
            <a:miter lim="800000"/>
          </a:ln>
          <a:effectLst>
            <a:outerShdw blurRad="25400" dist="38100" dir="2400000" algn="ctr" rotWithShape="0">
              <a:srgbClr val="000000">
                <a:alpha val="10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Rounded Rectangle 79">
            <a:extLst>
              <a:ext uri="{FF2B5EF4-FFF2-40B4-BE49-F238E27FC236}">
                <a16:creationId xmlns:a16="http://schemas.microsoft.com/office/drawing/2014/main" id="{53D0DBBE-5617-42B0-AE0D-AD94EF5D1BF5}"/>
              </a:ext>
            </a:extLst>
          </p:cNvPr>
          <p:cNvSpPr/>
          <p:nvPr/>
        </p:nvSpPr>
        <p:spPr>
          <a:xfrm>
            <a:off x="3227911" y="3857465"/>
            <a:ext cx="4207387" cy="692498"/>
          </a:xfrm>
          <a:prstGeom prst="roundRect">
            <a:avLst>
              <a:gd name="adj" fmla="val 50000"/>
            </a:avLst>
          </a:prstGeom>
          <a:solidFill>
            <a:srgbClr val="1C355E"/>
          </a:solidFill>
          <a:ln w="12700" cap="flat" cmpd="sng" algn="ctr">
            <a:noFill/>
            <a:prstDash val="solid"/>
            <a:miter lim="800000"/>
          </a:ln>
          <a:effectLst>
            <a:outerShdw blurRad="25400" dist="38100" dir="2400000" algn="ctr" rotWithShape="0">
              <a:srgbClr val="000000">
                <a:alpha val="10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Rounded Rectangle 80">
            <a:extLst>
              <a:ext uri="{FF2B5EF4-FFF2-40B4-BE49-F238E27FC236}">
                <a16:creationId xmlns:a16="http://schemas.microsoft.com/office/drawing/2014/main" id="{5743D2AF-5C86-4685-8216-7B447EF3D8F3}"/>
              </a:ext>
            </a:extLst>
          </p:cNvPr>
          <p:cNvSpPr/>
          <p:nvPr/>
        </p:nvSpPr>
        <p:spPr>
          <a:xfrm>
            <a:off x="7613894" y="5847777"/>
            <a:ext cx="4207387" cy="692498"/>
          </a:xfrm>
          <a:prstGeom prst="roundRect">
            <a:avLst>
              <a:gd name="adj" fmla="val 50000"/>
            </a:avLst>
          </a:prstGeom>
          <a:solidFill>
            <a:srgbClr val="253746"/>
          </a:solidFill>
          <a:ln w="12700" cap="flat" cmpd="sng" algn="ctr">
            <a:noFill/>
            <a:prstDash val="solid"/>
            <a:miter lim="800000"/>
          </a:ln>
          <a:effectLst>
            <a:outerShdw blurRad="25400" dist="38100" dir="2400000" algn="ctr" rotWithShape="0">
              <a:srgbClr val="000000">
                <a:alpha val="10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67E913D4-0C1F-4112-9AC1-6DB46EEB3B3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258315" y="2556294"/>
            <a:ext cx="2839354" cy="661720"/>
          </a:xfrm>
          <a:prstGeom prst="rect">
            <a:avLst/>
          </a:prstGeom>
        </p:spPr>
        <p:txBody>
          <a:bodyPr wrap="square" lIns="91440" tIns="45720" rIns="91440" bIns="4572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Black" pitchFamily="2" charset="0"/>
                <a:cs typeface="+mn-cs"/>
              </a:rPr>
              <a:t>Content Management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medium"/>
                <a:cs typeface="+mn-cs"/>
              </a:rPr>
              <a:t>Manage documentation and content to provide the best user experience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Roboto medium" pitchFamily="2" charset="0"/>
              <a:cs typeface="+mn-cs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4469639E-4FCB-4E31-B586-B6EE7398F24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4239761" y="3920471"/>
            <a:ext cx="2839354" cy="6617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Black" pitchFamily="2" charset="0"/>
                <a:cs typeface="+mn-cs"/>
              </a:rPr>
              <a:t>Community Forum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medium" pitchFamily="2" charset="0"/>
                <a:cs typeface="+mn-cs"/>
              </a:rPr>
              <a:t>E</a:t>
            </a:r>
            <a:r>
              <a:rPr kumimoji="0" lang="en-GB" sz="11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medium" pitchFamily="2" charset="0"/>
                <a:cs typeface="+mn-cs"/>
              </a:rPr>
              <a:t>xchange</a:t>
            </a: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medium" pitchFamily="2" charset="0"/>
                <a:cs typeface="+mn-cs"/>
              </a:rPr>
              <a:t> of ideas and innovation between publishers and consumers.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Roboto medium" pitchFamily="2" charset="0"/>
              <a:cs typeface="+mn-cs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8090286C-4C14-4CDD-BD4B-E13EA770EB68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8635023" y="5910785"/>
            <a:ext cx="2839354" cy="661720"/>
          </a:xfrm>
          <a:prstGeom prst="rect">
            <a:avLst/>
          </a:prstGeom>
        </p:spPr>
        <p:txBody>
          <a:bodyPr wrap="square" lIns="91440" tIns="45720" rIns="91440" bIns="4572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Black" pitchFamily="2" charset="0"/>
                <a:cs typeface="+mn-cs"/>
              </a:rPr>
              <a:t>Billing and Invoicing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medium"/>
                <a:cs typeface="+mn-cs"/>
              </a:rPr>
              <a:t>Ability to monetise data; set pricing, centrally managed billing and invoicing.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Roboto medium" pitchFamily="2" charset="0"/>
              <a:cs typeface="+mn-cs"/>
            </a:endParaRPr>
          </a:p>
        </p:txBody>
      </p:sp>
      <p:sp>
        <p:nvSpPr>
          <p:cNvPr id="109" name="Rounded Rectangle 80">
            <a:extLst>
              <a:ext uri="{FF2B5EF4-FFF2-40B4-BE49-F238E27FC236}">
                <a16:creationId xmlns:a16="http://schemas.microsoft.com/office/drawing/2014/main" id="{E086A0E0-308B-4AE6-BD31-42CE253B439C}"/>
              </a:ext>
            </a:extLst>
          </p:cNvPr>
          <p:cNvSpPr/>
          <p:nvPr/>
        </p:nvSpPr>
        <p:spPr>
          <a:xfrm>
            <a:off x="7609956" y="3214444"/>
            <a:ext cx="4223143" cy="692498"/>
          </a:xfrm>
          <a:prstGeom prst="roundRect">
            <a:avLst>
              <a:gd name="adj" fmla="val 50000"/>
            </a:avLst>
          </a:prstGeom>
          <a:solidFill>
            <a:srgbClr val="4C868F"/>
          </a:solidFill>
          <a:ln w="12700" cap="flat" cmpd="sng" algn="ctr">
            <a:noFill/>
            <a:prstDash val="solid"/>
            <a:miter lim="800000"/>
          </a:ln>
          <a:effectLst>
            <a:outerShdw blurRad="25400" dist="38100" dir="2400000" algn="ctr" rotWithShape="0">
              <a:srgbClr val="000000">
                <a:alpha val="10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7692C304-8D68-4A80-B2B0-EE9EE7299D1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8631516" y="3263921"/>
            <a:ext cx="2846368" cy="6617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Black" pitchFamily="2" charset="0"/>
                <a:cs typeface="+mn-cs"/>
              </a:rPr>
              <a:t>Data License Management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medium" pitchFamily="2" charset="0"/>
                <a:cs typeface="+mn-cs"/>
              </a:rPr>
              <a:t>Ability to generate and hold licensing agreements, incl. e-signature.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Roboto medium" pitchFamily="2" charset="0"/>
              <a:cs typeface="+mn-cs"/>
            </a:endParaRPr>
          </a:p>
        </p:txBody>
      </p:sp>
      <p:pic>
        <p:nvPicPr>
          <p:cNvPr id="167" name="Graphic 166" descr="Eye with solid fill">
            <a:extLst>
              <a:ext uri="{FF2B5EF4-FFF2-40B4-BE49-F238E27FC236}">
                <a16:creationId xmlns:a16="http://schemas.microsoft.com/office/drawing/2014/main" id="{E4BEC3CD-D14C-49C7-BD16-4B31645DF96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92189" y="1858802"/>
            <a:ext cx="720000" cy="720000"/>
          </a:xfrm>
          <a:prstGeom prst="rect">
            <a:avLst/>
          </a:prstGeom>
        </p:spPr>
      </p:pic>
      <p:pic>
        <p:nvPicPr>
          <p:cNvPr id="169" name="Graphic 168" descr="Blog with solid fill">
            <a:extLst>
              <a:ext uri="{FF2B5EF4-FFF2-40B4-BE49-F238E27FC236}">
                <a16:creationId xmlns:a16="http://schemas.microsoft.com/office/drawing/2014/main" id="{17C954FB-FFAD-4B91-8DB4-791D1B5B308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892813" y="2380527"/>
            <a:ext cx="630000" cy="630000"/>
          </a:xfrm>
          <a:prstGeom prst="rect">
            <a:avLst/>
          </a:prstGeom>
        </p:spPr>
      </p:pic>
      <p:pic>
        <p:nvPicPr>
          <p:cNvPr id="171" name="Graphic 170" descr="Door Open with solid fill">
            <a:extLst>
              <a:ext uri="{FF2B5EF4-FFF2-40B4-BE49-F238E27FC236}">
                <a16:creationId xmlns:a16="http://schemas.microsoft.com/office/drawing/2014/main" id="{C5331760-509B-4B99-9A70-57651CB9C00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2318898" y="3539394"/>
            <a:ext cx="630000" cy="630000"/>
          </a:xfrm>
          <a:prstGeom prst="rect">
            <a:avLst/>
          </a:prstGeom>
        </p:spPr>
      </p:pic>
      <p:pic>
        <p:nvPicPr>
          <p:cNvPr id="173" name="Graphic 172" descr="Unlock with solid fill">
            <a:extLst>
              <a:ext uri="{FF2B5EF4-FFF2-40B4-BE49-F238E27FC236}">
                <a16:creationId xmlns:a16="http://schemas.microsoft.com/office/drawing/2014/main" id="{6E62FA7A-6BB8-43AE-8AF2-7ACD0C17287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870851" y="4665989"/>
            <a:ext cx="630000" cy="630000"/>
          </a:xfrm>
          <a:prstGeom prst="rect">
            <a:avLst/>
          </a:prstGeom>
        </p:spPr>
      </p:pic>
      <p:pic>
        <p:nvPicPr>
          <p:cNvPr id="175" name="Graphic 174" descr="Traffic light with solid fill">
            <a:extLst>
              <a:ext uri="{FF2B5EF4-FFF2-40B4-BE49-F238E27FC236}">
                <a16:creationId xmlns:a16="http://schemas.microsoft.com/office/drawing/2014/main" id="{179A52F8-D5E6-4F7C-99D4-D35DCD22B6F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737189" y="5156419"/>
            <a:ext cx="630000" cy="630000"/>
          </a:xfrm>
          <a:prstGeom prst="rect">
            <a:avLst/>
          </a:prstGeom>
        </p:spPr>
      </p:pic>
      <p:pic>
        <p:nvPicPr>
          <p:cNvPr id="177" name="Graphic 176" descr="Books on shelf with solid fill">
            <a:extLst>
              <a:ext uri="{FF2B5EF4-FFF2-40B4-BE49-F238E27FC236}">
                <a16:creationId xmlns:a16="http://schemas.microsoft.com/office/drawing/2014/main" id="{A1D011B5-7F39-45A8-94FA-2B403DDE777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3512415" y="2573323"/>
            <a:ext cx="593544" cy="593544"/>
          </a:xfrm>
          <a:prstGeom prst="rect">
            <a:avLst/>
          </a:prstGeom>
        </p:spPr>
      </p:pic>
      <p:pic>
        <p:nvPicPr>
          <p:cNvPr id="179" name="Graphic 178" descr="Users with solid fill">
            <a:extLst>
              <a:ext uri="{FF2B5EF4-FFF2-40B4-BE49-F238E27FC236}">
                <a16:creationId xmlns:a16="http://schemas.microsoft.com/office/drawing/2014/main" id="{9C7BAEEA-AC52-47F8-8C1E-36824D95FBE6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3451465" y="3892580"/>
            <a:ext cx="678336" cy="678336"/>
          </a:xfrm>
          <a:prstGeom prst="rect">
            <a:avLst/>
          </a:prstGeom>
        </p:spPr>
      </p:pic>
      <p:pic>
        <p:nvPicPr>
          <p:cNvPr id="181" name="Graphic 180" descr="Wallet with solid fill">
            <a:extLst>
              <a:ext uri="{FF2B5EF4-FFF2-40B4-BE49-F238E27FC236}">
                <a16:creationId xmlns:a16="http://schemas.microsoft.com/office/drawing/2014/main" id="{0A4E386A-98C1-4170-9E48-12CD193D8E4D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7823560" y="5909277"/>
            <a:ext cx="678336" cy="678336"/>
          </a:xfrm>
          <a:prstGeom prst="rect">
            <a:avLst/>
          </a:prstGeom>
        </p:spPr>
      </p:pic>
      <p:pic>
        <p:nvPicPr>
          <p:cNvPr id="183" name="Graphic 182" descr="Signature with solid fill">
            <a:extLst>
              <a:ext uri="{FF2B5EF4-FFF2-40B4-BE49-F238E27FC236}">
                <a16:creationId xmlns:a16="http://schemas.microsoft.com/office/drawing/2014/main" id="{5224B734-DB5F-4F66-AF4E-689860100B5F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7875873" y="3263921"/>
            <a:ext cx="593544" cy="593544"/>
          </a:xfrm>
          <a:prstGeom prst="rect">
            <a:avLst/>
          </a:prstGeom>
        </p:spPr>
      </p:pic>
      <p:sp>
        <p:nvSpPr>
          <p:cNvPr id="54" name="Rounded Rectangle 78">
            <a:extLst>
              <a:ext uri="{FF2B5EF4-FFF2-40B4-BE49-F238E27FC236}">
                <a16:creationId xmlns:a16="http://schemas.microsoft.com/office/drawing/2014/main" id="{3C4E261C-F2E8-49D3-AE3C-748FE4855D6E}"/>
              </a:ext>
            </a:extLst>
          </p:cNvPr>
          <p:cNvSpPr/>
          <p:nvPr/>
        </p:nvSpPr>
        <p:spPr>
          <a:xfrm>
            <a:off x="3231060" y="1175221"/>
            <a:ext cx="4214400" cy="692498"/>
          </a:xfrm>
          <a:prstGeom prst="roundRect">
            <a:avLst>
              <a:gd name="adj" fmla="val 50000"/>
            </a:avLst>
          </a:prstGeom>
          <a:solidFill>
            <a:srgbClr val="3D526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Rounded Rectangle 79">
            <a:extLst>
              <a:ext uri="{FF2B5EF4-FFF2-40B4-BE49-F238E27FC236}">
                <a16:creationId xmlns:a16="http://schemas.microsoft.com/office/drawing/2014/main" id="{AA2BBBA1-B284-4A75-B94E-F53EF35063B0}"/>
              </a:ext>
            </a:extLst>
          </p:cNvPr>
          <p:cNvSpPr/>
          <p:nvPr/>
        </p:nvSpPr>
        <p:spPr>
          <a:xfrm>
            <a:off x="7608754" y="1844711"/>
            <a:ext cx="4207387" cy="692498"/>
          </a:xfrm>
          <a:prstGeom prst="roundRect">
            <a:avLst>
              <a:gd name="adj" fmla="val 50000"/>
            </a:avLst>
          </a:prstGeom>
          <a:solidFill>
            <a:srgbClr val="3D526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98" tIns="34299" rIns="68598" bIns="34299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Rounded Rectangle 80">
            <a:extLst>
              <a:ext uri="{FF2B5EF4-FFF2-40B4-BE49-F238E27FC236}">
                <a16:creationId xmlns:a16="http://schemas.microsoft.com/office/drawing/2014/main" id="{5CC23D2C-DCEB-4D32-915C-44B149C03B69}"/>
              </a:ext>
            </a:extLst>
          </p:cNvPr>
          <p:cNvSpPr/>
          <p:nvPr/>
        </p:nvSpPr>
        <p:spPr>
          <a:xfrm>
            <a:off x="7613894" y="4545604"/>
            <a:ext cx="4207387" cy="692498"/>
          </a:xfrm>
          <a:prstGeom prst="roundRect">
            <a:avLst>
              <a:gd name="adj" fmla="val 50000"/>
            </a:avLst>
          </a:prstGeom>
          <a:solidFill>
            <a:srgbClr val="E0592B"/>
          </a:solidFill>
          <a:ln w="12700" cap="flat" cmpd="sng" algn="ctr">
            <a:noFill/>
            <a:prstDash val="solid"/>
            <a:miter lim="800000"/>
          </a:ln>
          <a:effectLst>
            <a:outerShdw blurRad="25400" dist="38100" dir="2400000" algn="ctr" rotWithShape="0">
              <a:srgbClr val="000000">
                <a:alpha val="10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509B070-882F-44F1-B5A8-421A6A030D4E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4250354" y="1228930"/>
            <a:ext cx="2839354" cy="661720"/>
          </a:xfrm>
          <a:prstGeom prst="rect">
            <a:avLst/>
          </a:prstGeom>
        </p:spPr>
        <p:txBody>
          <a:bodyPr wrap="square" lIns="91440" tIns="45720" rIns="91440" bIns="4572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Black" pitchFamily="2" charset="0"/>
                <a:cs typeface="+mn-cs"/>
              </a:rPr>
              <a:t>Data catalogue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medium"/>
                <a:cs typeface="+mn-cs"/>
              </a:rPr>
              <a:t>A catalogue of available rail data, searchable using a consistent taxonomy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Roboto medium" pitchFamily="2" charset="0"/>
              <a:cs typeface="+mn-cs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E6E86C22-EAC1-4148-A947-4588F3FC22D6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620604" y="1907718"/>
            <a:ext cx="2839354" cy="6617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Black" pitchFamily="2" charset="0"/>
                <a:cs typeface="+mn-cs"/>
              </a:rPr>
              <a:t>D</a:t>
            </a:r>
            <a:r>
              <a:rPr kumimoji="0" lang="en-US" sz="1500" b="1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Black" pitchFamily="2" charset="0"/>
                <a:cs typeface="+mn-cs"/>
              </a:rPr>
              <a:t>ata</a:t>
            </a:r>
            <a:r>
              <a:rPr kumimoji="0" lang="en-US" sz="15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Black" pitchFamily="2" charset="0"/>
                <a:cs typeface="+mn-cs"/>
              </a:rPr>
              <a:t> publication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medium" pitchFamily="2" charset="0"/>
                <a:cs typeface="+mn-cs"/>
              </a:rPr>
              <a:t>Make data publicly available and minimise the effort with system generated content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Roboto medium" pitchFamily="2" charset="0"/>
              <a:cs typeface="+mn-cs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01D4E674-C437-48BC-9752-9B37AFA7B8D8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8635023" y="4554449"/>
            <a:ext cx="2839354" cy="661720"/>
          </a:xfrm>
          <a:prstGeom prst="rect">
            <a:avLst/>
          </a:prstGeom>
        </p:spPr>
        <p:txBody>
          <a:bodyPr wrap="square" lIns="91440" tIns="45720" rIns="91440" bIns="4572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Black" pitchFamily="2" charset="0"/>
                <a:cs typeface="+mn-cs"/>
              </a:rPr>
              <a:t>APIs management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medium"/>
                <a:cs typeface="+mn-cs"/>
              </a:rPr>
              <a:t>Control access, throttle traffic, manage keys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Roboto medium" pitchFamily="2" charset="0"/>
              <a:cs typeface="+mn-cs"/>
            </a:endParaRPr>
          </a:p>
        </p:txBody>
      </p:sp>
      <p:sp>
        <p:nvSpPr>
          <p:cNvPr id="60" name="Rounded Rectangle 80">
            <a:extLst>
              <a:ext uri="{FF2B5EF4-FFF2-40B4-BE49-F238E27FC236}">
                <a16:creationId xmlns:a16="http://schemas.microsoft.com/office/drawing/2014/main" id="{BAFDFE12-DA51-4D83-BA4D-32C1355123E1}"/>
              </a:ext>
            </a:extLst>
          </p:cNvPr>
          <p:cNvSpPr/>
          <p:nvPr/>
        </p:nvSpPr>
        <p:spPr>
          <a:xfrm>
            <a:off x="3222212" y="5208380"/>
            <a:ext cx="4223143" cy="692498"/>
          </a:xfrm>
          <a:prstGeom prst="roundRect">
            <a:avLst>
              <a:gd name="adj" fmla="val 50000"/>
            </a:avLst>
          </a:prstGeom>
          <a:solidFill>
            <a:srgbClr val="253746"/>
          </a:solidFill>
          <a:ln w="12700" cap="flat" cmpd="sng" algn="ctr">
            <a:noFill/>
            <a:prstDash val="solid"/>
            <a:miter lim="800000"/>
          </a:ln>
          <a:effectLst>
            <a:outerShdw blurRad="25400" dist="38100" dir="2400000" algn="ctr" rotWithShape="0">
              <a:srgbClr val="000000">
                <a:alpha val="10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28586645-BB57-4D49-8EDA-B3D11C9C1F58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4243340" y="5249065"/>
            <a:ext cx="2846368" cy="6617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Black" pitchFamily="2" charset="0"/>
                <a:cs typeface="+mn-cs"/>
              </a:rPr>
              <a:t>Analysis and insight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Roboto medium" pitchFamily="2" charset="0"/>
                <a:cs typeface="+mn-cs"/>
              </a:rPr>
              <a:t>Usage statistics and user feedback on your data as well as what users search for.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Roboto medium" pitchFamily="2" charset="0"/>
              <a:cs typeface="+mn-cs"/>
            </a:endParaRPr>
          </a:p>
        </p:txBody>
      </p:sp>
      <p:pic>
        <p:nvPicPr>
          <p:cNvPr id="70" name="Graphic 69" descr="Users with solid fill">
            <a:extLst>
              <a:ext uri="{FF2B5EF4-FFF2-40B4-BE49-F238E27FC236}">
                <a16:creationId xmlns:a16="http://schemas.microsoft.com/office/drawing/2014/main" id="{A947806B-3FA2-4006-A079-72F91AEBE0E8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7832308" y="1879826"/>
            <a:ext cx="678336" cy="678336"/>
          </a:xfrm>
          <a:prstGeom prst="rect">
            <a:avLst/>
          </a:prstGeom>
        </p:spPr>
      </p:pic>
      <p:pic>
        <p:nvPicPr>
          <p:cNvPr id="88" name="Graphic 87" descr="Wallet with solid fill">
            <a:extLst>
              <a:ext uri="{FF2B5EF4-FFF2-40B4-BE49-F238E27FC236}">
                <a16:creationId xmlns:a16="http://schemas.microsoft.com/office/drawing/2014/main" id="{EE618BB7-B7A9-42E0-8FA2-91A20FB772F6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7823560" y="4607104"/>
            <a:ext cx="678336" cy="678336"/>
          </a:xfrm>
          <a:prstGeom prst="rect">
            <a:avLst/>
          </a:prstGeom>
        </p:spPr>
      </p:pic>
      <p:pic>
        <p:nvPicPr>
          <p:cNvPr id="89" name="Graphic 88" descr="Signature with solid fill">
            <a:extLst>
              <a:ext uri="{FF2B5EF4-FFF2-40B4-BE49-F238E27FC236}">
                <a16:creationId xmlns:a16="http://schemas.microsoft.com/office/drawing/2014/main" id="{EA2DE7D0-3260-4AA2-9EA2-FD23EF189186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3488129" y="5257857"/>
            <a:ext cx="593544" cy="593544"/>
          </a:xfrm>
          <a:prstGeom prst="rect">
            <a:avLst/>
          </a:prstGeom>
        </p:spPr>
      </p:pic>
      <p:pic>
        <p:nvPicPr>
          <p:cNvPr id="90" name="Graphic 89" descr="Blog with solid fill">
            <a:extLst>
              <a:ext uri="{FF2B5EF4-FFF2-40B4-BE49-F238E27FC236}">
                <a16:creationId xmlns:a16="http://schemas.microsoft.com/office/drawing/2014/main" id="{91D3D6EB-3169-4DA7-8FB7-CEA9E7B48D5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462058" y="1216295"/>
            <a:ext cx="630000" cy="6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184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>
            <a:extLst>
              <a:ext uri="{FF2B5EF4-FFF2-40B4-BE49-F238E27FC236}">
                <a16:creationId xmlns:a16="http://schemas.microsoft.com/office/drawing/2014/main" id="{A7AA0848-EBE5-44A5-9932-47412907AA0B}"/>
              </a:ext>
            </a:extLst>
          </p:cNvPr>
          <p:cNvSpPr/>
          <p:nvPr/>
        </p:nvSpPr>
        <p:spPr>
          <a:xfrm>
            <a:off x="5297766" y="6247593"/>
            <a:ext cx="1397930" cy="3564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9668DA-9FB9-47EB-AB09-5CD7DDDBA9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5247" y="262537"/>
            <a:ext cx="8280400" cy="43180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800" dirty="0"/>
              <a:t>The Rail Data Marketplace – Benefits</a:t>
            </a:r>
            <a:endParaRPr lang="en-GB" sz="2800" i="1" dirty="0"/>
          </a:p>
        </p:txBody>
      </p:sp>
      <p:sp>
        <p:nvSpPr>
          <p:cNvPr id="11" name="Flowchart: Terminator 10">
            <a:extLst>
              <a:ext uri="{FF2B5EF4-FFF2-40B4-BE49-F238E27FC236}">
                <a16:creationId xmlns:a16="http://schemas.microsoft.com/office/drawing/2014/main" id="{C9FDB3E5-0863-4A27-AE70-E29DCD83D75F}"/>
              </a:ext>
            </a:extLst>
          </p:cNvPr>
          <p:cNvSpPr/>
          <p:nvPr/>
        </p:nvSpPr>
        <p:spPr>
          <a:xfrm>
            <a:off x="1513540" y="1293892"/>
            <a:ext cx="8708146" cy="914400"/>
          </a:xfrm>
          <a:prstGeom prst="flowChartTerminator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0204ED1-260D-42EB-9824-95FEF1024C6C}"/>
              </a:ext>
            </a:extLst>
          </p:cNvPr>
          <p:cNvSpPr/>
          <p:nvPr/>
        </p:nvSpPr>
        <p:spPr>
          <a:xfrm>
            <a:off x="1415143" y="1382892"/>
            <a:ext cx="720000" cy="720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6" name="Graphic 15" descr="Unlock with solid fill">
            <a:extLst>
              <a:ext uri="{FF2B5EF4-FFF2-40B4-BE49-F238E27FC236}">
                <a16:creationId xmlns:a16="http://schemas.microsoft.com/office/drawing/2014/main" id="{BF368340-E93C-4481-A7BC-0DBD9E7CFB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87143" y="1463092"/>
            <a:ext cx="576000" cy="57600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0D6193F6-FAA2-4BE7-BDF5-E8BC803E4795}"/>
              </a:ext>
            </a:extLst>
          </p:cNvPr>
          <p:cNvSpPr txBox="1"/>
          <p:nvPr/>
        </p:nvSpPr>
        <p:spPr>
          <a:xfrm>
            <a:off x="2233540" y="1382892"/>
            <a:ext cx="72370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Provide </a:t>
            </a: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access to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data and real time </a:t>
            </a: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rail information 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which ultimately </a:t>
            </a: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leads to a better customer experience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</a:t>
            </a:r>
          </a:p>
        </p:txBody>
      </p:sp>
      <p:sp>
        <p:nvSpPr>
          <p:cNvPr id="33" name="Flowchart: Terminator 32">
            <a:extLst>
              <a:ext uri="{FF2B5EF4-FFF2-40B4-BE49-F238E27FC236}">
                <a16:creationId xmlns:a16="http://schemas.microsoft.com/office/drawing/2014/main" id="{D69B3FCA-0FDD-4595-9029-AA51C0993299}"/>
              </a:ext>
            </a:extLst>
          </p:cNvPr>
          <p:cNvSpPr/>
          <p:nvPr/>
        </p:nvSpPr>
        <p:spPr>
          <a:xfrm>
            <a:off x="1513540" y="2337502"/>
            <a:ext cx="8708146" cy="914400"/>
          </a:xfrm>
          <a:prstGeom prst="flowChartTerminator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591A497B-6BDB-4E24-A8B8-80DF7C354EE1}"/>
              </a:ext>
            </a:extLst>
          </p:cNvPr>
          <p:cNvSpPr/>
          <p:nvPr/>
        </p:nvSpPr>
        <p:spPr>
          <a:xfrm>
            <a:off x="1415143" y="2426502"/>
            <a:ext cx="720000" cy="720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5" name="Graphic 34" descr="Share with solid fill">
            <a:extLst>
              <a:ext uri="{FF2B5EF4-FFF2-40B4-BE49-F238E27FC236}">
                <a16:creationId xmlns:a16="http://schemas.microsoft.com/office/drawing/2014/main" id="{D4214CD8-7F10-4FE3-8B7F-C88FC46E0F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1490009" y="2498502"/>
            <a:ext cx="576000" cy="576000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EF488653-22EB-4BAC-9A6C-D6BDC1B59D20}"/>
              </a:ext>
            </a:extLst>
          </p:cNvPr>
          <p:cNvSpPr txBox="1"/>
          <p:nvPr/>
        </p:nvSpPr>
        <p:spPr>
          <a:xfrm>
            <a:off x="2233540" y="2426502"/>
            <a:ext cx="72370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Improve data sharing 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across operational bodies which </a:t>
            </a: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leads to efficiency gains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across the industry.</a:t>
            </a:r>
          </a:p>
        </p:txBody>
      </p:sp>
      <p:sp>
        <p:nvSpPr>
          <p:cNvPr id="37" name="Flowchart: Terminator 36">
            <a:extLst>
              <a:ext uri="{FF2B5EF4-FFF2-40B4-BE49-F238E27FC236}">
                <a16:creationId xmlns:a16="http://schemas.microsoft.com/office/drawing/2014/main" id="{B46CF983-A2AF-45E4-B102-9046E906949E}"/>
              </a:ext>
            </a:extLst>
          </p:cNvPr>
          <p:cNvSpPr/>
          <p:nvPr/>
        </p:nvSpPr>
        <p:spPr>
          <a:xfrm>
            <a:off x="1513540" y="3377943"/>
            <a:ext cx="8708146" cy="914400"/>
          </a:xfrm>
          <a:prstGeom prst="flowChartTerminator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3F3956B9-246D-411B-BCFF-8D287A92E722}"/>
              </a:ext>
            </a:extLst>
          </p:cNvPr>
          <p:cNvSpPr/>
          <p:nvPr/>
        </p:nvSpPr>
        <p:spPr>
          <a:xfrm>
            <a:off x="1415143" y="3466943"/>
            <a:ext cx="720000" cy="720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9" name="Graphic 38" descr="Deciduous tree with solid fill">
            <a:extLst>
              <a:ext uri="{FF2B5EF4-FFF2-40B4-BE49-F238E27FC236}">
                <a16:creationId xmlns:a16="http://schemas.microsoft.com/office/drawing/2014/main" id="{C890149E-C199-4F1A-AA92-7504360D5C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1487143" y="3547143"/>
            <a:ext cx="576000" cy="576000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BF6A4E29-D7D0-40AA-B578-3564DA71F612}"/>
              </a:ext>
            </a:extLst>
          </p:cNvPr>
          <p:cNvSpPr txBox="1"/>
          <p:nvPr/>
        </p:nvSpPr>
        <p:spPr>
          <a:xfrm>
            <a:off x="2233540" y="3466943"/>
            <a:ext cx="72370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Improve access to high-quality rail data, which </a:t>
            </a: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supports growth in rail 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and cross-modal public transport.</a:t>
            </a:r>
          </a:p>
        </p:txBody>
      </p:sp>
      <p:sp>
        <p:nvSpPr>
          <p:cNvPr id="41" name="Flowchart: Terminator 40">
            <a:extLst>
              <a:ext uri="{FF2B5EF4-FFF2-40B4-BE49-F238E27FC236}">
                <a16:creationId xmlns:a16="http://schemas.microsoft.com/office/drawing/2014/main" id="{ADCDAD80-77BF-4622-9CFC-B7D20658C659}"/>
              </a:ext>
            </a:extLst>
          </p:cNvPr>
          <p:cNvSpPr/>
          <p:nvPr/>
        </p:nvSpPr>
        <p:spPr>
          <a:xfrm>
            <a:off x="1513540" y="4421553"/>
            <a:ext cx="8708146" cy="914400"/>
          </a:xfrm>
          <a:prstGeom prst="flowChartTerminator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BC13914-31DE-4E19-8885-2D3F738A247A}"/>
              </a:ext>
            </a:extLst>
          </p:cNvPr>
          <p:cNvSpPr/>
          <p:nvPr/>
        </p:nvSpPr>
        <p:spPr>
          <a:xfrm>
            <a:off x="1415143" y="4510553"/>
            <a:ext cx="720000" cy="720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3" name="Graphic 42" descr="Lightbulb and gear with solid fill">
            <a:extLst>
              <a:ext uri="{FF2B5EF4-FFF2-40B4-BE49-F238E27FC236}">
                <a16:creationId xmlns:a16="http://schemas.microsoft.com/office/drawing/2014/main" id="{9B0FB100-1BE1-438E-8AAB-E4A49AAFD97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1490009" y="4582553"/>
            <a:ext cx="576000" cy="5760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3425430B-5152-4309-8737-7250730CC30D}"/>
              </a:ext>
            </a:extLst>
          </p:cNvPr>
          <p:cNvSpPr txBox="1"/>
          <p:nvPr/>
        </p:nvSpPr>
        <p:spPr>
          <a:xfrm>
            <a:off x="2233540" y="4510553"/>
            <a:ext cx="7237032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Stimulate innovation 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and enable agile development of customer-focused products and services.</a:t>
            </a:r>
          </a:p>
        </p:txBody>
      </p:sp>
      <p:sp>
        <p:nvSpPr>
          <p:cNvPr id="45" name="Flowchart: Terminator 44">
            <a:extLst>
              <a:ext uri="{FF2B5EF4-FFF2-40B4-BE49-F238E27FC236}">
                <a16:creationId xmlns:a16="http://schemas.microsoft.com/office/drawing/2014/main" id="{3ACA0A29-2188-4AFE-8697-25780E41EACE}"/>
              </a:ext>
            </a:extLst>
          </p:cNvPr>
          <p:cNvSpPr/>
          <p:nvPr/>
        </p:nvSpPr>
        <p:spPr>
          <a:xfrm>
            <a:off x="1513540" y="5465163"/>
            <a:ext cx="8708146" cy="914400"/>
          </a:xfrm>
          <a:prstGeom prst="flowChartTerminator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9FF2B4FE-9EFF-4603-A40B-FE666924ED1E}"/>
              </a:ext>
            </a:extLst>
          </p:cNvPr>
          <p:cNvSpPr/>
          <p:nvPr/>
        </p:nvSpPr>
        <p:spPr>
          <a:xfrm>
            <a:off x="1415143" y="5573827"/>
            <a:ext cx="720000" cy="720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7" name="Graphic 46" descr="Scientist female with solid fill">
            <a:extLst>
              <a:ext uri="{FF2B5EF4-FFF2-40B4-BE49-F238E27FC236}">
                <a16:creationId xmlns:a16="http://schemas.microsoft.com/office/drawing/2014/main" id="{7C3B59E5-DCE9-42E6-9F96-448E7C5360F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/>
        </p:blipFill>
        <p:spPr>
          <a:xfrm>
            <a:off x="1490009" y="5626163"/>
            <a:ext cx="576000" cy="576000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8A2DF216-9ABB-4C97-823C-2A88E2F8F0C2}"/>
              </a:ext>
            </a:extLst>
          </p:cNvPr>
          <p:cNvSpPr txBox="1"/>
          <p:nvPr/>
        </p:nvSpPr>
        <p:spPr>
          <a:xfrm>
            <a:off x="2233540" y="5554163"/>
            <a:ext cx="72370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Provide a learning platform where the </a:t>
            </a: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next generation of data professionals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1C355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can access a rich source of data. </a:t>
            </a:r>
          </a:p>
        </p:txBody>
      </p:sp>
    </p:spTree>
    <p:extLst>
      <p:ext uri="{BB962C8B-B14F-4D97-AF65-F5344CB8AC3E}">
        <p14:creationId xmlns:p14="http://schemas.microsoft.com/office/powerpoint/2010/main" val="3808966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9668DA-9FB9-47EB-AB09-5CD7DDDBA9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5247" y="262537"/>
            <a:ext cx="8280400" cy="431800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dirty="0"/>
              <a:t>Public Beta in April 2023 - </a:t>
            </a:r>
            <a:r>
              <a:rPr lang="en-GB" dirty="0">
                <a:ea typeface="+mn-lt"/>
                <a:cs typeface="+mn-lt"/>
              </a:rPr>
              <a:t>raildata.org.uk</a:t>
            </a:r>
            <a:endParaRPr lang="en-GB" sz="2800" i="1" dirty="0"/>
          </a:p>
        </p:txBody>
      </p:sp>
      <p:pic>
        <p:nvPicPr>
          <p:cNvPr id="5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41E6DEEA-585F-8E46-C996-DADB697D38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336" y="1293267"/>
            <a:ext cx="7379367" cy="5025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686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7435B07-9702-8185-A8A1-7C790FFD85B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990599" y="1270000"/>
            <a:ext cx="8202261" cy="383249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RDG now inviting organisations into Beta</a:t>
            </a:r>
          </a:p>
          <a:p>
            <a:pPr>
              <a:lnSpc>
                <a:spcPct val="100000"/>
              </a:lnSpc>
            </a:pPr>
            <a:r>
              <a:rPr lang="en-GB"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Data Publishers</a:t>
            </a:r>
          </a:p>
          <a:p>
            <a:pPr lvl="1">
              <a:lnSpc>
                <a:spcPct val="100000"/>
              </a:lnSpc>
            </a:pPr>
            <a:r>
              <a:rPr lang="en-GB"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Do you have a </a:t>
            </a:r>
            <a:r>
              <a:rPr lang="en-GB" u="sng"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rail related</a:t>
            </a:r>
            <a:r>
              <a:rPr lang="en-GB"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 data source?</a:t>
            </a:r>
          </a:p>
          <a:p>
            <a:pPr lvl="1">
              <a:lnSpc>
                <a:spcPct val="100000"/>
              </a:lnSpc>
            </a:pPr>
            <a:r>
              <a:rPr lang="en-GB"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Do you want to monetise your data assets?</a:t>
            </a:r>
          </a:p>
          <a:p>
            <a:pPr>
              <a:lnSpc>
                <a:spcPct val="100000"/>
              </a:lnSpc>
            </a:pPr>
            <a:r>
              <a:rPr lang="en-GB"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Data Consumers</a:t>
            </a:r>
          </a:p>
          <a:p>
            <a:pPr lvl="1">
              <a:lnSpc>
                <a:spcPct val="100000"/>
              </a:lnSpc>
            </a:pPr>
            <a:r>
              <a:rPr lang="en-GB"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Do you want to find and use new data?</a:t>
            </a:r>
          </a:p>
          <a:p>
            <a:pPr lvl="1">
              <a:lnSpc>
                <a:spcPct val="100000"/>
              </a:lnSpc>
            </a:pPr>
            <a:r>
              <a:rPr lang="en-GB"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Do you need different data products for your project?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E3105B-1D4E-D721-1CE8-088015CB7C9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/>
              <a:t>RDM Pilot Phases  - How can you get involved?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DD8CECC-F588-DF1C-1A67-4E5A53983972}"/>
              </a:ext>
            </a:extLst>
          </p:cNvPr>
          <p:cNvGrpSpPr/>
          <p:nvPr/>
        </p:nvGrpSpPr>
        <p:grpSpPr>
          <a:xfrm>
            <a:off x="1119787" y="5011750"/>
            <a:ext cx="8814328" cy="1077331"/>
            <a:chOff x="1119787" y="5011750"/>
            <a:chExt cx="8814328" cy="1077331"/>
          </a:xfrm>
        </p:grpSpPr>
        <p:graphicFrame>
          <p:nvGraphicFramePr>
            <p:cNvPr id="8" name="Object 7">
              <a:extLst>
                <a:ext uri="{FF2B5EF4-FFF2-40B4-BE49-F238E27FC236}">
                  <a16:creationId xmlns:a16="http://schemas.microsoft.com/office/drawing/2014/main" id="{6863BCE7-3D17-F6F9-930D-E787C228C7D1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5140854" y="5011752"/>
            <a:ext cx="1081516" cy="10532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" imgW="3403080" imgH="3314160" progId="">
                    <p:embed/>
                  </p:oleObj>
                </mc:Choice>
                <mc:Fallback>
                  <p:oleObj r:id="rId3" imgW="3403080" imgH="3314160" progId="">
                    <p:embed/>
                    <p:pic>
                      <p:nvPicPr>
                        <p:cNvPr id="8" name="Object 7">
                          <a:extLst>
                            <a:ext uri="{FF2B5EF4-FFF2-40B4-BE49-F238E27FC236}">
                              <a16:creationId xmlns:a16="http://schemas.microsoft.com/office/drawing/2014/main" id="{6863BCE7-3D17-F6F9-930D-E787C228C7D1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140854" y="5011752"/>
                          <a:ext cx="1081516" cy="105326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" name="Object 8">
              <a:extLst>
                <a:ext uri="{FF2B5EF4-FFF2-40B4-BE49-F238E27FC236}">
                  <a16:creationId xmlns:a16="http://schemas.microsoft.com/office/drawing/2014/main" id="{124C2B87-97EA-4D2D-FA03-54DC5089DA5C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6380227" y="5011752"/>
            <a:ext cx="1081516" cy="10532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5" imgW="3403080" imgH="3314160" progId="">
                    <p:embed/>
                  </p:oleObj>
                </mc:Choice>
                <mc:Fallback>
                  <p:oleObj r:id="rId5" imgW="3403080" imgH="3314160" progId="">
                    <p:embed/>
                    <p:pic>
                      <p:nvPicPr>
                        <p:cNvPr id="9" name="Object 8">
                          <a:extLst>
                            <a:ext uri="{FF2B5EF4-FFF2-40B4-BE49-F238E27FC236}">
                              <a16:creationId xmlns:a16="http://schemas.microsoft.com/office/drawing/2014/main" id="{124C2B87-97EA-4D2D-FA03-54DC5089DA5C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6380227" y="5011752"/>
                          <a:ext cx="1081516" cy="105326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9">
              <a:extLst>
                <a:ext uri="{FF2B5EF4-FFF2-40B4-BE49-F238E27FC236}">
                  <a16:creationId xmlns:a16="http://schemas.microsoft.com/office/drawing/2014/main" id="{E9C73384-0AAE-B890-A290-3C779B8B031A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7616412" y="5011750"/>
            <a:ext cx="1081517" cy="10532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7" imgW="3403080" imgH="3314160" progId="">
                    <p:embed/>
                  </p:oleObj>
                </mc:Choice>
                <mc:Fallback>
                  <p:oleObj r:id="rId7" imgW="3403080" imgH="3314160" progId="">
                    <p:embed/>
                    <p:pic>
                      <p:nvPicPr>
                        <p:cNvPr id="10" name="Object 9">
                          <a:extLst>
                            <a:ext uri="{FF2B5EF4-FFF2-40B4-BE49-F238E27FC236}">
                              <a16:creationId xmlns:a16="http://schemas.microsoft.com/office/drawing/2014/main" id="{E9C73384-0AAE-B890-A290-3C779B8B031A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7616412" y="5011750"/>
                          <a:ext cx="1081517" cy="105326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Object 10">
              <a:extLst>
                <a:ext uri="{FF2B5EF4-FFF2-40B4-BE49-F238E27FC236}">
                  <a16:creationId xmlns:a16="http://schemas.microsoft.com/office/drawing/2014/main" id="{AFCDB2C3-19B7-E78C-6BF2-366B66A43DBF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8852598" y="5035813"/>
            <a:ext cx="1081517" cy="10532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9" imgW="3403080" imgH="3314160" progId="">
                    <p:embed/>
                  </p:oleObj>
                </mc:Choice>
                <mc:Fallback>
                  <p:oleObj r:id="rId9" imgW="3403080" imgH="3314160" progId="">
                    <p:embed/>
                    <p:pic>
                      <p:nvPicPr>
                        <p:cNvPr id="11" name="Object 10">
                          <a:extLst>
                            <a:ext uri="{FF2B5EF4-FFF2-40B4-BE49-F238E27FC236}">
                              <a16:creationId xmlns:a16="http://schemas.microsoft.com/office/drawing/2014/main" id="{AFCDB2C3-19B7-E78C-6BF2-366B66A43DBF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8852598" y="5035813"/>
                          <a:ext cx="1081517" cy="105326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" name="Object 14">
              <a:extLst>
                <a:ext uri="{FF2B5EF4-FFF2-40B4-BE49-F238E27FC236}">
                  <a16:creationId xmlns:a16="http://schemas.microsoft.com/office/drawing/2014/main" id="{B54AF1AB-7D53-6699-FA7C-92E6734A348B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711484" y="5011751"/>
            <a:ext cx="1271513" cy="10532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1" imgW="3403080" imgH="2818800" progId="">
                    <p:embed/>
                  </p:oleObj>
                </mc:Choice>
                <mc:Fallback>
                  <p:oleObj r:id="rId11" imgW="3403080" imgH="2818800" progId="">
                    <p:embed/>
                    <p:pic>
                      <p:nvPicPr>
                        <p:cNvPr id="15" name="Object 14">
                          <a:extLst>
                            <a:ext uri="{FF2B5EF4-FFF2-40B4-BE49-F238E27FC236}">
                              <a16:creationId xmlns:a16="http://schemas.microsoft.com/office/drawing/2014/main" id="{B54AF1AB-7D53-6699-FA7C-92E6734A348B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3711484" y="5011751"/>
                          <a:ext cx="1271513" cy="105326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" name="Object 15">
              <a:extLst>
                <a:ext uri="{FF2B5EF4-FFF2-40B4-BE49-F238E27FC236}">
                  <a16:creationId xmlns:a16="http://schemas.microsoft.com/office/drawing/2014/main" id="{BD46CA9E-AFEF-A260-5E73-71D3C2393C94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392429" y="5020609"/>
            <a:ext cx="1186024" cy="10444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3" imgW="3403080" imgH="2996640" progId="">
                    <p:embed/>
                  </p:oleObj>
                </mc:Choice>
                <mc:Fallback>
                  <p:oleObj r:id="rId13" imgW="3403080" imgH="2996640" progId="">
                    <p:embed/>
                    <p:pic>
                      <p:nvPicPr>
                        <p:cNvPr id="16" name="Object 15">
                          <a:extLst>
                            <a:ext uri="{FF2B5EF4-FFF2-40B4-BE49-F238E27FC236}">
                              <a16:creationId xmlns:a16="http://schemas.microsoft.com/office/drawing/2014/main" id="{BD46CA9E-AFEF-A260-5E73-71D3C2393C94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2392429" y="5020609"/>
                          <a:ext cx="1186024" cy="104441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" name="Object 16">
              <a:extLst>
                <a:ext uri="{FF2B5EF4-FFF2-40B4-BE49-F238E27FC236}">
                  <a16:creationId xmlns:a16="http://schemas.microsoft.com/office/drawing/2014/main" id="{B6AE1C9B-681A-D41B-71B1-0E3371AFDFDF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119787" y="5011750"/>
            <a:ext cx="1147464" cy="10532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5" imgW="3403080" imgH="3123720" progId="">
                    <p:embed/>
                  </p:oleObj>
                </mc:Choice>
                <mc:Fallback>
                  <p:oleObj r:id="rId15" imgW="3403080" imgH="3123720" progId="">
                    <p:embed/>
                    <p:pic>
                      <p:nvPicPr>
                        <p:cNvPr id="17" name="Object 16">
                          <a:extLst>
                            <a:ext uri="{FF2B5EF4-FFF2-40B4-BE49-F238E27FC236}">
                              <a16:creationId xmlns:a16="http://schemas.microsoft.com/office/drawing/2014/main" id="{B6AE1C9B-681A-D41B-71B1-0E3371AFDFDF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1119787" y="5011750"/>
                          <a:ext cx="1147464" cy="105326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134633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E11BEC9E-DE8D-1DA9-47A7-4E88D08347FD}"/>
              </a:ext>
            </a:extLst>
          </p:cNvPr>
          <p:cNvGraphicFramePr>
            <a:graphicFrameLocks noGrp="1"/>
          </p:cNvGraphicFramePr>
          <p:nvPr>
            <p:ph sz="quarter" idx="11"/>
          </p:nvPr>
        </p:nvGraphicFramePr>
        <p:xfrm>
          <a:off x="405963" y="1138621"/>
          <a:ext cx="11380074" cy="53252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1D06B0-F347-F1AD-FDC0-0C18DDA829E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/>
              <a:t>The Data Standards Landscape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ADDF6F-96FF-9DDC-97F2-4B66FE927A62}"/>
              </a:ext>
            </a:extLst>
          </p:cNvPr>
          <p:cNvSpPr txBox="1"/>
          <p:nvPr/>
        </p:nvSpPr>
        <p:spPr>
          <a:xfrm>
            <a:off x="9546467" y="254000"/>
            <a:ext cx="995152" cy="36933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DRAFT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247470A-A105-05FE-A60D-BE741420EA7D}"/>
              </a:ext>
            </a:extLst>
          </p:cNvPr>
          <p:cNvSpPr/>
          <p:nvPr/>
        </p:nvSpPr>
        <p:spPr>
          <a:xfrm>
            <a:off x="9078640" y="3813984"/>
            <a:ext cx="2299064" cy="2129245"/>
          </a:xfrm>
          <a:prstGeom prst="roundRect">
            <a:avLst>
              <a:gd name="adj" fmla="val 8078"/>
            </a:avLst>
          </a:prstGeom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/>
              <a:t>Wider Rail Digital standards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594C6DF-1925-96A0-67C5-C4B7FF34DE76}"/>
              </a:ext>
            </a:extLst>
          </p:cNvPr>
          <p:cNvGrpSpPr/>
          <p:nvPr/>
        </p:nvGrpSpPr>
        <p:grpSpPr>
          <a:xfrm>
            <a:off x="9225234" y="4884686"/>
            <a:ext cx="957217" cy="873511"/>
            <a:chOff x="9492671" y="3637550"/>
            <a:chExt cx="1168168" cy="873511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84678EF3-6DF4-CDC3-39CF-E85E9F38BBDE}"/>
                </a:ext>
              </a:extLst>
            </p:cNvPr>
            <p:cNvSpPr/>
            <p:nvPr/>
          </p:nvSpPr>
          <p:spPr>
            <a:xfrm>
              <a:off x="9492671" y="3637550"/>
              <a:ext cx="1168168" cy="873511"/>
            </a:xfrm>
            <a:prstGeom prst="roundRect">
              <a:avLst>
                <a:gd name="adj" fmla="val 105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Rectangle: Rounded Corners 4">
              <a:extLst>
                <a:ext uri="{FF2B5EF4-FFF2-40B4-BE49-F238E27FC236}">
                  <a16:creationId xmlns:a16="http://schemas.microsoft.com/office/drawing/2014/main" id="{DE753CF1-9746-8905-6874-11CD85372801}"/>
                </a:ext>
              </a:extLst>
            </p:cNvPr>
            <p:cNvSpPr txBox="1"/>
            <p:nvPr/>
          </p:nvSpPr>
          <p:spPr>
            <a:xfrm>
              <a:off x="9519534" y="3664413"/>
              <a:ext cx="1114442" cy="8197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200" kern="1200"/>
                <a:t>Rail</a:t>
              </a:r>
              <a:br>
                <a:rPr lang="en-GB" sz="1200" kern="1200"/>
              </a:br>
              <a:r>
                <a:rPr lang="en-GB" sz="1200" kern="1200"/>
                <a:t>data model</a:t>
              </a:r>
              <a:br>
                <a:rPr lang="en-GB" sz="900" kern="1200"/>
              </a:br>
              <a:r>
                <a:rPr lang="en-GB" sz="900" kern="1200">
                  <a:solidFill>
                    <a:schemeClr val="tx1">
                      <a:lumMod val="50000"/>
                    </a:schemeClr>
                  </a:solidFill>
                </a:rPr>
                <a:t>CSN EN 12896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E71650B3-34BC-F5A2-4276-60FCF03789FB}"/>
              </a:ext>
            </a:extLst>
          </p:cNvPr>
          <p:cNvGrpSpPr/>
          <p:nvPr/>
        </p:nvGrpSpPr>
        <p:grpSpPr>
          <a:xfrm>
            <a:off x="10301469" y="4874086"/>
            <a:ext cx="957217" cy="873511"/>
            <a:chOff x="9492671" y="3637550"/>
            <a:chExt cx="1168168" cy="873511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A9B8F5FE-0597-C258-F3A8-0B4F889916C5}"/>
                </a:ext>
              </a:extLst>
            </p:cNvPr>
            <p:cNvSpPr/>
            <p:nvPr/>
          </p:nvSpPr>
          <p:spPr>
            <a:xfrm>
              <a:off x="9492671" y="3637550"/>
              <a:ext cx="1168168" cy="873511"/>
            </a:xfrm>
            <a:prstGeom prst="roundRect">
              <a:avLst>
                <a:gd name="adj" fmla="val 105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976CC5F8-FD43-8704-C53B-45530B251CA9}"/>
                </a:ext>
              </a:extLst>
            </p:cNvPr>
            <p:cNvSpPr txBox="1"/>
            <p:nvPr/>
          </p:nvSpPr>
          <p:spPr>
            <a:xfrm>
              <a:off x="9519534" y="3664413"/>
              <a:ext cx="1114442" cy="8197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8100" tIns="38100" rIns="38100" bIns="38100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200" kern="1200"/>
                <a:t>Rail Sales &amp;</a:t>
              </a:r>
              <a:br>
                <a:rPr lang="en-GB" sz="1200" kern="1200"/>
              </a:br>
              <a:r>
                <a:rPr lang="en-GB" sz="1200" kern="1200"/>
                <a:t>Distribution</a:t>
              </a:r>
              <a:br>
                <a:rPr lang="en-GB" sz="900" kern="1200"/>
              </a:br>
              <a:r>
                <a:rPr lang="en-GB" sz="900" kern="1200">
                  <a:solidFill>
                    <a:schemeClr val="tx1">
                      <a:lumMod val="50000"/>
                    </a:schemeClr>
                  </a:solidFill>
                </a:rPr>
                <a:t>osdm.io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649629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9DC8D-CDE6-43B6-B31A-2C1A091A52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73530" y="2425831"/>
            <a:ext cx="4507017" cy="650057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GB" dirty="0"/>
              <a:t>For more information google ‘Rail Data Marketplace’</a:t>
            </a:r>
          </a:p>
          <a:p>
            <a:pPr>
              <a:lnSpc>
                <a:spcPct val="100000"/>
              </a:lnSpc>
            </a:pPr>
            <a:r>
              <a:rPr lang="en-GB" dirty="0"/>
              <a:t>Or email at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raildatamarketplace@raildeliverygroup.com</a:t>
            </a:r>
            <a:endParaRPr lang="en-GB" sz="1600" dirty="0"/>
          </a:p>
          <a:p>
            <a:pPr>
              <a:lnSpc>
                <a:spcPct val="100000"/>
              </a:lnSpc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42435379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s0ZFlFNik6939OAyqUIfg"/>
</p:tagLst>
</file>

<file path=ppt/theme/theme1.xml><?xml version="1.0" encoding="utf-8"?>
<a:theme xmlns:a="http://schemas.openxmlformats.org/drawingml/2006/main" name="1_Custom Design">
  <a:themeElements>
    <a:clrScheme name="RDG Theme">
      <a:dk1>
        <a:srgbClr val="1C355E"/>
      </a:dk1>
      <a:lt1>
        <a:sysClr val="window" lastClr="FFFFFF"/>
      </a:lt1>
      <a:dk2>
        <a:srgbClr val="44546A"/>
      </a:dk2>
      <a:lt2>
        <a:srgbClr val="E7E6E6"/>
      </a:lt2>
      <a:accent1>
        <a:srgbClr val="1C355E"/>
      </a:accent1>
      <a:accent2>
        <a:srgbClr val="4C868F"/>
      </a:accent2>
      <a:accent3>
        <a:srgbClr val="253746"/>
      </a:accent3>
      <a:accent4>
        <a:srgbClr val="E0592B"/>
      </a:accent4>
      <a:accent5>
        <a:srgbClr val="EE7623"/>
      </a:accent5>
      <a:accent6>
        <a:srgbClr val="DB8925"/>
      </a:accent6>
      <a:hlink>
        <a:srgbClr val="E0592B"/>
      </a:hlink>
      <a:folHlink>
        <a:srgbClr val="4C868F"/>
      </a:folHlink>
    </a:clrScheme>
    <a:fontScheme name="RDG PowerPoint 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DG PowerPoint Master_Blank Template Final" id="{D2AA4C15-22BA-436D-B9B9-CD9F06904B82}" vid="{DEB38AE0-EE28-4187-BA52-14775D8A1771}"/>
    </a:ext>
  </a:extLst>
</a:theme>
</file>

<file path=ppt/theme/theme2.xml><?xml version="1.0" encoding="utf-8"?>
<a:theme xmlns:a="http://schemas.openxmlformats.org/drawingml/2006/main" name="2_Custom Design">
  <a:themeElements>
    <a:clrScheme name="RDG Theme">
      <a:dk1>
        <a:srgbClr val="1C355E"/>
      </a:dk1>
      <a:lt1>
        <a:sysClr val="window" lastClr="FFFFFF"/>
      </a:lt1>
      <a:dk2>
        <a:srgbClr val="44546A"/>
      </a:dk2>
      <a:lt2>
        <a:srgbClr val="E7E6E6"/>
      </a:lt2>
      <a:accent1>
        <a:srgbClr val="1C355E"/>
      </a:accent1>
      <a:accent2>
        <a:srgbClr val="4C868F"/>
      </a:accent2>
      <a:accent3>
        <a:srgbClr val="253746"/>
      </a:accent3>
      <a:accent4>
        <a:srgbClr val="E0592B"/>
      </a:accent4>
      <a:accent5>
        <a:srgbClr val="EE7623"/>
      </a:accent5>
      <a:accent6>
        <a:srgbClr val="DB8925"/>
      </a:accent6>
      <a:hlink>
        <a:srgbClr val="E0592B"/>
      </a:hlink>
      <a:folHlink>
        <a:srgbClr val="4C868F"/>
      </a:folHlink>
    </a:clrScheme>
    <a:fontScheme name="RDG PowerPoint 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DG PowerPoint Master_Blank Template Final" id="{D2AA4C15-22BA-436D-B9B9-CD9F06904B82}" vid="{DEB38AE0-EE28-4187-BA52-14775D8A1771}"/>
    </a:ext>
  </a:extLst>
</a:theme>
</file>

<file path=ppt/theme/theme3.xml><?xml version="1.0" encoding="utf-8"?>
<a:theme xmlns:a="http://schemas.openxmlformats.org/drawingml/2006/main" name="3_Custom Design">
  <a:themeElements>
    <a:clrScheme name="RDG Theme">
      <a:dk1>
        <a:srgbClr val="1C355E"/>
      </a:dk1>
      <a:lt1>
        <a:sysClr val="window" lastClr="FFFFFF"/>
      </a:lt1>
      <a:dk2>
        <a:srgbClr val="44546A"/>
      </a:dk2>
      <a:lt2>
        <a:srgbClr val="E7E6E6"/>
      </a:lt2>
      <a:accent1>
        <a:srgbClr val="1C355E"/>
      </a:accent1>
      <a:accent2>
        <a:srgbClr val="4C868F"/>
      </a:accent2>
      <a:accent3>
        <a:srgbClr val="253746"/>
      </a:accent3>
      <a:accent4>
        <a:srgbClr val="E0592B"/>
      </a:accent4>
      <a:accent5>
        <a:srgbClr val="EE7623"/>
      </a:accent5>
      <a:accent6>
        <a:srgbClr val="DB8925"/>
      </a:accent6>
      <a:hlink>
        <a:srgbClr val="E0592B"/>
      </a:hlink>
      <a:folHlink>
        <a:srgbClr val="4C868F"/>
      </a:folHlink>
    </a:clrScheme>
    <a:fontScheme name="RDG PowerPoint 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DG PowerPoint Master_Blank Template Final" id="{D2AA4C15-22BA-436D-B9B9-CD9F06904B82}" vid="{DEB38AE0-EE28-4187-BA52-14775D8A1771}"/>
    </a:ext>
  </a:extLst>
</a:theme>
</file>

<file path=ppt/theme/theme4.xml><?xml version="1.0" encoding="utf-8"?>
<a:theme xmlns:a="http://schemas.openxmlformats.org/drawingml/2006/main" name="4_Custom Design">
  <a:themeElements>
    <a:clrScheme name="RDG Theme">
      <a:dk1>
        <a:srgbClr val="1C355E"/>
      </a:dk1>
      <a:lt1>
        <a:sysClr val="window" lastClr="FFFFFF"/>
      </a:lt1>
      <a:dk2>
        <a:srgbClr val="44546A"/>
      </a:dk2>
      <a:lt2>
        <a:srgbClr val="E7E6E6"/>
      </a:lt2>
      <a:accent1>
        <a:srgbClr val="1C355E"/>
      </a:accent1>
      <a:accent2>
        <a:srgbClr val="4C868F"/>
      </a:accent2>
      <a:accent3>
        <a:srgbClr val="253746"/>
      </a:accent3>
      <a:accent4>
        <a:srgbClr val="E0592B"/>
      </a:accent4>
      <a:accent5>
        <a:srgbClr val="EE7623"/>
      </a:accent5>
      <a:accent6>
        <a:srgbClr val="DB8925"/>
      </a:accent6>
      <a:hlink>
        <a:srgbClr val="E0592B"/>
      </a:hlink>
      <a:folHlink>
        <a:srgbClr val="4C868F"/>
      </a:folHlink>
    </a:clrScheme>
    <a:fontScheme name="RDG PowerPoint 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DG PowerPoint Master_Blank Template Final" id="{D2AA4C15-22BA-436D-B9B9-CD9F06904B82}" vid="{DEB38AE0-EE28-4187-BA52-14775D8A1771}"/>
    </a:ext>
  </a:extLst>
</a:theme>
</file>

<file path=ppt/theme/theme5.xml><?xml version="1.0" encoding="utf-8"?>
<a:theme xmlns:a="http://schemas.openxmlformats.org/drawingml/2006/main" name="12_Custom Design">
  <a:themeElements>
    <a:clrScheme name="RDG Theme">
      <a:dk1>
        <a:srgbClr val="1C355E"/>
      </a:dk1>
      <a:lt1>
        <a:sysClr val="window" lastClr="FFFFFF"/>
      </a:lt1>
      <a:dk2>
        <a:srgbClr val="44546A"/>
      </a:dk2>
      <a:lt2>
        <a:srgbClr val="E7E6E6"/>
      </a:lt2>
      <a:accent1>
        <a:srgbClr val="1C355E"/>
      </a:accent1>
      <a:accent2>
        <a:srgbClr val="4C868F"/>
      </a:accent2>
      <a:accent3>
        <a:srgbClr val="253746"/>
      </a:accent3>
      <a:accent4>
        <a:srgbClr val="E0592B"/>
      </a:accent4>
      <a:accent5>
        <a:srgbClr val="EE7623"/>
      </a:accent5>
      <a:accent6>
        <a:srgbClr val="DB8925"/>
      </a:accent6>
      <a:hlink>
        <a:srgbClr val="E0592B"/>
      </a:hlink>
      <a:folHlink>
        <a:srgbClr val="4C868F"/>
      </a:folHlink>
    </a:clrScheme>
    <a:fontScheme name="RDG PowerPoint 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DG PowerPoint Master_Blank Template Final" id="{D2AA4C15-22BA-436D-B9B9-CD9F06904B82}" vid="{DEB38AE0-EE28-4187-BA52-14775D8A1771}"/>
    </a:ext>
  </a:extLst>
</a:theme>
</file>

<file path=ppt/theme/theme6.xml><?xml version="1.0" encoding="utf-8"?>
<a:theme xmlns:a="http://schemas.openxmlformats.org/drawingml/2006/main" name="1_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1A38B30429B14BBE360E55FBA780AD" ma:contentTypeVersion="16" ma:contentTypeDescription="Create a new document." ma:contentTypeScope="" ma:versionID="4bc3cd90a045699dd0bd815f2700ab36">
  <xsd:schema xmlns:xsd="http://www.w3.org/2001/XMLSchema" xmlns:xs="http://www.w3.org/2001/XMLSchema" xmlns:p="http://schemas.microsoft.com/office/2006/metadata/properties" xmlns:ns2="13730a9c-7c8d-40aa-8ac4-5202ff8e5e57" xmlns:ns3="2e2c46dc-1306-4a68-82e7-7bd1eb417111" xmlns:ns4="aebe3d8c-31dd-4b79-bfe7-522d1d095561" targetNamespace="http://schemas.microsoft.com/office/2006/metadata/properties" ma:root="true" ma:fieldsID="c561be1d6b99c627e0b568a6b32e1d10" ns2:_="" ns3:_="" ns4:_="">
    <xsd:import namespace="13730a9c-7c8d-40aa-8ac4-5202ff8e5e57"/>
    <xsd:import namespace="2e2c46dc-1306-4a68-82e7-7bd1eb417111"/>
    <xsd:import namespace="aebe3d8c-31dd-4b79-bfe7-522d1d09556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730a9c-7c8d-40aa-8ac4-5202ff8e5e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958b1092-15a4-4db9-804e-88005bcedf1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2c46dc-1306-4a68-82e7-7bd1eb41711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be3d8c-31dd-4b79-bfe7-522d1d095561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d6978ab0-e384-4114-a45b-2e937fe53c29}" ma:internalName="TaxCatchAll" ma:showField="CatchAllData" ma:web="2e2c46dc-1306-4a68-82e7-7bd1eb4171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2e2c46dc-1306-4a68-82e7-7bd1eb417111">
      <UserInfo>
        <DisplayName>Darryl Tai</DisplayName>
        <AccountId>64</AccountId>
        <AccountType/>
      </UserInfo>
    </SharedWithUsers>
    <TaxCatchAll xmlns="aebe3d8c-31dd-4b79-bfe7-522d1d095561" xsi:nil="true"/>
    <lcf76f155ced4ddcb4097134ff3c332f xmlns="13730a9c-7c8d-40aa-8ac4-5202ff8e5e5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A4D26FC-0A2F-4BAC-B966-4A18F3263AD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5478703-B6D3-4859-90DC-52DABCFC9D51}">
  <ds:schemaRefs>
    <ds:schemaRef ds:uri="13730a9c-7c8d-40aa-8ac4-5202ff8e5e57"/>
    <ds:schemaRef ds:uri="2e2c46dc-1306-4a68-82e7-7bd1eb417111"/>
    <ds:schemaRef ds:uri="aebe3d8c-31dd-4b79-bfe7-522d1d09556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166CDEF1-8B27-4D45-A9D9-17E0288516CE}">
  <ds:schemaRefs>
    <ds:schemaRef ds:uri="http://schemas.microsoft.com/office/infopath/2007/PartnerControls"/>
    <ds:schemaRef ds:uri="2e2c46dc-1306-4a68-82e7-7bd1eb417111"/>
    <ds:schemaRef ds:uri="http://purl.org/dc/dcmitype/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aebe3d8c-31dd-4b79-bfe7-522d1d095561"/>
    <ds:schemaRef ds:uri="http://schemas.openxmlformats.org/package/2006/metadata/core-properties"/>
    <ds:schemaRef ds:uri="13730a9c-7c8d-40aa-8ac4-5202ff8e5e5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701</Words>
  <Application>Microsoft Office PowerPoint</Application>
  <PresentationFormat>Widescreen</PresentationFormat>
  <Paragraphs>106</Paragraphs>
  <Slides>9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1_Custom Design</vt:lpstr>
      <vt:lpstr>2_Custom Design</vt:lpstr>
      <vt:lpstr>3_Custom Design</vt:lpstr>
      <vt:lpstr>4_Custom Design</vt:lpstr>
      <vt:lpstr>12_Custom Design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Johnstone</dc:creator>
  <cp:lastModifiedBy>Clare Morrissey</cp:lastModifiedBy>
  <cp:revision>34</cp:revision>
  <dcterms:created xsi:type="dcterms:W3CDTF">2022-02-10T16:49:11Z</dcterms:created>
  <dcterms:modified xsi:type="dcterms:W3CDTF">2023-01-25T09:08:04Z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0x010100A51A38B30429B14BBE360E55FBA780AD</vt:lpwstr>
  </property>
  <property fmtid="{D5CDD505-2E9C-101B-9397-08002B2CF9AE}" pid="3" name="TaxKeyword">
    <vt:lpwstr/>
  </property>
  <property fmtid="{D5CDD505-2E9C-101B-9397-08002B2CF9AE}" pid="4" name="Offering">
    <vt:lpwstr/>
  </property>
  <property fmtid="{D5CDD505-2E9C-101B-9397-08002B2CF9AE}" pid="5" name="Document Type">
    <vt:lpwstr/>
  </property>
  <property fmtid="{D5CDD505-2E9C-101B-9397-08002B2CF9AE}" pid="6" name="Sector">
    <vt:lpwstr/>
  </property>
  <property fmtid="{D5CDD505-2E9C-101B-9397-08002B2CF9AE}" pid="7" name="MediaServiceImageTags">
    <vt:lpwstr/>
  </property>
</Properties>
</file>