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93" r:id="rId5"/>
  </p:sldMasterIdLst>
  <p:notesMasterIdLst>
    <p:notesMasterId r:id="rId14"/>
  </p:notesMasterIdLst>
  <p:sldIdLst>
    <p:sldId id="306" r:id="rId6"/>
    <p:sldId id="454" r:id="rId7"/>
    <p:sldId id="447" r:id="rId8"/>
    <p:sldId id="448" r:id="rId9"/>
    <p:sldId id="455" r:id="rId10"/>
    <p:sldId id="449" r:id="rId11"/>
    <p:sldId id="453" r:id="rId12"/>
    <p:sldId id="445" r:id="rId13"/>
  </p:sldIdLst>
  <p:sldSz cx="12192000" cy="6858000"/>
  <p:notesSz cx="6858000" cy="9144000"/>
  <p:embeddedFontLst>
    <p:embeddedFont>
      <p:font typeface="Akkurat LL Light" panose="020B0404020101010102" pitchFamily="34" charset="-126"/>
      <p:regular r:id="rId15"/>
    </p:embeddedFont>
    <p:embeddedFont>
      <p:font typeface="Arial Narrow" panose="020B0606020202030204" pitchFamily="34" charset="0"/>
      <p:regular r:id="rId16"/>
      <p:bold r:id="rId17"/>
      <p:italic r:id="rId18"/>
      <p:boldItalic r:id="rId19"/>
    </p:embeddedFont>
    <p:embeddedFont>
      <p:font typeface="Arial Rounded MT Bold" panose="020F0704030504030204" pitchFamily="34" charset="0"/>
      <p:regular r:id="rId20"/>
    </p:embeddedFont>
    <p:embeddedFont>
      <p:font typeface="Publico Headline Bold" panose="02040802060504060203" pitchFamily="18" charset="0"/>
      <p:bold r:id="rId21"/>
    </p:embeddedFont>
    <p:embeddedFont>
      <p:font typeface="Publico Headline Medium" panose="02040602060504060203" pitchFamily="18" charset="0"/>
      <p:regular r:id="rId22"/>
    </p:embeddedFont>
    <p:embeddedFont>
      <p:font typeface="Tahoma" panose="020B0604030504040204" pitchFamily="34" charset="0"/>
      <p:regular r:id="rId23"/>
      <p:bold r:id="rId24"/>
    </p:embeddedFont>
    <p:embeddedFont>
      <p:font typeface="Tungsten Condensed Black" pitchFamily="50" charset="0"/>
      <p:regular r:id="rId25"/>
    </p:embeddedFont>
    <p:embeddedFont>
      <p:font typeface="Tungsten Condensed Bold" pitchFamily="2" charset="0"/>
      <p:regular r:id="rId26"/>
    </p:embeddedFont>
    <p:embeddedFont>
      <p:font typeface="Tungsten Condensed Semibold" pitchFamily="50" charset="0"/>
      <p:regular r:id="rId27"/>
    </p:embeddedFont>
  </p:embeddedFontLst>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08D4E53-CB31-FCB8-B0A8-256FC4B2BF99}" name="Tamar Loach" initials="TL" userId="S::tamar.loach@cp.catapult.org.uk::f2893966-a8e5-4863-af90-3379bc7a876e" providerId="AD"/>
  <p188:author id="{F370456E-BA0D-B0FB-BB9A-A3BE4A351603}" name="Ryan Goodman" initials="RG" userId="S::ryan.goodman@cp.catapult.org.uk::d913f34f-764c-470b-aff8-28196d795999" providerId="AD"/>
  <p188:author id="{0B067177-03C5-897D-558C-3110EA5A5D11}" name="dralisonvincent@gmail.com" initials="dr" userId="S::urn:spo:guest#dralisonvincent@gmail.com::" providerId="AD"/>
  <p188:author id="{DEB8BB93-4138-9F91-F481-D9F0E67DF4ED}" name="Yalena Coleman" initials="YC" userId="S::yalena.coleman@cp.catapult.org.uk::ea4d3116-729e-46b5-b4d7-a7a0db404237" providerId="AD"/>
  <p188:author id="{E491ABB3-B08E-F9F7-B112-0FAD10FF04AE}" name="Paul Wilson (CMT)" initials="PW(" userId="S::Paul.Wilson@cp.catapult.org.uk::804de067-109a-4c2c-ac29-2ce66076d93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C33"/>
    <a:srgbClr val="AB579D"/>
    <a:srgbClr val="74358B"/>
    <a:srgbClr val="7EABA0"/>
    <a:srgbClr val="8EAB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141647-81A9-4B7E-B3EF-37E16EF00824}" v="1" dt="2024-04-09T08:19:20.3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671" autoAdjust="0"/>
  </p:normalViewPr>
  <p:slideViewPr>
    <p:cSldViewPr snapToGrid="0">
      <p:cViewPr varScale="1">
        <p:scale>
          <a:sx n="79" d="100"/>
          <a:sy n="79" d="100"/>
        </p:scale>
        <p:origin x="1794"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customXml" Target="../customXml/item3.xml"/><Relationship Id="rId21" Type="http://schemas.openxmlformats.org/officeDocument/2006/relationships/font" Target="fonts/font7.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3.fntdata"/><Relationship Id="rId25" Type="http://schemas.openxmlformats.org/officeDocument/2006/relationships/font" Target="fonts/font11.fntdata"/><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0.fntdata"/><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0BA15A-C374-46EF-8C5D-401F8EE5D811}" type="datetimeFigureOut">
              <a:t>5/1/2024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378577-6DFB-4DB8-AAD7-2D632BB641B7}" type="slidenum">
              <a:t>‹#›</a:t>
            </a:fld>
            <a:endParaRPr lang="en-GB"/>
          </a:p>
        </p:txBody>
      </p:sp>
    </p:spTree>
    <p:extLst>
      <p:ext uri="{BB962C8B-B14F-4D97-AF65-F5344CB8AC3E}">
        <p14:creationId xmlns:p14="http://schemas.microsoft.com/office/powerpoint/2010/main" val="1989286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 everyone, I’m Daniel Block, I’m Product Manager for the Digital Twin Hub, and I’m going to talk today about the DT Hub website refresh which was launched at the start of April with a move to a whole new platform.</a:t>
            </a:r>
          </a:p>
        </p:txBody>
      </p:sp>
      <p:sp>
        <p:nvSpPr>
          <p:cNvPr id="4" name="Slide Number Placeholder 3"/>
          <p:cNvSpPr>
            <a:spLocks noGrp="1"/>
          </p:cNvSpPr>
          <p:nvPr>
            <p:ph type="sldNum" sz="quarter" idx="5"/>
          </p:nvPr>
        </p:nvSpPr>
        <p:spPr/>
        <p:txBody>
          <a:bodyPr/>
          <a:lstStyle/>
          <a:p>
            <a:fld id="{61378577-6DFB-4DB8-AAD7-2D632BB641B7}" type="slidenum">
              <a:rPr lang="en-GB" smtClean="0"/>
              <a:t>1</a:t>
            </a:fld>
            <a:endParaRPr lang="en-GB"/>
          </a:p>
        </p:txBody>
      </p:sp>
    </p:spTree>
    <p:extLst>
      <p:ext uri="{BB962C8B-B14F-4D97-AF65-F5344CB8AC3E}">
        <p14:creationId xmlns:p14="http://schemas.microsoft.com/office/powerpoint/2010/main" val="3682301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Firstly though, I just want to set a bit of context as I’m aware that our audience is mixed between new and longer serving members.</a:t>
            </a:r>
          </a:p>
          <a:p>
            <a:endParaRPr lang="en-GB" dirty="0"/>
          </a:p>
          <a:p>
            <a:r>
              <a:rPr lang="en-GB" dirty="0"/>
              <a:t>The DT Hub has just celebrated its 4</a:t>
            </a:r>
            <a:r>
              <a:rPr lang="en-GB" baseline="30000" dirty="0"/>
              <a:t>th</a:t>
            </a:r>
            <a:r>
              <a:rPr lang="en-GB" dirty="0"/>
              <a:t> birthday, having launched as a very timely new virtual community website just a week into the first COVID lockdown on the 31</a:t>
            </a:r>
            <a:r>
              <a:rPr lang="en-GB" baseline="30000" dirty="0"/>
              <a:t>st</a:t>
            </a:r>
            <a:r>
              <a:rPr lang="en-GB" dirty="0"/>
              <a:t> March 2020. In fact, the new version of the DT Hub happened to go live exactly 4 years later to the day, on 31</a:t>
            </a:r>
            <a:r>
              <a:rPr lang="en-GB" baseline="30000" dirty="0"/>
              <a:t>st</a:t>
            </a:r>
            <a:r>
              <a:rPr lang="en-GB" dirty="0"/>
              <a:t> March this year. That initial version was conceived at the Centre for Digital Built Britain.</a:t>
            </a:r>
          </a:p>
          <a:p>
            <a:endParaRPr lang="en-GB" dirty="0"/>
          </a:p>
          <a:p>
            <a:r>
              <a:rPr lang="en-GB" dirty="0"/>
              <a:t>The first redesign took place just over 18 months later in the autumn of 2021. This was a move towards opening up to a wider audience, and making more resources available to non-members, while offering new features to members too.</a:t>
            </a:r>
          </a:p>
          <a:p>
            <a:endParaRPr lang="en-GB" dirty="0"/>
          </a:p>
          <a:p>
            <a:r>
              <a:rPr lang="en-GB" dirty="0"/>
              <a:t>6 months later CDBB completed its 5 year mission and so the DT Hub continued its journey with Connected Places Catapult as its new home.</a:t>
            </a:r>
          </a:p>
          <a:p>
            <a:endParaRPr lang="en-GB" dirty="0"/>
          </a:p>
          <a:p>
            <a:r>
              <a:rPr lang="en-GB" dirty="0"/>
              <a:t>Then in June of last year we launched a new look along with some enhanced features such as Organisation Profile Pages and online learning modules in collaboration with the Open Data Institute. This design formed the foundations of this month’s new move to </a:t>
            </a:r>
            <a:r>
              <a:rPr lang="en-GB" dirty="0" err="1"/>
              <a:t>Wordpress</a:t>
            </a:r>
            <a:r>
              <a:rPr lang="en-GB" dirty="0"/>
              <a:t>, and just last month we also celebrated passing the milestone of 5,000 DT Hub members. </a:t>
            </a:r>
          </a:p>
        </p:txBody>
      </p:sp>
      <p:sp>
        <p:nvSpPr>
          <p:cNvPr id="4" name="Slide Number Placeholder 3"/>
          <p:cNvSpPr>
            <a:spLocks noGrp="1"/>
          </p:cNvSpPr>
          <p:nvPr>
            <p:ph type="sldNum" sz="quarter" idx="5"/>
          </p:nvPr>
        </p:nvSpPr>
        <p:spPr/>
        <p:txBody>
          <a:bodyPr/>
          <a:lstStyle/>
          <a:p>
            <a:fld id="{61378577-6DFB-4DB8-AAD7-2D632BB641B7}" type="slidenum">
              <a:rPr lang="en-GB" smtClean="0"/>
              <a:t>2</a:t>
            </a:fld>
            <a:endParaRPr lang="en-GB"/>
          </a:p>
        </p:txBody>
      </p:sp>
    </p:spTree>
    <p:extLst>
      <p:ext uri="{BB962C8B-B14F-4D97-AF65-F5344CB8AC3E}">
        <p14:creationId xmlns:p14="http://schemas.microsoft.com/office/powerpoint/2010/main" val="1565391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So why have we moved to </a:t>
            </a:r>
            <a:r>
              <a:rPr lang="en-GB" sz="1800" kern="100" dirty="0" err="1">
                <a:effectLst/>
                <a:latin typeface="Calibri" panose="020F0502020204030204" pitchFamily="34" charset="0"/>
                <a:ea typeface="Calibri" panose="020F0502020204030204" pitchFamily="34" charset="0"/>
                <a:cs typeface="Times New Roman" panose="02020603050405020304" pitchFamily="18" charset="0"/>
              </a:rPr>
              <a:t>Wordpress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For 4 years, the DT Hub has operated on a community platform called Invision. This platform has served us incredibly well over the years, and took us to 5,000 members. However, as we move forward and evolve our objectives and consider how most effectively we can serve a rapidly growing community, we have increasingly found that we are pushing the boundaries of what the Invision platform was designed to do.</a:t>
            </a:r>
          </a:p>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And as well as having a growing community, we are operating in a fast changing world – both in terms of digital twins but in the wider world too. Certainly this can be seen on a global scale with the rapid advances in artificial intelligence and large language models. But also it is vital that we are moving to lead the conversation within the digital twin world – for example, over the years we have produced resources and reports which have proven to be valuable across the community, but even our Skills and Capability Framework which was only published a couple of years does not refer to some relevant job roles, because those roles didn’t exist when it was written! That’s how fast things move.</a:t>
            </a:r>
          </a:p>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Calibri" panose="020F0502020204030204" pitchFamily="34" charset="0"/>
              <a:buNone/>
              <a:tabLst/>
              <a:defRPr/>
            </a:pPr>
            <a:r>
              <a:rPr lang="en-GB" sz="1800" kern="100" dirty="0" err="1">
                <a:effectLst/>
                <a:latin typeface="Calibri" panose="020F0502020204030204" pitchFamily="34" charset="0"/>
                <a:ea typeface="Calibri" panose="020F0502020204030204" pitchFamily="34" charset="0"/>
                <a:cs typeface="Times New Roman" panose="02020603050405020304" pitchFamily="18" charset="0"/>
              </a:rPr>
              <a:t>Wordpress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gives us the flexibility to quickly adapt and to introduce new features and new ways of engaging with content which we believe will hugely enrich the user experience for DT Hub members. </a:t>
            </a:r>
          </a:p>
        </p:txBody>
      </p:sp>
      <p:sp>
        <p:nvSpPr>
          <p:cNvPr id="4" name="Slide Number Placeholder 3"/>
          <p:cNvSpPr>
            <a:spLocks noGrp="1"/>
          </p:cNvSpPr>
          <p:nvPr>
            <p:ph type="sldNum" sz="quarter" idx="5"/>
          </p:nvPr>
        </p:nvSpPr>
        <p:spPr/>
        <p:txBody>
          <a:bodyPr/>
          <a:lstStyle/>
          <a:p>
            <a:fld id="{61378577-6DFB-4DB8-AAD7-2D632BB641B7}" type="slidenum">
              <a:rPr lang="en-GB" smtClean="0"/>
              <a:t>3</a:t>
            </a:fld>
            <a:endParaRPr lang="en-GB"/>
          </a:p>
        </p:txBody>
      </p:sp>
    </p:spTree>
    <p:extLst>
      <p:ext uri="{BB962C8B-B14F-4D97-AF65-F5344CB8AC3E}">
        <p14:creationId xmlns:p14="http://schemas.microsoft.com/office/powerpoint/2010/main" val="3838248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Last year when we launched the new look website, I spoke about forging stronger connections between content across the DT Hub, to make articles, media items and resources easier to locate and group together. </a:t>
            </a: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We made some progress in this area, particularly with the launch of Organisation Profile Pages which collated all DT Hub content by a particular organisation in one handy place. These are replicated on the new website, with extra, improved functionality on the way. However, as I said earlier, these were merely the foundations for a larger, stronger community website which is still evolving.</a:t>
            </a:r>
          </a:p>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cs typeface="Calibri"/>
            </a:endParaRPr>
          </a:p>
        </p:txBody>
      </p:sp>
      <p:sp>
        <p:nvSpPr>
          <p:cNvPr id="4" name="Slide Number Placeholder 3"/>
          <p:cNvSpPr>
            <a:spLocks noGrp="1"/>
          </p:cNvSpPr>
          <p:nvPr>
            <p:ph type="sldNum" sz="quarter" idx="5"/>
          </p:nvPr>
        </p:nvSpPr>
        <p:spPr/>
        <p:txBody>
          <a:bodyPr/>
          <a:lstStyle/>
          <a:p>
            <a:fld id="{61378577-6DFB-4DB8-AAD7-2D632BB641B7}" type="slidenum">
              <a:rPr lang="en-GB" smtClean="0"/>
              <a:t>4</a:t>
            </a:fld>
            <a:endParaRPr lang="en-GB"/>
          </a:p>
        </p:txBody>
      </p:sp>
    </p:spTree>
    <p:extLst>
      <p:ext uri="{BB962C8B-B14F-4D97-AF65-F5344CB8AC3E}">
        <p14:creationId xmlns:p14="http://schemas.microsoft.com/office/powerpoint/2010/main" val="2311179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A0D47-BAA4-3448-82F4-C48D7C8530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6396D1-A7C3-5600-06FF-54BFB4C12F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87351-B711-2D7D-23BE-55B54AE11006}"/>
              </a:ext>
            </a:extLst>
          </p:cNvPr>
          <p:cNvSpPr>
            <a:spLocks noGrp="1"/>
          </p:cNvSpPr>
          <p:nvPr>
            <p:ph type="body" idx="1"/>
          </p:nvPr>
        </p:nvSpPr>
        <p:spPr/>
        <p:txBody>
          <a:bodyPr/>
          <a:lstStyle/>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We were somewhat constrained previously in being able to link different content types together, but this will no longer be a problem on </a:t>
            </a:r>
            <a:r>
              <a:rPr lang="en-GB" sz="1800" kern="100" dirty="0" err="1">
                <a:effectLst/>
                <a:latin typeface="Calibri" panose="020F0502020204030204" pitchFamily="34" charset="0"/>
                <a:ea typeface="Calibri" panose="020F0502020204030204" pitchFamily="34" charset="0"/>
                <a:cs typeface="Times New Roman" panose="02020603050405020304" pitchFamily="18" charset="0"/>
              </a:rPr>
              <a:t>Wordpress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The first, clearest example of this appropriately for today is the Gemini Call Feature Focus presentations. We now have a direct link between the Feature Focus video and the downloadable slide deck. So if you missed today’s Gemini Call and you’re watching this as an edited recording in the Media section of the DT Hub, you’ll be able to see a link to the slides I’m using on this same page and download them for reference. And if you found the </a:t>
            </a:r>
            <a:r>
              <a:rPr lang="en-GB" sz="1800" kern="100" dirty="0" err="1">
                <a:effectLst/>
                <a:latin typeface="Calibri" panose="020F0502020204030204" pitchFamily="34" charset="0"/>
                <a:ea typeface="Calibri" panose="020F0502020204030204" pitchFamily="34" charset="0"/>
                <a:cs typeface="Times New Roman" panose="02020603050405020304" pitchFamily="18" charset="0"/>
              </a:rPr>
              <a:t>slidedeck</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in the Downloads section and decided to seek out the video too, you’re now watching me from the link on the same page. </a:t>
            </a:r>
          </a:p>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But not only that, you will be able to see related content on the same page too, which might include the Gemini Call when I talked about the website redesign last year, or because I mentioned it earlier in this presentation, perhaps even the Skills and Capability Framework document. </a:t>
            </a:r>
          </a:p>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Another thing that’s already improved on the site is the user friendly search function.  It now presents content in an easily viewable list of different content types, so if you know you’re looking for a blog post or a media item, it’s much easier to choose from the search results. </a:t>
            </a:r>
          </a:p>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These are just a few of the benefits which exist on the site now, with many more on the way very soon.</a:t>
            </a:r>
          </a:p>
          <a:p>
            <a:pPr marL="342900" lvl="0" indent="-342900">
              <a:lnSpc>
                <a:spcPct val="107000"/>
              </a:lnSpc>
              <a:spcAft>
                <a:spcPts val="800"/>
              </a:spcAft>
              <a:buFont typeface="Calibri" panose="020F050202020403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cs typeface="Calibri"/>
            </a:endParaRPr>
          </a:p>
        </p:txBody>
      </p:sp>
      <p:sp>
        <p:nvSpPr>
          <p:cNvPr id="4" name="Slide Number Placeholder 3">
            <a:extLst>
              <a:ext uri="{FF2B5EF4-FFF2-40B4-BE49-F238E27FC236}">
                <a16:creationId xmlns:a16="http://schemas.microsoft.com/office/drawing/2014/main" id="{3CC292DF-CBE1-D9D4-E2FC-02640454EF9F}"/>
              </a:ext>
            </a:extLst>
          </p:cNvPr>
          <p:cNvSpPr>
            <a:spLocks noGrp="1"/>
          </p:cNvSpPr>
          <p:nvPr>
            <p:ph type="sldNum" sz="quarter" idx="5"/>
          </p:nvPr>
        </p:nvSpPr>
        <p:spPr/>
        <p:txBody>
          <a:bodyPr/>
          <a:lstStyle/>
          <a:p>
            <a:fld id="{61378577-6DFB-4DB8-AAD7-2D632BB641B7}" type="slidenum">
              <a:rPr lang="en-GB" smtClean="0"/>
              <a:t>5</a:t>
            </a:fld>
            <a:endParaRPr lang="en-GB"/>
          </a:p>
        </p:txBody>
      </p:sp>
    </p:spTree>
    <p:extLst>
      <p:ext uri="{BB962C8B-B14F-4D97-AF65-F5344CB8AC3E}">
        <p14:creationId xmlns:p14="http://schemas.microsoft.com/office/powerpoint/2010/main" val="289424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One of the strengths of the DT Hub, certainly as a learning centre for digital twins, is a huge wealth of resources, whether they be the reports to which I have already referred, numerous case studies from innovators and asset owners across the UK and beyond or practical resources such as the popular DT Toolkit. </a:t>
            </a:r>
          </a:p>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But with so much valuable content, and more being added all the time, with new working group publications being the latest new outputs on the DT Hub, it can be hard to quickly and easily find what you want and so we are in the process of developing tools and pages which bring those resources to the fore. </a:t>
            </a:r>
          </a:p>
          <a:p>
            <a:pPr marL="0" lvl="0" indent="0">
              <a:lnSpc>
                <a:spcPct val="107000"/>
              </a:lnSpc>
              <a:spcAft>
                <a:spcPts val="800"/>
              </a:spcAft>
              <a:buFont typeface="Calibri" panose="020F0502020204030204" pitchFamily="34" charset="0"/>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Calibri" panose="020F050202020403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I’m going to tease you now by not exactly explaining how those tools will work but I can say that it really will be a big step forward in terms of user experience, and is nothing like anything we’ve done before on the DT Hub. </a:t>
            </a:r>
          </a:p>
          <a:p>
            <a:endParaRPr lang="en-US" dirty="0">
              <a:cs typeface="Calibri"/>
            </a:endParaRPr>
          </a:p>
        </p:txBody>
      </p:sp>
      <p:sp>
        <p:nvSpPr>
          <p:cNvPr id="4" name="Slide Number Placeholder 3"/>
          <p:cNvSpPr>
            <a:spLocks noGrp="1"/>
          </p:cNvSpPr>
          <p:nvPr>
            <p:ph type="sldNum" sz="quarter" idx="5"/>
          </p:nvPr>
        </p:nvSpPr>
        <p:spPr/>
        <p:txBody>
          <a:bodyPr/>
          <a:lstStyle/>
          <a:p>
            <a:fld id="{61378577-6DFB-4DB8-AAD7-2D632BB641B7}" type="slidenum">
              <a:rPr lang="en-GB" smtClean="0"/>
              <a:t>6</a:t>
            </a:fld>
            <a:endParaRPr lang="en-GB"/>
          </a:p>
        </p:txBody>
      </p:sp>
    </p:spTree>
    <p:extLst>
      <p:ext uri="{BB962C8B-B14F-4D97-AF65-F5344CB8AC3E}">
        <p14:creationId xmlns:p14="http://schemas.microsoft.com/office/powerpoint/2010/main" val="910058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Finally, a call to action to the community. </a:t>
            </a:r>
          </a:p>
          <a:p>
            <a:endParaRPr lang="en-US" dirty="0">
              <a:cs typeface="Calibri"/>
            </a:endParaRPr>
          </a:p>
          <a:p>
            <a:r>
              <a:rPr lang="en-US" dirty="0">
                <a:cs typeface="Calibri"/>
              </a:rPr>
              <a:t>The DT Hub is a vast website, with hundreds of discussions, articles, resources, case studies and more. We have worked very hard to ensure as smooth a transition between platforms as possible, but inevitably there will probably be some things which don’t look exactly right or don’t work how you’d expect. So we would like your input please. Our web design team have helpfully included an easy to use reporting tool on the website. You can see I’ve highlighted the little red tab on the right of this screenshot. </a:t>
            </a:r>
          </a:p>
          <a:p>
            <a:endParaRPr lang="en-US" dirty="0">
              <a:cs typeface="Calibri"/>
            </a:endParaRPr>
          </a:p>
          <a:p>
            <a:r>
              <a:rPr lang="en-US" dirty="0">
                <a:cs typeface="Calibri"/>
              </a:rPr>
              <a:t>For the next few weeks, every page on the DT Hub has that tab. If you click on it </a:t>
            </a:r>
            <a:r>
              <a:rPr lang="en-US" dirty="0" err="1">
                <a:cs typeface="Calibri"/>
              </a:rPr>
              <a:t>it</a:t>
            </a:r>
            <a:r>
              <a:rPr lang="en-US" dirty="0">
                <a:cs typeface="Calibri"/>
              </a:rPr>
              <a:t> will open up a window with a screenshot of the page you’re looking at, with options to highlight with boxes or arrows any issues you’d like to report back to us. You can then give a brief description of the issue and submit it, and that goes directly to our web team who can fix issues for us. And please do use that reporting system to also give us general feedback on the website.</a:t>
            </a:r>
          </a:p>
          <a:p>
            <a:endParaRPr lang="en-US" dirty="0">
              <a:cs typeface="Calibri"/>
            </a:endParaRPr>
          </a:p>
          <a:p>
            <a:r>
              <a:rPr lang="en-US" dirty="0">
                <a:cs typeface="Calibri"/>
              </a:rPr>
              <a:t>Alternatively, if you would like to contact me directly with any questions, suggestions or general thoughts about the website then I’ll be more than happy to discuss those offline. My email address is on the screen now, and I’ll also post it in the chat, and of course I’ll be happy to answer questions today submitted through </a:t>
            </a:r>
            <a:r>
              <a:rPr lang="en-US" dirty="0" err="1">
                <a:cs typeface="Calibri"/>
              </a:rPr>
              <a:t>Slido</a:t>
            </a:r>
            <a:r>
              <a:rPr lang="en-US" dirty="0">
                <a:cs typeface="Calibri"/>
              </a:rPr>
              <a:t>.</a:t>
            </a:r>
          </a:p>
        </p:txBody>
      </p:sp>
      <p:sp>
        <p:nvSpPr>
          <p:cNvPr id="4" name="Slide Number Placeholder 3"/>
          <p:cNvSpPr>
            <a:spLocks noGrp="1"/>
          </p:cNvSpPr>
          <p:nvPr>
            <p:ph type="sldNum" sz="quarter" idx="5"/>
          </p:nvPr>
        </p:nvSpPr>
        <p:spPr/>
        <p:txBody>
          <a:bodyPr/>
          <a:lstStyle/>
          <a:p>
            <a:fld id="{61378577-6DFB-4DB8-AAD7-2D632BB641B7}" type="slidenum">
              <a:rPr lang="en-GB" smtClean="0"/>
              <a:t>7</a:t>
            </a:fld>
            <a:endParaRPr lang="en-GB"/>
          </a:p>
        </p:txBody>
      </p:sp>
    </p:spTree>
    <p:extLst>
      <p:ext uri="{BB962C8B-B14F-4D97-AF65-F5344CB8AC3E}">
        <p14:creationId xmlns:p14="http://schemas.microsoft.com/office/powerpoint/2010/main" val="628936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00" dirty="0">
                <a:solidFill>
                  <a:srgbClr val="767171"/>
                </a:solidFill>
                <a:effectLst/>
                <a:latin typeface="Calibri" panose="020F0502020204030204" pitchFamily="34" charset="0"/>
                <a:ea typeface="Calibri" panose="020F0502020204030204" pitchFamily="34" charset="0"/>
                <a:cs typeface="Times New Roman" panose="02020603050405020304" pitchFamily="18" charset="0"/>
              </a:rPr>
              <a:t>Thank you very much. And with that I’ll hand back to Simon. </a:t>
            </a:r>
            <a:endParaRPr lang="en-GB" sz="1200" b="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61378577-6DFB-4DB8-AAD7-2D632BB641B7}" type="slidenum">
              <a:rPr lang="en-GB" smtClean="0"/>
              <a:t>8</a:t>
            </a:fld>
            <a:endParaRPr lang="en-GB"/>
          </a:p>
        </p:txBody>
      </p:sp>
    </p:spTree>
    <p:extLst>
      <p:ext uri="{BB962C8B-B14F-4D97-AF65-F5344CB8AC3E}">
        <p14:creationId xmlns:p14="http://schemas.microsoft.com/office/powerpoint/2010/main" val="19370492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8" Type="http://schemas.openxmlformats.org/officeDocument/2006/relationships/image" Target="../media/image14.emf"/><Relationship Id="rId3" Type="http://schemas.microsoft.com/office/2007/relationships/hdphoto" Target="../media/hdphoto1.wdp"/><Relationship Id="rId7"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Master" Target="../slideMasters/slideMaster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Layouts/_rels/slideLayout70.xml.rels><?xml version="1.0" encoding="UTF-8" standalone="yes"?>
<Relationships xmlns="http://schemas.openxmlformats.org/package/2006/relationships"><Relationship Id="rId8" Type="http://schemas.openxmlformats.org/officeDocument/2006/relationships/image" Target="../media/image14.emf"/><Relationship Id="rId3" Type="http://schemas.microsoft.com/office/2007/relationships/hdphoto" Target="../media/hdphoto1.wdp"/><Relationship Id="rId7"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Master" Target="../slideMasters/slideMaster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8" Type="http://schemas.openxmlformats.org/officeDocument/2006/relationships/image" Target="../media/image14.emf"/><Relationship Id="rId3" Type="http://schemas.microsoft.com/office/2007/relationships/hdphoto" Target="../media/hdphoto1.wdp"/><Relationship Id="rId7"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Master" Target="../slideMasters/slideMaster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6.png"/></Relationships>
</file>

<file path=ppt/slideLayouts/_rels/slideLayout7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7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7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7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PC Green Bold Date Title Slide">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1A3115-E275-4545-927F-03EF18A1C499}"/>
              </a:ext>
            </a:extLst>
          </p:cNvPr>
          <p:cNvSpPr>
            <a:spLocks noGrp="1" noRot="1" noMove="1" noResize="1" noEditPoints="1" noAdjustHandles="1" noChangeArrowheads="1" noChangeShapeType="1"/>
          </p:cNvSpPr>
          <p:nvPr userDrawn="1"/>
        </p:nvSpPr>
        <p:spPr>
          <a:xfrm>
            <a:off x="52203" y="-17682"/>
            <a:ext cx="12139797" cy="68933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 Placeholder 17">
            <a:extLst>
              <a:ext uri="{FF2B5EF4-FFF2-40B4-BE49-F238E27FC236}">
                <a16:creationId xmlns:a16="http://schemas.microsoft.com/office/drawing/2014/main" id="{38C45946-5407-4CFC-9ABF-CA5B8EA8F19B}"/>
              </a:ext>
            </a:extLst>
          </p:cNvPr>
          <p:cNvSpPr>
            <a:spLocks noGrp="1"/>
          </p:cNvSpPr>
          <p:nvPr>
            <p:ph type="body" sz="quarter" idx="13" hasCustomPrompt="1"/>
          </p:nvPr>
        </p:nvSpPr>
        <p:spPr>
          <a:xfrm>
            <a:off x="763481" y="2943684"/>
            <a:ext cx="8756651" cy="2441807"/>
          </a:xfrm>
        </p:spPr>
        <p:txBody>
          <a:bodyPr vert="horz" lIns="0" tIns="0" rIns="0" bIns="0" rtlCol="0" anchor="t">
            <a:noAutofit/>
          </a:bodyPr>
          <a:lstStyle>
            <a:lvl1pPr>
              <a:defRPr lang="en-US" sz="16600" kern="2000" cap="all" spc="100" baseline="0" dirty="0">
                <a:solidFill>
                  <a:srgbClr val="84BEA6"/>
                </a:solidFill>
                <a:latin typeface="Tungsten Condensed Black" pitchFamily="50" charset="0"/>
                <a:ea typeface="+mj-ea"/>
                <a:cs typeface="+mj-cs"/>
              </a:defRPr>
            </a:lvl1pPr>
          </a:lstStyle>
          <a:p>
            <a:pPr lvl="0">
              <a:lnSpc>
                <a:spcPct val="90000"/>
              </a:lnSpc>
              <a:spcBef>
                <a:spcPct val="0"/>
              </a:spcBef>
            </a:pPr>
            <a:r>
              <a:rPr lang="en-US"/>
              <a:t>Insert title here</a:t>
            </a:r>
          </a:p>
        </p:txBody>
      </p:sp>
      <p:sp>
        <p:nvSpPr>
          <p:cNvPr id="11" name="Date Placeholder 3">
            <a:extLst>
              <a:ext uri="{FF2B5EF4-FFF2-40B4-BE49-F238E27FC236}">
                <a16:creationId xmlns:a16="http://schemas.microsoft.com/office/drawing/2014/main" id="{BD8A9887-A7FA-4DD5-9508-5B39D4004A8F}"/>
              </a:ext>
            </a:extLst>
          </p:cNvPr>
          <p:cNvSpPr>
            <a:spLocks noGrp="1" noRot="1" noMove="1" noResize="1" noEditPoints="1" noAdjustHandles="1" noChangeArrowheads="1" noChangeShapeType="1"/>
          </p:cNvSpPr>
          <p:nvPr>
            <p:ph type="dt" sz="half" idx="10"/>
          </p:nvPr>
        </p:nvSpPr>
        <p:spPr>
          <a:xfrm>
            <a:off x="734861" y="480313"/>
            <a:ext cx="2743200" cy="231037"/>
          </a:xfrm>
        </p:spPr>
        <p:txBody>
          <a:bodyPr/>
          <a:lstStyle>
            <a:lvl1pPr>
              <a:defRPr>
                <a:solidFill>
                  <a:schemeClr val="bg1"/>
                </a:solidFill>
                <a:latin typeface="+mn-lt"/>
              </a:defRPr>
            </a:lvl1pPr>
          </a:lstStyle>
          <a:p>
            <a:fld id="{9AB7E79C-B3FB-469F-BC16-D595713CF2F3}" type="datetime2">
              <a:rPr lang="en-US" smtClean="0"/>
              <a:pPr/>
              <a:t>Wednesday, May 1, 2024</a:t>
            </a:fld>
            <a:endParaRPr lang="en-GB"/>
          </a:p>
        </p:txBody>
      </p:sp>
      <p:sp>
        <p:nvSpPr>
          <p:cNvPr id="12" name="Subtitle 2">
            <a:extLst>
              <a:ext uri="{FF2B5EF4-FFF2-40B4-BE49-F238E27FC236}">
                <a16:creationId xmlns:a16="http://schemas.microsoft.com/office/drawing/2014/main" id="{710DC9A9-3D7C-4756-A758-441EE7808E2D}"/>
              </a:ext>
            </a:extLst>
          </p:cNvPr>
          <p:cNvSpPr>
            <a:spLocks noGrp="1"/>
          </p:cNvSpPr>
          <p:nvPr>
            <p:ph type="subTitle" idx="1" hasCustomPrompt="1"/>
          </p:nvPr>
        </p:nvSpPr>
        <p:spPr>
          <a:xfrm>
            <a:off x="73486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4" name="Text Placeholder 17">
            <a:extLst>
              <a:ext uri="{FF2B5EF4-FFF2-40B4-BE49-F238E27FC236}">
                <a16:creationId xmlns:a16="http://schemas.microsoft.com/office/drawing/2014/main" id="{B628EAE1-7F71-42E3-9598-C21E8C291D13}"/>
              </a:ext>
            </a:extLst>
          </p:cNvPr>
          <p:cNvSpPr>
            <a:spLocks noGrp="1"/>
          </p:cNvSpPr>
          <p:nvPr>
            <p:ph type="body" sz="quarter" idx="14" hasCustomPrompt="1"/>
          </p:nvPr>
        </p:nvSpPr>
        <p:spPr>
          <a:xfrm>
            <a:off x="742382" y="1043000"/>
            <a:ext cx="8756651" cy="2441807"/>
          </a:xfrm>
        </p:spPr>
        <p:txBody>
          <a:bodyPr vert="horz" lIns="0" tIns="0" rIns="0" bIns="0" rtlCol="0" anchor="t">
            <a:noAutofit/>
          </a:bodyPr>
          <a:lstStyle>
            <a:lvl1pPr>
              <a:defRPr lang="en-US" sz="16600" kern="2000" cap="all" spc="100" baseline="0" dirty="0">
                <a:solidFill>
                  <a:schemeClr val="bg1"/>
                </a:solidFill>
                <a:latin typeface="Tungsten Condensed Black" pitchFamily="50" charset="0"/>
                <a:ea typeface="+mj-ea"/>
                <a:cs typeface="+mj-cs"/>
              </a:defRPr>
            </a:lvl1pPr>
          </a:lstStyle>
          <a:p>
            <a:pPr lvl="0">
              <a:lnSpc>
                <a:spcPct val="90000"/>
              </a:lnSpc>
              <a:spcBef>
                <a:spcPct val="0"/>
              </a:spcBef>
            </a:pPr>
            <a:r>
              <a:rPr lang="en-US"/>
              <a:t>Insert title here</a:t>
            </a:r>
          </a:p>
        </p:txBody>
      </p:sp>
      <p:pic>
        <p:nvPicPr>
          <p:cNvPr id="10" name="Picture 9" descr="A picture containing logo&#10;&#10;Description automatically generated">
            <a:extLst>
              <a:ext uri="{FF2B5EF4-FFF2-40B4-BE49-F238E27FC236}">
                <a16:creationId xmlns:a16="http://schemas.microsoft.com/office/drawing/2014/main" id="{5565270E-12EB-2C2A-763E-E827B5835542}"/>
              </a:ext>
            </a:extLst>
          </p:cNvPr>
          <p:cNvPicPr>
            <a:picLocks noGrp="1" noRot="1" noChangeAspect="1" noMove="1" noResize="1" noEditPoints="1" noAdjustHandles="1" noChangeArrowheads="1" noChangeShapeType="1" noCrop="1"/>
          </p:cNvPicPr>
          <p:nvPr userDrawn="1"/>
        </p:nvPicPr>
        <p:blipFill rotWithShape="1">
          <a:blip r:embed="rId2" cstate="print">
            <a:alphaModFix/>
            <a:extLst>
              <a:ext uri="{28A0092B-C50C-407E-A947-70E740481C1C}">
                <a14:useLocalDpi xmlns:a14="http://schemas.microsoft.com/office/drawing/2010/main" val="0"/>
              </a:ext>
            </a:extLst>
          </a:blip>
          <a:srcRect t="37855" r="9203" b="31988"/>
          <a:stretch/>
        </p:blipFill>
        <p:spPr>
          <a:xfrm>
            <a:off x="9759069" y="5714999"/>
            <a:ext cx="1936745" cy="643271"/>
          </a:xfrm>
          <a:prstGeom prst="rect">
            <a:avLst/>
          </a:prstGeom>
        </p:spPr>
      </p:pic>
    </p:spTree>
    <p:extLst>
      <p:ext uri="{BB962C8B-B14F-4D97-AF65-F5344CB8AC3E}">
        <p14:creationId xmlns:p14="http://schemas.microsoft.com/office/powerpoint/2010/main" val="72774617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Bold Weave Date Title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7" name="object 3">
            <a:extLst>
              <a:ext uri="{FF2B5EF4-FFF2-40B4-BE49-F238E27FC236}">
                <a16:creationId xmlns:a16="http://schemas.microsoft.com/office/drawing/2014/main" id="{CB266A4E-45F3-4A11-8F19-C76B21BDBBAE}"/>
              </a:ext>
            </a:extLst>
          </p:cNvPr>
          <p:cNvPicPr>
            <a:picLocks noGrp="1" noRot="1" noMove="1" noResize="1" noEditPoints="1" noAdjustHandles="1" noChangeArrowheads="1" noChangeShapeType="1" noCrop="1"/>
          </p:cNvPicPr>
          <p:nvPr userDrawn="1"/>
        </p:nvPicPr>
        <p:blipFill rotWithShape="1">
          <a:blip r:embed="rId2" cstate="print"/>
          <a:srcRect b="22548"/>
          <a:stretch/>
        </p:blipFill>
        <p:spPr>
          <a:xfrm>
            <a:off x="0" y="0"/>
            <a:ext cx="12192000" cy="6858001"/>
          </a:xfrm>
          <a:prstGeom prst="rect">
            <a:avLst/>
          </a:prstGeom>
        </p:spPr>
      </p:pic>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959602"/>
          </a:xfrm>
        </p:spPr>
        <p:txBody>
          <a:bodyPr vert="horz" lIns="0" tIns="252000" rIns="0" bIns="0" rtlCol="0" anchor="b">
            <a:noAutofit/>
          </a:bodyPr>
          <a:lstStyle>
            <a:lvl1pPr>
              <a:defRPr lang="en-US" sz="4800" b="0" baseline="0" dirty="0">
                <a:solidFill>
                  <a:schemeClr val="tx1"/>
                </a:solidFill>
                <a:highlight>
                  <a:srgbClr val="84BEA6"/>
                </a:highlight>
                <a:latin typeface="Publico Headline Bold" panose="02040802060504060203" pitchFamily="18" charset="0"/>
                <a:ea typeface="+mn-ea"/>
                <a:cs typeface="+mn-cs"/>
              </a:defRPr>
            </a:lvl1pPr>
          </a:lstStyle>
          <a:p>
            <a:pPr marL="0" marR="0" lvl="0" indent="0" fontAlgn="auto">
              <a:lnSpc>
                <a:spcPct val="62857"/>
              </a:lnSpc>
              <a:spcAft>
                <a:spcPts val="0"/>
              </a:spcAft>
              <a:buClrTx/>
              <a:buSzTx/>
              <a:buFontTx/>
              <a:tabLst/>
            </a:pPr>
            <a:r>
              <a:rPr lang="en-US"/>
              <a:t>Insert title here</a:t>
            </a:r>
          </a:p>
        </p:txBody>
      </p:sp>
      <p:sp>
        <p:nvSpPr>
          <p:cNvPr id="8" name="Date Placeholder 3">
            <a:extLst>
              <a:ext uri="{FF2B5EF4-FFF2-40B4-BE49-F238E27FC236}">
                <a16:creationId xmlns:a16="http://schemas.microsoft.com/office/drawing/2014/main" id="{4A1C0226-3CC3-4453-A96B-B904BA8A12D2}"/>
              </a:ext>
            </a:extLst>
          </p:cNvPr>
          <p:cNvSpPr>
            <a:spLocks noGrp="1" noRot="1" noMove="1" noResize="1" noEditPoints="1" noAdjustHandles="1" noChangeArrowheads="1" noChangeShapeType="1"/>
          </p:cNvSpPr>
          <p:nvPr>
            <p:ph type="dt" sz="half" idx="10"/>
          </p:nvPr>
        </p:nvSpPr>
        <p:spPr>
          <a:xfrm>
            <a:off x="734861" y="480313"/>
            <a:ext cx="2743200" cy="231037"/>
          </a:xfrm>
        </p:spPr>
        <p:txBody>
          <a:bodyPr/>
          <a:lstStyle>
            <a:lvl1pPr>
              <a:defRPr>
                <a:solidFill>
                  <a:schemeClr val="bg1"/>
                </a:solidFill>
                <a:latin typeface="+mn-lt"/>
              </a:defRPr>
            </a:lvl1pPr>
          </a:lstStyle>
          <a:p>
            <a:fld id="{9AB7E79C-B3FB-469F-BC16-D595713CF2F3}" type="datetime2">
              <a:rPr lang="en-US" smtClean="0"/>
              <a:pPr/>
              <a:t>Wednesday, May 1, 2024</a:t>
            </a:fld>
            <a:endParaRPr lang="en-GB"/>
          </a:p>
        </p:txBody>
      </p:sp>
      <p:sp>
        <p:nvSpPr>
          <p:cNvPr id="10" name="Subtitle 2">
            <a:extLst>
              <a:ext uri="{FF2B5EF4-FFF2-40B4-BE49-F238E27FC236}">
                <a16:creationId xmlns:a16="http://schemas.microsoft.com/office/drawing/2014/main" id="{2A1DE628-7548-4AD6-9E87-644CCFB34E1F}"/>
              </a:ext>
            </a:extLst>
          </p:cNvPr>
          <p:cNvSpPr>
            <a:spLocks noGrp="1"/>
          </p:cNvSpPr>
          <p:nvPr>
            <p:ph type="subTitle" idx="1" hasCustomPrompt="1"/>
          </p:nvPr>
        </p:nvSpPr>
        <p:spPr>
          <a:xfrm>
            <a:off x="73486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13" name="Picture 12" descr="A picture containing logo&#10;&#10;Description automatically generated">
            <a:extLst>
              <a:ext uri="{FF2B5EF4-FFF2-40B4-BE49-F238E27FC236}">
                <a16:creationId xmlns:a16="http://schemas.microsoft.com/office/drawing/2014/main" id="{6D921E50-F47A-C6C5-4AFB-3C54D8848287}"/>
              </a:ext>
            </a:extLst>
          </p:cNvPr>
          <p:cNvPicPr>
            <a:picLocks noGrp="1" noRot="1" noChangeAspect="1" noMove="1" noResize="1" noEditPoints="1" noAdjustHandles="1" noChangeArrowheads="1" noChangeShapeType="1" noCrop="1"/>
          </p:cNvPicPr>
          <p:nvPr userDrawn="1"/>
        </p:nvPicPr>
        <p:blipFill rotWithShape="1">
          <a:blip r:embed="rId3" cstate="print">
            <a:alphaModFix/>
            <a:extLst>
              <a:ext uri="{28A0092B-C50C-407E-A947-70E740481C1C}">
                <a14:useLocalDpi xmlns:a14="http://schemas.microsoft.com/office/drawing/2010/main" val="0"/>
              </a:ext>
            </a:extLst>
          </a:blip>
          <a:srcRect t="-1274" r="-1264" b="-3652"/>
          <a:stretch/>
        </p:blipFill>
        <p:spPr>
          <a:xfrm>
            <a:off x="10572460" y="5313068"/>
            <a:ext cx="1118737" cy="1159200"/>
          </a:xfrm>
          <a:prstGeom prst="rect">
            <a:avLst/>
          </a:prstGeom>
        </p:spPr>
      </p:pic>
    </p:spTree>
    <p:extLst>
      <p:ext uri="{BB962C8B-B14F-4D97-AF65-F5344CB8AC3E}">
        <p14:creationId xmlns:p14="http://schemas.microsoft.com/office/powerpoint/2010/main" val="497845476"/>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CPC 3D Spark Title Slide">
    <p:bg>
      <p:bgRef idx="1001">
        <a:schemeClr val="bg1"/>
      </p:bgRef>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56BA04A-4954-49E8-BDB5-B10B7F95A115}"/>
              </a:ext>
            </a:extLst>
          </p:cNvPr>
          <p:cNvPicPr>
            <a:picLocks noGrp="1" noRot="1" noChangeAspect="1" noMove="1" noResize="1" noEditPoints="1" noAdjustHandles="1" noChangeArrowheads="1" noChangeShapeType="1" noCrop="1"/>
          </p:cNvPicPr>
          <p:nvPr userDrawn="1"/>
        </p:nvPicPr>
        <p:blipFill rotWithShape="1">
          <a:blip r:embed="rId2">
            <a:alphaModFix/>
            <a:extLst>
              <a:ext uri="{28A0092B-C50C-407E-A947-70E740481C1C}">
                <a14:useLocalDpi xmlns:a14="http://schemas.microsoft.com/office/drawing/2010/main" val="0"/>
              </a:ext>
            </a:extLst>
          </a:blip>
          <a:srcRect l="6943" t="20818" r="42971" b="39336"/>
          <a:stretch/>
        </p:blipFill>
        <p:spPr>
          <a:xfrm>
            <a:off x="0" y="-1"/>
            <a:ext cx="12192000" cy="6858001"/>
          </a:xfrm>
          <a:prstGeom prst="rect">
            <a:avLst/>
          </a:prstGeom>
        </p:spPr>
      </p:pic>
      <p:sp>
        <p:nvSpPr>
          <p:cNvPr id="16" name="Date Placeholder 3">
            <a:extLst>
              <a:ext uri="{FF2B5EF4-FFF2-40B4-BE49-F238E27FC236}">
                <a16:creationId xmlns:a16="http://schemas.microsoft.com/office/drawing/2014/main" id="{5353D454-E8B1-4EA3-8904-4CC5511CCA6E}"/>
              </a:ext>
            </a:extLst>
          </p:cNvPr>
          <p:cNvSpPr>
            <a:spLocks noGrp="1"/>
          </p:cNvSpPr>
          <p:nvPr>
            <p:ph type="dt" sz="half" idx="10"/>
          </p:nvPr>
        </p:nvSpPr>
        <p:spPr>
          <a:xfrm>
            <a:off x="734861" y="480313"/>
            <a:ext cx="2743200" cy="231037"/>
          </a:xfrm>
        </p:spPr>
        <p:txBody>
          <a:bodyPr/>
          <a:lstStyle>
            <a:lvl1pPr>
              <a:defRPr>
                <a:solidFill>
                  <a:schemeClr val="bg1"/>
                </a:solidFill>
                <a:latin typeface="+mn-lt"/>
              </a:defRPr>
            </a:lvl1pPr>
          </a:lstStyle>
          <a:p>
            <a:fld id="{9AB7E79C-B3FB-469F-BC16-D595713CF2F3}" type="datetime2">
              <a:rPr lang="en-US" smtClean="0"/>
              <a:pPr/>
              <a:t>Wednesday, May 1, 2024</a:t>
            </a:fld>
            <a:endParaRPr lang="en-GB"/>
          </a:p>
        </p:txBody>
      </p:sp>
      <p:sp>
        <p:nvSpPr>
          <p:cNvPr id="17" name="Subtitle 2">
            <a:extLst>
              <a:ext uri="{FF2B5EF4-FFF2-40B4-BE49-F238E27FC236}">
                <a16:creationId xmlns:a16="http://schemas.microsoft.com/office/drawing/2014/main" id="{E8885257-6607-42EA-A6CA-15ED03F0DBB0}"/>
              </a:ext>
            </a:extLst>
          </p:cNvPr>
          <p:cNvSpPr>
            <a:spLocks noGrp="1"/>
          </p:cNvSpPr>
          <p:nvPr>
            <p:ph type="subTitle" idx="1" hasCustomPrompt="1"/>
          </p:nvPr>
        </p:nvSpPr>
        <p:spPr>
          <a:xfrm>
            <a:off x="73486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Title 1">
            <a:extLst>
              <a:ext uri="{FF2B5EF4-FFF2-40B4-BE49-F238E27FC236}">
                <a16:creationId xmlns:a16="http://schemas.microsoft.com/office/drawing/2014/main" id="{3383C37F-CD47-4A9F-8901-D87EBCE8F9C7}"/>
              </a:ext>
            </a:extLst>
          </p:cNvPr>
          <p:cNvSpPr>
            <a:spLocks noGrp="1"/>
          </p:cNvSpPr>
          <p:nvPr>
            <p:ph type="title" hasCustomPrompt="1"/>
          </p:nvPr>
        </p:nvSpPr>
        <p:spPr>
          <a:xfrm>
            <a:off x="609399" y="1209576"/>
            <a:ext cx="9468810" cy="1559552"/>
          </a:xfrm>
        </p:spPr>
        <p:txBody>
          <a:bodyPr vert="horz" lIns="0" tIns="252000" rIns="0" bIns="0" rtlCol="0" anchor="t">
            <a:noAutofit/>
          </a:bodyPr>
          <a:lstStyle>
            <a:lvl1pPr>
              <a:defRPr lang="en-US" sz="12500" b="0" kern="2000" spc="100" baseline="0" dirty="0">
                <a:solidFill>
                  <a:schemeClr val="bg1"/>
                </a:solidFill>
                <a:latin typeface="Tungsten Condensed Black" pitchFamily="50" charset="0"/>
                <a:ea typeface="+mn-ea"/>
                <a:cs typeface="+mn-cs"/>
              </a:defRPr>
            </a:lvl1pPr>
          </a:lstStyle>
          <a:p>
            <a:pPr marL="0" marR="0" lvl="0" indent="0" fontAlgn="auto">
              <a:lnSpc>
                <a:spcPct val="62857"/>
              </a:lnSpc>
              <a:spcAft>
                <a:spcPts val="0"/>
              </a:spcAft>
              <a:buClrTx/>
              <a:buSzTx/>
              <a:buFontTx/>
              <a:tabLst/>
            </a:pPr>
            <a:r>
              <a:rPr lang="en-US"/>
              <a:t>Insert title here</a:t>
            </a:r>
          </a:p>
        </p:txBody>
      </p:sp>
    </p:spTree>
    <p:extLst>
      <p:ext uri="{BB962C8B-B14F-4D97-AF65-F5344CB8AC3E}">
        <p14:creationId xmlns:p14="http://schemas.microsoft.com/office/powerpoint/2010/main" val="3204280179"/>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4_Title Slide">
    <p:bg>
      <p:bgPr>
        <a:solidFill>
          <a:schemeClr val="bg1">
            <a:lumMod val="85000"/>
          </a:schemeClr>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33B20E2-A0BE-2021-8742-0D96D7FAEA9E}"/>
              </a:ext>
            </a:extLst>
          </p:cNvPr>
          <p:cNvSpPr>
            <a:spLocks noGrp="1" noRot="1" noMove="1" noResize="1" noEditPoints="1" noAdjustHandles="1" noChangeArrowheads="1" noChangeShapeType="1"/>
          </p:cNvSpPr>
          <p:nvPr userDrawn="1"/>
        </p:nvSpPr>
        <p:spPr>
          <a:xfrm rot="-1800000">
            <a:off x="6290729" y="3990357"/>
            <a:ext cx="10166204" cy="3179284"/>
          </a:xfrm>
          <a:custGeom>
            <a:avLst/>
            <a:gdLst>
              <a:gd name="connsiteX0" fmla="*/ 10166204 w 10166204"/>
              <a:gd name="connsiteY0" fmla="*/ 9226 h 3179284"/>
              <a:gd name="connsiteX1" fmla="*/ 8335970 w 10166204"/>
              <a:gd name="connsiteY1" fmla="*/ 3179284 h 3179284"/>
              <a:gd name="connsiteX2" fmla="*/ 2725308 w 10166204"/>
              <a:gd name="connsiteY2" fmla="*/ 3179283 h 3179284"/>
              <a:gd name="connsiteX3" fmla="*/ 842 w 10166204"/>
              <a:gd name="connsiteY3" fmla="*/ 1606312 h 3179284"/>
              <a:gd name="connsiteX4" fmla="*/ 0 w 10166204"/>
              <a:gd name="connsiteY4" fmla="*/ 1589641 h 3179284"/>
              <a:gd name="connsiteX5" fmla="*/ 0 w 10166204"/>
              <a:gd name="connsiteY5" fmla="*/ 1589642 h 3179284"/>
              <a:gd name="connsiteX6" fmla="*/ 1589642 w 10166204"/>
              <a:gd name="connsiteY6" fmla="*/ 0 h 3179284"/>
              <a:gd name="connsiteX7" fmla="*/ 10019954 w 10166204"/>
              <a:gd name="connsiteY7" fmla="*/ 0 h 317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66204" h="3179284">
                <a:moveTo>
                  <a:pt x="10166204" y="9226"/>
                </a:moveTo>
                <a:lnTo>
                  <a:pt x="8335970" y="3179284"/>
                </a:lnTo>
                <a:lnTo>
                  <a:pt x="2725308" y="3179283"/>
                </a:lnTo>
                <a:lnTo>
                  <a:pt x="842" y="1606312"/>
                </a:lnTo>
                <a:lnTo>
                  <a:pt x="0" y="1589641"/>
                </a:lnTo>
                <a:lnTo>
                  <a:pt x="0" y="1589642"/>
                </a:lnTo>
                <a:cubicBezTo>
                  <a:pt x="0" y="711707"/>
                  <a:pt x="711707" y="0"/>
                  <a:pt x="1589642" y="0"/>
                </a:cubicBezTo>
                <a:lnTo>
                  <a:pt x="10019954" y="0"/>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2782750"/>
          </a:xfrm>
        </p:spPr>
        <p:txBody>
          <a:bodyPr anchor="t"/>
          <a:lstStyle>
            <a:lvl1pPr algn="l">
              <a:lnSpc>
                <a:spcPct val="79000"/>
              </a:lnSpc>
              <a:defRPr sz="12500" spc="100" baseline="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7" name="Picture 6">
            <a:extLst>
              <a:ext uri="{FF2B5EF4-FFF2-40B4-BE49-F238E27FC236}">
                <a16:creationId xmlns:a16="http://schemas.microsoft.com/office/drawing/2014/main" id="{5B4994C2-0C6F-14E6-1D43-2DFEB6A4BAA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892440" y="5760960"/>
            <a:ext cx="1781277" cy="565986"/>
          </a:xfrm>
          <a:prstGeom prst="rect">
            <a:avLst/>
          </a:prstGeom>
        </p:spPr>
      </p:pic>
      <p:sp>
        <p:nvSpPr>
          <p:cNvPr id="5" name="Rectangle 4">
            <a:extLst>
              <a:ext uri="{FF2B5EF4-FFF2-40B4-BE49-F238E27FC236}">
                <a16:creationId xmlns:a16="http://schemas.microsoft.com/office/drawing/2014/main" id="{91AEF95C-73E7-4B21-A239-A52E05C4B6F7}"/>
              </a:ext>
            </a:extLst>
          </p:cNvPr>
          <p:cNvSpPr>
            <a:spLocks noGrp="1" noRot="1" noMove="1" noResize="1" noEditPoints="1" noAdjustHandles="1" noChangeArrowheads="1" noChangeShapeType="1"/>
          </p:cNvSpPr>
          <p:nvPr userDrawn="1"/>
        </p:nvSpPr>
        <p:spPr>
          <a:xfrm>
            <a:off x="11017538" y="223492"/>
            <a:ext cx="578075" cy="55801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8" name="Date Placeholder 3">
            <a:extLst>
              <a:ext uri="{FF2B5EF4-FFF2-40B4-BE49-F238E27FC236}">
                <a16:creationId xmlns:a16="http://schemas.microsoft.com/office/drawing/2014/main" id="{55FE6812-3A9E-45B0-BA66-BC496D8FE12B}"/>
              </a:ext>
            </a:extLst>
          </p:cNvPr>
          <p:cNvSpPr>
            <a:spLocks noGrp="1" noRot="1" noMove="1" noResize="1" noEditPoints="1" noAdjustHandles="1" noChangeArrowheads="1" noChangeShapeType="1"/>
          </p:cNvSpPr>
          <p:nvPr>
            <p:ph type="dt" sz="half" idx="10"/>
          </p:nvPr>
        </p:nvSpPr>
        <p:spPr>
          <a:xfrm>
            <a:off x="8785563" y="450001"/>
            <a:ext cx="2743200" cy="231037"/>
          </a:xfrm>
        </p:spPr>
        <p:txBody>
          <a:bodyPr/>
          <a:lstStyle>
            <a:lvl1pPr algn="r">
              <a:defRPr>
                <a:solidFill>
                  <a:schemeClr val="tx1"/>
                </a:solidFill>
                <a:latin typeface="+mn-lt"/>
              </a:defRPr>
            </a:lvl1pPr>
          </a:lstStyle>
          <a:p>
            <a:fld id="{AECC1F52-D892-4F54-B7C6-D935496E0DC5}" type="datetime2">
              <a:rPr lang="en-US" smtClean="0"/>
              <a:pPr/>
              <a:t>Wednesday, May 1, 2024</a:t>
            </a:fld>
            <a:endParaRPr lang="en-GB"/>
          </a:p>
        </p:txBody>
      </p:sp>
    </p:spTree>
    <p:extLst>
      <p:ext uri="{BB962C8B-B14F-4D97-AF65-F5344CB8AC3E}">
        <p14:creationId xmlns:p14="http://schemas.microsoft.com/office/powerpoint/2010/main" val="4108556325"/>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5_Title Slide Small Text">
    <p:bg>
      <p:bgPr>
        <a:solidFill>
          <a:schemeClr val="bg1">
            <a:lumMod val="85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D551291-1733-B21B-2117-35405C8F6E4F}"/>
              </a:ext>
            </a:extLst>
          </p:cNvPr>
          <p:cNvSpPr>
            <a:spLocks noGrp="1" noRot="1" noMove="1" noResize="1" noEditPoints="1" noAdjustHandles="1" noChangeArrowheads="1" noChangeShapeType="1"/>
          </p:cNvSpPr>
          <p:nvPr userDrawn="1"/>
        </p:nvSpPr>
        <p:spPr>
          <a:xfrm rot="-1800000">
            <a:off x="3497011" y="2712791"/>
            <a:ext cx="10166204" cy="3179284"/>
          </a:xfrm>
          <a:custGeom>
            <a:avLst/>
            <a:gdLst>
              <a:gd name="connsiteX0" fmla="*/ 10166204 w 10166204"/>
              <a:gd name="connsiteY0" fmla="*/ 9226 h 3179284"/>
              <a:gd name="connsiteX1" fmla="*/ 8335970 w 10166204"/>
              <a:gd name="connsiteY1" fmla="*/ 3179284 h 3179284"/>
              <a:gd name="connsiteX2" fmla="*/ 2725308 w 10166204"/>
              <a:gd name="connsiteY2" fmla="*/ 3179283 h 3179284"/>
              <a:gd name="connsiteX3" fmla="*/ 842 w 10166204"/>
              <a:gd name="connsiteY3" fmla="*/ 1606312 h 3179284"/>
              <a:gd name="connsiteX4" fmla="*/ 0 w 10166204"/>
              <a:gd name="connsiteY4" fmla="*/ 1589641 h 3179284"/>
              <a:gd name="connsiteX5" fmla="*/ 0 w 10166204"/>
              <a:gd name="connsiteY5" fmla="*/ 1589642 h 3179284"/>
              <a:gd name="connsiteX6" fmla="*/ 1589642 w 10166204"/>
              <a:gd name="connsiteY6" fmla="*/ 0 h 3179284"/>
              <a:gd name="connsiteX7" fmla="*/ 10019954 w 10166204"/>
              <a:gd name="connsiteY7" fmla="*/ 0 h 317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66204" h="3179284">
                <a:moveTo>
                  <a:pt x="10166204" y="9226"/>
                </a:moveTo>
                <a:lnTo>
                  <a:pt x="8335970" y="3179284"/>
                </a:lnTo>
                <a:lnTo>
                  <a:pt x="2725308" y="3179283"/>
                </a:lnTo>
                <a:lnTo>
                  <a:pt x="842" y="1606312"/>
                </a:lnTo>
                <a:lnTo>
                  <a:pt x="0" y="1589641"/>
                </a:lnTo>
                <a:lnTo>
                  <a:pt x="0" y="1589642"/>
                </a:lnTo>
                <a:cubicBezTo>
                  <a:pt x="0" y="711707"/>
                  <a:pt x="711707" y="0"/>
                  <a:pt x="1589642" y="0"/>
                </a:cubicBezTo>
                <a:lnTo>
                  <a:pt x="10019954" y="0"/>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39999"/>
            <a:ext cx="7259637" cy="2789101"/>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9" name="Picture 8">
            <a:extLst>
              <a:ext uri="{FF2B5EF4-FFF2-40B4-BE49-F238E27FC236}">
                <a16:creationId xmlns:a16="http://schemas.microsoft.com/office/drawing/2014/main" id="{6146FA80-E265-3A88-ABB2-EA2E994D06A9}"/>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892440" y="5760960"/>
            <a:ext cx="1781277" cy="565986"/>
          </a:xfrm>
          <a:prstGeom prst="rect">
            <a:avLst/>
          </a:prstGeom>
        </p:spPr>
      </p:pic>
      <p:sp>
        <p:nvSpPr>
          <p:cNvPr id="4" name="Rectangle 3">
            <a:extLst>
              <a:ext uri="{FF2B5EF4-FFF2-40B4-BE49-F238E27FC236}">
                <a16:creationId xmlns:a16="http://schemas.microsoft.com/office/drawing/2014/main" id="{9FAE4F86-5D54-4B2B-9311-45ECC75F0A0C}"/>
              </a:ext>
            </a:extLst>
          </p:cNvPr>
          <p:cNvSpPr>
            <a:spLocks noGrp="1" noRot="1" noMove="1" noResize="1" noEditPoints="1" noAdjustHandles="1" noChangeArrowheads="1" noChangeShapeType="1"/>
          </p:cNvSpPr>
          <p:nvPr userDrawn="1"/>
        </p:nvSpPr>
        <p:spPr>
          <a:xfrm>
            <a:off x="10950355" y="331639"/>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8" name="Rectangle 7">
            <a:extLst>
              <a:ext uri="{FF2B5EF4-FFF2-40B4-BE49-F238E27FC236}">
                <a16:creationId xmlns:a16="http://schemas.microsoft.com/office/drawing/2014/main" id="{01BE7D1B-AAE9-B319-49FB-AE2CA457DFCC}"/>
              </a:ext>
            </a:extLst>
          </p:cNvPr>
          <p:cNvSpPr>
            <a:spLocks noGrp="1" noRot="1" noMove="1" noResize="1" noEditPoints="1" noAdjustHandles="1" noChangeArrowheads="1" noChangeShapeType="1"/>
          </p:cNvSpPr>
          <p:nvPr userDrawn="1"/>
        </p:nvSpPr>
        <p:spPr>
          <a:xfrm>
            <a:off x="10884787" y="6406098"/>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89744649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Title Slide w/ Logo">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3312001"/>
          </a:xfrm>
        </p:spPr>
        <p:txBody>
          <a:bodyPr anchor="t"/>
          <a:lstStyle>
            <a:lvl1pPr algn="l">
              <a:lnSpc>
                <a:spcPct val="79000"/>
              </a:lnSpc>
              <a:defRPr sz="125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4842481"/>
            <a:ext cx="4352925"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7" name="Picture 6">
            <a:extLst>
              <a:ext uri="{FF2B5EF4-FFF2-40B4-BE49-F238E27FC236}">
                <a16:creationId xmlns:a16="http://schemas.microsoft.com/office/drawing/2014/main" id="{5B4994C2-0C6F-14E6-1D43-2DFEB6A4BAA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122018" y="5760960"/>
            <a:ext cx="1781277" cy="565986"/>
          </a:xfrm>
          <a:prstGeom prst="rect">
            <a:avLst/>
          </a:prstGeom>
        </p:spPr>
      </p:pic>
      <p:sp>
        <p:nvSpPr>
          <p:cNvPr id="9" name="Picture Placeholder 10">
            <a:extLst>
              <a:ext uri="{FF2B5EF4-FFF2-40B4-BE49-F238E27FC236}">
                <a16:creationId xmlns:a16="http://schemas.microsoft.com/office/drawing/2014/main" id="{6C8D09D1-D5FE-C1C8-D967-EC4CED774FE9}"/>
              </a:ext>
            </a:extLst>
          </p:cNvPr>
          <p:cNvSpPr>
            <a:spLocks noGrp="1"/>
          </p:cNvSpPr>
          <p:nvPr>
            <p:ph type="pic" sz="quarter" idx="14" hasCustomPrompt="1"/>
          </p:nvPr>
        </p:nvSpPr>
        <p:spPr>
          <a:xfrm>
            <a:off x="3014815" y="5760960"/>
            <a:ext cx="1781277" cy="565986"/>
          </a:xfrm>
        </p:spPr>
        <p:txBody>
          <a:bodyPr anchor="ctr"/>
          <a:lstStyle>
            <a:lvl1pPr algn="ctr">
              <a:defRPr/>
            </a:lvl1pPr>
          </a:lstStyle>
          <a:p>
            <a:r>
              <a:rPr lang="en-US"/>
              <a:t>Click to insert logo here</a:t>
            </a:r>
          </a:p>
        </p:txBody>
      </p:sp>
      <p:sp>
        <p:nvSpPr>
          <p:cNvPr id="8" name="Picture Placeholder 10">
            <a:extLst>
              <a:ext uri="{FF2B5EF4-FFF2-40B4-BE49-F238E27FC236}">
                <a16:creationId xmlns:a16="http://schemas.microsoft.com/office/drawing/2014/main" id="{DF06516E-693A-48F8-8E10-BB57AEF0B0F4}"/>
              </a:ext>
            </a:extLst>
          </p:cNvPr>
          <p:cNvSpPr>
            <a:spLocks noGrp="1"/>
          </p:cNvSpPr>
          <p:nvPr>
            <p:ph type="pic" sz="quarter" idx="15" hasCustomPrompt="1"/>
          </p:nvPr>
        </p:nvSpPr>
        <p:spPr>
          <a:xfrm>
            <a:off x="4907612" y="5760960"/>
            <a:ext cx="1781277" cy="565986"/>
          </a:xfrm>
        </p:spPr>
        <p:txBody>
          <a:bodyPr anchor="ctr"/>
          <a:lstStyle>
            <a:lvl1pPr algn="ctr">
              <a:defRPr/>
            </a:lvl1pPr>
          </a:lstStyle>
          <a:p>
            <a:r>
              <a:rPr lang="en-US"/>
              <a:t>Click to insert logo here</a:t>
            </a:r>
          </a:p>
        </p:txBody>
      </p:sp>
      <p:sp>
        <p:nvSpPr>
          <p:cNvPr id="11" name="Picture Placeholder 10">
            <a:extLst>
              <a:ext uri="{FF2B5EF4-FFF2-40B4-BE49-F238E27FC236}">
                <a16:creationId xmlns:a16="http://schemas.microsoft.com/office/drawing/2014/main" id="{893432E1-4772-4EE1-AAB8-A52BD932B311}"/>
              </a:ext>
            </a:extLst>
          </p:cNvPr>
          <p:cNvSpPr>
            <a:spLocks noGrp="1"/>
          </p:cNvSpPr>
          <p:nvPr>
            <p:ph type="pic" sz="quarter" idx="16" hasCustomPrompt="1"/>
          </p:nvPr>
        </p:nvSpPr>
        <p:spPr>
          <a:xfrm>
            <a:off x="6800409" y="5760960"/>
            <a:ext cx="1781277" cy="565986"/>
          </a:xfrm>
        </p:spPr>
        <p:txBody>
          <a:bodyPr anchor="ctr"/>
          <a:lstStyle>
            <a:lvl1pPr algn="ctr">
              <a:defRPr/>
            </a:lvl1pPr>
          </a:lstStyle>
          <a:p>
            <a:r>
              <a:rPr lang="en-US"/>
              <a:t>Click to insert logo here</a:t>
            </a:r>
          </a:p>
        </p:txBody>
      </p:sp>
      <p:sp>
        <p:nvSpPr>
          <p:cNvPr id="5" name="Rectangle 4">
            <a:extLst>
              <a:ext uri="{FF2B5EF4-FFF2-40B4-BE49-F238E27FC236}">
                <a16:creationId xmlns:a16="http://schemas.microsoft.com/office/drawing/2014/main" id="{0DF0DD63-C12F-415C-A983-5ADFBE5E87F3}"/>
              </a:ext>
            </a:extLst>
          </p:cNvPr>
          <p:cNvSpPr/>
          <p:nvPr userDrawn="1"/>
        </p:nvSpPr>
        <p:spPr>
          <a:xfrm>
            <a:off x="975023" y="308168"/>
            <a:ext cx="742634" cy="525401"/>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Rectangle 5">
            <a:extLst>
              <a:ext uri="{FF2B5EF4-FFF2-40B4-BE49-F238E27FC236}">
                <a16:creationId xmlns:a16="http://schemas.microsoft.com/office/drawing/2014/main" id="{31359396-352C-4DCC-8453-4C46BE610D0C}"/>
              </a:ext>
            </a:extLst>
          </p:cNvPr>
          <p:cNvSpPr>
            <a:spLocks noGrp="1" noRot="1" noMove="1" noResize="1" noEditPoints="1" noAdjustHandles="1" noChangeArrowheads="1" noChangeShapeType="1"/>
          </p:cNvSpPr>
          <p:nvPr userDrawn="1"/>
        </p:nvSpPr>
        <p:spPr>
          <a:xfrm>
            <a:off x="11033760" y="379828"/>
            <a:ext cx="342314" cy="453741"/>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3" name="Rectangle 12">
            <a:extLst>
              <a:ext uri="{FF2B5EF4-FFF2-40B4-BE49-F238E27FC236}">
                <a16:creationId xmlns:a16="http://schemas.microsoft.com/office/drawing/2014/main" id="{5302583C-0A9C-0010-DB49-8CDE01C68F56}"/>
              </a:ext>
            </a:extLst>
          </p:cNvPr>
          <p:cNvSpPr>
            <a:spLocks noGrp="1" noRot="1" noMove="1" noResize="1" noEditPoints="1" noAdjustHandles="1" noChangeArrowheads="1" noChangeShapeType="1"/>
          </p:cNvSpPr>
          <p:nvPr userDrawn="1"/>
        </p:nvSpPr>
        <p:spPr>
          <a:xfrm>
            <a:off x="10950355" y="331639"/>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4" name="Rectangle 13">
            <a:extLst>
              <a:ext uri="{FF2B5EF4-FFF2-40B4-BE49-F238E27FC236}">
                <a16:creationId xmlns:a16="http://schemas.microsoft.com/office/drawing/2014/main" id="{4832203E-39CD-9FEB-A860-F7D9F250A693}"/>
              </a:ext>
            </a:extLst>
          </p:cNvPr>
          <p:cNvSpPr>
            <a:spLocks noGrp="1" noRot="1" noMove="1" noResize="1" noEditPoints="1" noAdjustHandles="1" noChangeArrowheads="1" noChangeShapeType="1"/>
          </p:cNvSpPr>
          <p:nvPr userDrawn="1"/>
        </p:nvSpPr>
        <p:spPr>
          <a:xfrm>
            <a:off x="10831625" y="6407999"/>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5" name="Date Placeholder 3">
            <a:extLst>
              <a:ext uri="{FF2B5EF4-FFF2-40B4-BE49-F238E27FC236}">
                <a16:creationId xmlns:a16="http://schemas.microsoft.com/office/drawing/2014/main" id="{FFA11D32-4089-C9F3-E066-914C23FEB308}"/>
              </a:ext>
            </a:extLst>
          </p:cNvPr>
          <p:cNvSpPr txBox="1">
            <a:spLocks noGrp="1" noRot="1" noMove="1" noResize="1" noEditPoints="1" noAdjustHandles="1" noChangeArrowheads="1" noChangeShapeType="1"/>
          </p:cNvSpPr>
          <p:nvPr userDrawn="1"/>
        </p:nvSpPr>
        <p:spPr>
          <a:xfrm>
            <a:off x="1141413" y="491179"/>
            <a:ext cx="2743200" cy="231037"/>
          </a:xfrm>
          <a:prstGeom prst="rect">
            <a:avLst/>
          </a:prstGeom>
        </p:spPr>
        <p:txBody>
          <a:bodyPr vert="horz" lIns="0" tIns="0" rIns="0" bIns="0" rtlCol="0" anchor="t">
            <a:noAutofit/>
          </a:bodyPr>
          <a:lstStyle>
            <a:defPPr>
              <a:defRPr lang="en-US"/>
            </a:defPPr>
            <a:lvl1pPr marL="0" algn="l" defTabSz="914400" rtl="0" eaLnBrk="1" latinLnBrk="0" hangingPunct="1">
              <a:defRPr sz="1500" kern="1200" cap="all"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AB7E79C-B3FB-469F-BC16-D595713CF2F3}" type="datetime2">
              <a:rPr lang="en-US" sz="1500" kern="1200" cap="all" baseline="0" smtClean="0">
                <a:solidFill>
                  <a:schemeClr val="tx1"/>
                </a:solidFill>
                <a:latin typeface="+mn-lt"/>
                <a:ea typeface="+mn-ea"/>
                <a:cs typeface="+mn-cs"/>
              </a:rPr>
              <a:pPr/>
              <a:t>Wednesday, May 1, 2024</a:t>
            </a:fld>
            <a:endParaRPr lang="en-GB" sz="1500" kern="1200" cap="all" baseline="0">
              <a:solidFill>
                <a:schemeClr val="tx1"/>
              </a:solidFill>
              <a:latin typeface="+mn-lt"/>
              <a:ea typeface="+mn-ea"/>
              <a:cs typeface="+mn-cs"/>
            </a:endParaRPr>
          </a:p>
        </p:txBody>
      </p:sp>
    </p:spTree>
    <p:extLst>
      <p:ext uri="{BB962C8B-B14F-4D97-AF65-F5344CB8AC3E}">
        <p14:creationId xmlns:p14="http://schemas.microsoft.com/office/powerpoint/2010/main" val="329606964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Bold Title Slide w/ Logo">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361950"/>
            <a:ext cx="11854563" cy="649605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559552"/>
          </a:xfrm>
        </p:spPr>
        <p:txBody>
          <a:bodyPr vert="horz" lIns="0" tIns="252000" rIns="0" bIns="0" rtlCol="0" anchor="b">
            <a:noAutofit/>
          </a:bodyPr>
          <a:lstStyle>
            <a:lvl1pPr>
              <a:defRPr lang="en-US" sz="4800" b="0" spc="100" baseline="0" dirty="0">
                <a:solidFill>
                  <a:schemeClr val="tx1"/>
                </a:solidFill>
                <a:highlight>
                  <a:srgbClr val="006A52"/>
                </a:highlight>
                <a:latin typeface="Publico Headline Bold" panose="02040802060504060203" pitchFamily="18" charset="0"/>
                <a:ea typeface="+mn-ea"/>
                <a:cs typeface="+mn-cs"/>
              </a:defRPr>
            </a:lvl1pPr>
          </a:lstStyle>
          <a:p>
            <a:pPr marL="0" marR="0" lvl="0" indent="0" fontAlgn="auto">
              <a:lnSpc>
                <a:spcPct val="62857"/>
              </a:lnSpc>
              <a:spcAft>
                <a:spcPts val="0"/>
              </a:spcAft>
              <a:buClrTx/>
              <a:buSzTx/>
              <a:buFontTx/>
              <a:tabLst/>
            </a:pPr>
            <a:r>
              <a:rPr lang="en-US"/>
              <a:t>Insert title here</a:t>
            </a:r>
          </a:p>
        </p:txBody>
      </p:sp>
      <p:pic>
        <p:nvPicPr>
          <p:cNvPr id="9" name="Picture 8">
            <a:extLst>
              <a:ext uri="{FF2B5EF4-FFF2-40B4-BE49-F238E27FC236}">
                <a16:creationId xmlns:a16="http://schemas.microsoft.com/office/drawing/2014/main" id="{7D3DEC62-A263-A0D9-1166-6537A0DA53DC}"/>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892440" y="5760960"/>
            <a:ext cx="1781277" cy="565986"/>
          </a:xfrm>
          <a:prstGeom prst="rect">
            <a:avLst/>
          </a:prstGeom>
        </p:spPr>
      </p:pic>
    </p:spTree>
    <p:extLst>
      <p:ext uri="{BB962C8B-B14F-4D97-AF65-F5344CB8AC3E}">
        <p14:creationId xmlns:p14="http://schemas.microsoft.com/office/powerpoint/2010/main" val="280583296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PC Green Bold Divider Slide">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1A3115-E275-4545-927F-03EF18A1C499}"/>
              </a:ext>
            </a:extLst>
          </p:cNvPr>
          <p:cNvSpPr>
            <a:spLocks noGrp="1" noRot="1" noMove="1" noResize="1" noEditPoints="1" noAdjustHandles="1" noChangeArrowheads="1" noChangeShapeType="1"/>
          </p:cNvSpPr>
          <p:nvPr userDrawn="1"/>
        </p:nvSpPr>
        <p:spPr>
          <a:xfrm>
            <a:off x="52203" y="-17682"/>
            <a:ext cx="12139797" cy="68933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C5E5B9C2-A85B-4A93-B875-62DA82D594A7}"/>
              </a:ext>
            </a:extLst>
          </p:cNvPr>
          <p:cNvSpPr>
            <a:spLocks noGrp="1"/>
          </p:cNvSpPr>
          <p:nvPr>
            <p:ph type="title" hasCustomPrompt="1"/>
          </p:nvPr>
        </p:nvSpPr>
        <p:spPr>
          <a:xfrm>
            <a:off x="2789238" y="1511918"/>
            <a:ext cx="8756651" cy="2267373"/>
          </a:xfrm>
        </p:spPr>
        <p:txBody>
          <a:bodyPr anchor="b"/>
          <a:lstStyle>
            <a:lvl1pPr>
              <a:lnSpc>
                <a:spcPct val="90000"/>
              </a:lnSpc>
              <a:defRPr sz="16600">
                <a:solidFill>
                  <a:schemeClr val="bg1"/>
                </a:solidFill>
                <a:latin typeface="Tungsten Condensed Black" pitchFamily="50" charset="0"/>
              </a:defRPr>
            </a:lvl1pPr>
          </a:lstStyle>
          <a:p>
            <a:r>
              <a:rPr lang="en-US"/>
              <a:t>Insert title here</a:t>
            </a:r>
            <a:endParaRPr lang="en-GB"/>
          </a:p>
        </p:txBody>
      </p:sp>
      <p:sp>
        <p:nvSpPr>
          <p:cNvPr id="7" name="Text Placeholder 17">
            <a:extLst>
              <a:ext uri="{FF2B5EF4-FFF2-40B4-BE49-F238E27FC236}">
                <a16:creationId xmlns:a16="http://schemas.microsoft.com/office/drawing/2014/main" id="{38C45946-5407-4CFC-9ABF-CA5B8EA8F19B}"/>
              </a:ext>
            </a:extLst>
          </p:cNvPr>
          <p:cNvSpPr>
            <a:spLocks noGrp="1"/>
          </p:cNvSpPr>
          <p:nvPr>
            <p:ph type="body" sz="quarter" idx="13" hasCustomPrompt="1"/>
          </p:nvPr>
        </p:nvSpPr>
        <p:spPr>
          <a:xfrm>
            <a:off x="2789237" y="3131254"/>
            <a:ext cx="8756651" cy="2441807"/>
          </a:xfrm>
        </p:spPr>
        <p:txBody>
          <a:bodyPr vert="horz" lIns="0" tIns="0" rIns="0" bIns="0" rtlCol="0" anchor="t">
            <a:noAutofit/>
          </a:bodyPr>
          <a:lstStyle>
            <a:lvl1pPr>
              <a:defRPr lang="en-US" sz="16600" kern="2000" cap="all" spc="100" baseline="0" dirty="0">
                <a:solidFill>
                  <a:srgbClr val="84BEA6"/>
                </a:solidFill>
                <a:latin typeface="Tungsten Condensed Black" pitchFamily="50" charset="0"/>
                <a:ea typeface="+mj-ea"/>
                <a:cs typeface="+mj-cs"/>
              </a:defRPr>
            </a:lvl1pPr>
          </a:lstStyle>
          <a:p>
            <a:pPr lvl="0">
              <a:lnSpc>
                <a:spcPct val="90000"/>
              </a:lnSpc>
              <a:spcBef>
                <a:spcPct val="0"/>
              </a:spcBef>
            </a:pPr>
            <a:r>
              <a:rPr lang="en-US"/>
              <a:t>Insert title here</a:t>
            </a:r>
          </a:p>
        </p:txBody>
      </p:sp>
      <p:sp>
        <p:nvSpPr>
          <p:cNvPr id="12" name="Slide Number Placeholder 5">
            <a:extLst>
              <a:ext uri="{FF2B5EF4-FFF2-40B4-BE49-F238E27FC236}">
                <a16:creationId xmlns:a16="http://schemas.microsoft.com/office/drawing/2014/main" id="{0351697F-2764-D88C-F04C-99DA8F38A7E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13" name="Rectangle: Rounded Corners 12">
            <a:extLst>
              <a:ext uri="{FF2B5EF4-FFF2-40B4-BE49-F238E27FC236}">
                <a16:creationId xmlns:a16="http://schemas.microsoft.com/office/drawing/2014/main" id="{548F025B-8790-D889-D6B3-8044DCA8F2FB}"/>
              </a:ext>
            </a:extLst>
          </p:cNvPr>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78343444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ld Title Weave Divider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7" name="object 3">
            <a:extLst>
              <a:ext uri="{FF2B5EF4-FFF2-40B4-BE49-F238E27FC236}">
                <a16:creationId xmlns:a16="http://schemas.microsoft.com/office/drawing/2014/main" id="{CB266A4E-45F3-4A11-8F19-C76B21BDBBAE}"/>
              </a:ext>
            </a:extLst>
          </p:cNvPr>
          <p:cNvPicPr>
            <a:picLocks noGrp="1" noRot="1" noMove="1" noResize="1" noEditPoints="1" noAdjustHandles="1" noChangeArrowheads="1" noChangeShapeType="1" noCrop="1"/>
          </p:cNvPicPr>
          <p:nvPr userDrawn="1"/>
        </p:nvPicPr>
        <p:blipFill rotWithShape="1">
          <a:blip r:embed="rId2" cstate="print"/>
          <a:srcRect b="22548"/>
          <a:stretch/>
        </p:blipFill>
        <p:spPr>
          <a:xfrm>
            <a:off x="0" y="0"/>
            <a:ext cx="12192000" cy="6858001"/>
          </a:xfrm>
          <a:prstGeom prst="rect">
            <a:avLst/>
          </a:prstGeom>
        </p:spPr>
      </p:pic>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559552"/>
          </a:xfrm>
        </p:spPr>
        <p:txBody>
          <a:bodyPr vert="horz" lIns="0" tIns="252000" rIns="0" bIns="0" rtlCol="0" anchor="b">
            <a:noAutofit/>
          </a:bodyPr>
          <a:lstStyle>
            <a:lvl1pPr>
              <a:defRPr lang="en-US" sz="4800" b="0" baseline="0" dirty="0">
                <a:solidFill>
                  <a:schemeClr val="tx1"/>
                </a:solidFill>
                <a:highlight>
                  <a:srgbClr val="84BEA6"/>
                </a:highlight>
                <a:latin typeface="Publico Headline Bold" panose="02040802060504060203" pitchFamily="18" charset="0"/>
                <a:ea typeface="+mn-ea"/>
                <a:cs typeface="+mn-cs"/>
              </a:defRPr>
            </a:lvl1pPr>
          </a:lstStyle>
          <a:p>
            <a:pPr marL="0" marR="0" lvl="0" indent="0" fontAlgn="auto">
              <a:lnSpc>
                <a:spcPct val="62857"/>
              </a:lnSpc>
              <a:spcAft>
                <a:spcPts val="0"/>
              </a:spcAft>
              <a:buClrTx/>
              <a:buSzTx/>
              <a:buFontTx/>
              <a:tabLst/>
            </a:pPr>
            <a:r>
              <a:rPr lang="en-US"/>
              <a:t>Insert title here  </a:t>
            </a:r>
          </a:p>
        </p:txBody>
      </p:sp>
      <p:sp>
        <p:nvSpPr>
          <p:cNvPr id="8" name="Subtitle 2">
            <a:extLst>
              <a:ext uri="{FF2B5EF4-FFF2-40B4-BE49-F238E27FC236}">
                <a16:creationId xmlns:a16="http://schemas.microsoft.com/office/drawing/2014/main" id="{BD7AA365-FF1A-448B-915D-C38FC80E00B5}"/>
              </a:ext>
            </a:extLst>
          </p:cNvPr>
          <p:cNvSpPr>
            <a:spLocks noGrp="1"/>
          </p:cNvSpPr>
          <p:nvPr>
            <p:ph type="subTitle" idx="1" hasCustomPrompt="1"/>
          </p:nvPr>
        </p:nvSpPr>
        <p:spPr>
          <a:xfrm>
            <a:off x="88960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6" name="Text Placeholder 13">
            <a:extLst>
              <a:ext uri="{FF2B5EF4-FFF2-40B4-BE49-F238E27FC236}">
                <a16:creationId xmlns:a16="http://schemas.microsoft.com/office/drawing/2014/main" id="{7481FACA-AA6E-4714-9D1C-FDAD2A083113}"/>
              </a:ext>
            </a:extLst>
          </p:cNvPr>
          <p:cNvSpPr>
            <a:spLocks noGrp="1"/>
          </p:cNvSpPr>
          <p:nvPr>
            <p:ph type="body" sz="quarter" idx="14" hasCustomPrompt="1"/>
          </p:nvPr>
        </p:nvSpPr>
        <p:spPr>
          <a:xfrm>
            <a:off x="795483" y="3491944"/>
            <a:ext cx="4266384" cy="657225"/>
          </a:xfrm>
        </p:spPr>
        <p:txBody>
          <a:bodyPr/>
          <a:lstStyle>
            <a:lvl1pPr>
              <a:lnSpc>
                <a:spcPct val="128000"/>
              </a:lnSpc>
              <a:defRPr sz="2400" cap="none"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0" name="Slide Number Placeholder 5">
            <a:extLst>
              <a:ext uri="{FF2B5EF4-FFF2-40B4-BE49-F238E27FC236}">
                <a16:creationId xmlns:a16="http://schemas.microsoft.com/office/drawing/2014/main" id="{289248C6-59C3-B309-00E6-622B8A1CF9B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12" name="Rectangle: Rounded Corners 11">
            <a:extLst>
              <a:ext uri="{FF2B5EF4-FFF2-40B4-BE49-F238E27FC236}">
                <a16:creationId xmlns:a16="http://schemas.microsoft.com/office/drawing/2014/main" id="{D2D58D5A-4734-F981-B894-B41B2224E33A}"/>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7214775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PC Green Bold Divider with Text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F2866-28A5-67F6-7184-9410ECBFA774}"/>
              </a:ext>
            </a:extLst>
          </p:cNvPr>
          <p:cNvSpPr>
            <a:spLocks noGrp="1"/>
          </p:cNvSpPr>
          <p:nvPr>
            <p:ph type="title" hasCustomPrompt="1"/>
          </p:nvPr>
        </p:nvSpPr>
        <p:spPr/>
        <p:txBody>
          <a:bodyPr vert="horz" lIns="0" tIns="0" rIns="0" bIns="0" rtlCol="0" anchor="t">
            <a:noAutofit/>
          </a:bodyPr>
          <a:lstStyle>
            <a:lvl1pPr>
              <a:defRPr kumimoji="0" lang="en-GB" b="0" i="0" u="none" strike="noStrike" kern="1200" cap="none" spc="0" normalizeH="0" dirty="0">
                <a:ln>
                  <a:noFill/>
                </a:ln>
                <a:solidFill>
                  <a:schemeClr val="bg1"/>
                </a:solidFill>
                <a:effectLst/>
                <a:uLnTx/>
                <a:uFillTx/>
                <a:latin typeface="Akkurat LL Light" panose="020B0404020101010102" pitchFamily="34" charset="-126"/>
                <a:ea typeface="Akkurat LL Light" panose="020B0404020101010102" pitchFamily="34" charset="-126"/>
                <a:cs typeface="Akkurat LL Light" panose="020B0404020101010102" pitchFamily="34" charset="-126"/>
              </a:defRPr>
            </a:lvl1pPr>
          </a:lstStyle>
          <a:p>
            <a:pPr marL="0" marR="0" lvl="0" indent="0" defTabSz="914418" fontAlgn="auto">
              <a:spcAft>
                <a:spcPts val="0"/>
              </a:spcAft>
              <a:buClrTx/>
              <a:buSzTx/>
              <a:buFontTx/>
              <a:tabLst/>
            </a:pPr>
            <a:r>
              <a:rPr lang="en-US"/>
              <a:t>Insert title here</a:t>
            </a:r>
            <a:endParaRPr lang="en-GB"/>
          </a:p>
        </p:txBody>
      </p:sp>
      <p:sp>
        <p:nvSpPr>
          <p:cNvPr id="4" name="Text Placeholder 3">
            <a:extLst>
              <a:ext uri="{FF2B5EF4-FFF2-40B4-BE49-F238E27FC236}">
                <a16:creationId xmlns:a16="http://schemas.microsoft.com/office/drawing/2014/main" id="{471ECD0D-82C5-A14E-FFDA-0537A71A02CD}"/>
              </a:ext>
            </a:extLst>
          </p:cNvPr>
          <p:cNvSpPr>
            <a:spLocks noGrp="1"/>
          </p:cNvSpPr>
          <p:nvPr>
            <p:ph type="body" sz="quarter" idx="13" hasCustomPrompt="1"/>
          </p:nvPr>
        </p:nvSpPr>
        <p:spPr>
          <a:xfrm>
            <a:off x="1110343" y="2986690"/>
            <a:ext cx="8098746" cy="2425089"/>
          </a:xfrm>
        </p:spPr>
        <p:txBody>
          <a:bodyPr/>
          <a:lstStyle>
            <a:lvl1pPr>
              <a:defRPr sz="2800">
                <a:solidFill>
                  <a:schemeClr val="bg2"/>
                </a:solidFill>
              </a:defRPr>
            </a:lvl1pPr>
            <a:lvl2pPr>
              <a:defRPr sz="2800">
                <a:solidFill>
                  <a:schemeClr val="bg2"/>
                </a:solidFill>
              </a:defRPr>
            </a:lvl2pPr>
            <a:lvl3pPr>
              <a:defRPr sz="2400">
                <a:solidFill>
                  <a:schemeClr val="bg2"/>
                </a:solidFill>
              </a:defRPr>
            </a:lvl3pPr>
            <a:lvl4pPr>
              <a:defRPr sz="2000">
                <a:solidFill>
                  <a:schemeClr val="bg2"/>
                </a:solidFill>
              </a:defRPr>
            </a:lvl4pPr>
            <a:lvl5pPr>
              <a:defRPr sz="2000">
                <a:solidFill>
                  <a:schemeClr val="bg2"/>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5">
            <a:extLst>
              <a:ext uri="{FF2B5EF4-FFF2-40B4-BE49-F238E27FC236}">
                <a16:creationId xmlns:a16="http://schemas.microsoft.com/office/drawing/2014/main" id="{ED2F724C-C14A-EF1E-8D3C-9F1DE27EB66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10" name="Rectangle: Rounded Corners 9">
            <a:extLst>
              <a:ext uri="{FF2B5EF4-FFF2-40B4-BE49-F238E27FC236}">
                <a16:creationId xmlns:a16="http://schemas.microsoft.com/office/drawing/2014/main" id="{1C42DF47-648B-E8E9-0745-1C584E01B3DF}"/>
              </a:ext>
            </a:extLst>
          </p:cNvPr>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24992976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ight Divid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368D20-382A-4403-833B-1144E30BCBDE}"/>
              </a:ext>
            </a:extLst>
          </p:cNvPr>
          <p:cNvSpPr>
            <a:spLocks noGrp="1" noRot="1" noMove="1" noResize="1" noEditPoints="1" noAdjustHandles="1" noChangeArrowheads="1" noChangeShapeType="1"/>
          </p:cNvSpPr>
          <p:nvPr userDrawn="1"/>
        </p:nvSpPr>
        <p:spPr>
          <a:xfrm>
            <a:off x="492369" y="0"/>
            <a:ext cx="11714619"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559552"/>
          </a:xfrm>
        </p:spPr>
        <p:txBody>
          <a:bodyPr vert="horz" lIns="0" tIns="252000" rIns="0" bIns="0" rtlCol="0" anchor="b">
            <a:noAutofit/>
          </a:bodyPr>
          <a:lstStyle>
            <a:lvl1pPr>
              <a:defRPr lang="en-US" sz="16600" b="0" spc="100" baseline="0" dirty="0">
                <a:solidFill>
                  <a:srgbClr val="6DA697"/>
                </a:solidFill>
                <a:latin typeface="Tungsten Condensed Black" pitchFamily="50" charset="0"/>
                <a:ea typeface="+mn-ea"/>
                <a:cs typeface="+mn-cs"/>
              </a:defRPr>
            </a:lvl1pPr>
          </a:lstStyle>
          <a:p>
            <a:pPr marL="0" marR="0" lvl="0" indent="0" fontAlgn="auto">
              <a:lnSpc>
                <a:spcPct val="62857"/>
              </a:lnSpc>
              <a:spcAft>
                <a:spcPts val="0"/>
              </a:spcAft>
              <a:buClrTx/>
              <a:buSzTx/>
              <a:buFontTx/>
              <a:tabLst/>
            </a:pPr>
            <a:r>
              <a:rPr lang="en-US"/>
              <a:t>Insert title here</a:t>
            </a:r>
          </a:p>
        </p:txBody>
      </p:sp>
      <p:sp>
        <p:nvSpPr>
          <p:cNvPr id="10" name="Text Placeholder 9">
            <a:extLst>
              <a:ext uri="{FF2B5EF4-FFF2-40B4-BE49-F238E27FC236}">
                <a16:creationId xmlns:a16="http://schemas.microsoft.com/office/drawing/2014/main" id="{1FE8219E-F9A0-1691-061C-C1B6303C6ED4}"/>
              </a:ext>
            </a:extLst>
          </p:cNvPr>
          <p:cNvSpPr>
            <a:spLocks noGrp="1"/>
          </p:cNvSpPr>
          <p:nvPr>
            <p:ph type="body" sz="quarter" idx="10" hasCustomPrompt="1"/>
          </p:nvPr>
        </p:nvSpPr>
        <p:spPr>
          <a:xfrm>
            <a:off x="795483" y="3115950"/>
            <a:ext cx="9468810" cy="1779607"/>
          </a:xfrm>
        </p:spPr>
        <p:txBody>
          <a:bodyPr tIns="252000"/>
          <a:lstStyle>
            <a:lvl1pPr>
              <a:lnSpc>
                <a:spcPct val="62857"/>
              </a:lnSpc>
              <a:spcBef>
                <a:spcPct val="0"/>
              </a:spcBef>
              <a:spcAft>
                <a:spcPts val="0"/>
              </a:spcAft>
              <a:defRPr sz="16600" kern="2000" cap="all" spc="100" baseline="0">
                <a:solidFill>
                  <a:schemeClr val="accent4"/>
                </a:solidFill>
                <a:latin typeface="Tungsten Condensed Black" pitchFamily="50" charset="0"/>
              </a:defRPr>
            </a:lvl1pPr>
          </a:lstStyle>
          <a:p>
            <a:pPr marL="0" marR="0" lvl="0" indent="0" algn="l" defTabSz="914400" rtl="0" eaLnBrk="1" fontAlgn="auto" latinLnBrk="0" hangingPunct="1">
              <a:lnSpc>
                <a:spcPct val="62857"/>
              </a:lnSpc>
              <a:spcBef>
                <a:spcPct val="0"/>
              </a:spcBef>
              <a:spcAft>
                <a:spcPts val="0"/>
              </a:spcAft>
              <a:buClrTx/>
              <a:buSzTx/>
              <a:buFontTx/>
              <a:buNone/>
              <a:tabLst/>
              <a:defRPr/>
            </a:pPr>
            <a:r>
              <a:rPr lang="en-US">
                <a:solidFill>
                  <a:schemeClr val="accent1"/>
                </a:solidFill>
              </a:rPr>
              <a:t>Insert title here</a:t>
            </a:r>
          </a:p>
        </p:txBody>
      </p:sp>
      <p:sp>
        <p:nvSpPr>
          <p:cNvPr id="12" name="Subtitle 2">
            <a:extLst>
              <a:ext uri="{FF2B5EF4-FFF2-40B4-BE49-F238E27FC236}">
                <a16:creationId xmlns:a16="http://schemas.microsoft.com/office/drawing/2014/main" id="{58F034E0-774C-45EA-9866-891A5C3F04D6}"/>
              </a:ext>
            </a:extLst>
          </p:cNvPr>
          <p:cNvSpPr>
            <a:spLocks noGrp="1"/>
          </p:cNvSpPr>
          <p:nvPr>
            <p:ph type="subTitle" idx="1" hasCustomPrompt="1"/>
          </p:nvPr>
        </p:nvSpPr>
        <p:spPr>
          <a:xfrm>
            <a:off x="814574" y="5378361"/>
            <a:ext cx="5098289"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4" name="Slide Number Placeholder 5">
            <a:extLst>
              <a:ext uri="{FF2B5EF4-FFF2-40B4-BE49-F238E27FC236}">
                <a16:creationId xmlns:a16="http://schemas.microsoft.com/office/drawing/2014/main" id="{70953A35-E40F-1616-D47D-6E3A6F700BE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15" name="Rectangle: Rounded Corners 14">
            <a:extLst>
              <a:ext uri="{FF2B5EF4-FFF2-40B4-BE49-F238E27FC236}">
                <a16:creationId xmlns:a16="http://schemas.microsoft.com/office/drawing/2014/main" id="{44307559-FEBF-34E7-C2E2-1AD205F530C1}"/>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6" name="Picture 15" descr="Icon&#10;&#10;Description automatically generated">
            <a:extLst>
              <a:ext uri="{FF2B5EF4-FFF2-40B4-BE49-F238E27FC236}">
                <a16:creationId xmlns:a16="http://schemas.microsoft.com/office/drawing/2014/main" id="{273D5818-9143-63F9-C4A8-C7C734629155}"/>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391626031"/>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Light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0"/>
            <a:ext cx="12236483"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a:extLst>
              <a:ext uri="{FF2B5EF4-FFF2-40B4-BE49-F238E27FC236}">
                <a16:creationId xmlns:a16="http://schemas.microsoft.com/office/drawing/2014/main" id="{D103FAA1-A9E0-F48C-E97B-F7AFD701FA2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7" name="Rectangle: Rounded Corners 6">
            <a:extLst>
              <a:ext uri="{FF2B5EF4-FFF2-40B4-BE49-F238E27FC236}">
                <a16:creationId xmlns:a16="http://schemas.microsoft.com/office/drawing/2014/main" id="{4294F219-64CE-FD2B-92B7-EBBB8F318A26}"/>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9" name="Picture 8" descr="Icon&#10;&#10;Description automatically generated">
            <a:extLst>
              <a:ext uri="{FF2B5EF4-FFF2-40B4-BE49-F238E27FC236}">
                <a16:creationId xmlns:a16="http://schemas.microsoft.com/office/drawing/2014/main" id="{B149B9D1-54EA-C73D-29DF-8E8C54F3E14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208853437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Light Header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0"/>
            <a:ext cx="12236483"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496985E-8F9E-3C73-7D5B-82EFBD6F22DF}"/>
              </a:ext>
            </a:extLst>
          </p:cNvPr>
          <p:cNvSpPr>
            <a:spLocks noGrp="1"/>
          </p:cNvSpPr>
          <p:nvPr>
            <p:ph type="title" hasCustomPrompt="1"/>
          </p:nvPr>
        </p:nvSpPr>
        <p:spPr/>
        <p:txBody>
          <a:bodyPr/>
          <a:lstStyle>
            <a:lvl1pPr>
              <a:defRPr/>
            </a:lvl1pPr>
          </a:lstStyle>
          <a:p>
            <a:r>
              <a:rPr lang="en-US"/>
              <a:t>INSERT TITLE HERE</a:t>
            </a:r>
            <a:endParaRPr lang="en-GB"/>
          </a:p>
        </p:txBody>
      </p:sp>
      <p:sp>
        <p:nvSpPr>
          <p:cNvPr id="7" name="Slide Number Placeholder 5">
            <a:extLst>
              <a:ext uri="{FF2B5EF4-FFF2-40B4-BE49-F238E27FC236}">
                <a16:creationId xmlns:a16="http://schemas.microsoft.com/office/drawing/2014/main" id="{900575CA-CA98-DCA7-5988-CF1EAA3B2E12}"/>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9" name="Rectangle: Rounded Corners 8">
            <a:extLst>
              <a:ext uri="{FF2B5EF4-FFF2-40B4-BE49-F238E27FC236}">
                <a16:creationId xmlns:a16="http://schemas.microsoft.com/office/drawing/2014/main" id="{21935782-E827-5151-0D0A-CD388D013572}"/>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0" name="Picture 9" descr="Icon&#10;&#10;Description automatically generated">
            <a:extLst>
              <a:ext uri="{FF2B5EF4-FFF2-40B4-BE49-F238E27FC236}">
                <a16:creationId xmlns:a16="http://schemas.microsoft.com/office/drawing/2014/main" id="{E4E8CDE7-FBD6-3B50-9257-DCDAEBE127C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508880774"/>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Subtitle Light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 name="Rectangle 7">
            <a:extLst>
              <a:ext uri="{FF2B5EF4-FFF2-40B4-BE49-F238E27FC236}">
                <a16:creationId xmlns:a16="http://schemas.microsoft.com/office/drawing/2014/main" id="{42368D20-382A-4403-833B-1144E30BCBDE}"/>
              </a:ext>
            </a:extLst>
          </p:cNvPr>
          <p:cNvSpPr>
            <a:spLocks noGrp="1" noRot="1" noMove="1" noResize="1" noEditPoints="1" noAdjustHandles="1" noChangeArrowheads="1" noChangeShapeType="1"/>
          </p:cNvSpPr>
          <p:nvPr userDrawn="1"/>
        </p:nvSpPr>
        <p:spPr>
          <a:xfrm>
            <a:off x="-33" y="361950"/>
            <a:ext cx="11854563" cy="649605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4">
            <a:extLst>
              <a:ext uri="{FF2B5EF4-FFF2-40B4-BE49-F238E27FC236}">
                <a16:creationId xmlns:a16="http://schemas.microsoft.com/office/drawing/2014/main" id="{E40274ED-1459-47A5-9A72-C92730EE2D37}"/>
              </a:ext>
            </a:extLst>
          </p:cNvPr>
          <p:cNvSpPr>
            <a:spLocks noGrp="1"/>
          </p:cNvSpPr>
          <p:nvPr>
            <p:ph type="title" hasCustomPrompt="1"/>
          </p:nvPr>
        </p:nvSpPr>
        <p:spPr>
          <a:xfrm>
            <a:off x="737048" y="734367"/>
            <a:ext cx="6397530" cy="646193"/>
          </a:xfrm>
        </p:spPr>
        <p:txBody>
          <a:bodyPr/>
          <a:lstStyle>
            <a:lvl1pPr>
              <a:defRPr/>
            </a:lvl1pPr>
          </a:lstStyle>
          <a:p>
            <a:r>
              <a:rPr lang="en-US" sz="5500">
                <a:solidFill>
                  <a:srgbClr val="006A52"/>
                </a:solidFill>
                <a:latin typeface="+mj-lt"/>
                <a:ea typeface="Akkurat LL Light" panose="020B0404020101010102" pitchFamily="34" charset="-126"/>
                <a:cs typeface="Akkurat LL Light" panose="020B0404020101010102" pitchFamily="34" charset="-126"/>
              </a:rPr>
              <a:t>Insert title here</a:t>
            </a:r>
          </a:p>
        </p:txBody>
      </p:sp>
      <p:sp>
        <p:nvSpPr>
          <p:cNvPr id="10" name="Text Placeholder 5">
            <a:extLst>
              <a:ext uri="{FF2B5EF4-FFF2-40B4-BE49-F238E27FC236}">
                <a16:creationId xmlns:a16="http://schemas.microsoft.com/office/drawing/2014/main" id="{247B4AD5-EB60-4556-A2A0-0C3B8C7164FD}"/>
              </a:ext>
            </a:extLst>
          </p:cNvPr>
          <p:cNvSpPr txBox="1">
            <a:spLocks/>
          </p:cNvSpPr>
          <p:nvPr userDrawn="1"/>
        </p:nvSpPr>
        <p:spPr>
          <a:xfrm>
            <a:off x="646114" y="1380561"/>
            <a:ext cx="5401052" cy="485802"/>
          </a:xfrm>
          <a:prstGeom prst="rect">
            <a:avLst/>
          </a:prstGeom>
        </p:spPr>
        <p:txBody>
          <a:bodyPr/>
          <a:lstStyle>
            <a:lvl1pPr marL="0" indent="0" algn="l" defTabSz="914418" rtl="0" eaLnBrk="1" latinLnBrk="0" hangingPunct="1">
              <a:lnSpc>
                <a:spcPct val="108000"/>
              </a:lnSpc>
              <a:spcBef>
                <a:spcPts val="0"/>
              </a:spcBef>
              <a:spcAft>
                <a:spcPts val="1000"/>
              </a:spcAft>
              <a:buFont typeface="Arial" panose="020B0604020202020204" pitchFamily="34" charset="0"/>
              <a:buNone/>
              <a:defRPr sz="1400" kern="1200">
                <a:solidFill>
                  <a:schemeClr val="tx2"/>
                </a:solidFill>
                <a:latin typeface="+mn-lt"/>
                <a:ea typeface="+mn-ea"/>
                <a:cs typeface="+mn-cs"/>
              </a:defRPr>
            </a:lvl1pPr>
            <a:lvl2pPr marL="0" indent="0" algn="l" defTabSz="914418" rtl="0" eaLnBrk="1" latinLnBrk="0" hangingPunct="1">
              <a:lnSpc>
                <a:spcPct val="108000"/>
              </a:lnSpc>
              <a:spcBef>
                <a:spcPts val="0"/>
              </a:spcBef>
              <a:spcAft>
                <a:spcPts val="1000"/>
              </a:spcAft>
              <a:buFont typeface="Arial" panose="020B0604020202020204" pitchFamily="34" charset="0"/>
              <a:buNone/>
              <a:defRPr sz="1400" b="1" kern="1200">
                <a:solidFill>
                  <a:schemeClr val="tx2"/>
                </a:solidFill>
                <a:latin typeface="Akkurat LL" panose="020B0504020101010102" pitchFamily="34" charset="-126"/>
                <a:ea typeface="Akkurat LL" panose="020B0504020101010102" pitchFamily="34" charset="-126"/>
                <a:cs typeface="Akkurat LL" panose="020B0504020101010102" pitchFamily="34" charset="-126"/>
              </a:defRPr>
            </a:lvl2pPr>
            <a:lvl3pPr marL="0" indent="0" algn="l" defTabSz="914418" rtl="0" eaLnBrk="1" latinLnBrk="0" hangingPunct="1">
              <a:lnSpc>
                <a:spcPct val="108000"/>
              </a:lnSpc>
              <a:spcBef>
                <a:spcPts val="0"/>
              </a:spcBef>
              <a:spcAft>
                <a:spcPts val="2400"/>
              </a:spcAft>
              <a:buFont typeface="Arial" panose="020B0604020202020204" pitchFamily="34" charset="0"/>
              <a:buNone/>
              <a:defRPr sz="1700" kern="1200">
                <a:solidFill>
                  <a:schemeClr val="tx2"/>
                </a:solidFill>
                <a:latin typeface="Publico Headline Medium" panose="02040602060504060203" pitchFamily="18" charset="0"/>
                <a:ea typeface="+mn-ea"/>
                <a:cs typeface="+mn-cs"/>
              </a:defRPr>
            </a:lvl3pPr>
            <a:lvl4pPr marL="126003" indent="-126003" algn="l" defTabSz="914418" rtl="0" eaLnBrk="1" latinLnBrk="0" hangingPunct="1">
              <a:lnSpc>
                <a:spcPct val="108000"/>
              </a:lnSpc>
              <a:spcBef>
                <a:spcPts val="0"/>
              </a:spcBef>
              <a:spcAft>
                <a:spcPts val="1000"/>
              </a:spcAft>
              <a:buFont typeface="Arial" panose="020B0604020202020204" pitchFamily="34" charset="0"/>
              <a:buChar char="•"/>
              <a:defRPr sz="1400" kern="1200">
                <a:solidFill>
                  <a:schemeClr val="tx2"/>
                </a:solidFill>
                <a:latin typeface="+mn-lt"/>
                <a:ea typeface="+mn-ea"/>
                <a:cs typeface="+mn-cs"/>
              </a:defRPr>
            </a:lvl4pPr>
            <a:lvl5pPr marL="252005" indent="-126003" algn="l" defTabSz="914418" rtl="0" eaLnBrk="1" latinLnBrk="0" hangingPunct="1">
              <a:lnSpc>
                <a:spcPct val="108000"/>
              </a:lnSpc>
              <a:spcBef>
                <a:spcPts val="0"/>
              </a:spcBef>
              <a:spcAft>
                <a:spcPts val="1000"/>
              </a:spcAft>
              <a:buFont typeface="Arial" panose="020B0604020202020204" pitchFamily="34" charset="0"/>
              <a:buChar char="•"/>
              <a:defRPr sz="1400" kern="1200">
                <a:solidFill>
                  <a:schemeClr val="tx2"/>
                </a:solidFill>
                <a:latin typeface="+mn-lt"/>
                <a:ea typeface="+mn-ea"/>
                <a:cs typeface="+mn-cs"/>
              </a:defRPr>
            </a:lvl5pPr>
            <a:lvl6pPr marL="2514650"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5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6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78"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solidFill>
                  <a:schemeClr val="tx1"/>
                </a:solidFill>
                <a:highlight>
                  <a:srgbClr val="84BEA6"/>
                </a:highlight>
                <a:latin typeface="Publico Headline Bold" panose="02040802060504060203" pitchFamily="18" charset="0"/>
              </a:rPr>
              <a:t>Insert text here </a:t>
            </a:r>
            <a:endParaRPr lang="en-GB" sz="1800">
              <a:solidFill>
                <a:srgbClr val="83BDA5"/>
              </a:solidFill>
              <a:highlight>
                <a:srgbClr val="84BEA6"/>
              </a:highlight>
              <a:latin typeface="Publico Headline Bold" panose="02040802060504060203" pitchFamily="18" charset="0"/>
            </a:endParaRPr>
          </a:p>
        </p:txBody>
      </p:sp>
      <p:sp>
        <p:nvSpPr>
          <p:cNvPr id="9" name="Slide Number Placeholder 5">
            <a:extLst>
              <a:ext uri="{FF2B5EF4-FFF2-40B4-BE49-F238E27FC236}">
                <a16:creationId xmlns:a16="http://schemas.microsoft.com/office/drawing/2014/main" id="{F40B782B-31F1-D422-F9E3-800F9DB7387D}"/>
              </a:ext>
            </a:extLst>
          </p:cNvPr>
          <p:cNvSpPr txBox="1">
            <a:spLocks/>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12" name="Rectangle: Rounded Corners 11">
            <a:extLst>
              <a:ext uri="{FF2B5EF4-FFF2-40B4-BE49-F238E27FC236}">
                <a16:creationId xmlns:a16="http://schemas.microsoft.com/office/drawing/2014/main" id="{DFB4798D-F993-58F0-63FB-F937A276808B}"/>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091514310"/>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reen Blank Light Header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0"/>
            <a:ext cx="12236483"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24CFBA4B-C1E1-BD4D-84B4-439277A138A0}"/>
              </a:ext>
            </a:extLst>
          </p:cNvPr>
          <p:cNvSpPr>
            <a:spLocks noGrp="1"/>
          </p:cNvSpPr>
          <p:nvPr>
            <p:ph type="title" hasCustomPrompt="1"/>
          </p:nvPr>
        </p:nvSpPr>
        <p:spPr>
          <a:xfrm>
            <a:off x="1141413" y="936000"/>
            <a:ext cx="10404475" cy="1053137"/>
          </a:xfrm>
        </p:spPr>
        <p:txBody>
          <a:bodyPr/>
          <a:lstStyle>
            <a:lvl1pPr>
              <a:defRPr>
                <a:solidFill>
                  <a:schemeClr val="accent1"/>
                </a:solidFill>
              </a:defRPr>
            </a:lvl1pPr>
          </a:lstStyle>
          <a:p>
            <a:r>
              <a:rPr lang="en-US"/>
              <a:t>INSERT TITLE HERE</a:t>
            </a:r>
            <a:endParaRPr lang="en-GB"/>
          </a:p>
        </p:txBody>
      </p:sp>
      <p:sp>
        <p:nvSpPr>
          <p:cNvPr id="9" name="Slide Number Placeholder 5">
            <a:extLst>
              <a:ext uri="{FF2B5EF4-FFF2-40B4-BE49-F238E27FC236}">
                <a16:creationId xmlns:a16="http://schemas.microsoft.com/office/drawing/2014/main" id="{D16A770E-646A-16ED-4682-6629269BC2F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10" name="Rectangle: Rounded Corners 9">
            <a:extLst>
              <a:ext uri="{FF2B5EF4-FFF2-40B4-BE49-F238E27FC236}">
                <a16:creationId xmlns:a16="http://schemas.microsoft.com/office/drawing/2014/main" id="{CA503737-1CF5-55BF-290D-8BC8C686BDCD}"/>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1" name="Picture 10" descr="Icon&#10;&#10;Description automatically generated">
            <a:extLst>
              <a:ext uri="{FF2B5EF4-FFF2-40B4-BE49-F238E27FC236}">
                <a16:creationId xmlns:a16="http://schemas.microsoft.com/office/drawing/2014/main" id="{C99A6E8C-33A8-EDD0-F9A3-2705A635A7EB}"/>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3023370507"/>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Half Text and Image Slide">
    <p:bg>
      <p:bgPr>
        <a:solidFill>
          <a:schemeClr val="bg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76EA0BE-6CB6-BF3F-0E13-D5F0C31F4964}"/>
              </a:ext>
            </a:extLst>
          </p:cNvPr>
          <p:cNvSpPr>
            <a:spLocks noGrp="1"/>
          </p:cNvSpPr>
          <p:nvPr>
            <p:ph type="pic" sz="quarter" idx="11"/>
          </p:nvPr>
        </p:nvSpPr>
        <p:spPr>
          <a:xfrm>
            <a:off x="5202767" y="1342211"/>
            <a:ext cx="6721378" cy="4388799"/>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4" y="2459865"/>
            <a:ext cx="3361313" cy="3271144"/>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5" name="Straight Connector 14">
            <a:extLst>
              <a:ext uri="{FF2B5EF4-FFF2-40B4-BE49-F238E27FC236}">
                <a16:creationId xmlns:a16="http://schemas.microsoft.com/office/drawing/2014/main" id="{C54F16E5-57EA-4891-948F-9120A3516726}"/>
              </a:ext>
            </a:extLst>
          </p:cNvPr>
          <p:cNvCxnSpPr>
            <a:cxnSpLocks noGrp="1" noRot="1" noMove="1" noResize="1" noEditPoints="1" noAdjustHandles="1" noChangeArrowheads="1" noChangeShapeType="1"/>
          </p:cNvCxnSpPr>
          <p:nvPr userDrawn="1"/>
        </p:nvCxnSpPr>
        <p:spPr>
          <a:xfrm>
            <a:off x="4919691" y="936000"/>
            <a:ext cx="0" cy="5233891"/>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7FBE1DC-6A5B-DDFC-8969-5B9F12BA3800}"/>
              </a:ext>
            </a:extLst>
          </p:cNvPr>
          <p:cNvSpPr>
            <a:spLocks noGrp="1"/>
          </p:cNvSpPr>
          <p:nvPr>
            <p:ph type="title" hasCustomPrompt="1"/>
          </p:nvPr>
        </p:nvSpPr>
        <p:spPr>
          <a:xfrm>
            <a:off x="1141414" y="936000"/>
            <a:ext cx="3361314" cy="1053137"/>
          </a:xfrm>
        </p:spPr>
        <p:txBody>
          <a:bodyPr/>
          <a:lstStyle>
            <a:lvl1pPr>
              <a:defRPr/>
            </a:lvl1pPr>
          </a:lstStyle>
          <a:p>
            <a:r>
              <a:rPr lang="en-US"/>
              <a:t>INSERT TITLE HERE</a:t>
            </a:r>
            <a:endParaRPr lang="en-GB"/>
          </a:p>
        </p:txBody>
      </p:sp>
      <p:sp>
        <p:nvSpPr>
          <p:cNvPr id="11" name="Slide Number Placeholder 5">
            <a:extLst>
              <a:ext uri="{FF2B5EF4-FFF2-40B4-BE49-F238E27FC236}">
                <a16:creationId xmlns:a16="http://schemas.microsoft.com/office/drawing/2014/main" id="{5D547D37-EB79-8F28-12F1-67D551AA8814}"/>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Tree>
    <p:extLst>
      <p:ext uri="{BB962C8B-B14F-4D97-AF65-F5344CB8AC3E}">
        <p14:creationId xmlns:p14="http://schemas.microsoft.com/office/powerpoint/2010/main" val="3544635024"/>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Half Text Slide">
    <p:bg>
      <p:bgPr>
        <a:solidFill>
          <a:schemeClr val="bg1"/>
        </a:solid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4" y="2459865"/>
            <a:ext cx="3361313" cy="3271144"/>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5" name="Straight Connector 14">
            <a:extLst>
              <a:ext uri="{FF2B5EF4-FFF2-40B4-BE49-F238E27FC236}">
                <a16:creationId xmlns:a16="http://schemas.microsoft.com/office/drawing/2014/main" id="{C54F16E5-57EA-4891-948F-9120A3516726}"/>
              </a:ext>
            </a:extLst>
          </p:cNvPr>
          <p:cNvCxnSpPr>
            <a:cxnSpLocks/>
          </p:cNvCxnSpPr>
          <p:nvPr userDrawn="1"/>
        </p:nvCxnSpPr>
        <p:spPr>
          <a:xfrm>
            <a:off x="4919691" y="936000"/>
            <a:ext cx="0" cy="5233891"/>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1A0D208-0DAA-97DA-D97F-61A321BE48CE}"/>
              </a:ext>
            </a:extLst>
          </p:cNvPr>
          <p:cNvSpPr>
            <a:spLocks noGrp="1"/>
          </p:cNvSpPr>
          <p:nvPr>
            <p:ph type="title" hasCustomPrompt="1"/>
          </p:nvPr>
        </p:nvSpPr>
        <p:spPr>
          <a:xfrm>
            <a:off x="1141414" y="936000"/>
            <a:ext cx="3361312" cy="1053137"/>
          </a:xfrm>
        </p:spPr>
        <p:txBody>
          <a:bodyPr/>
          <a:lstStyle>
            <a:lvl1pPr>
              <a:defRPr/>
            </a:lvl1pPr>
          </a:lstStyle>
          <a:p>
            <a:r>
              <a:rPr lang="en-US"/>
              <a:t>INSERT TITLE HERE</a:t>
            </a:r>
            <a:endParaRPr lang="en-GB"/>
          </a:p>
        </p:txBody>
      </p:sp>
      <p:sp>
        <p:nvSpPr>
          <p:cNvPr id="7" name="Slide Number Placeholder 5">
            <a:extLst>
              <a:ext uri="{FF2B5EF4-FFF2-40B4-BE49-F238E27FC236}">
                <a16:creationId xmlns:a16="http://schemas.microsoft.com/office/drawing/2014/main" id="{77A0AEFE-FFCF-AD6D-10E4-C93E3298CFD7}"/>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708795148"/>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alf Image and Text Dark Green Slide">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CEB8A59-47B5-4387-9670-77CFD075AC77}"/>
              </a:ext>
            </a:extLst>
          </p:cNvPr>
          <p:cNvSpPr>
            <a:spLocks noGrp="1" noRot="1" noMove="1" noResize="1" noEditPoints="1" noAdjustHandles="1" noChangeArrowheads="1" noChangeShapeType="1"/>
          </p:cNvSpPr>
          <p:nvPr userDrawn="1"/>
        </p:nvSpPr>
        <p:spPr>
          <a:xfrm>
            <a:off x="5544105" y="0"/>
            <a:ext cx="66478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0" name="Picture Placeholder 8">
            <a:extLst>
              <a:ext uri="{FF2B5EF4-FFF2-40B4-BE49-F238E27FC236}">
                <a16:creationId xmlns:a16="http://schemas.microsoft.com/office/drawing/2014/main" id="{55618833-C387-4152-BA0A-F0141A902786}"/>
              </a:ext>
            </a:extLst>
          </p:cNvPr>
          <p:cNvSpPr>
            <a:spLocks noGrp="1"/>
          </p:cNvSpPr>
          <p:nvPr>
            <p:ph type="pic" sz="quarter" idx="11"/>
          </p:nvPr>
        </p:nvSpPr>
        <p:spPr>
          <a:xfrm>
            <a:off x="-54750" y="-60656"/>
            <a:ext cx="5913290" cy="7003716"/>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0" name="Subtitle 2">
            <a:extLst>
              <a:ext uri="{FF2B5EF4-FFF2-40B4-BE49-F238E27FC236}">
                <a16:creationId xmlns:a16="http://schemas.microsoft.com/office/drawing/2014/main" id="{01D2EFC5-162D-46AC-9848-961B16EFDA68}"/>
              </a:ext>
            </a:extLst>
          </p:cNvPr>
          <p:cNvSpPr>
            <a:spLocks noGrp="1"/>
          </p:cNvSpPr>
          <p:nvPr>
            <p:ph type="subTitle" idx="1" hasCustomPrompt="1"/>
          </p:nvPr>
        </p:nvSpPr>
        <p:spPr>
          <a:xfrm>
            <a:off x="6681788" y="1869238"/>
            <a:ext cx="4775607" cy="3881234"/>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Slide Number Placeholder 5">
            <a:extLst>
              <a:ext uri="{FF2B5EF4-FFF2-40B4-BE49-F238E27FC236}">
                <a16:creationId xmlns:a16="http://schemas.microsoft.com/office/drawing/2014/main" id="{35523974-19CC-840A-C310-43F137657661}"/>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8" name="Rectangle: Rounded Corners 7">
            <a:extLst>
              <a:ext uri="{FF2B5EF4-FFF2-40B4-BE49-F238E27FC236}">
                <a16:creationId xmlns:a16="http://schemas.microsoft.com/office/drawing/2014/main" id="{F58E6837-EBC9-211F-55C5-F336B3159CCC}"/>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828590776"/>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alf Image and Text Light Green Slide">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CEB8A59-47B5-4387-9670-77CFD075AC77}"/>
              </a:ext>
            </a:extLst>
          </p:cNvPr>
          <p:cNvSpPr>
            <a:spLocks noGrp="1" noRot="1" noMove="1" noResize="1" noEditPoints="1" noAdjustHandles="1" noChangeArrowheads="1" noChangeShapeType="1"/>
          </p:cNvSpPr>
          <p:nvPr userDrawn="1"/>
        </p:nvSpPr>
        <p:spPr>
          <a:xfrm>
            <a:off x="5544105" y="0"/>
            <a:ext cx="6647895"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0" name="Picture Placeholder 8">
            <a:extLst>
              <a:ext uri="{FF2B5EF4-FFF2-40B4-BE49-F238E27FC236}">
                <a16:creationId xmlns:a16="http://schemas.microsoft.com/office/drawing/2014/main" id="{55618833-C387-4152-BA0A-F0141A902786}"/>
              </a:ext>
            </a:extLst>
          </p:cNvPr>
          <p:cNvSpPr>
            <a:spLocks noGrp="1"/>
          </p:cNvSpPr>
          <p:nvPr>
            <p:ph type="pic" sz="quarter" idx="11"/>
          </p:nvPr>
        </p:nvSpPr>
        <p:spPr>
          <a:xfrm>
            <a:off x="-54750" y="-60656"/>
            <a:ext cx="5913290" cy="7003716"/>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0" name="Subtitle 2">
            <a:extLst>
              <a:ext uri="{FF2B5EF4-FFF2-40B4-BE49-F238E27FC236}">
                <a16:creationId xmlns:a16="http://schemas.microsoft.com/office/drawing/2014/main" id="{01D2EFC5-162D-46AC-9848-961B16EFDA68}"/>
              </a:ext>
            </a:extLst>
          </p:cNvPr>
          <p:cNvSpPr>
            <a:spLocks noGrp="1"/>
          </p:cNvSpPr>
          <p:nvPr>
            <p:ph type="subTitle" idx="1" hasCustomPrompt="1"/>
          </p:nvPr>
        </p:nvSpPr>
        <p:spPr>
          <a:xfrm>
            <a:off x="6681788" y="1869238"/>
            <a:ext cx="4775607" cy="3881234"/>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9" name="Slide Number Placeholder 5">
            <a:extLst>
              <a:ext uri="{FF2B5EF4-FFF2-40B4-BE49-F238E27FC236}">
                <a16:creationId xmlns:a16="http://schemas.microsoft.com/office/drawing/2014/main" id="{0BF8ADFA-2535-02AA-4DEA-C5FF09756DF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bg1"/>
                </a:solidFill>
                <a:latin typeface="Tungsten Bold" pitchFamily="2" charset="0"/>
                <a:ea typeface="+mn-ea"/>
                <a:cs typeface="+mn-cs"/>
              </a:rPr>
              <a:pPr/>
              <a:t>‹#›</a:t>
            </a:fld>
            <a:endParaRPr lang="en-GB" sz="1500" kern="1200">
              <a:solidFill>
                <a:schemeClr val="bg1"/>
              </a:solidFill>
              <a:latin typeface="Tungsten Bold" pitchFamily="2" charset="0"/>
              <a:ea typeface="+mn-ea"/>
              <a:cs typeface="+mn-cs"/>
            </a:endParaRPr>
          </a:p>
        </p:txBody>
      </p:sp>
      <p:sp>
        <p:nvSpPr>
          <p:cNvPr id="11" name="Rectangle: Rounded Corners 10">
            <a:extLst>
              <a:ext uri="{FF2B5EF4-FFF2-40B4-BE49-F238E27FC236}">
                <a16:creationId xmlns:a16="http://schemas.microsoft.com/office/drawing/2014/main" id="{2AC0026F-76F6-3571-2FBA-C8C39C516C83}"/>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906039131"/>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Half Image and Text Dark Grey Slide">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CEB8A59-47B5-4387-9670-77CFD075AC77}"/>
              </a:ext>
            </a:extLst>
          </p:cNvPr>
          <p:cNvSpPr>
            <a:spLocks noGrp="1" noRot="1" noMove="1" noResize="1" noEditPoints="1" noAdjustHandles="1" noChangeArrowheads="1" noChangeShapeType="1"/>
          </p:cNvSpPr>
          <p:nvPr userDrawn="1"/>
        </p:nvSpPr>
        <p:spPr>
          <a:xfrm>
            <a:off x="5544105" y="0"/>
            <a:ext cx="6647895" cy="6858000"/>
          </a:xfrm>
          <a:prstGeom prst="rect">
            <a:avLst/>
          </a:prstGeom>
          <a:solidFill>
            <a:schemeClr val="tx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0" name="Picture Placeholder 8">
            <a:extLst>
              <a:ext uri="{FF2B5EF4-FFF2-40B4-BE49-F238E27FC236}">
                <a16:creationId xmlns:a16="http://schemas.microsoft.com/office/drawing/2014/main" id="{55618833-C387-4152-BA0A-F0141A902786}"/>
              </a:ext>
            </a:extLst>
          </p:cNvPr>
          <p:cNvSpPr>
            <a:spLocks noGrp="1"/>
          </p:cNvSpPr>
          <p:nvPr>
            <p:ph type="pic" sz="quarter" idx="11"/>
          </p:nvPr>
        </p:nvSpPr>
        <p:spPr>
          <a:xfrm>
            <a:off x="-54750" y="-60656"/>
            <a:ext cx="5913290" cy="7003716"/>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0" name="Subtitle 2">
            <a:extLst>
              <a:ext uri="{FF2B5EF4-FFF2-40B4-BE49-F238E27FC236}">
                <a16:creationId xmlns:a16="http://schemas.microsoft.com/office/drawing/2014/main" id="{01D2EFC5-162D-46AC-9848-961B16EFDA68}"/>
              </a:ext>
            </a:extLst>
          </p:cNvPr>
          <p:cNvSpPr>
            <a:spLocks noGrp="1"/>
          </p:cNvSpPr>
          <p:nvPr>
            <p:ph type="subTitle" idx="1" hasCustomPrompt="1"/>
          </p:nvPr>
        </p:nvSpPr>
        <p:spPr>
          <a:xfrm>
            <a:off x="6681788" y="1869238"/>
            <a:ext cx="4775607" cy="3881234"/>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Slide Number Placeholder 5">
            <a:extLst>
              <a:ext uri="{FF2B5EF4-FFF2-40B4-BE49-F238E27FC236}">
                <a16:creationId xmlns:a16="http://schemas.microsoft.com/office/drawing/2014/main" id="{D402B160-9B4A-3388-E3C8-662FFDE272BB}"/>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bg1"/>
                </a:solidFill>
                <a:latin typeface="Tungsten Bold" pitchFamily="2" charset="0"/>
                <a:ea typeface="+mn-ea"/>
                <a:cs typeface="+mn-cs"/>
              </a:rPr>
              <a:pPr/>
              <a:t>‹#›</a:t>
            </a:fld>
            <a:endParaRPr lang="en-GB" sz="1500" kern="1200">
              <a:solidFill>
                <a:schemeClr val="bg1"/>
              </a:solidFill>
              <a:latin typeface="Tungsten Bold" pitchFamily="2" charset="0"/>
              <a:ea typeface="+mn-ea"/>
              <a:cs typeface="+mn-cs"/>
            </a:endParaRPr>
          </a:p>
        </p:txBody>
      </p:sp>
      <p:sp>
        <p:nvSpPr>
          <p:cNvPr id="8" name="Rectangle: Rounded Corners 7">
            <a:extLst>
              <a:ext uri="{FF2B5EF4-FFF2-40B4-BE49-F238E27FC236}">
                <a16:creationId xmlns:a16="http://schemas.microsoft.com/office/drawing/2014/main" id="{AE091254-397E-CE5B-8F12-739DD4B782DF}"/>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76109405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Half and Half Bold Text Green Slide">
    <p:bg>
      <p:bgPr>
        <a:solidFill>
          <a:schemeClr val="bg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9DFA3389-68AF-4ECE-9310-2C93687C0E47}"/>
              </a:ext>
            </a:extLst>
          </p:cNvPr>
          <p:cNvSpPr>
            <a:spLocks noGrp="1"/>
          </p:cNvSpPr>
          <p:nvPr>
            <p:ph type="subTitle" idx="1" hasCustomPrompt="1"/>
          </p:nvPr>
        </p:nvSpPr>
        <p:spPr>
          <a:xfrm>
            <a:off x="6681788" y="1939041"/>
            <a:ext cx="4775607" cy="3881234"/>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4" name="Title 3">
            <a:extLst>
              <a:ext uri="{FF2B5EF4-FFF2-40B4-BE49-F238E27FC236}">
                <a16:creationId xmlns:a16="http://schemas.microsoft.com/office/drawing/2014/main" id="{CAE96AF8-830F-A7A3-DCDF-ADD7756F8799}"/>
              </a:ext>
            </a:extLst>
          </p:cNvPr>
          <p:cNvSpPr>
            <a:spLocks noGrp="1"/>
          </p:cNvSpPr>
          <p:nvPr>
            <p:ph type="title" hasCustomPrompt="1"/>
          </p:nvPr>
        </p:nvSpPr>
        <p:spPr>
          <a:xfrm>
            <a:off x="1833564" y="2028367"/>
            <a:ext cx="4173268" cy="3702581"/>
          </a:xfrm>
        </p:spPr>
        <p:txBody>
          <a:bodyPr vert="horz" lIns="0" tIns="0" rIns="0" bIns="0" rtlCol="0" anchor="t">
            <a:noAutofit/>
          </a:bodyPr>
          <a:lstStyle>
            <a:lvl1pPr>
              <a:defRPr lang="en-GB" sz="4400" b="0" kern="1200" cap="none">
                <a:highlight>
                  <a:srgbClr val="84BEA6"/>
                </a:highlight>
                <a:latin typeface="Publico Headline Bold" panose="02040802060504060203" pitchFamily="18" charset="0"/>
                <a:ea typeface="+mn-ea"/>
                <a:cs typeface="+mn-cs"/>
              </a:defRPr>
            </a:lvl1pPr>
          </a:lstStyle>
          <a:p>
            <a:pPr marL="0" lvl="0" indent="0">
              <a:lnSpc>
                <a:spcPct val="100000"/>
              </a:lnSpc>
              <a:spcBef>
                <a:spcPts val="0"/>
              </a:spcBef>
              <a:spcAft>
                <a:spcPts val="0"/>
              </a:spcAft>
              <a:buFont typeface="Arial" panose="020B0604020202020204" pitchFamily="34" charset="0"/>
            </a:pPr>
            <a:r>
              <a:rPr lang="en-US"/>
              <a:t>Insert text here</a:t>
            </a:r>
            <a:endParaRPr lang="en-GB"/>
          </a:p>
        </p:txBody>
      </p:sp>
      <p:sp>
        <p:nvSpPr>
          <p:cNvPr id="8" name="Slide Number Placeholder 5">
            <a:extLst>
              <a:ext uri="{FF2B5EF4-FFF2-40B4-BE49-F238E27FC236}">
                <a16:creationId xmlns:a16="http://schemas.microsoft.com/office/drawing/2014/main" id="{1339057C-902A-E79B-FC05-0B8841E0E4F0}"/>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Tree>
    <p:extLst>
      <p:ext uri="{BB962C8B-B14F-4D97-AF65-F5344CB8AC3E}">
        <p14:creationId xmlns:p14="http://schemas.microsoft.com/office/powerpoint/2010/main" val="1002975436"/>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Half and Half Bold Text Grey Slide">
    <p:bg>
      <p:bgPr>
        <a:solidFill>
          <a:schemeClr val="bg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9DFA3389-68AF-4ECE-9310-2C93687C0E47}"/>
              </a:ext>
            </a:extLst>
          </p:cNvPr>
          <p:cNvSpPr>
            <a:spLocks noGrp="1"/>
          </p:cNvSpPr>
          <p:nvPr>
            <p:ph type="subTitle" idx="1" hasCustomPrompt="1"/>
          </p:nvPr>
        </p:nvSpPr>
        <p:spPr>
          <a:xfrm>
            <a:off x="6681788" y="1939041"/>
            <a:ext cx="4775607" cy="3881234"/>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6" name="Title 3">
            <a:extLst>
              <a:ext uri="{FF2B5EF4-FFF2-40B4-BE49-F238E27FC236}">
                <a16:creationId xmlns:a16="http://schemas.microsoft.com/office/drawing/2014/main" id="{4D38FAB8-5CEE-FE7C-B82D-245C9B7BF302}"/>
              </a:ext>
            </a:extLst>
          </p:cNvPr>
          <p:cNvSpPr>
            <a:spLocks noGrp="1"/>
          </p:cNvSpPr>
          <p:nvPr>
            <p:ph type="title" hasCustomPrompt="1"/>
          </p:nvPr>
        </p:nvSpPr>
        <p:spPr>
          <a:xfrm>
            <a:off x="1833564" y="2028367"/>
            <a:ext cx="4173268" cy="3702581"/>
          </a:xfrm>
        </p:spPr>
        <p:txBody>
          <a:bodyPr vert="horz" lIns="0" tIns="0" rIns="0" bIns="0" rtlCol="0" anchor="t">
            <a:noAutofit/>
          </a:bodyPr>
          <a:lstStyle>
            <a:lvl1pPr>
              <a:defRPr lang="en-GB" sz="4400" b="0" kern="1200" cap="none" dirty="0">
                <a:highlight>
                  <a:srgbClr val="D9D9D9"/>
                </a:highlight>
                <a:latin typeface="Publico Headline Bold" panose="02040802060504060203" pitchFamily="18" charset="0"/>
                <a:ea typeface="+mn-ea"/>
                <a:cs typeface="+mn-cs"/>
              </a:defRPr>
            </a:lvl1pPr>
          </a:lstStyle>
          <a:p>
            <a:pPr marL="0" lvl="0" indent="0">
              <a:lnSpc>
                <a:spcPct val="100000"/>
              </a:lnSpc>
              <a:spcBef>
                <a:spcPts val="0"/>
              </a:spcBef>
              <a:spcAft>
                <a:spcPts val="0"/>
              </a:spcAft>
              <a:buFont typeface="Arial" panose="020B0604020202020204" pitchFamily="34" charset="0"/>
            </a:pPr>
            <a:r>
              <a:rPr lang="en-US"/>
              <a:t>Insert text here</a:t>
            </a:r>
            <a:endParaRPr lang="en-GB"/>
          </a:p>
        </p:txBody>
      </p:sp>
      <p:sp>
        <p:nvSpPr>
          <p:cNvPr id="7" name="Slide Number Placeholder 5">
            <a:extLst>
              <a:ext uri="{FF2B5EF4-FFF2-40B4-BE49-F238E27FC236}">
                <a16:creationId xmlns:a16="http://schemas.microsoft.com/office/drawing/2014/main" id="{CEF234F1-6108-4157-71DD-0080AD203C8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626107607"/>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Half and Half Bold Orange Slide">
    <p:bg>
      <p:bgPr>
        <a:solidFill>
          <a:schemeClr val="bg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9DFA3389-68AF-4ECE-9310-2C93687C0E47}"/>
              </a:ext>
            </a:extLst>
          </p:cNvPr>
          <p:cNvSpPr>
            <a:spLocks noGrp="1"/>
          </p:cNvSpPr>
          <p:nvPr>
            <p:ph type="subTitle" idx="1" hasCustomPrompt="1"/>
          </p:nvPr>
        </p:nvSpPr>
        <p:spPr>
          <a:xfrm>
            <a:off x="6681788" y="1939041"/>
            <a:ext cx="4775607" cy="3881234"/>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6" name="Title 3">
            <a:extLst>
              <a:ext uri="{FF2B5EF4-FFF2-40B4-BE49-F238E27FC236}">
                <a16:creationId xmlns:a16="http://schemas.microsoft.com/office/drawing/2014/main" id="{ABC5A861-1C0A-BD8F-3672-ACDAF3119118}"/>
              </a:ext>
            </a:extLst>
          </p:cNvPr>
          <p:cNvSpPr>
            <a:spLocks noGrp="1"/>
          </p:cNvSpPr>
          <p:nvPr>
            <p:ph type="title" hasCustomPrompt="1"/>
          </p:nvPr>
        </p:nvSpPr>
        <p:spPr>
          <a:xfrm>
            <a:off x="1833564" y="2028367"/>
            <a:ext cx="4173268" cy="3702581"/>
          </a:xfrm>
        </p:spPr>
        <p:txBody>
          <a:bodyPr vert="horz" lIns="0" tIns="0" rIns="0" bIns="0" rtlCol="0" anchor="t">
            <a:noAutofit/>
          </a:bodyPr>
          <a:lstStyle>
            <a:lvl1pPr>
              <a:defRPr lang="en-GB" sz="4400" b="0" kern="1200" cap="none" dirty="0">
                <a:solidFill>
                  <a:schemeClr val="tx1"/>
                </a:solidFill>
                <a:highlight>
                  <a:srgbClr val="F9C9A7"/>
                </a:highlight>
                <a:latin typeface="Publico Headline Bold" panose="02040802060504060203" pitchFamily="18" charset="0"/>
                <a:ea typeface="+mn-ea"/>
                <a:cs typeface="+mn-cs"/>
              </a:defRPr>
            </a:lvl1pPr>
          </a:lstStyle>
          <a:p>
            <a:pPr marL="0" lvl="0" indent="0">
              <a:lnSpc>
                <a:spcPct val="100000"/>
              </a:lnSpc>
              <a:spcBef>
                <a:spcPts val="0"/>
              </a:spcBef>
              <a:spcAft>
                <a:spcPts val="0"/>
              </a:spcAft>
              <a:buFont typeface="Arial" panose="020B0604020202020204" pitchFamily="34" charset="0"/>
            </a:pPr>
            <a:r>
              <a:rPr lang="en-US"/>
              <a:t>Insert text here</a:t>
            </a:r>
            <a:endParaRPr lang="en-GB"/>
          </a:p>
        </p:txBody>
      </p:sp>
      <p:sp>
        <p:nvSpPr>
          <p:cNvPr id="7" name="Slide Number Placeholder 5">
            <a:extLst>
              <a:ext uri="{FF2B5EF4-FFF2-40B4-BE49-F238E27FC236}">
                <a16:creationId xmlns:a16="http://schemas.microsoft.com/office/drawing/2014/main" id="{2C11F7D0-E11F-5DDC-8363-8F40938193E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312996013"/>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 Point Slide">
    <p:spTree>
      <p:nvGrpSpPr>
        <p:cNvPr id="1" name=""/>
        <p:cNvGrpSpPr/>
        <p:nvPr/>
      </p:nvGrpSpPr>
      <p:grpSpPr>
        <a:xfrm>
          <a:off x="0" y="0"/>
          <a:ext cx="0" cy="0"/>
          <a:chOff x="0" y="0"/>
          <a:chExt cx="0" cy="0"/>
        </a:xfrm>
      </p:grpSpPr>
      <p:sp>
        <p:nvSpPr>
          <p:cNvPr id="7" name="Rounded Rectangle 18">
            <a:extLst>
              <a:ext uri="{FF2B5EF4-FFF2-40B4-BE49-F238E27FC236}">
                <a16:creationId xmlns:a16="http://schemas.microsoft.com/office/drawing/2014/main" id="{3EA0F08B-A602-4357-BF11-57FE73048BE0}"/>
              </a:ext>
            </a:extLst>
          </p:cNvPr>
          <p:cNvSpPr/>
          <p:nvPr userDrawn="1"/>
        </p:nvSpPr>
        <p:spPr>
          <a:xfrm>
            <a:off x="1110343" y="2373086"/>
            <a:ext cx="2852057" cy="4071261"/>
          </a:xfrm>
          <a:prstGeom prst="round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Publico Headline Light"/>
              <a:ea typeface="+mn-ea"/>
              <a:cs typeface="+mn-cs"/>
            </a:endParaRPr>
          </a:p>
        </p:txBody>
      </p:sp>
      <p:sp>
        <p:nvSpPr>
          <p:cNvPr id="10" name="Rounded Rectangle 19">
            <a:extLst>
              <a:ext uri="{FF2B5EF4-FFF2-40B4-BE49-F238E27FC236}">
                <a16:creationId xmlns:a16="http://schemas.microsoft.com/office/drawing/2014/main" id="{29DF83DB-86BC-4A8C-877B-A48065115C0A}"/>
              </a:ext>
            </a:extLst>
          </p:cNvPr>
          <p:cNvSpPr/>
          <p:nvPr userDrawn="1"/>
        </p:nvSpPr>
        <p:spPr>
          <a:xfrm>
            <a:off x="4648200" y="2373086"/>
            <a:ext cx="2852057" cy="4071261"/>
          </a:xfrm>
          <a:prstGeom prst="round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Publico Headline Light"/>
              <a:ea typeface="+mn-ea"/>
              <a:cs typeface="+mn-cs"/>
            </a:endParaRPr>
          </a:p>
        </p:txBody>
      </p:sp>
      <p:sp>
        <p:nvSpPr>
          <p:cNvPr id="11" name="Rounded Rectangle 20">
            <a:extLst>
              <a:ext uri="{FF2B5EF4-FFF2-40B4-BE49-F238E27FC236}">
                <a16:creationId xmlns:a16="http://schemas.microsoft.com/office/drawing/2014/main" id="{6742847A-6BA5-4501-AFB8-DD55F4BF97AD}"/>
              </a:ext>
            </a:extLst>
          </p:cNvPr>
          <p:cNvSpPr/>
          <p:nvPr userDrawn="1"/>
        </p:nvSpPr>
        <p:spPr>
          <a:xfrm>
            <a:off x="8229600" y="2373086"/>
            <a:ext cx="2852057" cy="4071261"/>
          </a:xfrm>
          <a:prstGeom prst="round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Publico Headline Light"/>
              <a:ea typeface="+mn-ea"/>
              <a:cs typeface="+mn-cs"/>
            </a:endParaRPr>
          </a:p>
        </p:txBody>
      </p:sp>
      <p:sp>
        <p:nvSpPr>
          <p:cNvPr id="2" name="Title 1">
            <a:extLst>
              <a:ext uri="{FF2B5EF4-FFF2-40B4-BE49-F238E27FC236}">
                <a16:creationId xmlns:a16="http://schemas.microsoft.com/office/drawing/2014/main" id="{E97AACC6-064E-5E57-E97A-FD9901E2438B}"/>
              </a:ext>
            </a:extLst>
          </p:cNvPr>
          <p:cNvSpPr>
            <a:spLocks noGrp="1"/>
          </p:cNvSpPr>
          <p:nvPr>
            <p:ph type="title" hasCustomPrompt="1"/>
          </p:nvPr>
        </p:nvSpPr>
        <p:spPr/>
        <p:txBody>
          <a:bodyPr/>
          <a:lstStyle>
            <a:lvl1pPr>
              <a:defRPr/>
            </a:lvl1pPr>
          </a:lstStyle>
          <a:p>
            <a:r>
              <a:rPr lang="en-US"/>
              <a:t>Insert title here</a:t>
            </a:r>
            <a:endParaRPr lang="en-GB"/>
          </a:p>
        </p:txBody>
      </p:sp>
      <p:sp>
        <p:nvSpPr>
          <p:cNvPr id="9" name="Slide Number Placeholder 5">
            <a:extLst>
              <a:ext uri="{FF2B5EF4-FFF2-40B4-BE49-F238E27FC236}">
                <a16:creationId xmlns:a16="http://schemas.microsoft.com/office/drawing/2014/main" id="{455EBBC2-D931-52DA-8318-1FB0B410ABEA}"/>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474528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Subtitle Slide Spark">
    <p:bg>
      <p:bgPr>
        <a:solidFill>
          <a:schemeClr val="bg1"/>
        </a:solid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4" y="1609859"/>
            <a:ext cx="4173268" cy="425003"/>
          </a:xfrm>
        </p:spPr>
        <p:txBody>
          <a:bodyPr/>
          <a:lstStyle>
            <a:lvl1pPr marL="0" indent="0" algn="l">
              <a:lnSpc>
                <a:spcPct val="100000"/>
              </a:lnSpc>
              <a:spcAft>
                <a:spcPts val="0"/>
              </a:spcAft>
              <a:buNone/>
              <a:defRPr sz="2200" cap="none" baseline="0">
                <a:solidFill>
                  <a:schemeClr val="tx2"/>
                </a:solidFill>
                <a:highlight>
                  <a:srgbClr val="84BEA6"/>
                </a:highlight>
                <a:latin typeface="Publico Headline Bold" panose="020408020605040602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2" name="Title 1">
            <a:extLst>
              <a:ext uri="{FF2B5EF4-FFF2-40B4-BE49-F238E27FC236}">
                <a16:creationId xmlns:a16="http://schemas.microsoft.com/office/drawing/2014/main" id="{3489AEAA-4976-E70E-9168-17F9B66AD0FE}"/>
              </a:ext>
            </a:extLst>
          </p:cNvPr>
          <p:cNvSpPr>
            <a:spLocks noGrp="1"/>
          </p:cNvSpPr>
          <p:nvPr>
            <p:ph type="title" hasCustomPrompt="1"/>
          </p:nvPr>
        </p:nvSpPr>
        <p:spPr/>
        <p:txBody>
          <a:bodyPr/>
          <a:lstStyle>
            <a:lvl1pPr>
              <a:defRPr/>
            </a:lvl1pPr>
          </a:lstStyle>
          <a:p>
            <a:r>
              <a:rPr lang="en-US"/>
              <a:t>Insert title here</a:t>
            </a:r>
            <a:endParaRPr lang="en-GB"/>
          </a:p>
        </p:txBody>
      </p:sp>
      <p:sp>
        <p:nvSpPr>
          <p:cNvPr id="6" name="Slide Number Placeholder 5">
            <a:extLst>
              <a:ext uri="{FF2B5EF4-FFF2-40B4-BE49-F238E27FC236}">
                <a16:creationId xmlns:a16="http://schemas.microsoft.com/office/drawing/2014/main" id="{C45B0C7C-5EF9-7572-93C3-924BA21B3861}"/>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743378956"/>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atapult Blank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p:nvPr userDrawn="1"/>
        </p:nvSpPr>
        <p:spPr>
          <a:xfrm>
            <a:off x="1036674" y="271130"/>
            <a:ext cx="526312" cy="531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Slide Number Placeholder 5">
            <a:extLst>
              <a:ext uri="{FF2B5EF4-FFF2-40B4-BE49-F238E27FC236}">
                <a16:creationId xmlns:a16="http://schemas.microsoft.com/office/drawing/2014/main" id="{B75F03EC-8F13-9544-1DBF-F1F65231BB3B}"/>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Tree>
    <p:extLst>
      <p:ext uri="{BB962C8B-B14F-4D97-AF65-F5344CB8AC3E}">
        <p14:creationId xmlns:p14="http://schemas.microsoft.com/office/powerpoint/2010/main" val="3779516238"/>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7082871" cy="1053137"/>
          </a:xfrm>
        </p:spPr>
        <p:txBody>
          <a:bodyPr/>
          <a:lstStyle/>
          <a:p>
            <a:r>
              <a:rPr lang="en-US"/>
              <a:t>Insert title here</a:t>
            </a:r>
            <a:endParaRPr lang="en-GB"/>
          </a:p>
        </p:txBody>
      </p:sp>
      <p:sp>
        <p:nvSpPr>
          <p:cNvPr id="5" name="Slide Number Placeholder 5">
            <a:extLst>
              <a:ext uri="{FF2B5EF4-FFF2-40B4-BE49-F238E27FC236}">
                <a16:creationId xmlns:a16="http://schemas.microsoft.com/office/drawing/2014/main" id="{FE4F9540-22FB-236C-F13F-083EE11978BB}"/>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955983239"/>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W/ Black Header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Title 1">
            <a:extLst>
              <a:ext uri="{FF2B5EF4-FFF2-40B4-BE49-F238E27FC236}">
                <a16:creationId xmlns:a16="http://schemas.microsoft.com/office/drawing/2014/main" id="{50BFE4F5-C74E-4654-A422-E2EC2B90A327}"/>
              </a:ext>
            </a:extLst>
          </p:cNvPr>
          <p:cNvSpPr>
            <a:spLocks noGrp="1"/>
          </p:cNvSpPr>
          <p:nvPr>
            <p:ph type="title" hasCustomPrompt="1"/>
          </p:nvPr>
        </p:nvSpPr>
        <p:spPr>
          <a:xfrm>
            <a:off x="646112" y="308169"/>
            <a:ext cx="6339479" cy="690638"/>
          </a:xfrm>
        </p:spPr>
        <p:txBody>
          <a:bodyPr/>
          <a:lstStyle/>
          <a:p>
            <a:r>
              <a:rPr lang="en-US"/>
              <a:t>Insert title here</a:t>
            </a:r>
            <a:endParaRPr lang="en-GB"/>
          </a:p>
        </p:txBody>
      </p:sp>
      <p:sp>
        <p:nvSpPr>
          <p:cNvPr id="9" name="Slide Number Placeholder 5">
            <a:extLst>
              <a:ext uri="{FF2B5EF4-FFF2-40B4-BE49-F238E27FC236}">
                <a16:creationId xmlns:a16="http://schemas.microsoft.com/office/drawing/2014/main" id="{EC488303-3438-B857-BF05-D887F882BD3A}"/>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471402110"/>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W/ Green Title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Title 1">
            <a:extLst>
              <a:ext uri="{FF2B5EF4-FFF2-40B4-BE49-F238E27FC236}">
                <a16:creationId xmlns:a16="http://schemas.microsoft.com/office/drawing/2014/main" id="{50BFE4F5-C74E-4654-A422-E2EC2B90A327}"/>
              </a:ext>
            </a:extLst>
          </p:cNvPr>
          <p:cNvSpPr>
            <a:spLocks noGrp="1"/>
          </p:cNvSpPr>
          <p:nvPr>
            <p:ph type="title" hasCustomPrompt="1"/>
          </p:nvPr>
        </p:nvSpPr>
        <p:spPr>
          <a:xfrm>
            <a:off x="646112" y="308169"/>
            <a:ext cx="6350111" cy="690638"/>
          </a:xfrm>
        </p:spPr>
        <p:txBody>
          <a:bodyPr/>
          <a:lstStyle>
            <a:lvl1pPr>
              <a:defRPr>
                <a:solidFill>
                  <a:schemeClr val="accent1"/>
                </a:solidFill>
              </a:defRPr>
            </a:lvl1pPr>
          </a:lstStyle>
          <a:p>
            <a:r>
              <a:rPr lang="en-US"/>
              <a:t>Insert title here</a:t>
            </a:r>
            <a:endParaRPr lang="en-GB"/>
          </a:p>
        </p:txBody>
      </p:sp>
      <p:sp>
        <p:nvSpPr>
          <p:cNvPr id="9" name="Slide Number Placeholder 5">
            <a:extLst>
              <a:ext uri="{FF2B5EF4-FFF2-40B4-BE49-F238E27FC236}">
                <a16:creationId xmlns:a16="http://schemas.microsoft.com/office/drawing/2014/main" id="{3B2B2867-5BF1-EC5C-56FC-71ABA8E808A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975648548"/>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ck Text Slid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39999"/>
            <a:ext cx="5449887" cy="4140001"/>
          </a:xfrm>
        </p:spPr>
        <p:txBody>
          <a:bodyPr anchor="t"/>
          <a:lstStyle>
            <a:lvl1pPr algn="l">
              <a:lnSpc>
                <a:spcPct val="79000"/>
              </a:lnSpc>
              <a:defRPr sz="8000">
                <a:solidFill>
                  <a:schemeClr val="bg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2" name="Text Placeholder 11">
            <a:extLst>
              <a:ext uri="{FF2B5EF4-FFF2-40B4-BE49-F238E27FC236}">
                <a16:creationId xmlns:a16="http://schemas.microsoft.com/office/drawing/2014/main" id="{443241CC-9375-4ECC-2E5F-0E9831CB90A1}"/>
              </a:ext>
            </a:extLst>
          </p:cNvPr>
          <p:cNvSpPr>
            <a:spLocks noGrp="1" noRot="1" noMove="1" noResize="1" noEditPoints="1" noAdjustHandles="1" noChangeArrowheads="1" noChangeShapeType="1"/>
          </p:cNvSpPr>
          <p:nvPr>
            <p:ph type="body" sz="quarter" idx="12"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grpSp>
        <p:nvGrpSpPr>
          <p:cNvPr id="13" name="Group 12">
            <a:extLst>
              <a:ext uri="{FF2B5EF4-FFF2-40B4-BE49-F238E27FC236}">
                <a16:creationId xmlns:a16="http://schemas.microsoft.com/office/drawing/2014/main" id="{8E9712F9-581A-BA11-4C73-6F71290C901A}"/>
              </a:ext>
            </a:extLst>
          </p:cNvPr>
          <p:cNvGrpSpPr/>
          <p:nvPr userDrawn="1"/>
        </p:nvGrpSpPr>
        <p:grpSpPr>
          <a:xfrm>
            <a:off x="-3736492" y="0"/>
            <a:ext cx="3507558" cy="3745276"/>
            <a:chOff x="838199" y="1150070"/>
            <a:chExt cx="3507558" cy="3745276"/>
          </a:xfrm>
          <a:solidFill>
            <a:schemeClr val="tx1"/>
          </a:solidFill>
        </p:grpSpPr>
        <p:sp>
          <p:nvSpPr>
            <p:cNvPr id="14" name="Rectangle 13">
              <a:extLst>
                <a:ext uri="{FF2B5EF4-FFF2-40B4-BE49-F238E27FC236}">
                  <a16:creationId xmlns:a16="http://schemas.microsoft.com/office/drawing/2014/main" id="{21856AC0-54C8-82FE-A137-04FBA11A081B}"/>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15" name="TextBox 14">
              <a:extLst>
                <a:ext uri="{FF2B5EF4-FFF2-40B4-BE49-F238E27FC236}">
                  <a16:creationId xmlns:a16="http://schemas.microsoft.com/office/drawing/2014/main" id="{D2119A16-5976-49AD-1098-C694F64D831C}"/>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16" name="Rectangle 15">
              <a:extLst>
                <a:ext uri="{FF2B5EF4-FFF2-40B4-BE49-F238E27FC236}">
                  <a16:creationId xmlns:a16="http://schemas.microsoft.com/office/drawing/2014/main" id="{881778F4-1A4B-1C51-C19E-CFCB309239B5}"/>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17" name="TextBox 16">
              <a:extLst>
                <a:ext uri="{FF2B5EF4-FFF2-40B4-BE49-F238E27FC236}">
                  <a16:creationId xmlns:a16="http://schemas.microsoft.com/office/drawing/2014/main" id="{ABF4E1EE-CE7B-1CFB-316F-26CD7F786453}"/>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18" name="TextBox 17">
              <a:extLst>
                <a:ext uri="{FF2B5EF4-FFF2-40B4-BE49-F238E27FC236}">
                  <a16:creationId xmlns:a16="http://schemas.microsoft.com/office/drawing/2014/main" id="{268D1825-ACEC-A3EE-13FC-C0AD32E2DF85}"/>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19" name="TextBox 18">
              <a:extLst>
                <a:ext uri="{FF2B5EF4-FFF2-40B4-BE49-F238E27FC236}">
                  <a16:creationId xmlns:a16="http://schemas.microsoft.com/office/drawing/2014/main" id="{DF71DD10-6B1D-C09B-C870-1F1E40DF8EA9}"/>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0" name="TextBox 19">
              <a:extLst>
                <a:ext uri="{FF2B5EF4-FFF2-40B4-BE49-F238E27FC236}">
                  <a16:creationId xmlns:a16="http://schemas.microsoft.com/office/drawing/2014/main" id="{86F88F67-037C-10F3-3F00-85B4ED04540F}"/>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1" name="TextBox 20">
              <a:extLst>
                <a:ext uri="{FF2B5EF4-FFF2-40B4-BE49-F238E27FC236}">
                  <a16:creationId xmlns:a16="http://schemas.microsoft.com/office/drawing/2014/main" id="{BAD3C7CA-71D1-4562-D4B4-835B0A989A25}"/>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24" name="Slide Number Placeholder 5">
            <a:extLst>
              <a:ext uri="{FF2B5EF4-FFF2-40B4-BE49-F238E27FC236}">
                <a16:creationId xmlns:a16="http://schemas.microsoft.com/office/drawing/2014/main" id="{141EBE57-003E-3438-B748-3D3DFCDB097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853309837"/>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 Tit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39999"/>
            <a:ext cx="5449887" cy="4140001"/>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2" name="Text Placeholder 11">
            <a:extLst>
              <a:ext uri="{FF2B5EF4-FFF2-40B4-BE49-F238E27FC236}">
                <a16:creationId xmlns:a16="http://schemas.microsoft.com/office/drawing/2014/main" id="{443241CC-9375-4ECC-2E5F-0E9831CB90A1}"/>
              </a:ext>
            </a:extLst>
          </p:cNvPr>
          <p:cNvSpPr>
            <a:spLocks noGrp="1" noRot="1" noMove="1" noResize="1" noEditPoints="1" noAdjustHandles="1" noChangeArrowheads="1" noChangeShapeType="1"/>
          </p:cNvSpPr>
          <p:nvPr>
            <p:ph type="body" sz="quarter" idx="12"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grpSp>
        <p:nvGrpSpPr>
          <p:cNvPr id="13" name="Group 12">
            <a:extLst>
              <a:ext uri="{FF2B5EF4-FFF2-40B4-BE49-F238E27FC236}">
                <a16:creationId xmlns:a16="http://schemas.microsoft.com/office/drawing/2014/main" id="{8E9712F9-581A-BA11-4C73-6F71290C901A}"/>
              </a:ext>
            </a:extLst>
          </p:cNvPr>
          <p:cNvGrpSpPr/>
          <p:nvPr userDrawn="1"/>
        </p:nvGrpSpPr>
        <p:grpSpPr>
          <a:xfrm>
            <a:off x="-3736492" y="0"/>
            <a:ext cx="3507558" cy="3745276"/>
            <a:chOff x="838199" y="1150070"/>
            <a:chExt cx="3507558" cy="3745276"/>
          </a:xfrm>
          <a:solidFill>
            <a:schemeClr val="tx1"/>
          </a:solidFill>
        </p:grpSpPr>
        <p:sp>
          <p:nvSpPr>
            <p:cNvPr id="14" name="Rectangle 13">
              <a:extLst>
                <a:ext uri="{FF2B5EF4-FFF2-40B4-BE49-F238E27FC236}">
                  <a16:creationId xmlns:a16="http://schemas.microsoft.com/office/drawing/2014/main" id="{21856AC0-54C8-82FE-A137-04FBA11A081B}"/>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15" name="TextBox 14">
              <a:extLst>
                <a:ext uri="{FF2B5EF4-FFF2-40B4-BE49-F238E27FC236}">
                  <a16:creationId xmlns:a16="http://schemas.microsoft.com/office/drawing/2014/main" id="{D2119A16-5976-49AD-1098-C694F64D831C}"/>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16" name="Rectangle 15">
              <a:extLst>
                <a:ext uri="{FF2B5EF4-FFF2-40B4-BE49-F238E27FC236}">
                  <a16:creationId xmlns:a16="http://schemas.microsoft.com/office/drawing/2014/main" id="{881778F4-1A4B-1C51-C19E-CFCB309239B5}"/>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17" name="TextBox 16">
              <a:extLst>
                <a:ext uri="{FF2B5EF4-FFF2-40B4-BE49-F238E27FC236}">
                  <a16:creationId xmlns:a16="http://schemas.microsoft.com/office/drawing/2014/main" id="{ABF4E1EE-CE7B-1CFB-316F-26CD7F786453}"/>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18" name="TextBox 17">
              <a:extLst>
                <a:ext uri="{FF2B5EF4-FFF2-40B4-BE49-F238E27FC236}">
                  <a16:creationId xmlns:a16="http://schemas.microsoft.com/office/drawing/2014/main" id="{268D1825-ACEC-A3EE-13FC-C0AD32E2DF85}"/>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19" name="TextBox 18">
              <a:extLst>
                <a:ext uri="{FF2B5EF4-FFF2-40B4-BE49-F238E27FC236}">
                  <a16:creationId xmlns:a16="http://schemas.microsoft.com/office/drawing/2014/main" id="{DF71DD10-6B1D-C09B-C870-1F1E40DF8EA9}"/>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0" name="TextBox 19">
              <a:extLst>
                <a:ext uri="{FF2B5EF4-FFF2-40B4-BE49-F238E27FC236}">
                  <a16:creationId xmlns:a16="http://schemas.microsoft.com/office/drawing/2014/main" id="{86F88F67-037C-10F3-3F00-85B4ED04540F}"/>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1" name="TextBox 20">
              <a:extLst>
                <a:ext uri="{FF2B5EF4-FFF2-40B4-BE49-F238E27FC236}">
                  <a16:creationId xmlns:a16="http://schemas.microsoft.com/office/drawing/2014/main" id="{BAD3C7CA-71D1-4562-D4B4-835B0A989A25}"/>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24" name="Slide Number Placeholder 5">
            <a:extLst>
              <a:ext uri="{FF2B5EF4-FFF2-40B4-BE49-F238E27FC236}">
                <a16:creationId xmlns:a16="http://schemas.microsoft.com/office/drawing/2014/main" id="{6A30C65B-12F1-40D0-47FB-47054D322AC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60359825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con Text Slide ">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2385060"/>
            <a:ext cx="5449887" cy="3194940"/>
          </a:xfrm>
        </p:spPr>
        <p:txBody>
          <a:bodyPr anchor="t"/>
          <a:lstStyle>
            <a:lvl1pPr algn="l">
              <a:lnSpc>
                <a:spcPct val="79000"/>
              </a:lnSpc>
              <a:defRPr sz="8000" baseline="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8" name="Picture 7">
            <a:extLst>
              <a:ext uri="{FF2B5EF4-FFF2-40B4-BE49-F238E27FC236}">
                <a16:creationId xmlns:a16="http://schemas.microsoft.com/office/drawing/2014/main" id="{CC42B40A-587D-4E5B-BF1C-0852C72B788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92440" y="5760960"/>
            <a:ext cx="1781277" cy="565986"/>
          </a:xfrm>
          <a:prstGeom prst="rect">
            <a:avLst/>
          </a:prstGeom>
        </p:spPr>
      </p:pic>
      <p:sp>
        <p:nvSpPr>
          <p:cNvPr id="9" name="Text Placeholder 8">
            <a:extLst>
              <a:ext uri="{FF2B5EF4-FFF2-40B4-BE49-F238E27FC236}">
                <a16:creationId xmlns:a16="http://schemas.microsoft.com/office/drawing/2014/main" id="{806E19C8-5B6C-8B63-373E-8FEED177843D}"/>
              </a:ext>
            </a:extLst>
          </p:cNvPr>
          <p:cNvSpPr>
            <a:spLocks noGrp="1"/>
          </p:cNvSpPr>
          <p:nvPr>
            <p:ph type="body" sz="quarter" idx="10" hasCustomPrompt="1"/>
          </p:nvPr>
        </p:nvSpPr>
        <p:spPr>
          <a:xfrm>
            <a:off x="1141413" y="1196340"/>
            <a:ext cx="1051560" cy="1051560"/>
          </a:xfrm>
          <a:custGeom>
            <a:avLst/>
            <a:gdLst>
              <a:gd name="connsiteX0" fmla="*/ 525780 w 1051560"/>
              <a:gd name="connsiteY0" fmla="*/ 0 h 1051560"/>
              <a:gd name="connsiteX1" fmla="*/ 1051560 w 1051560"/>
              <a:gd name="connsiteY1" fmla="*/ 525780 h 1051560"/>
              <a:gd name="connsiteX2" fmla="*/ 525780 w 1051560"/>
              <a:gd name="connsiteY2" fmla="*/ 1051560 h 1051560"/>
              <a:gd name="connsiteX3" fmla="*/ 0 w 1051560"/>
              <a:gd name="connsiteY3" fmla="*/ 525780 h 1051560"/>
              <a:gd name="connsiteX4" fmla="*/ 525780 w 1051560"/>
              <a:gd name="connsiteY4" fmla="*/ 0 h 105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560" h="1051560">
                <a:moveTo>
                  <a:pt x="525780" y="0"/>
                </a:moveTo>
                <a:cubicBezTo>
                  <a:pt x="816160" y="0"/>
                  <a:pt x="1051560" y="235400"/>
                  <a:pt x="1051560" y="525780"/>
                </a:cubicBezTo>
                <a:cubicBezTo>
                  <a:pt x="1051560" y="816160"/>
                  <a:pt x="816160" y="1051560"/>
                  <a:pt x="525780" y="1051560"/>
                </a:cubicBezTo>
                <a:cubicBezTo>
                  <a:pt x="235400" y="1051560"/>
                  <a:pt x="0" y="816160"/>
                  <a:pt x="0" y="525780"/>
                </a:cubicBezTo>
                <a:cubicBezTo>
                  <a:pt x="0" y="235400"/>
                  <a:pt x="235400" y="0"/>
                  <a:pt x="525780" y="0"/>
                </a:cubicBezTo>
                <a:close/>
              </a:path>
            </a:pathLst>
          </a:custGeom>
          <a:solidFill>
            <a:schemeClr val="accent1"/>
          </a:solidFill>
        </p:spPr>
        <p:txBody>
          <a:bodyPr wrap="square">
            <a:noAutofit/>
          </a:bodyPr>
          <a:lstStyle>
            <a:lvl1pPr>
              <a:defRPr/>
            </a:lvl1pPr>
          </a:lstStyle>
          <a:p>
            <a:pPr lvl="0"/>
            <a:r>
              <a:rPr lang="en-US"/>
              <a:t> </a:t>
            </a:r>
          </a:p>
        </p:txBody>
      </p:sp>
      <p:sp>
        <p:nvSpPr>
          <p:cNvPr id="10" name="Picture Placeholder 84">
            <a:extLst>
              <a:ext uri="{FF2B5EF4-FFF2-40B4-BE49-F238E27FC236}">
                <a16:creationId xmlns:a16="http://schemas.microsoft.com/office/drawing/2014/main" id="{135F9F13-0585-AB04-D6E0-529A73985B43}"/>
              </a:ext>
            </a:extLst>
          </p:cNvPr>
          <p:cNvSpPr>
            <a:spLocks noGrp="1"/>
          </p:cNvSpPr>
          <p:nvPr>
            <p:ph type="pic" sz="quarter" idx="23" hasCustomPrompt="1"/>
          </p:nvPr>
        </p:nvSpPr>
        <p:spPr>
          <a:xfrm>
            <a:off x="1253193" y="1308121"/>
            <a:ext cx="827999" cy="827999"/>
          </a:xfrm>
          <a:prstGeom prst="ellipse">
            <a:avLst/>
          </a:prstGeom>
        </p:spPr>
        <p:txBody>
          <a:bodyPr anchor="ctr"/>
          <a:lstStyle>
            <a:lvl1pPr algn="ctr">
              <a:defRPr>
                <a:solidFill>
                  <a:schemeClr val="bg1"/>
                </a:solidFill>
              </a:defRPr>
            </a:lvl1pPr>
          </a:lstStyle>
          <a:p>
            <a:r>
              <a:rPr lang="en-US"/>
              <a:t>Click to insert icon</a:t>
            </a:r>
          </a:p>
        </p:txBody>
      </p:sp>
      <p:sp>
        <p:nvSpPr>
          <p:cNvPr id="12" name="Slide Number Placeholder 5">
            <a:extLst>
              <a:ext uri="{FF2B5EF4-FFF2-40B4-BE49-F238E27FC236}">
                <a16:creationId xmlns:a16="http://schemas.microsoft.com/office/drawing/2014/main" id="{C3A75F71-2409-86B5-320A-8997897013C7}"/>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05647556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Text w/ Two Logos">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2385060"/>
            <a:ext cx="10353191" cy="2339340"/>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482868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8" name="Picture 7">
            <a:extLst>
              <a:ext uri="{FF2B5EF4-FFF2-40B4-BE49-F238E27FC236}">
                <a16:creationId xmlns:a16="http://schemas.microsoft.com/office/drawing/2014/main" id="{CC42B40A-587D-4E5B-BF1C-0852C72B788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92440" y="5760960"/>
            <a:ext cx="1781277" cy="565986"/>
          </a:xfrm>
          <a:prstGeom prst="rect">
            <a:avLst/>
          </a:prstGeom>
        </p:spPr>
      </p:pic>
      <p:sp>
        <p:nvSpPr>
          <p:cNvPr id="9" name="Text Placeholder 8">
            <a:extLst>
              <a:ext uri="{FF2B5EF4-FFF2-40B4-BE49-F238E27FC236}">
                <a16:creationId xmlns:a16="http://schemas.microsoft.com/office/drawing/2014/main" id="{806E19C8-5B6C-8B63-373E-8FEED177843D}"/>
              </a:ext>
            </a:extLst>
          </p:cNvPr>
          <p:cNvSpPr>
            <a:spLocks noGrp="1"/>
          </p:cNvSpPr>
          <p:nvPr>
            <p:ph type="body" sz="quarter" idx="10" hasCustomPrompt="1"/>
          </p:nvPr>
        </p:nvSpPr>
        <p:spPr>
          <a:xfrm>
            <a:off x="1141413" y="1196340"/>
            <a:ext cx="1051560" cy="1051560"/>
          </a:xfrm>
          <a:custGeom>
            <a:avLst/>
            <a:gdLst>
              <a:gd name="connsiteX0" fmla="*/ 525780 w 1051560"/>
              <a:gd name="connsiteY0" fmla="*/ 0 h 1051560"/>
              <a:gd name="connsiteX1" fmla="*/ 1051560 w 1051560"/>
              <a:gd name="connsiteY1" fmla="*/ 525780 h 1051560"/>
              <a:gd name="connsiteX2" fmla="*/ 525780 w 1051560"/>
              <a:gd name="connsiteY2" fmla="*/ 1051560 h 1051560"/>
              <a:gd name="connsiteX3" fmla="*/ 0 w 1051560"/>
              <a:gd name="connsiteY3" fmla="*/ 525780 h 1051560"/>
              <a:gd name="connsiteX4" fmla="*/ 525780 w 1051560"/>
              <a:gd name="connsiteY4" fmla="*/ 0 h 105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560" h="1051560">
                <a:moveTo>
                  <a:pt x="525780" y="0"/>
                </a:moveTo>
                <a:cubicBezTo>
                  <a:pt x="816160" y="0"/>
                  <a:pt x="1051560" y="235400"/>
                  <a:pt x="1051560" y="525780"/>
                </a:cubicBezTo>
                <a:cubicBezTo>
                  <a:pt x="1051560" y="816160"/>
                  <a:pt x="816160" y="1051560"/>
                  <a:pt x="525780" y="1051560"/>
                </a:cubicBezTo>
                <a:cubicBezTo>
                  <a:pt x="235400" y="1051560"/>
                  <a:pt x="0" y="816160"/>
                  <a:pt x="0" y="525780"/>
                </a:cubicBezTo>
                <a:cubicBezTo>
                  <a:pt x="0" y="235400"/>
                  <a:pt x="235400" y="0"/>
                  <a:pt x="525780" y="0"/>
                </a:cubicBezTo>
                <a:close/>
              </a:path>
            </a:pathLst>
          </a:custGeom>
          <a:solidFill>
            <a:schemeClr val="accent1"/>
          </a:solidFill>
        </p:spPr>
        <p:txBody>
          <a:bodyPr wrap="square">
            <a:noAutofit/>
          </a:bodyPr>
          <a:lstStyle>
            <a:lvl1pPr>
              <a:defRPr/>
            </a:lvl1pPr>
          </a:lstStyle>
          <a:p>
            <a:pPr lvl="0"/>
            <a:r>
              <a:rPr lang="en-US"/>
              <a:t> </a:t>
            </a:r>
          </a:p>
        </p:txBody>
      </p:sp>
      <p:sp>
        <p:nvSpPr>
          <p:cNvPr id="10" name="Picture Placeholder 84">
            <a:extLst>
              <a:ext uri="{FF2B5EF4-FFF2-40B4-BE49-F238E27FC236}">
                <a16:creationId xmlns:a16="http://schemas.microsoft.com/office/drawing/2014/main" id="{135F9F13-0585-AB04-D6E0-529A73985B43}"/>
              </a:ext>
            </a:extLst>
          </p:cNvPr>
          <p:cNvSpPr>
            <a:spLocks noGrp="1"/>
          </p:cNvSpPr>
          <p:nvPr>
            <p:ph type="pic" sz="quarter" idx="23" hasCustomPrompt="1"/>
          </p:nvPr>
        </p:nvSpPr>
        <p:spPr>
          <a:xfrm>
            <a:off x="1253193" y="1308121"/>
            <a:ext cx="827999" cy="827999"/>
          </a:xfrm>
          <a:prstGeom prst="ellipse">
            <a:avLst/>
          </a:prstGeom>
        </p:spPr>
        <p:txBody>
          <a:bodyPr anchor="ctr"/>
          <a:lstStyle>
            <a:lvl1pPr algn="ctr">
              <a:defRPr>
                <a:solidFill>
                  <a:schemeClr val="bg1"/>
                </a:solidFill>
              </a:defRPr>
            </a:lvl1pPr>
          </a:lstStyle>
          <a:p>
            <a:r>
              <a:rPr lang="en-US"/>
              <a:t>Click to insert icon</a:t>
            </a:r>
          </a:p>
        </p:txBody>
      </p:sp>
      <p:sp>
        <p:nvSpPr>
          <p:cNvPr id="7" name="Picture Placeholder 10">
            <a:extLst>
              <a:ext uri="{FF2B5EF4-FFF2-40B4-BE49-F238E27FC236}">
                <a16:creationId xmlns:a16="http://schemas.microsoft.com/office/drawing/2014/main" id="{61E3EDA1-E8B8-5B43-FFC4-448CA464EDDC}"/>
              </a:ext>
            </a:extLst>
          </p:cNvPr>
          <p:cNvSpPr>
            <a:spLocks noGrp="1"/>
          </p:cNvSpPr>
          <p:nvPr>
            <p:ph type="pic" sz="quarter" idx="14" hasCustomPrompt="1"/>
          </p:nvPr>
        </p:nvSpPr>
        <p:spPr>
          <a:xfrm>
            <a:off x="1141413" y="5760960"/>
            <a:ext cx="1781277" cy="565986"/>
          </a:xfrm>
        </p:spPr>
        <p:txBody>
          <a:bodyPr anchor="ctr"/>
          <a:lstStyle>
            <a:lvl1pPr algn="ctr">
              <a:defRPr/>
            </a:lvl1pPr>
          </a:lstStyle>
          <a:p>
            <a:r>
              <a:rPr lang="en-US"/>
              <a:t>Click to insert logo here</a:t>
            </a:r>
          </a:p>
        </p:txBody>
      </p:sp>
      <p:sp>
        <p:nvSpPr>
          <p:cNvPr id="13" name="Picture Placeholder 10">
            <a:extLst>
              <a:ext uri="{FF2B5EF4-FFF2-40B4-BE49-F238E27FC236}">
                <a16:creationId xmlns:a16="http://schemas.microsoft.com/office/drawing/2014/main" id="{800AEFEE-343E-46F6-B4DD-9F2E60150B23}"/>
              </a:ext>
            </a:extLst>
          </p:cNvPr>
          <p:cNvSpPr>
            <a:spLocks noGrp="1"/>
          </p:cNvSpPr>
          <p:nvPr>
            <p:ph type="pic" sz="quarter" idx="24" hasCustomPrompt="1"/>
          </p:nvPr>
        </p:nvSpPr>
        <p:spPr>
          <a:xfrm>
            <a:off x="3181092" y="5760960"/>
            <a:ext cx="1781277" cy="565986"/>
          </a:xfrm>
        </p:spPr>
        <p:txBody>
          <a:bodyPr anchor="ctr"/>
          <a:lstStyle>
            <a:lvl1pPr algn="ctr">
              <a:defRPr/>
            </a:lvl1pPr>
          </a:lstStyle>
          <a:p>
            <a:r>
              <a:rPr lang="en-US"/>
              <a:t>Click to insert logo here</a:t>
            </a:r>
          </a:p>
        </p:txBody>
      </p:sp>
      <p:sp>
        <p:nvSpPr>
          <p:cNvPr id="14" name="Slide Number Placeholder 5">
            <a:extLst>
              <a:ext uri="{FF2B5EF4-FFF2-40B4-BE49-F238E27FC236}">
                <a16:creationId xmlns:a16="http://schemas.microsoft.com/office/drawing/2014/main" id="{FCB786AD-3289-BBE4-74CC-F6A85F808B88}"/>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85262577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Image Left">
    <p:bg>
      <p:bgPr>
        <a:solidFill>
          <a:schemeClr val="bg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AC671AC-221D-4CA2-8ECC-6DB4D509EE51}"/>
              </a:ext>
            </a:extLst>
          </p:cNvPr>
          <p:cNvSpPr>
            <a:spLocks noGrp="1"/>
          </p:cNvSpPr>
          <p:nvPr>
            <p:ph type="pic" sz="quarter" idx="11"/>
          </p:nvPr>
        </p:nvSpPr>
        <p:spPr>
          <a:xfrm>
            <a:off x="1141413" y="316800"/>
            <a:ext cx="4954587" cy="6224400"/>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6447600" y="1440000"/>
            <a:ext cx="5098288" cy="3950866"/>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11" name="Subtitle 2">
            <a:extLst>
              <a:ext uri="{FF2B5EF4-FFF2-40B4-BE49-F238E27FC236}">
                <a16:creationId xmlns:a16="http://schemas.microsoft.com/office/drawing/2014/main" id="{1803AA99-277A-48CA-B403-93EF373AC35E}"/>
              </a:ext>
            </a:extLst>
          </p:cNvPr>
          <p:cNvSpPr>
            <a:spLocks noGrp="1"/>
          </p:cNvSpPr>
          <p:nvPr>
            <p:ph type="subTitle" idx="1" hasCustomPrompt="1"/>
          </p:nvPr>
        </p:nvSpPr>
        <p:spPr>
          <a:xfrm>
            <a:off x="6447600" y="5580000"/>
            <a:ext cx="3051241"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8" name="Slide Number Placeholder 5">
            <a:extLst>
              <a:ext uri="{FF2B5EF4-FFF2-40B4-BE49-F238E27FC236}">
                <a16:creationId xmlns:a16="http://schemas.microsoft.com/office/drawing/2014/main" id="{BBCAFD9C-35DC-D04D-5002-08926B9346A6}"/>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810065995"/>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xt Slide Spark Lef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6447600" y="1440000"/>
            <a:ext cx="5098288" cy="3950866"/>
          </a:xfrm>
        </p:spPr>
        <p:txBody>
          <a:bodyPr anchor="t"/>
          <a:lstStyle>
            <a:lvl1pPr algn="l">
              <a:lnSpc>
                <a:spcPct val="90000"/>
              </a:lnSpc>
              <a:defRPr sz="54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6447600" y="5580000"/>
            <a:ext cx="3051241"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8" name="Rectangle 7">
            <a:extLst>
              <a:ext uri="{FF2B5EF4-FFF2-40B4-BE49-F238E27FC236}">
                <a16:creationId xmlns:a16="http://schemas.microsoft.com/office/drawing/2014/main" id="{72D400DF-1C6E-B3FE-11FD-DB6ED39DBF32}"/>
              </a:ext>
            </a:extLst>
          </p:cNvPr>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9" name="Slide Number Placeholder 5">
            <a:extLst>
              <a:ext uri="{FF2B5EF4-FFF2-40B4-BE49-F238E27FC236}">
                <a16:creationId xmlns:a16="http://schemas.microsoft.com/office/drawing/2014/main" id="{90E11720-E61A-387C-3E30-1472020E2B9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412946326"/>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peaker Introduction">
    <p:bg>
      <p:bgPr>
        <a:solidFill>
          <a:schemeClr val="tx2"/>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726EE7E-54CA-4BB5-A029-E915DD23D073}"/>
              </a:ext>
            </a:extLst>
          </p:cNvPr>
          <p:cNvSpPr>
            <a:spLocks noGrp="1"/>
          </p:cNvSpPr>
          <p:nvPr>
            <p:ph type="body" sz="quarter" idx="10" hasCustomPrompt="1"/>
          </p:nvPr>
        </p:nvSpPr>
        <p:spPr>
          <a:xfrm>
            <a:off x="1141413" y="1224000"/>
            <a:ext cx="4054475" cy="2725740"/>
          </a:xfrm>
        </p:spPr>
        <p:txBody>
          <a:bodyPr/>
          <a:lstStyle>
            <a:lvl1pPr>
              <a:lnSpc>
                <a:spcPts val="6400"/>
              </a:lnSpc>
              <a:spcAft>
                <a:spcPts val="3685"/>
              </a:spcAft>
              <a:defRPr sz="6000" cap="all" baseline="0">
                <a:solidFill>
                  <a:schemeClr val="bg1"/>
                </a:solidFill>
                <a:latin typeface="+mj-lt"/>
              </a:defRPr>
            </a:lvl1pPr>
            <a:lvl2pPr>
              <a:lnSpc>
                <a:spcPct val="100000"/>
              </a:lnSpc>
              <a:spcAft>
                <a:spcPts val="0"/>
              </a:spcAft>
              <a:defRPr sz="2200" b="0">
                <a:solidFill>
                  <a:schemeClr val="bg1"/>
                </a:solidFill>
                <a:latin typeface="+mj-lt"/>
              </a:defRPr>
            </a:lvl2pPr>
          </a:lstStyle>
          <a:p>
            <a:pPr lvl="0"/>
            <a:r>
              <a:rPr lang="en-US"/>
              <a:t>Insert title here</a:t>
            </a:r>
          </a:p>
        </p:txBody>
      </p:sp>
      <p:sp>
        <p:nvSpPr>
          <p:cNvPr id="11" name="Picture Placeholder 10">
            <a:extLst>
              <a:ext uri="{FF2B5EF4-FFF2-40B4-BE49-F238E27FC236}">
                <a16:creationId xmlns:a16="http://schemas.microsoft.com/office/drawing/2014/main" id="{5BAB851D-31EF-44BE-B9AF-E0461272C525}"/>
              </a:ext>
            </a:extLst>
          </p:cNvPr>
          <p:cNvSpPr>
            <a:spLocks noGrp="1"/>
          </p:cNvSpPr>
          <p:nvPr>
            <p:ph type="pic" sz="quarter" idx="14"/>
          </p:nvPr>
        </p:nvSpPr>
        <p:spPr>
          <a:xfrm>
            <a:off x="1141413" y="5760960"/>
            <a:ext cx="1781277" cy="565986"/>
          </a:xfrm>
        </p:spPr>
        <p:txBody>
          <a:bodyPr/>
          <a:lstStyle/>
          <a:p>
            <a:r>
              <a:rPr lang="en-US"/>
              <a:t>Click icon to add picture</a:t>
            </a:r>
          </a:p>
        </p:txBody>
      </p:sp>
      <p:sp>
        <p:nvSpPr>
          <p:cNvPr id="10" name="Text Placeholder 9">
            <a:extLst>
              <a:ext uri="{FF2B5EF4-FFF2-40B4-BE49-F238E27FC236}">
                <a16:creationId xmlns:a16="http://schemas.microsoft.com/office/drawing/2014/main" id="{EA5FCAC0-4BEA-4837-AA66-60872CB32B55}"/>
              </a:ext>
            </a:extLst>
          </p:cNvPr>
          <p:cNvSpPr>
            <a:spLocks noGrp="1"/>
          </p:cNvSpPr>
          <p:nvPr>
            <p:ph type="body" sz="quarter" idx="12" hasCustomPrompt="1"/>
          </p:nvPr>
        </p:nvSpPr>
        <p:spPr>
          <a:xfrm>
            <a:off x="1141413" y="3949740"/>
            <a:ext cx="4054475" cy="1557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2" name="Rectangle 1">
            <a:extLst>
              <a:ext uri="{FF2B5EF4-FFF2-40B4-BE49-F238E27FC236}">
                <a16:creationId xmlns:a16="http://schemas.microsoft.com/office/drawing/2014/main" id="{89D3074A-7264-6975-DC3C-E960CF1EC0FB}"/>
              </a:ext>
            </a:extLst>
          </p:cNvPr>
          <p:cNvSpPr>
            <a:spLocks noGrp="1" noRot="1" noMove="1" noResize="1" noEditPoints="1" noAdjustHandles="1" noChangeArrowheads="1" noChangeShapeType="1"/>
          </p:cNvSpPr>
          <p:nvPr userDrawn="1"/>
        </p:nvSpPr>
        <p:spPr>
          <a:xfrm>
            <a:off x="11238614" y="361507"/>
            <a:ext cx="451884" cy="451884"/>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sz="1400">
              <a:solidFill>
                <a:schemeClr val="bg1"/>
              </a:solidFill>
            </a:endParaRPr>
          </a:p>
        </p:txBody>
      </p:sp>
      <p:sp>
        <p:nvSpPr>
          <p:cNvPr id="3" name="Rectangle 2">
            <a:extLst>
              <a:ext uri="{FF2B5EF4-FFF2-40B4-BE49-F238E27FC236}">
                <a16:creationId xmlns:a16="http://schemas.microsoft.com/office/drawing/2014/main" id="{4AA812C3-9555-DE56-716A-1B8DD58C153A}"/>
              </a:ext>
            </a:extLst>
          </p:cNvPr>
          <p:cNvSpPr>
            <a:spLocks noGrp="1" noRot="1" noMove="1" noResize="1" noEditPoints="1" noAdjustHandles="1" noChangeArrowheads="1" noChangeShapeType="1"/>
          </p:cNvSpPr>
          <p:nvPr userDrawn="1"/>
        </p:nvSpPr>
        <p:spPr>
          <a:xfrm>
            <a:off x="10850526" y="6326946"/>
            <a:ext cx="622004" cy="451884"/>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sz="1400">
              <a:solidFill>
                <a:schemeClr val="bg1"/>
              </a:solidFill>
            </a:endParaRPr>
          </a:p>
        </p:txBody>
      </p:sp>
      <p:sp>
        <p:nvSpPr>
          <p:cNvPr id="8" name="Picture Placeholder 18">
            <a:extLst>
              <a:ext uri="{FF2B5EF4-FFF2-40B4-BE49-F238E27FC236}">
                <a16:creationId xmlns:a16="http://schemas.microsoft.com/office/drawing/2014/main" id="{AB772CEC-75FB-57DB-7EE0-8DD4191716DE}"/>
              </a:ext>
            </a:extLst>
          </p:cNvPr>
          <p:cNvSpPr>
            <a:spLocks noGrp="1"/>
          </p:cNvSpPr>
          <p:nvPr>
            <p:ph type="pic" sz="quarter" idx="13"/>
          </p:nvPr>
        </p:nvSpPr>
        <p:spPr>
          <a:xfrm>
            <a:off x="5527038" y="1"/>
            <a:ext cx="6664963" cy="6857999"/>
          </a:xfrm>
          <a:custGeom>
            <a:avLst/>
            <a:gdLst>
              <a:gd name="connsiteX0" fmla="*/ 2376478 w 6664963"/>
              <a:gd name="connsiteY0" fmla="*/ 0 h 6857999"/>
              <a:gd name="connsiteX1" fmla="*/ 4957772 w 6664963"/>
              <a:gd name="connsiteY1" fmla="*/ 0 h 6857999"/>
              <a:gd name="connsiteX2" fmla="*/ 5094535 w 6664963"/>
              <a:gd name="connsiteY2" fmla="*/ 50056 h 6857999"/>
              <a:gd name="connsiteX3" fmla="*/ 6552103 w 6664963"/>
              <a:gd name="connsiteY3" fmla="*/ 1164965 h 6857999"/>
              <a:gd name="connsiteX4" fmla="*/ 6664963 w 6664963"/>
              <a:gd name="connsiteY4" fmla="*/ 1319716 h 6857999"/>
              <a:gd name="connsiteX5" fmla="*/ 6664963 w 6664963"/>
              <a:gd name="connsiteY5" fmla="*/ 5538285 h 6857999"/>
              <a:gd name="connsiteX6" fmla="*/ 6552103 w 6664963"/>
              <a:gd name="connsiteY6" fmla="*/ 5693036 h 6857999"/>
              <a:gd name="connsiteX7" fmla="*/ 5094535 w 6664963"/>
              <a:gd name="connsiteY7" fmla="*/ 6807944 h 6857999"/>
              <a:gd name="connsiteX8" fmla="*/ 4967585 w 6664963"/>
              <a:gd name="connsiteY8" fmla="*/ 6857999 h 6857999"/>
              <a:gd name="connsiteX9" fmla="*/ 2366665 w 6664963"/>
              <a:gd name="connsiteY9" fmla="*/ 6857999 h 6857999"/>
              <a:gd name="connsiteX10" fmla="*/ 2239715 w 6664963"/>
              <a:gd name="connsiteY10" fmla="*/ 6807944 h 6857999"/>
              <a:gd name="connsiteX11" fmla="*/ 0 w 6664963"/>
              <a:gd name="connsiteY11" fmla="*/ 3429000 h 6857999"/>
              <a:gd name="connsiteX12" fmla="*/ 2239715 w 6664963"/>
              <a:gd name="connsiteY12" fmla="*/ 500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64963" h="6857999">
                <a:moveTo>
                  <a:pt x="2376478" y="0"/>
                </a:moveTo>
                <a:lnTo>
                  <a:pt x="4957772" y="0"/>
                </a:lnTo>
                <a:lnTo>
                  <a:pt x="5094535" y="50056"/>
                </a:lnTo>
                <a:cubicBezTo>
                  <a:pt x="5670367" y="293612"/>
                  <a:pt x="6171041" y="680067"/>
                  <a:pt x="6552103" y="1164965"/>
                </a:cubicBezTo>
                <a:lnTo>
                  <a:pt x="6664963" y="1319716"/>
                </a:lnTo>
                <a:lnTo>
                  <a:pt x="6664963" y="5538285"/>
                </a:lnTo>
                <a:lnTo>
                  <a:pt x="6552103" y="5693036"/>
                </a:lnTo>
                <a:cubicBezTo>
                  <a:pt x="6171041" y="6177933"/>
                  <a:pt x="5670367" y="6564388"/>
                  <a:pt x="5094535" y="6807944"/>
                </a:cubicBezTo>
                <a:lnTo>
                  <a:pt x="4967585" y="6857999"/>
                </a:lnTo>
                <a:lnTo>
                  <a:pt x="2366665" y="6857999"/>
                </a:lnTo>
                <a:lnTo>
                  <a:pt x="2239715" y="6807944"/>
                </a:lnTo>
                <a:cubicBezTo>
                  <a:pt x="923529" y="6251244"/>
                  <a:pt x="0" y="4947973"/>
                  <a:pt x="0" y="3429000"/>
                </a:cubicBezTo>
                <a:cubicBezTo>
                  <a:pt x="0" y="1910027"/>
                  <a:pt x="923529" y="606756"/>
                  <a:pt x="2239715" y="50056"/>
                </a:cubicBezTo>
                <a:close/>
              </a:path>
            </a:pathLst>
          </a:custGeom>
          <a:solidFill>
            <a:srgbClr val="D9D9D9"/>
          </a:solidFill>
        </p:spPr>
        <p:txBody>
          <a:bodyPr wrap="square" anchor="ctr">
            <a:noAutofit/>
          </a:bodyPr>
          <a:lstStyle>
            <a:lvl1pPr algn="ctr">
              <a:defRPr/>
            </a:lvl1pPr>
          </a:lstStyle>
          <a:p>
            <a:r>
              <a:rPr lang="en-US"/>
              <a:t>Click icon to add picture</a:t>
            </a:r>
            <a:endParaRPr lang="en-GB"/>
          </a:p>
        </p:txBody>
      </p:sp>
    </p:spTree>
    <p:extLst>
      <p:ext uri="{BB962C8B-B14F-4D97-AF65-F5344CB8AC3E}">
        <p14:creationId xmlns:p14="http://schemas.microsoft.com/office/powerpoint/2010/main" val="1141501259"/>
      </p:ext>
    </p:extLst>
  </p:cSld>
  <p:clrMapOvr>
    <a:masterClrMapping/>
  </p:clrMapOvr>
  <p:transition>
    <p:fade/>
  </p:transition>
  <p:hf hdr="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lumMod val="85000"/>
          </a:schemeClr>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1BA5518-1C0C-60C8-5848-E84C41891946}"/>
              </a:ext>
            </a:extLst>
          </p:cNvPr>
          <p:cNvSpPr>
            <a:spLocks noGrp="1" noRot="1" noMove="1" noResize="1" noEditPoints="1" noAdjustHandles="1" noChangeArrowheads="1" noChangeShapeType="1"/>
          </p:cNvSpPr>
          <p:nvPr>
            <p:ph type="body" sz="quarter" idx="11" hasCustomPrompt="1"/>
          </p:nvPr>
        </p:nvSpPr>
        <p:spPr>
          <a:xfrm>
            <a:off x="0" y="0"/>
            <a:ext cx="12192000" cy="6858000"/>
          </a:xfrm>
          <a:custGeom>
            <a:avLst/>
            <a:gdLst>
              <a:gd name="connsiteX0" fmla="*/ 0 w 12192000"/>
              <a:gd name="connsiteY0" fmla="*/ 0 h 6858000"/>
              <a:gd name="connsiteX1" fmla="*/ 3817289 w 12192000"/>
              <a:gd name="connsiteY1" fmla="*/ 0 h 6858000"/>
              <a:gd name="connsiteX2" fmla="*/ 12192000 w 12192000"/>
              <a:gd name="connsiteY2" fmla="*/ 4828430 h 6858000"/>
              <a:gd name="connsiteX3" fmla="*/ 12192000 w 12192000"/>
              <a:gd name="connsiteY3" fmla="*/ 6858000 h 6858000"/>
              <a:gd name="connsiteX4" fmla="*/ 0 w 1219200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6858000">
                <a:moveTo>
                  <a:pt x="0" y="0"/>
                </a:moveTo>
                <a:lnTo>
                  <a:pt x="3817289" y="0"/>
                </a:lnTo>
                <a:lnTo>
                  <a:pt x="12192000" y="4828430"/>
                </a:lnTo>
                <a:lnTo>
                  <a:pt x="12192000" y="6858000"/>
                </a:lnTo>
                <a:lnTo>
                  <a:pt x="0" y="6858000"/>
                </a:lnTo>
                <a:close/>
              </a:path>
            </a:pathLst>
          </a:custGeom>
          <a:solidFill>
            <a:schemeClr val="bg1"/>
          </a:solidFill>
        </p:spPr>
        <p:txBody>
          <a:bodyPr wrap="square">
            <a:noAutofit/>
          </a:bodyPr>
          <a:lstStyle>
            <a:lvl1pPr>
              <a:defRPr/>
            </a:lvl1pPr>
          </a:lstStyle>
          <a:p>
            <a:pPr lvl="0"/>
            <a:r>
              <a:rPr lang="en-US"/>
              <a:t> </a:t>
            </a:r>
          </a:p>
        </p:txBody>
      </p:sp>
      <p:sp>
        <p:nvSpPr>
          <p:cNvPr id="4" name="Date Placeholder 3">
            <a:extLst>
              <a:ext uri="{FF2B5EF4-FFF2-40B4-BE49-F238E27FC236}">
                <a16:creationId xmlns:a16="http://schemas.microsoft.com/office/drawing/2014/main" id="{1E2103F4-508A-4DC2-804E-AB2C634147F2}"/>
              </a:ext>
            </a:extLst>
          </p:cNvPr>
          <p:cNvSpPr>
            <a:spLocks noGrp="1"/>
          </p:cNvSpPr>
          <p:nvPr>
            <p:ph type="dt" sz="half" idx="10"/>
          </p:nvPr>
        </p:nvSpPr>
        <p:spPr>
          <a:xfrm>
            <a:off x="1141413" y="450001"/>
            <a:ext cx="2743200" cy="231037"/>
          </a:xfrm>
        </p:spPr>
        <p:txBody>
          <a:bodyPr/>
          <a:lstStyle>
            <a:lvl1pPr>
              <a:defRPr>
                <a:solidFill>
                  <a:schemeClr val="tx2"/>
                </a:solidFill>
              </a:defRPr>
            </a:lvl1pPr>
          </a:lstStyle>
          <a:p>
            <a:fld id="{34C409D7-81F3-415F-A3F6-12C92C6F564C}" type="datetime2">
              <a:rPr lang="en-US" smtClean="0"/>
              <a:t>Wednesday, May 1, 2024</a:t>
            </a:fld>
            <a:endParaRPr lang="en-GB"/>
          </a:p>
        </p:txBody>
      </p:sp>
      <p:sp>
        <p:nvSpPr>
          <p:cNvPr id="6" name="Title 1">
            <a:extLst>
              <a:ext uri="{FF2B5EF4-FFF2-40B4-BE49-F238E27FC236}">
                <a16:creationId xmlns:a16="http://schemas.microsoft.com/office/drawing/2014/main" id="{A404F0CF-5B08-4C43-9C33-252BB085B8EA}"/>
              </a:ext>
            </a:extLst>
          </p:cNvPr>
          <p:cNvSpPr>
            <a:spLocks noGrp="1"/>
          </p:cNvSpPr>
          <p:nvPr>
            <p:ph type="ctrTitle" hasCustomPrompt="1"/>
          </p:nvPr>
        </p:nvSpPr>
        <p:spPr>
          <a:xfrm>
            <a:off x="1141413" y="1440000"/>
            <a:ext cx="5098288" cy="3950866"/>
          </a:xfrm>
        </p:spPr>
        <p:txBody>
          <a:bodyPr anchor="t"/>
          <a:lstStyle>
            <a:lvl1pPr algn="l">
              <a:lnSpc>
                <a:spcPct val="90000"/>
              </a:lnSpc>
              <a:defRPr sz="5400">
                <a:solidFill>
                  <a:schemeClr val="tx2"/>
                </a:solidFill>
              </a:defRPr>
            </a:lvl1pPr>
          </a:lstStyle>
          <a:p>
            <a:r>
              <a:rPr lang="en-US"/>
              <a:t>Insert title here</a:t>
            </a:r>
            <a:endParaRPr lang="en-GB"/>
          </a:p>
        </p:txBody>
      </p:sp>
      <p:sp>
        <p:nvSpPr>
          <p:cNvPr id="16" name="Text Placeholder 15">
            <a:extLst>
              <a:ext uri="{FF2B5EF4-FFF2-40B4-BE49-F238E27FC236}">
                <a16:creationId xmlns:a16="http://schemas.microsoft.com/office/drawing/2014/main" id="{EFB4DA98-F668-E6AB-DB87-1720D962973E}"/>
              </a:ext>
            </a:extLst>
          </p:cNvPr>
          <p:cNvSpPr>
            <a:spLocks noGrp="1"/>
          </p:cNvSpPr>
          <p:nvPr>
            <p:ph type="body" sz="quarter" idx="13"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grpSp>
        <p:nvGrpSpPr>
          <p:cNvPr id="17" name="Group 16">
            <a:extLst>
              <a:ext uri="{FF2B5EF4-FFF2-40B4-BE49-F238E27FC236}">
                <a16:creationId xmlns:a16="http://schemas.microsoft.com/office/drawing/2014/main" id="{3DC6C3EF-36B6-D563-6FD3-A9A5C89B4AA4}"/>
              </a:ext>
            </a:extLst>
          </p:cNvPr>
          <p:cNvGrpSpPr/>
          <p:nvPr userDrawn="1"/>
        </p:nvGrpSpPr>
        <p:grpSpPr>
          <a:xfrm>
            <a:off x="-3736492" y="0"/>
            <a:ext cx="3507558" cy="3745276"/>
            <a:chOff x="838199" y="1150070"/>
            <a:chExt cx="3507558" cy="3745276"/>
          </a:xfrm>
          <a:solidFill>
            <a:schemeClr val="tx1"/>
          </a:solidFill>
        </p:grpSpPr>
        <p:sp>
          <p:nvSpPr>
            <p:cNvPr id="18" name="Rectangle 17">
              <a:extLst>
                <a:ext uri="{FF2B5EF4-FFF2-40B4-BE49-F238E27FC236}">
                  <a16:creationId xmlns:a16="http://schemas.microsoft.com/office/drawing/2014/main" id="{A8140316-3A57-671C-6B19-3512A9AA5069}"/>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19" name="TextBox 18">
              <a:extLst>
                <a:ext uri="{FF2B5EF4-FFF2-40B4-BE49-F238E27FC236}">
                  <a16:creationId xmlns:a16="http://schemas.microsoft.com/office/drawing/2014/main" id="{5D826713-242B-EFE4-E16A-5FC1DE030311}"/>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20" name="Rectangle 19">
              <a:extLst>
                <a:ext uri="{FF2B5EF4-FFF2-40B4-BE49-F238E27FC236}">
                  <a16:creationId xmlns:a16="http://schemas.microsoft.com/office/drawing/2014/main" id="{EBA6D621-E3A7-B0C9-6106-B2DC60C4EFE5}"/>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21" name="TextBox 20">
              <a:extLst>
                <a:ext uri="{FF2B5EF4-FFF2-40B4-BE49-F238E27FC236}">
                  <a16:creationId xmlns:a16="http://schemas.microsoft.com/office/drawing/2014/main" id="{422ECCBB-0547-94C3-B4AB-A71E45C427EE}"/>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22" name="TextBox 21">
              <a:extLst>
                <a:ext uri="{FF2B5EF4-FFF2-40B4-BE49-F238E27FC236}">
                  <a16:creationId xmlns:a16="http://schemas.microsoft.com/office/drawing/2014/main" id="{46FF3E2F-58A9-D6F9-C57B-9E18DD21BCA4}"/>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23" name="TextBox 22">
              <a:extLst>
                <a:ext uri="{FF2B5EF4-FFF2-40B4-BE49-F238E27FC236}">
                  <a16:creationId xmlns:a16="http://schemas.microsoft.com/office/drawing/2014/main" id="{017A642B-D845-5E0A-4678-6E32C0861719}"/>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4" name="TextBox 23">
              <a:extLst>
                <a:ext uri="{FF2B5EF4-FFF2-40B4-BE49-F238E27FC236}">
                  <a16:creationId xmlns:a16="http://schemas.microsoft.com/office/drawing/2014/main" id="{5236C784-9534-6860-BD6A-78E429563FB4}"/>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5" name="TextBox 24">
              <a:extLst>
                <a:ext uri="{FF2B5EF4-FFF2-40B4-BE49-F238E27FC236}">
                  <a16:creationId xmlns:a16="http://schemas.microsoft.com/office/drawing/2014/main" id="{17BDF0BE-BB4B-E656-31FD-750CC86DE103}"/>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15" name="Slide Number Placeholder 5">
            <a:extLst>
              <a:ext uri="{FF2B5EF4-FFF2-40B4-BE49-F238E27FC236}">
                <a16:creationId xmlns:a16="http://schemas.microsoft.com/office/drawing/2014/main" id="{66BD6476-209B-FA35-C7BD-53E8128D670B}"/>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
        <p:nvSpPr>
          <p:cNvPr id="26" name="Rectangle: Rounded Corners 25">
            <a:extLst>
              <a:ext uri="{FF2B5EF4-FFF2-40B4-BE49-F238E27FC236}">
                <a16:creationId xmlns:a16="http://schemas.microsoft.com/office/drawing/2014/main" id="{4532B9AE-6E0C-0194-274F-98EC34497757}"/>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 name="Rectangle 1">
            <a:extLst>
              <a:ext uri="{FF2B5EF4-FFF2-40B4-BE49-F238E27FC236}">
                <a16:creationId xmlns:a16="http://schemas.microsoft.com/office/drawing/2014/main" id="{17CE554B-B287-7482-99E2-568AEE0FAC62}"/>
              </a:ext>
            </a:extLst>
          </p:cNvPr>
          <p:cNvSpPr>
            <a:spLocks noGrp="1" noRot="1" noMove="1" noResize="1" noEditPoints="1" noAdjustHandles="1" noChangeArrowheads="1" noChangeShapeType="1"/>
          </p:cNvSpPr>
          <p:nvPr userDrawn="1"/>
        </p:nvSpPr>
        <p:spPr>
          <a:xfrm>
            <a:off x="11264615" y="340242"/>
            <a:ext cx="346138" cy="377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3415993799"/>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Header Green">
    <p:bg>
      <p:bgPr>
        <a:solidFill>
          <a:schemeClr val="bg1">
            <a:lumMod val="85000"/>
          </a:schemeClr>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1BA5518-1C0C-60C8-5848-E84C41891946}"/>
              </a:ext>
            </a:extLst>
          </p:cNvPr>
          <p:cNvSpPr>
            <a:spLocks noGrp="1" noRot="1" noMove="1" noResize="1" noEditPoints="1" noAdjustHandles="1" noChangeArrowheads="1" noChangeShapeType="1"/>
          </p:cNvSpPr>
          <p:nvPr>
            <p:ph type="body" sz="quarter" idx="11" hasCustomPrompt="1"/>
          </p:nvPr>
        </p:nvSpPr>
        <p:spPr>
          <a:xfrm>
            <a:off x="0" y="0"/>
            <a:ext cx="12192000" cy="6858000"/>
          </a:xfrm>
          <a:custGeom>
            <a:avLst/>
            <a:gdLst>
              <a:gd name="connsiteX0" fmla="*/ 0 w 12192000"/>
              <a:gd name="connsiteY0" fmla="*/ 0 h 6858000"/>
              <a:gd name="connsiteX1" fmla="*/ 3817289 w 12192000"/>
              <a:gd name="connsiteY1" fmla="*/ 0 h 6858000"/>
              <a:gd name="connsiteX2" fmla="*/ 12192000 w 12192000"/>
              <a:gd name="connsiteY2" fmla="*/ 4828430 h 6858000"/>
              <a:gd name="connsiteX3" fmla="*/ 12192000 w 12192000"/>
              <a:gd name="connsiteY3" fmla="*/ 6858000 h 6858000"/>
              <a:gd name="connsiteX4" fmla="*/ 0 w 1219200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6858000">
                <a:moveTo>
                  <a:pt x="0" y="0"/>
                </a:moveTo>
                <a:lnTo>
                  <a:pt x="3817289" y="0"/>
                </a:lnTo>
                <a:lnTo>
                  <a:pt x="12192000" y="4828430"/>
                </a:lnTo>
                <a:lnTo>
                  <a:pt x="12192000" y="6858000"/>
                </a:lnTo>
                <a:lnTo>
                  <a:pt x="0" y="6858000"/>
                </a:lnTo>
                <a:close/>
              </a:path>
            </a:pathLst>
          </a:custGeom>
          <a:solidFill>
            <a:schemeClr val="accent1"/>
          </a:solidFill>
        </p:spPr>
        <p:txBody>
          <a:bodyPr wrap="square">
            <a:noAutofit/>
          </a:bodyPr>
          <a:lstStyle>
            <a:lvl1pPr>
              <a:defRPr/>
            </a:lvl1pPr>
          </a:lstStyle>
          <a:p>
            <a:pPr lvl="0"/>
            <a:r>
              <a:rPr lang="en-US"/>
              <a:t> </a:t>
            </a:r>
          </a:p>
        </p:txBody>
      </p:sp>
      <p:sp>
        <p:nvSpPr>
          <p:cNvPr id="4" name="Date Placeholder 3">
            <a:extLst>
              <a:ext uri="{FF2B5EF4-FFF2-40B4-BE49-F238E27FC236}">
                <a16:creationId xmlns:a16="http://schemas.microsoft.com/office/drawing/2014/main" id="{1E2103F4-508A-4DC2-804E-AB2C634147F2}"/>
              </a:ext>
            </a:extLst>
          </p:cNvPr>
          <p:cNvSpPr>
            <a:spLocks noGrp="1"/>
          </p:cNvSpPr>
          <p:nvPr>
            <p:ph type="dt" sz="half" idx="10"/>
          </p:nvPr>
        </p:nvSpPr>
        <p:spPr>
          <a:xfrm>
            <a:off x="1141413" y="450001"/>
            <a:ext cx="2743200" cy="231037"/>
          </a:xfrm>
        </p:spPr>
        <p:txBody>
          <a:bodyPr/>
          <a:lstStyle>
            <a:lvl1pPr>
              <a:defRPr>
                <a:solidFill>
                  <a:schemeClr val="bg1"/>
                </a:solidFill>
              </a:defRPr>
            </a:lvl1pPr>
          </a:lstStyle>
          <a:p>
            <a:fld id="{34C409D7-81F3-415F-A3F6-12C92C6F564C}" type="datetime2">
              <a:rPr lang="en-US" smtClean="0"/>
              <a:pPr/>
              <a:t>Wednesday, May 1, 2024</a:t>
            </a:fld>
            <a:endParaRPr lang="en-GB"/>
          </a:p>
        </p:txBody>
      </p:sp>
      <p:pic>
        <p:nvPicPr>
          <p:cNvPr id="10" name="Picture 9">
            <a:extLst>
              <a:ext uri="{FF2B5EF4-FFF2-40B4-BE49-F238E27FC236}">
                <a16:creationId xmlns:a16="http://schemas.microsoft.com/office/drawing/2014/main" id="{074116B6-1530-486A-893C-DC2D5DED3B54}"/>
              </a:ext>
            </a:extLst>
          </p:cNvPr>
          <p:cNvPicPr>
            <a:picLocks noChangeAspect="1"/>
          </p:cNvPicPr>
          <p:nvPr userDrawn="1"/>
        </p:nvPicPr>
        <p:blipFill>
          <a:blip r:embed="rId2"/>
          <a:stretch>
            <a:fillRect/>
          </a:stretch>
        </p:blipFill>
        <p:spPr>
          <a:xfrm>
            <a:off x="1141413" y="5767835"/>
            <a:ext cx="1779442" cy="565403"/>
          </a:xfrm>
          <a:prstGeom prst="rect">
            <a:avLst/>
          </a:prstGeom>
        </p:spPr>
      </p:pic>
      <p:sp>
        <p:nvSpPr>
          <p:cNvPr id="14" name="Text Placeholder 13">
            <a:extLst>
              <a:ext uri="{FF2B5EF4-FFF2-40B4-BE49-F238E27FC236}">
                <a16:creationId xmlns:a16="http://schemas.microsoft.com/office/drawing/2014/main" id="{0153E5F8-1F60-4995-B4B1-AFF8015700F4}"/>
              </a:ext>
            </a:extLst>
          </p:cNvPr>
          <p:cNvSpPr>
            <a:spLocks noGrp="1" noRot="1" noMove="1" noResize="1" noEditPoints="1" noAdjustHandles="1" noChangeArrowheads="1" noChangeShapeType="1"/>
          </p:cNvSpPr>
          <p:nvPr>
            <p:ph type="body" sz="quarter" idx="13"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rgbClr val="84BEA6"/>
          </a:solidFill>
        </p:spPr>
        <p:txBody>
          <a:bodyPr wrap="square">
            <a:noAutofit/>
          </a:bodyPr>
          <a:lstStyle>
            <a:lvl1pPr>
              <a:defRPr/>
            </a:lvl1pPr>
          </a:lstStyle>
          <a:p>
            <a:pPr lvl="0"/>
            <a:r>
              <a:rPr lang="en-US"/>
              <a:t> </a:t>
            </a:r>
          </a:p>
        </p:txBody>
      </p:sp>
      <p:sp>
        <p:nvSpPr>
          <p:cNvPr id="15" name="Title 1">
            <a:extLst>
              <a:ext uri="{FF2B5EF4-FFF2-40B4-BE49-F238E27FC236}">
                <a16:creationId xmlns:a16="http://schemas.microsoft.com/office/drawing/2014/main" id="{0BEA802A-8E7B-BC14-8F80-E3EA28A5CADF}"/>
              </a:ext>
            </a:extLst>
          </p:cNvPr>
          <p:cNvSpPr>
            <a:spLocks noGrp="1"/>
          </p:cNvSpPr>
          <p:nvPr>
            <p:ph type="ctrTitle" hasCustomPrompt="1"/>
          </p:nvPr>
        </p:nvSpPr>
        <p:spPr>
          <a:xfrm>
            <a:off x="1141413" y="1439999"/>
            <a:ext cx="7634766" cy="3445899"/>
          </a:xfrm>
        </p:spPr>
        <p:txBody>
          <a:bodyPr anchor="t"/>
          <a:lstStyle>
            <a:lvl1pPr algn="l">
              <a:lnSpc>
                <a:spcPct val="79000"/>
              </a:lnSpc>
              <a:defRPr sz="8000">
                <a:solidFill>
                  <a:schemeClr val="bg1"/>
                </a:solidFill>
              </a:defRPr>
            </a:lvl1pPr>
          </a:lstStyle>
          <a:p>
            <a:r>
              <a:rPr lang="en-US"/>
              <a:t>Insert title here</a:t>
            </a:r>
            <a:endParaRPr lang="en-GB"/>
          </a:p>
        </p:txBody>
      </p:sp>
      <p:grpSp>
        <p:nvGrpSpPr>
          <p:cNvPr id="18" name="Group 17">
            <a:extLst>
              <a:ext uri="{FF2B5EF4-FFF2-40B4-BE49-F238E27FC236}">
                <a16:creationId xmlns:a16="http://schemas.microsoft.com/office/drawing/2014/main" id="{FA2C1A19-5FDB-F8D4-CFAA-2AC08AD819C9}"/>
              </a:ext>
            </a:extLst>
          </p:cNvPr>
          <p:cNvGrpSpPr/>
          <p:nvPr userDrawn="1"/>
        </p:nvGrpSpPr>
        <p:grpSpPr>
          <a:xfrm>
            <a:off x="-3736492" y="0"/>
            <a:ext cx="3507558" cy="3745276"/>
            <a:chOff x="838199" y="1150070"/>
            <a:chExt cx="3507558" cy="3745276"/>
          </a:xfrm>
          <a:solidFill>
            <a:schemeClr val="tx1"/>
          </a:solidFill>
        </p:grpSpPr>
        <p:sp>
          <p:nvSpPr>
            <p:cNvPr id="19" name="Rectangle 18">
              <a:extLst>
                <a:ext uri="{FF2B5EF4-FFF2-40B4-BE49-F238E27FC236}">
                  <a16:creationId xmlns:a16="http://schemas.microsoft.com/office/drawing/2014/main" id="{882153C7-6BBF-B4FB-88E3-24086FB36365}"/>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20" name="TextBox 19">
              <a:extLst>
                <a:ext uri="{FF2B5EF4-FFF2-40B4-BE49-F238E27FC236}">
                  <a16:creationId xmlns:a16="http://schemas.microsoft.com/office/drawing/2014/main" id="{133F0F4A-24F4-1291-009A-8A291968EEAB}"/>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21" name="Rectangle 20">
              <a:extLst>
                <a:ext uri="{FF2B5EF4-FFF2-40B4-BE49-F238E27FC236}">
                  <a16:creationId xmlns:a16="http://schemas.microsoft.com/office/drawing/2014/main" id="{139F88C1-BC44-5AA6-397D-44A099DF9E32}"/>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22" name="TextBox 21">
              <a:extLst>
                <a:ext uri="{FF2B5EF4-FFF2-40B4-BE49-F238E27FC236}">
                  <a16:creationId xmlns:a16="http://schemas.microsoft.com/office/drawing/2014/main" id="{27A11FFE-49DB-52E6-388A-950DD4C596DB}"/>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23" name="TextBox 22">
              <a:extLst>
                <a:ext uri="{FF2B5EF4-FFF2-40B4-BE49-F238E27FC236}">
                  <a16:creationId xmlns:a16="http://schemas.microsoft.com/office/drawing/2014/main" id="{ACFE70CC-9146-8796-AF9A-AE760373F929}"/>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24" name="TextBox 23">
              <a:extLst>
                <a:ext uri="{FF2B5EF4-FFF2-40B4-BE49-F238E27FC236}">
                  <a16:creationId xmlns:a16="http://schemas.microsoft.com/office/drawing/2014/main" id="{E80F0C9D-0162-24FB-3B07-343B7B5D9F62}"/>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5" name="TextBox 24">
              <a:extLst>
                <a:ext uri="{FF2B5EF4-FFF2-40B4-BE49-F238E27FC236}">
                  <a16:creationId xmlns:a16="http://schemas.microsoft.com/office/drawing/2014/main" id="{FD156F41-29A4-D086-C3DA-D9CED59ABD34}"/>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6" name="TextBox 25">
              <a:extLst>
                <a:ext uri="{FF2B5EF4-FFF2-40B4-BE49-F238E27FC236}">
                  <a16:creationId xmlns:a16="http://schemas.microsoft.com/office/drawing/2014/main" id="{FED8249A-7E6E-E666-57B1-A6B6AE6EE706}"/>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16" name="Slide Number Placeholder 5">
            <a:extLst>
              <a:ext uri="{FF2B5EF4-FFF2-40B4-BE49-F238E27FC236}">
                <a16:creationId xmlns:a16="http://schemas.microsoft.com/office/drawing/2014/main" id="{B4E2C3D5-CF0C-4878-7A88-27FCCAB119E8}"/>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chemeClr val="bg1"/>
                </a:solidFill>
                <a:latin typeface="Tungsten Bold" pitchFamily="2" charset="0"/>
              </a:defRPr>
            </a:lvl1pPr>
          </a:lstStyle>
          <a:p>
            <a:fld id="{3BDE516C-3F92-4BBF-8982-23C2FBFA20B2}" type="slidenum">
              <a:rPr lang="en-GB" smtClean="0"/>
              <a:pPr/>
              <a:t>‹#›</a:t>
            </a:fld>
            <a:endParaRPr lang="en-GB"/>
          </a:p>
        </p:txBody>
      </p:sp>
      <p:sp>
        <p:nvSpPr>
          <p:cNvPr id="17" name="Rectangle: Rounded Corners 16">
            <a:extLst>
              <a:ext uri="{FF2B5EF4-FFF2-40B4-BE49-F238E27FC236}">
                <a16:creationId xmlns:a16="http://schemas.microsoft.com/office/drawing/2014/main" id="{BDA059D6-3D7A-062C-E99E-4CC7D22004AC}"/>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 name="Rectangle 1">
            <a:extLst>
              <a:ext uri="{FF2B5EF4-FFF2-40B4-BE49-F238E27FC236}">
                <a16:creationId xmlns:a16="http://schemas.microsoft.com/office/drawing/2014/main" id="{5456CEDF-A28A-C3B4-E00A-AE810FDA7F5D}"/>
              </a:ext>
            </a:extLst>
          </p:cNvPr>
          <p:cNvSpPr>
            <a:spLocks noGrp="1" noRot="1" noMove="1" noResize="1" noEditPoints="1" noAdjustHandles="1" noChangeArrowheads="1" noChangeShapeType="1"/>
          </p:cNvSpPr>
          <p:nvPr userDrawn="1"/>
        </p:nvSpPr>
        <p:spPr>
          <a:xfrm>
            <a:off x="11180135" y="238513"/>
            <a:ext cx="574158" cy="58019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1167576653"/>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Dark">
    <p:bg>
      <p:bgPr>
        <a:solidFill>
          <a:schemeClr val="tx2"/>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45C123D-0B35-AA46-C285-25AEE291E8B6}"/>
              </a:ext>
            </a:extLst>
          </p:cNvPr>
          <p:cNvSpPr/>
          <p:nvPr userDrawn="1"/>
        </p:nvSpPr>
        <p:spPr>
          <a:xfrm rot="1800000">
            <a:off x="1839456" y="2539096"/>
            <a:ext cx="11071873" cy="3179283"/>
          </a:xfrm>
          <a:custGeom>
            <a:avLst/>
            <a:gdLst>
              <a:gd name="connsiteX0" fmla="*/ 831924 w 11071873"/>
              <a:gd name="connsiteY0" fmla="*/ 191861 h 3179283"/>
              <a:gd name="connsiteX1" fmla="*/ 1589642 w 11071873"/>
              <a:gd name="connsiteY1" fmla="*/ 0 h 3179283"/>
              <a:gd name="connsiteX2" fmla="*/ 10019954 w 11071873"/>
              <a:gd name="connsiteY2" fmla="*/ 0 h 3179283"/>
              <a:gd name="connsiteX3" fmla="*/ 10152345 w 11071873"/>
              <a:gd name="connsiteY3" fmla="*/ 5434 h 3179283"/>
              <a:gd name="connsiteX4" fmla="*/ 10185396 w 11071873"/>
              <a:gd name="connsiteY4" fmla="*/ 9526 h 3179283"/>
              <a:gd name="connsiteX5" fmla="*/ 11071873 w 11071873"/>
              <a:gd name="connsiteY5" fmla="*/ 1544949 h 3179283"/>
              <a:gd name="connsiteX6" fmla="*/ 8241124 w 11071873"/>
              <a:gd name="connsiteY6" fmla="*/ 3179283 h 3179283"/>
              <a:gd name="connsiteX7" fmla="*/ 1589642 w 11071873"/>
              <a:gd name="connsiteY7" fmla="*/ 3179283 h 3179283"/>
              <a:gd name="connsiteX8" fmla="*/ 8207 w 11071873"/>
              <a:gd name="connsiteY8" fmla="*/ 1752173 h 3179283"/>
              <a:gd name="connsiteX9" fmla="*/ 0 w 11071873"/>
              <a:gd name="connsiteY9" fmla="*/ 1589642 h 3179283"/>
              <a:gd name="connsiteX10" fmla="*/ 8207 w 11071873"/>
              <a:gd name="connsiteY10" fmla="*/ 1427110 h 3179283"/>
              <a:gd name="connsiteX11" fmla="*/ 831924 w 11071873"/>
              <a:gd name="connsiteY11" fmla="*/ 191861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71873" h="3179283">
                <a:moveTo>
                  <a:pt x="831924" y="191861"/>
                </a:moveTo>
                <a:cubicBezTo>
                  <a:pt x="1057166" y="69503"/>
                  <a:pt x="1315287" y="0"/>
                  <a:pt x="1589642" y="0"/>
                </a:cubicBezTo>
                <a:lnTo>
                  <a:pt x="10019954" y="0"/>
                </a:lnTo>
                <a:cubicBezTo>
                  <a:pt x="10064537" y="0"/>
                  <a:pt x="10108691" y="1835"/>
                  <a:pt x="10152345" y="5434"/>
                </a:cubicBezTo>
                <a:lnTo>
                  <a:pt x="10185396" y="9526"/>
                </a:lnTo>
                <a:lnTo>
                  <a:pt x="11071873" y="1544949"/>
                </a:lnTo>
                <a:lnTo>
                  <a:pt x="8241124" y="3179283"/>
                </a:lnTo>
                <a:lnTo>
                  <a:pt x="1589642" y="3179283"/>
                </a:lnTo>
                <a:cubicBezTo>
                  <a:pt x="766578" y="3179283"/>
                  <a:pt x="89613" y="2553759"/>
                  <a:pt x="8207" y="1752173"/>
                </a:cubicBezTo>
                <a:lnTo>
                  <a:pt x="0" y="1589642"/>
                </a:lnTo>
                <a:lnTo>
                  <a:pt x="8207" y="1427110"/>
                </a:lnTo>
                <a:cubicBezTo>
                  <a:pt x="62478" y="892719"/>
                  <a:pt x="381441" y="436578"/>
                  <a:pt x="831924" y="19186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4140000"/>
          </a:xfrm>
        </p:spPr>
        <p:txBody>
          <a:bodyPr anchor="t"/>
          <a:lstStyle>
            <a:lvl1pPr algn="l">
              <a:lnSpc>
                <a:spcPct val="79000"/>
              </a:lnSpc>
              <a:defRPr sz="12500">
                <a:solidFill>
                  <a:schemeClr val="bg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Slide Number Placeholder 5">
            <a:extLst>
              <a:ext uri="{FF2B5EF4-FFF2-40B4-BE49-F238E27FC236}">
                <a16:creationId xmlns:a16="http://schemas.microsoft.com/office/drawing/2014/main" id="{40565D0E-73B2-521F-536D-B85BDB903A9E}"/>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chemeClr val="bg1"/>
                </a:solidFill>
                <a:latin typeface="Tungsten Bold" pitchFamily="2" charset="0"/>
              </a:defRPr>
            </a:lvl1pPr>
          </a:lstStyle>
          <a:p>
            <a:fld id="{3BDE516C-3F92-4BBF-8982-23C2FBFA20B2}" type="slidenum">
              <a:rPr lang="en-GB" smtClean="0"/>
              <a:pPr/>
              <a:t>‹#›</a:t>
            </a:fld>
            <a:endParaRPr lang="en-GB"/>
          </a:p>
        </p:txBody>
      </p:sp>
      <p:sp>
        <p:nvSpPr>
          <p:cNvPr id="8" name="Rectangle: Rounded Corners 7">
            <a:extLst>
              <a:ext uri="{FF2B5EF4-FFF2-40B4-BE49-F238E27FC236}">
                <a16:creationId xmlns:a16="http://schemas.microsoft.com/office/drawing/2014/main" id="{D8A99F76-0FC6-88F7-66FC-1577BB56B3B0}"/>
              </a:ext>
            </a:extLst>
          </p:cNvPr>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069677321"/>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lide Lock">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404F0CF-5B08-4C43-9C33-252BB085B8EA}"/>
              </a:ext>
            </a:extLst>
          </p:cNvPr>
          <p:cNvSpPr>
            <a:spLocks noGrp="1"/>
          </p:cNvSpPr>
          <p:nvPr>
            <p:ph type="ctrTitle" hasCustomPrompt="1"/>
          </p:nvPr>
        </p:nvSpPr>
        <p:spPr>
          <a:xfrm>
            <a:off x="1141413" y="1440000"/>
            <a:ext cx="5098288" cy="2736000"/>
          </a:xfrm>
        </p:spPr>
        <p:txBody>
          <a:bodyPr anchor="t"/>
          <a:lstStyle>
            <a:lvl1pPr algn="l">
              <a:lnSpc>
                <a:spcPct val="90000"/>
              </a:lnSpc>
              <a:defRPr sz="5400">
                <a:solidFill>
                  <a:schemeClr val="tx2"/>
                </a:solidFill>
                <a:latin typeface="+mj-lt"/>
              </a:defRPr>
            </a:lvl1pPr>
          </a:lstStyle>
          <a:p>
            <a:r>
              <a:rPr lang="en-US"/>
              <a:t>Insert title here</a:t>
            </a:r>
            <a:endParaRPr lang="en-GB"/>
          </a:p>
        </p:txBody>
      </p:sp>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3" y="4176000"/>
            <a:ext cx="5098289" cy="827999"/>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9" name="Slide Number Placeholder 5">
            <a:extLst>
              <a:ext uri="{FF2B5EF4-FFF2-40B4-BE49-F238E27FC236}">
                <a16:creationId xmlns:a16="http://schemas.microsoft.com/office/drawing/2014/main" id="{D39B79EB-EE9C-E1A0-85CE-A0C83479562E}"/>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359872374"/>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61AC6CD-4158-49D4-140C-6D40A2851F51}"/>
              </a:ext>
            </a:extLst>
          </p:cNvPr>
          <p:cNvGrpSpPr/>
          <p:nvPr userDrawn="1"/>
        </p:nvGrpSpPr>
        <p:grpSpPr>
          <a:xfrm>
            <a:off x="344775" y="853573"/>
            <a:ext cx="12716501" cy="6537605"/>
            <a:chOff x="344775" y="853573"/>
            <a:chExt cx="12716501" cy="6537605"/>
          </a:xfrm>
        </p:grpSpPr>
        <p:sp>
          <p:nvSpPr>
            <p:cNvPr id="15" name="Freeform: Shape 14">
              <a:extLst>
                <a:ext uri="{FF2B5EF4-FFF2-40B4-BE49-F238E27FC236}">
                  <a16:creationId xmlns:a16="http://schemas.microsoft.com/office/drawing/2014/main" id="{7AD2B7DD-26C5-BE43-F4E2-6A991BA8A7FD}"/>
                </a:ext>
              </a:extLst>
            </p:cNvPr>
            <p:cNvSpPr/>
            <p:nvPr userDrawn="1"/>
          </p:nvSpPr>
          <p:spPr>
            <a:xfrm rot="19909052">
              <a:off x="6521322" y="853573"/>
              <a:ext cx="6539954" cy="3179283"/>
            </a:xfrm>
            <a:custGeom>
              <a:avLst/>
              <a:gdLst>
                <a:gd name="connsiteX0" fmla="*/ 6539954 w 6539954"/>
                <a:gd name="connsiteY0" fmla="*/ 569882 h 3179283"/>
                <a:gd name="connsiteX1" fmla="*/ 5141833 w 6539954"/>
                <a:gd name="connsiteY1" fmla="*/ 3179283 h 3179283"/>
                <a:gd name="connsiteX2" fmla="*/ 1589642 w 6539954"/>
                <a:gd name="connsiteY2" fmla="*/ 3179283 h 3179283"/>
                <a:gd name="connsiteX3" fmla="*/ 8207 w 6539954"/>
                <a:gd name="connsiteY3" fmla="*/ 1752173 h 3179283"/>
                <a:gd name="connsiteX4" fmla="*/ 0 w 6539954"/>
                <a:gd name="connsiteY4" fmla="*/ 1589641 h 3179283"/>
                <a:gd name="connsiteX5" fmla="*/ 15422 w 6539954"/>
                <a:gd name="connsiteY5" fmla="*/ 1367329 h 3179283"/>
                <a:gd name="connsiteX6" fmla="*/ 831924 w 6539954"/>
                <a:gd name="connsiteY6" fmla="*/ 191861 h 3179283"/>
                <a:gd name="connsiteX7" fmla="*/ 1589642 w 6539954"/>
                <a:gd name="connsiteY7" fmla="*/ 0 h 3179283"/>
                <a:gd name="connsiteX8" fmla="*/ 5476346 w 6539954"/>
                <a:gd name="connsiteY8" fmla="*/ 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39954" h="3179283">
                  <a:moveTo>
                    <a:pt x="6539954" y="569882"/>
                  </a:moveTo>
                  <a:lnTo>
                    <a:pt x="5141833" y="3179283"/>
                  </a:lnTo>
                  <a:lnTo>
                    <a:pt x="1589642" y="3179283"/>
                  </a:lnTo>
                  <a:cubicBezTo>
                    <a:pt x="766578" y="3179283"/>
                    <a:pt x="89613" y="2553759"/>
                    <a:pt x="8207" y="1752173"/>
                  </a:cubicBezTo>
                  <a:lnTo>
                    <a:pt x="0" y="1589641"/>
                  </a:lnTo>
                  <a:lnTo>
                    <a:pt x="15422" y="1367329"/>
                  </a:lnTo>
                  <a:cubicBezTo>
                    <a:pt x="86585" y="858806"/>
                    <a:pt x="398335" y="427401"/>
                    <a:pt x="831924" y="191861"/>
                  </a:cubicBezTo>
                  <a:cubicBezTo>
                    <a:pt x="1057166" y="69503"/>
                    <a:pt x="1315287" y="0"/>
                    <a:pt x="1589642" y="0"/>
                  </a:cubicBezTo>
                  <a:lnTo>
                    <a:pt x="5476346" y="0"/>
                  </a:lnTo>
                  <a:close/>
                </a:path>
              </a:pathLst>
            </a:custGeom>
            <a:solidFill>
              <a:srgbClr val="CFD0C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6" name="Freeform: Shape 15">
              <a:extLst>
                <a:ext uri="{FF2B5EF4-FFF2-40B4-BE49-F238E27FC236}">
                  <a16:creationId xmlns:a16="http://schemas.microsoft.com/office/drawing/2014/main" id="{A763B7FF-3AAA-9AF0-769A-D13B44C2A9AC}"/>
                </a:ext>
              </a:extLst>
            </p:cNvPr>
            <p:cNvSpPr/>
            <p:nvPr userDrawn="1"/>
          </p:nvSpPr>
          <p:spPr>
            <a:xfrm rot="9107403">
              <a:off x="344775" y="4211895"/>
              <a:ext cx="6363811" cy="3179283"/>
            </a:xfrm>
            <a:custGeom>
              <a:avLst/>
              <a:gdLst>
                <a:gd name="connsiteX0" fmla="*/ 874539 w 6363811"/>
                <a:gd name="connsiteY0" fmla="*/ 3009740 h 3179283"/>
                <a:gd name="connsiteX1" fmla="*/ 8207 w 6363811"/>
                <a:gd name="connsiteY1" fmla="*/ 1752173 h 3179283"/>
                <a:gd name="connsiteX2" fmla="*/ 0 w 6363811"/>
                <a:gd name="connsiteY2" fmla="*/ 1589641 h 3179283"/>
                <a:gd name="connsiteX3" fmla="*/ 15422 w 6363811"/>
                <a:gd name="connsiteY3" fmla="*/ 1367329 h 3179283"/>
                <a:gd name="connsiteX4" fmla="*/ 831924 w 6363811"/>
                <a:gd name="connsiteY4" fmla="*/ 191861 h 3179283"/>
                <a:gd name="connsiteX5" fmla="*/ 1589642 w 6363811"/>
                <a:gd name="connsiteY5" fmla="*/ 0 h 3179283"/>
                <a:gd name="connsiteX6" fmla="*/ 2453410 w 6363811"/>
                <a:gd name="connsiteY6" fmla="*/ 0 h 3179283"/>
                <a:gd name="connsiteX7" fmla="*/ 6363811 w 6363811"/>
                <a:gd name="connsiteY7" fmla="*/ 2097613 h 3179283"/>
                <a:gd name="connsiteX8" fmla="*/ 5783583 w 6363811"/>
                <a:gd name="connsiteY8" fmla="*/ 3179283 h 3179283"/>
                <a:gd name="connsiteX9" fmla="*/ 1589642 w 6363811"/>
                <a:gd name="connsiteY9" fmla="*/ 3179283 h 3179283"/>
                <a:gd name="connsiteX10" fmla="*/ 874539 w 6363811"/>
                <a:gd name="connsiteY10" fmla="*/ 300974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63811" h="3179283">
                  <a:moveTo>
                    <a:pt x="874539" y="3009740"/>
                  </a:moveTo>
                  <a:cubicBezTo>
                    <a:pt x="401635" y="2771137"/>
                    <a:pt x="64173" y="2303263"/>
                    <a:pt x="8207" y="1752173"/>
                  </a:cubicBezTo>
                  <a:lnTo>
                    <a:pt x="0" y="1589641"/>
                  </a:lnTo>
                  <a:lnTo>
                    <a:pt x="15422" y="1367329"/>
                  </a:lnTo>
                  <a:cubicBezTo>
                    <a:pt x="86585" y="858806"/>
                    <a:pt x="398335" y="427401"/>
                    <a:pt x="831924" y="191861"/>
                  </a:cubicBezTo>
                  <a:cubicBezTo>
                    <a:pt x="1057166" y="69503"/>
                    <a:pt x="1315287" y="0"/>
                    <a:pt x="1589642" y="0"/>
                  </a:cubicBezTo>
                  <a:lnTo>
                    <a:pt x="2453410" y="0"/>
                  </a:lnTo>
                  <a:lnTo>
                    <a:pt x="6363811" y="2097613"/>
                  </a:lnTo>
                  <a:lnTo>
                    <a:pt x="5783583" y="3179283"/>
                  </a:lnTo>
                  <a:lnTo>
                    <a:pt x="1589642" y="3179283"/>
                  </a:lnTo>
                  <a:cubicBezTo>
                    <a:pt x="1332435" y="3179283"/>
                    <a:pt x="1089495" y="3118196"/>
                    <a:pt x="874539" y="3009740"/>
                  </a:cubicBezTo>
                  <a:close/>
                </a:path>
              </a:pathLst>
            </a:custGeom>
            <a:solidFill>
              <a:srgbClr val="6DA69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gr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10404475" cy="4211638"/>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1"/>
            <a:ext cx="10404475" cy="567334"/>
          </a:xfrm>
        </p:spPr>
        <p:txBody>
          <a:bodyPr/>
          <a:lstStyle>
            <a:lvl1pPr>
              <a:defRPr/>
            </a:lvl1pPr>
          </a:lstStyle>
          <a:p>
            <a:r>
              <a:rPr lang="en-US"/>
              <a:t>Insert title here</a:t>
            </a:r>
            <a:endParaRPr lang="en-GB"/>
          </a:p>
        </p:txBody>
      </p:sp>
      <p:sp>
        <p:nvSpPr>
          <p:cNvPr id="7" name="Text Placeholder 6">
            <a:extLst>
              <a:ext uri="{FF2B5EF4-FFF2-40B4-BE49-F238E27FC236}">
                <a16:creationId xmlns:a16="http://schemas.microsoft.com/office/drawing/2014/main" id="{76790844-1DEC-42C9-AA0B-26F0D8727FA2}"/>
              </a:ext>
            </a:extLst>
          </p:cNvPr>
          <p:cNvSpPr>
            <a:spLocks noGrp="1"/>
          </p:cNvSpPr>
          <p:nvPr>
            <p:ph type="body" sz="quarter" idx="13" hasCustomPrompt="1"/>
          </p:nvPr>
        </p:nvSpPr>
        <p:spPr>
          <a:xfrm>
            <a:off x="1131633" y="1588392"/>
            <a:ext cx="10414255" cy="295281"/>
          </a:xfrm>
        </p:spPr>
        <p:txBody>
          <a:bodyPr wrap="square" tIns="36000"/>
          <a:lstStyle>
            <a:lvl1pPr>
              <a:lnSpc>
                <a:spcPct val="80000"/>
              </a:lnSpc>
              <a:defRPr sz="1500" cap="all" baseline="0">
                <a:solidFill>
                  <a:schemeClr val="bg1"/>
                </a:solidFill>
                <a:highlight>
                  <a:srgbClr val="006A52"/>
                </a:highlight>
                <a:latin typeface="Publico Headline Medium" panose="02040602060504060203" pitchFamily="18" charset="0"/>
              </a:defRPr>
            </a:lvl1pPr>
          </a:lstStyle>
          <a:p>
            <a:pPr lvl="0"/>
            <a:r>
              <a:rPr lang="en-US"/>
              <a:t>Insert subheading here</a:t>
            </a:r>
          </a:p>
        </p:txBody>
      </p:sp>
      <p:sp>
        <p:nvSpPr>
          <p:cNvPr id="11" name="Slide Number Placeholder 5">
            <a:extLst>
              <a:ext uri="{FF2B5EF4-FFF2-40B4-BE49-F238E27FC236}">
                <a16:creationId xmlns:a16="http://schemas.microsoft.com/office/drawing/2014/main" id="{81E53EC6-C9BD-8894-898A-124490C4CFD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958787321"/>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ubtitle and 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4710334" cy="4211638"/>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4" y="936001"/>
            <a:ext cx="10402074" cy="567334"/>
          </a:xfrm>
        </p:spPr>
        <p:txBody>
          <a:bodyPr/>
          <a:lstStyle>
            <a:lvl1pPr>
              <a:defRPr/>
            </a:lvl1pPr>
          </a:lstStyle>
          <a:p>
            <a:r>
              <a:rPr lang="en-US"/>
              <a:t>Insert title here</a:t>
            </a:r>
            <a:endParaRPr lang="en-GB"/>
          </a:p>
        </p:txBody>
      </p:sp>
      <p:sp>
        <p:nvSpPr>
          <p:cNvPr id="8" name="Content Placeholder 2">
            <a:extLst>
              <a:ext uri="{FF2B5EF4-FFF2-40B4-BE49-F238E27FC236}">
                <a16:creationId xmlns:a16="http://schemas.microsoft.com/office/drawing/2014/main" id="{83DE8BDD-259A-4C36-A400-F3753B6E2E24}"/>
              </a:ext>
            </a:extLst>
          </p:cNvPr>
          <p:cNvSpPr>
            <a:spLocks noGrp="1"/>
          </p:cNvSpPr>
          <p:nvPr>
            <p:ph idx="14" hasCustomPrompt="1"/>
          </p:nvPr>
        </p:nvSpPr>
        <p:spPr>
          <a:xfrm>
            <a:off x="6833154" y="1989137"/>
            <a:ext cx="4710334" cy="4211638"/>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9" name="Straight Connector 8">
            <a:extLst>
              <a:ext uri="{FF2B5EF4-FFF2-40B4-BE49-F238E27FC236}">
                <a16:creationId xmlns:a16="http://schemas.microsoft.com/office/drawing/2014/main" id="{DFCA8ED8-6FF6-42CA-8806-25289C18A7B7}"/>
              </a:ext>
            </a:extLst>
          </p:cNvPr>
          <p:cNvCxnSpPr>
            <a:cxnSpLocks/>
          </p:cNvCxnSpPr>
          <p:nvPr userDrawn="1"/>
        </p:nvCxnSpPr>
        <p:spPr>
          <a:xfrm flipH="1">
            <a:off x="6684970" y="1989138"/>
            <a:ext cx="1200" cy="4254007"/>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Text Placeholder 6">
            <a:extLst>
              <a:ext uri="{FF2B5EF4-FFF2-40B4-BE49-F238E27FC236}">
                <a16:creationId xmlns:a16="http://schemas.microsoft.com/office/drawing/2014/main" id="{2AAA8B07-408A-4B5B-917B-AF5ADE86A256}"/>
              </a:ext>
            </a:extLst>
          </p:cNvPr>
          <p:cNvSpPr>
            <a:spLocks noGrp="1"/>
          </p:cNvSpPr>
          <p:nvPr>
            <p:ph type="body" sz="quarter" idx="13" hasCustomPrompt="1"/>
          </p:nvPr>
        </p:nvSpPr>
        <p:spPr>
          <a:xfrm>
            <a:off x="1131633" y="1588392"/>
            <a:ext cx="10414255" cy="295281"/>
          </a:xfrm>
        </p:spPr>
        <p:txBody>
          <a:bodyPr wrap="square" tIns="36000"/>
          <a:lstStyle>
            <a:lvl1pPr>
              <a:lnSpc>
                <a:spcPct val="80000"/>
              </a:lnSpc>
              <a:defRPr sz="1500" cap="all" baseline="0">
                <a:solidFill>
                  <a:schemeClr val="bg1"/>
                </a:solidFill>
                <a:highlight>
                  <a:srgbClr val="006A52"/>
                </a:highlight>
                <a:latin typeface="Publico Headline Medium" panose="02040602060504060203" pitchFamily="18" charset="0"/>
              </a:defRPr>
            </a:lvl1pPr>
          </a:lstStyle>
          <a:p>
            <a:pPr lvl="0"/>
            <a:r>
              <a:rPr lang="en-US"/>
              <a:t>Insert subheading here</a:t>
            </a:r>
          </a:p>
        </p:txBody>
      </p:sp>
      <p:sp>
        <p:nvSpPr>
          <p:cNvPr id="11" name="Slide Number Placeholder 5">
            <a:extLst>
              <a:ext uri="{FF2B5EF4-FFF2-40B4-BE49-F238E27FC236}">
                <a16:creationId xmlns:a16="http://schemas.microsoft.com/office/drawing/2014/main" id="{6886EEC4-24CB-FE92-AB91-D946495FED2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51873906"/>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Slide">
    <p:bg>
      <p:bgPr>
        <a:solidFill>
          <a:schemeClr val="tx2"/>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8690C6CE-DDB1-5F0F-F8F9-A2F8CE6E76B5}"/>
              </a:ext>
            </a:extLst>
          </p:cNvPr>
          <p:cNvGrpSpPr/>
          <p:nvPr userDrawn="1"/>
        </p:nvGrpSpPr>
        <p:grpSpPr>
          <a:xfrm>
            <a:off x="344775" y="853573"/>
            <a:ext cx="12716501" cy="6537605"/>
            <a:chOff x="344775" y="853573"/>
            <a:chExt cx="12716501" cy="6537605"/>
          </a:xfrm>
        </p:grpSpPr>
        <p:sp>
          <p:nvSpPr>
            <p:cNvPr id="16" name="Freeform: Shape 15">
              <a:extLst>
                <a:ext uri="{FF2B5EF4-FFF2-40B4-BE49-F238E27FC236}">
                  <a16:creationId xmlns:a16="http://schemas.microsoft.com/office/drawing/2014/main" id="{2A0EA37A-6ABB-39B0-28C0-ED745A69D5AD}"/>
                </a:ext>
              </a:extLst>
            </p:cNvPr>
            <p:cNvSpPr/>
            <p:nvPr userDrawn="1"/>
          </p:nvSpPr>
          <p:spPr>
            <a:xfrm rot="19909052">
              <a:off x="6521322" y="853573"/>
              <a:ext cx="6539954" cy="3179283"/>
            </a:xfrm>
            <a:custGeom>
              <a:avLst/>
              <a:gdLst>
                <a:gd name="connsiteX0" fmla="*/ 6539954 w 6539954"/>
                <a:gd name="connsiteY0" fmla="*/ 569882 h 3179283"/>
                <a:gd name="connsiteX1" fmla="*/ 5141833 w 6539954"/>
                <a:gd name="connsiteY1" fmla="*/ 3179283 h 3179283"/>
                <a:gd name="connsiteX2" fmla="*/ 1589642 w 6539954"/>
                <a:gd name="connsiteY2" fmla="*/ 3179283 h 3179283"/>
                <a:gd name="connsiteX3" fmla="*/ 8207 w 6539954"/>
                <a:gd name="connsiteY3" fmla="*/ 1752173 h 3179283"/>
                <a:gd name="connsiteX4" fmla="*/ 0 w 6539954"/>
                <a:gd name="connsiteY4" fmla="*/ 1589641 h 3179283"/>
                <a:gd name="connsiteX5" fmla="*/ 15422 w 6539954"/>
                <a:gd name="connsiteY5" fmla="*/ 1367329 h 3179283"/>
                <a:gd name="connsiteX6" fmla="*/ 831924 w 6539954"/>
                <a:gd name="connsiteY6" fmla="*/ 191861 h 3179283"/>
                <a:gd name="connsiteX7" fmla="*/ 1589642 w 6539954"/>
                <a:gd name="connsiteY7" fmla="*/ 0 h 3179283"/>
                <a:gd name="connsiteX8" fmla="*/ 5476346 w 6539954"/>
                <a:gd name="connsiteY8" fmla="*/ 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39954" h="3179283">
                  <a:moveTo>
                    <a:pt x="6539954" y="569882"/>
                  </a:moveTo>
                  <a:lnTo>
                    <a:pt x="5141833" y="3179283"/>
                  </a:lnTo>
                  <a:lnTo>
                    <a:pt x="1589642" y="3179283"/>
                  </a:lnTo>
                  <a:cubicBezTo>
                    <a:pt x="766578" y="3179283"/>
                    <a:pt x="89613" y="2553759"/>
                    <a:pt x="8207" y="1752173"/>
                  </a:cubicBezTo>
                  <a:lnTo>
                    <a:pt x="0" y="1589641"/>
                  </a:lnTo>
                  <a:lnTo>
                    <a:pt x="15422" y="1367329"/>
                  </a:lnTo>
                  <a:cubicBezTo>
                    <a:pt x="86585" y="858806"/>
                    <a:pt x="398335" y="427401"/>
                    <a:pt x="831924" y="191861"/>
                  </a:cubicBezTo>
                  <a:cubicBezTo>
                    <a:pt x="1057166" y="69503"/>
                    <a:pt x="1315287" y="0"/>
                    <a:pt x="1589642" y="0"/>
                  </a:cubicBezTo>
                  <a:lnTo>
                    <a:pt x="5476346" y="0"/>
                  </a:lnTo>
                  <a:close/>
                </a:path>
              </a:pathLst>
            </a:custGeom>
            <a:solidFill>
              <a:srgbClr val="CFD0C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7" name="Freeform: Shape 16">
              <a:extLst>
                <a:ext uri="{FF2B5EF4-FFF2-40B4-BE49-F238E27FC236}">
                  <a16:creationId xmlns:a16="http://schemas.microsoft.com/office/drawing/2014/main" id="{9D3A91D5-AAE9-A1FB-439A-35C8DB87C691}"/>
                </a:ext>
              </a:extLst>
            </p:cNvPr>
            <p:cNvSpPr/>
            <p:nvPr userDrawn="1"/>
          </p:nvSpPr>
          <p:spPr>
            <a:xfrm rot="9107403">
              <a:off x="344775" y="4211895"/>
              <a:ext cx="6363811" cy="3179283"/>
            </a:xfrm>
            <a:custGeom>
              <a:avLst/>
              <a:gdLst>
                <a:gd name="connsiteX0" fmla="*/ 874539 w 6363811"/>
                <a:gd name="connsiteY0" fmla="*/ 3009740 h 3179283"/>
                <a:gd name="connsiteX1" fmla="*/ 8207 w 6363811"/>
                <a:gd name="connsiteY1" fmla="*/ 1752173 h 3179283"/>
                <a:gd name="connsiteX2" fmla="*/ 0 w 6363811"/>
                <a:gd name="connsiteY2" fmla="*/ 1589641 h 3179283"/>
                <a:gd name="connsiteX3" fmla="*/ 15422 w 6363811"/>
                <a:gd name="connsiteY3" fmla="*/ 1367329 h 3179283"/>
                <a:gd name="connsiteX4" fmla="*/ 831924 w 6363811"/>
                <a:gd name="connsiteY4" fmla="*/ 191861 h 3179283"/>
                <a:gd name="connsiteX5" fmla="*/ 1589642 w 6363811"/>
                <a:gd name="connsiteY5" fmla="*/ 0 h 3179283"/>
                <a:gd name="connsiteX6" fmla="*/ 2453410 w 6363811"/>
                <a:gd name="connsiteY6" fmla="*/ 0 h 3179283"/>
                <a:gd name="connsiteX7" fmla="*/ 6363811 w 6363811"/>
                <a:gd name="connsiteY7" fmla="*/ 2097613 h 3179283"/>
                <a:gd name="connsiteX8" fmla="*/ 5783583 w 6363811"/>
                <a:gd name="connsiteY8" fmla="*/ 3179283 h 3179283"/>
                <a:gd name="connsiteX9" fmla="*/ 1589642 w 6363811"/>
                <a:gd name="connsiteY9" fmla="*/ 3179283 h 3179283"/>
                <a:gd name="connsiteX10" fmla="*/ 874539 w 6363811"/>
                <a:gd name="connsiteY10" fmla="*/ 300974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63811" h="3179283">
                  <a:moveTo>
                    <a:pt x="874539" y="3009740"/>
                  </a:moveTo>
                  <a:cubicBezTo>
                    <a:pt x="401635" y="2771137"/>
                    <a:pt x="64173" y="2303263"/>
                    <a:pt x="8207" y="1752173"/>
                  </a:cubicBezTo>
                  <a:lnTo>
                    <a:pt x="0" y="1589641"/>
                  </a:lnTo>
                  <a:lnTo>
                    <a:pt x="15422" y="1367329"/>
                  </a:lnTo>
                  <a:cubicBezTo>
                    <a:pt x="86585" y="858806"/>
                    <a:pt x="398335" y="427401"/>
                    <a:pt x="831924" y="191861"/>
                  </a:cubicBezTo>
                  <a:cubicBezTo>
                    <a:pt x="1057166" y="69503"/>
                    <a:pt x="1315287" y="0"/>
                    <a:pt x="1589642" y="0"/>
                  </a:cubicBezTo>
                  <a:lnTo>
                    <a:pt x="2453410" y="0"/>
                  </a:lnTo>
                  <a:lnTo>
                    <a:pt x="6363811" y="2097613"/>
                  </a:lnTo>
                  <a:lnTo>
                    <a:pt x="5783583" y="3179283"/>
                  </a:lnTo>
                  <a:lnTo>
                    <a:pt x="1589642" y="3179283"/>
                  </a:lnTo>
                  <a:cubicBezTo>
                    <a:pt x="1332435" y="3179283"/>
                    <a:pt x="1089495" y="3118196"/>
                    <a:pt x="874539" y="3009740"/>
                  </a:cubicBezTo>
                  <a:close/>
                </a:path>
              </a:pathLst>
            </a:custGeom>
            <a:solidFill>
              <a:srgbClr val="6DA69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gr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1209601"/>
            <a:ext cx="10404473" cy="3744000"/>
          </a:xfrm>
        </p:spPr>
        <p:txBody>
          <a:bodyPr/>
          <a:lstStyle>
            <a:lvl1pPr>
              <a:lnSpc>
                <a:spcPts val="7800"/>
              </a:lnSpc>
              <a:defRPr sz="8000">
                <a:solidFill>
                  <a:schemeClr val="bg1"/>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1" name="Straight Connector 10">
            <a:extLst>
              <a:ext uri="{FF2B5EF4-FFF2-40B4-BE49-F238E27FC236}">
                <a16:creationId xmlns:a16="http://schemas.microsoft.com/office/drawing/2014/main" id="{29871453-98E3-4EFE-9AB6-6EAE6F5B6222}"/>
              </a:ext>
            </a:extLst>
          </p:cNvPr>
          <p:cNvCxnSpPr>
            <a:cxnSpLocks/>
          </p:cNvCxnSpPr>
          <p:nvPr userDrawn="1"/>
        </p:nvCxnSpPr>
        <p:spPr>
          <a:xfrm>
            <a:off x="963229" y="1207247"/>
            <a:ext cx="0" cy="49935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5C568852-75CB-E932-D131-790A07ED9AC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3074863492"/>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ng Quote Slide">
    <p:bg>
      <p:bgPr>
        <a:solidFill>
          <a:schemeClr val="bg1"/>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6EC0DB25-5057-D3AC-3A73-EA872B3107CF}"/>
              </a:ext>
            </a:extLst>
          </p:cNvPr>
          <p:cNvGrpSpPr/>
          <p:nvPr userDrawn="1"/>
        </p:nvGrpSpPr>
        <p:grpSpPr>
          <a:xfrm>
            <a:off x="344775" y="853573"/>
            <a:ext cx="12716501" cy="6537605"/>
            <a:chOff x="344775" y="853573"/>
            <a:chExt cx="12716501" cy="6537605"/>
          </a:xfrm>
        </p:grpSpPr>
        <p:sp>
          <p:nvSpPr>
            <p:cNvPr id="22" name="Freeform: Shape 21">
              <a:extLst>
                <a:ext uri="{FF2B5EF4-FFF2-40B4-BE49-F238E27FC236}">
                  <a16:creationId xmlns:a16="http://schemas.microsoft.com/office/drawing/2014/main" id="{6F4E88E3-D01E-8BED-A02C-77A45925812D}"/>
                </a:ext>
              </a:extLst>
            </p:cNvPr>
            <p:cNvSpPr>
              <a:spLocks noGrp="1" noRot="1" noMove="1" noResize="1" noEditPoints="1" noAdjustHandles="1" noChangeArrowheads="1" noChangeShapeType="1"/>
            </p:cNvSpPr>
            <p:nvPr userDrawn="1"/>
          </p:nvSpPr>
          <p:spPr>
            <a:xfrm rot="19909052">
              <a:off x="6521322" y="853573"/>
              <a:ext cx="6539954" cy="3179283"/>
            </a:xfrm>
            <a:custGeom>
              <a:avLst/>
              <a:gdLst>
                <a:gd name="connsiteX0" fmla="*/ 6539954 w 6539954"/>
                <a:gd name="connsiteY0" fmla="*/ 569882 h 3179283"/>
                <a:gd name="connsiteX1" fmla="*/ 5141833 w 6539954"/>
                <a:gd name="connsiteY1" fmla="*/ 3179283 h 3179283"/>
                <a:gd name="connsiteX2" fmla="*/ 1589642 w 6539954"/>
                <a:gd name="connsiteY2" fmla="*/ 3179283 h 3179283"/>
                <a:gd name="connsiteX3" fmla="*/ 8207 w 6539954"/>
                <a:gd name="connsiteY3" fmla="*/ 1752173 h 3179283"/>
                <a:gd name="connsiteX4" fmla="*/ 0 w 6539954"/>
                <a:gd name="connsiteY4" fmla="*/ 1589641 h 3179283"/>
                <a:gd name="connsiteX5" fmla="*/ 15422 w 6539954"/>
                <a:gd name="connsiteY5" fmla="*/ 1367329 h 3179283"/>
                <a:gd name="connsiteX6" fmla="*/ 831924 w 6539954"/>
                <a:gd name="connsiteY6" fmla="*/ 191861 h 3179283"/>
                <a:gd name="connsiteX7" fmla="*/ 1589642 w 6539954"/>
                <a:gd name="connsiteY7" fmla="*/ 0 h 3179283"/>
                <a:gd name="connsiteX8" fmla="*/ 5476346 w 6539954"/>
                <a:gd name="connsiteY8" fmla="*/ 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39954" h="3179283">
                  <a:moveTo>
                    <a:pt x="6539954" y="569882"/>
                  </a:moveTo>
                  <a:lnTo>
                    <a:pt x="5141833" y="3179283"/>
                  </a:lnTo>
                  <a:lnTo>
                    <a:pt x="1589642" y="3179283"/>
                  </a:lnTo>
                  <a:cubicBezTo>
                    <a:pt x="766578" y="3179283"/>
                    <a:pt x="89613" y="2553759"/>
                    <a:pt x="8207" y="1752173"/>
                  </a:cubicBezTo>
                  <a:lnTo>
                    <a:pt x="0" y="1589641"/>
                  </a:lnTo>
                  <a:lnTo>
                    <a:pt x="15422" y="1367329"/>
                  </a:lnTo>
                  <a:cubicBezTo>
                    <a:pt x="86585" y="858806"/>
                    <a:pt x="398335" y="427401"/>
                    <a:pt x="831924" y="191861"/>
                  </a:cubicBezTo>
                  <a:cubicBezTo>
                    <a:pt x="1057166" y="69503"/>
                    <a:pt x="1315287" y="0"/>
                    <a:pt x="1589642" y="0"/>
                  </a:cubicBezTo>
                  <a:lnTo>
                    <a:pt x="5476346" y="0"/>
                  </a:lnTo>
                  <a:close/>
                </a:path>
              </a:pathLst>
            </a:custGeom>
            <a:solidFill>
              <a:srgbClr val="CFD0C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8" name="Freeform: Shape 17">
              <a:extLst>
                <a:ext uri="{FF2B5EF4-FFF2-40B4-BE49-F238E27FC236}">
                  <a16:creationId xmlns:a16="http://schemas.microsoft.com/office/drawing/2014/main" id="{C147CBFB-4B8D-ABE9-DF92-8E491DE05C22}"/>
                </a:ext>
              </a:extLst>
            </p:cNvPr>
            <p:cNvSpPr/>
            <p:nvPr userDrawn="1"/>
          </p:nvSpPr>
          <p:spPr>
            <a:xfrm rot="9107403">
              <a:off x="344775" y="4211895"/>
              <a:ext cx="6363811" cy="3179283"/>
            </a:xfrm>
            <a:custGeom>
              <a:avLst/>
              <a:gdLst>
                <a:gd name="connsiteX0" fmla="*/ 874539 w 6363811"/>
                <a:gd name="connsiteY0" fmla="*/ 3009740 h 3179283"/>
                <a:gd name="connsiteX1" fmla="*/ 8207 w 6363811"/>
                <a:gd name="connsiteY1" fmla="*/ 1752173 h 3179283"/>
                <a:gd name="connsiteX2" fmla="*/ 0 w 6363811"/>
                <a:gd name="connsiteY2" fmla="*/ 1589641 h 3179283"/>
                <a:gd name="connsiteX3" fmla="*/ 15422 w 6363811"/>
                <a:gd name="connsiteY3" fmla="*/ 1367329 h 3179283"/>
                <a:gd name="connsiteX4" fmla="*/ 831924 w 6363811"/>
                <a:gd name="connsiteY4" fmla="*/ 191861 h 3179283"/>
                <a:gd name="connsiteX5" fmla="*/ 1589642 w 6363811"/>
                <a:gd name="connsiteY5" fmla="*/ 0 h 3179283"/>
                <a:gd name="connsiteX6" fmla="*/ 2453410 w 6363811"/>
                <a:gd name="connsiteY6" fmla="*/ 0 h 3179283"/>
                <a:gd name="connsiteX7" fmla="*/ 6363811 w 6363811"/>
                <a:gd name="connsiteY7" fmla="*/ 2097613 h 3179283"/>
                <a:gd name="connsiteX8" fmla="*/ 5783583 w 6363811"/>
                <a:gd name="connsiteY8" fmla="*/ 3179283 h 3179283"/>
                <a:gd name="connsiteX9" fmla="*/ 1589642 w 6363811"/>
                <a:gd name="connsiteY9" fmla="*/ 3179283 h 3179283"/>
                <a:gd name="connsiteX10" fmla="*/ 874539 w 6363811"/>
                <a:gd name="connsiteY10" fmla="*/ 300974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63811" h="3179283">
                  <a:moveTo>
                    <a:pt x="874539" y="3009740"/>
                  </a:moveTo>
                  <a:cubicBezTo>
                    <a:pt x="401635" y="2771137"/>
                    <a:pt x="64173" y="2303263"/>
                    <a:pt x="8207" y="1752173"/>
                  </a:cubicBezTo>
                  <a:lnTo>
                    <a:pt x="0" y="1589641"/>
                  </a:lnTo>
                  <a:lnTo>
                    <a:pt x="15422" y="1367329"/>
                  </a:lnTo>
                  <a:cubicBezTo>
                    <a:pt x="86585" y="858806"/>
                    <a:pt x="398335" y="427401"/>
                    <a:pt x="831924" y="191861"/>
                  </a:cubicBezTo>
                  <a:cubicBezTo>
                    <a:pt x="1057166" y="69503"/>
                    <a:pt x="1315287" y="0"/>
                    <a:pt x="1589642" y="0"/>
                  </a:cubicBezTo>
                  <a:lnTo>
                    <a:pt x="2453410" y="0"/>
                  </a:lnTo>
                  <a:lnTo>
                    <a:pt x="6363811" y="2097613"/>
                  </a:lnTo>
                  <a:lnTo>
                    <a:pt x="5783583" y="3179283"/>
                  </a:lnTo>
                  <a:lnTo>
                    <a:pt x="1589642" y="3179283"/>
                  </a:lnTo>
                  <a:cubicBezTo>
                    <a:pt x="1332435" y="3179283"/>
                    <a:pt x="1089495" y="3118196"/>
                    <a:pt x="874539" y="3009740"/>
                  </a:cubicBezTo>
                  <a:close/>
                </a:path>
              </a:pathLst>
            </a:custGeom>
            <a:solidFill>
              <a:srgbClr val="6DA69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grpSp>
      <p:sp>
        <p:nvSpPr>
          <p:cNvPr id="2" name="Title 1">
            <a:extLst>
              <a:ext uri="{FF2B5EF4-FFF2-40B4-BE49-F238E27FC236}">
                <a16:creationId xmlns:a16="http://schemas.microsoft.com/office/drawing/2014/main" id="{6BECC872-0B36-4A6D-98FF-15714E07712B}"/>
              </a:ext>
            </a:extLst>
          </p:cNvPr>
          <p:cNvSpPr>
            <a:spLocks noGrp="1"/>
          </p:cNvSpPr>
          <p:nvPr userDrawn="1">
            <p:ph type="title" hasCustomPrompt="1"/>
          </p:nvPr>
        </p:nvSpPr>
        <p:spPr>
          <a:xfrm>
            <a:off x="1141413" y="1209601"/>
            <a:ext cx="10404472" cy="3744000"/>
          </a:xfrm>
        </p:spPr>
        <p:txBody>
          <a:bodyPr/>
          <a:lstStyle>
            <a:lvl1pPr>
              <a:lnSpc>
                <a:spcPct val="90000"/>
              </a:lnSpc>
              <a:defRPr sz="5500">
                <a:solidFill>
                  <a:schemeClr val="tx2"/>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userDrawn="1">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2" name="Straight Connector 11">
            <a:extLst>
              <a:ext uri="{FF2B5EF4-FFF2-40B4-BE49-F238E27FC236}">
                <a16:creationId xmlns:a16="http://schemas.microsoft.com/office/drawing/2014/main" id="{04C4DF9A-0BBD-4C74-9048-6F7B700A73B0}"/>
              </a:ext>
            </a:extLst>
          </p:cNvPr>
          <p:cNvCxnSpPr>
            <a:cxnSpLocks/>
          </p:cNvCxnSpPr>
          <p:nvPr userDrawn="1"/>
        </p:nvCxnSpPr>
        <p:spPr>
          <a:xfrm>
            <a:off x="952130" y="1207247"/>
            <a:ext cx="0" cy="4993528"/>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Slide Number Placeholder 5">
            <a:extLst>
              <a:ext uri="{FF2B5EF4-FFF2-40B4-BE49-F238E27FC236}">
                <a16:creationId xmlns:a16="http://schemas.microsoft.com/office/drawing/2014/main" id="{FE440CAB-27DF-758F-E01D-33CD0CF325A3}"/>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409088712"/>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Slide Image Green">
    <p:bg>
      <p:bgPr>
        <a:solidFill>
          <a:schemeClr val="accent1"/>
        </a:solid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C6A91FE-AF6F-433B-A75E-909E8B720468}"/>
              </a:ext>
            </a:extLst>
          </p:cNvPr>
          <p:cNvSpPr>
            <a:spLocks noGrp="1"/>
          </p:cNvSpPr>
          <p:nvPr>
            <p:ph type="pic" sz="quarter" idx="13"/>
          </p:nvPr>
        </p:nvSpPr>
        <p:spPr>
          <a:xfrm>
            <a:off x="5328557" y="0"/>
            <a:ext cx="6863443" cy="6858000"/>
          </a:xfrm>
          <a:custGeom>
            <a:avLst/>
            <a:gdLst>
              <a:gd name="connsiteX0" fmla="*/ 0 w 6863443"/>
              <a:gd name="connsiteY0" fmla="*/ 0 h 6858000"/>
              <a:gd name="connsiteX1" fmla="*/ 6863443 w 6863443"/>
              <a:gd name="connsiteY1" fmla="*/ 0 h 6858000"/>
              <a:gd name="connsiteX2" fmla="*/ 6863443 w 6863443"/>
              <a:gd name="connsiteY2" fmla="*/ 6858000 h 6858000"/>
              <a:gd name="connsiteX3" fmla="*/ 0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253343 w 6863443"/>
              <a:gd name="connsiteY4" fmla="*/ 43216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63443" h="6858000">
                <a:moveTo>
                  <a:pt x="0" y="0"/>
                </a:moveTo>
                <a:lnTo>
                  <a:pt x="6863443" y="0"/>
                </a:lnTo>
                <a:lnTo>
                  <a:pt x="6863443" y="6858000"/>
                </a:lnTo>
                <a:lnTo>
                  <a:pt x="3577748" y="6858000"/>
                </a:lnTo>
                <a:cubicBezTo>
                  <a:pt x="3557440" y="6613347"/>
                  <a:pt x="3520671" y="6105841"/>
                  <a:pt x="3004458" y="5214257"/>
                </a:cubicBezTo>
                <a:cubicBezTo>
                  <a:pt x="2859893" y="4964569"/>
                  <a:pt x="608693" y="1106714"/>
                  <a:pt x="0" y="0"/>
                </a:cubicBezTo>
                <a:close/>
              </a:path>
            </a:pathLst>
          </a:custGeom>
          <a:solidFill>
            <a:schemeClr val="bg1">
              <a:lumMod val="85000"/>
            </a:schemeClr>
          </a:solidFill>
        </p:spPr>
        <p:txBody>
          <a:bodyPr anchor="ctr"/>
          <a:lstStyle>
            <a:lvl1pPr algn="ctr">
              <a:defRPr/>
            </a:lvl1pPr>
          </a:lstStyle>
          <a:p>
            <a:r>
              <a:rPr lang="en-US"/>
              <a:t>Click icon to add picture</a:t>
            </a:r>
            <a:endParaRPr lang="en-GB"/>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1209601"/>
            <a:ext cx="5267999" cy="3744000"/>
          </a:xfrm>
        </p:spPr>
        <p:txBody>
          <a:bodyPr/>
          <a:lstStyle>
            <a:lvl1pPr>
              <a:lnSpc>
                <a:spcPct val="90000"/>
              </a:lnSpc>
              <a:defRPr sz="5500">
                <a:solidFill>
                  <a:schemeClr val="bg1"/>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1" name="Straight Connector 10">
            <a:extLst>
              <a:ext uri="{FF2B5EF4-FFF2-40B4-BE49-F238E27FC236}">
                <a16:creationId xmlns:a16="http://schemas.microsoft.com/office/drawing/2014/main" id="{2BAF02ED-D309-EC5B-C01E-F7FDC51CCE2E}"/>
              </a:ext>
            </a:extLst>
          </p:cNvPr>
          <p:cNvCxnSpPr>
            <a:cxnSpLocks/>
          </p:cNvCxnSpPr>
          <p:nvPr userDrawn="1"/>
        </p:nvCxnSpPr>
        <p:spPr>
          <a:xfrm>
            <a:off x="963229" y="1209600"/>
            <a:ext cx="0" cy="49935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353F6667-D50F-FC07-E31D-BAA806C3889F}"/>
              </a:ext>
            </a:extLst>
          </p:cNvPr>
          <p:cNvSpPr/>
          <p:nvPr userDrawn="1"/>
        </p:nvSpPr>
        <p:spPr>
          <a:xfrm>
            <a:off x="0" y="0"/>
            <a:ext cx="488156" cy="6858000"/>
          </a:xfrm>
          <a:prstGeom prst="rect">
            <a:avLst/>
          </a:pr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3" name="Rectangle 2">
            <a:extLst>
              <a:ext uri="{FF2B5EF4-FFF2-40B4-BE49-F238E27FC236}">
                <a16:creationId xmlns:a16="http://schemas.microsoft.com/office/drawing/2014/main" id="{44CF881E-6102-4E72-8D75-608C8D107801}"/>
              </a:ext>
            </a:extLst>
          </p:cNvPr>
          <p:cNvSpPr>
            <a:spLocks noGrp="1" noRot="1" noMove="1" noResize="1" noEditPoints="1" noAdjustHandles="1" noChangeArrowheads="1" noChangeShapeType="1"/>
          </p:cNvSpPr>
          <p:nvPr userDrawn="1"/>
        </p:nvSpPr>
        <p:spPr>
          <a:xfrm>
            <a:off x="1095153" y="398721"/>
            <a:ext cx="435935" cy="4040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3761864119"/>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Quote Slide Image White">
    <p:bg>
      <p:bgPr>
        <a:solidFill>
          <a:schemeClr val="bg1"/>
        </a:soli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F26E4491-5DFA-4084-B9AB-9514240435FF}"/>
              </a:ext>
            </a:extLst>
          </p:cNvPr>
          <p:cNvSpPr>
            <a:spLocks noGrp="1"/>
          </p:cNvSpPr>
          <p:nvPr>
            <p:ph type="pic" sz="quarter" idx="13"/>
          </p:nvPr>
        </p:nvSpPr>
        <p:spPr>
          <a:xfrm>
            <a:off x="5328557" y="0"/>
            <a:ext cx="6863443" cy="6858000"/>
          </a:xfrm>
          <a:custGeom>
            <a:avLst/>
            <a:gdLst>
              <a:gd name="connsiteX0" fmla="*/ 0 w 6863443"/>
              <a:gd name="connsiteY0" fmla="*/ 0 h 6858000"/>
              <a:gd name="connsiteX1" fmla="*/ 6863443 w 6863443"/>
              <a:gd name="connsiteY1" fmla="*/ 0 h 6858000"/>
              <a:gd name="connsiteX2" fmla="*/ 6863443 w 6863443"/>
              <a:gd name="connsiteY2" fmla="*/ 6858000 h 6858000"/>
              <a:gd name="connsiteX3" fmla="*/ 0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253343 w 6863443"/>
              <a:gd name="connsiteY4" fmla="*/ 43216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63443" h="6858000">
                <a:moveTo>
                  <a:pt x="0" y="0"/>
                </a:moveTo>
                <a:lnTo>
                  <a:pt x="6863443" y="0"/>
                </a:lnTo>
                <a:lnTo>
                  <a:pt x="6863443" y="6858000"/>
                </a:lnTo>
                <a:lnTo>
                  <a:pt x="3577748" y="6858000"/>
                </a:lnTo>
                <a:cubicBezTo>
                  <a:pt x="3557440" y="6613347"/>
                  <a:pt x="3520671" y="6105841"/>
                  <a:pt x="3004458" y="5214257"/>
                </a:cubicBezTo>
                <a:cubicBezTo>
                  <a:pt x="2859893" y="4964569"/>
                  <a:pt x="608693" y="1106714"/>
                  <a:pt x="0" y="0"/>
                </a:cubicBezTo>
                <a:close/>
              </a:path>
            </a:pathLst>
          </a:custGeom>
          <a:solidFill>
            <a:schemeClr val="bg1">
              <a:lumMod val="85000"/>
            </a:schemeClr>
          </a:solidFill>
        </p:spPr>
        <p:txBody>
          <a:bodyPr anchor="ctr"/>
          <a:lstStyle>
            <a:lvl1pPr algn="ctr">
              <a:defRPr/>
            </a:lvl1pPr>
          </a:lstStyle>
          <a:p>
            <a:r>
              <a:rPr lang="en-US"/>
              <a:t>Click icon to add picture</a:t>
            </a:r>
            <a:endParaRPr lang="en-GB"/>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1209601"/>
            <a:ext cx="5267999" cy="3744000"/>
          </a:xfrm>
        </p:spPr>
        <p:txBody>
          <a:bodyPr/>
          <a:lstStyle>
            <a:lvl1pPr>
              <a:lnSpc>
                <a:spcPct val="90000"/>
              </a:lnSpc>
              <a:defRPr sz="5500">
                <a:solidFill>
                  <a:schemeClr val="tx2"/>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2" name="Straight Connector 11">
            <a:extLst>
              <a:ext uri="{FF2B5EF4-FFF2-40B4-BE49-F238E27FC236}">
                <a16:creationId xmlns:a16="http://schemas.microsoft.com/office/drawing/2014/main" id="{2C697D5D-2074-B9BF-AC18-6382545CB865}"/>
              </a:ext>
            </a:extLst>
          </p:cNvPr>
          <p:cNvCxnSpPr>
            <a:cxnSpLocks/>
          </p:cNvCxnSpPr>
          <p:nvPr userDrawn="1"/>
        </p:nvCxnSpPr>
        <p:spPr>
          <a:xfrm>
            <a:off x="952130" y="1207247"/>
            <a:ext cx="0" cy="4993528"/>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861152"/>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1141412" y="1209601"/>
            <a:ext cx="5039931" cy="1053137"/>
          </a:xfrm>
        </p:spPr>
        <p:txBody>
          <a:bodyPr/>
          <a:lstStyle>
            <a:lvl1pPr>
              <a:defRPr sz="5500"/>
            </a:lvl1pPr>
          </a:lstStyle>
          <a:p>
            <a:r>
              <a:rPr lang="en-US"/>
              <a:t>Insert title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1141412" y="2262738"/>
            <a:ext cx="5039931" cy="418782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0819D2-FA24-4550-BFBE-F75B0DF22B3D}"/>
              </a:ext>
            </a:extLst>
          </p:cNvPr>
          <p:cNvSpPr>
            <a:spLocks noGrp="1"/>
          </p:cNvSpPr>
          <p:nvPr>
            <p:ph sz="half" idx="2" hasCustomPrompt="1"/>
          </p:nvPr>
        </p:nvSpPr>
        <p:spPr>
          <a:xfrm>
            <a:off x="6505957" y="1209601"/>
            <a:ext cx="5039931" cy="5240962"/>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Slide Number Placeholder 5">
            <a:extLst>
              <a:ext uri="{FF2B5EF4-FFF2-40B4-BE49-F238E27FC236}">
                <a16:creationId xmlns:a16="http://schemas.microsoft.com/office/drawing/2014/main" id="{03772055-CC3E-41AC-D368-6E643897E606}"/>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056507898"/>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Long Title and Content">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144CA08-9238-07BF-A7C4-9ECAA46A1F67}"/>
              </a:ext>
            </a:extLst>
          </p:cNvPr>
          <p:cNvSpPr>
            <a:spLocks noGrp="1" noRot="1" noMove="1" noResize="1" noEditPoints="1" noAdjustHandles="1" noChangeArrowheads="1" noChangeShapeType="1"/>
          </p:cNvSpPr>
          <p:nvPr userDrawn="1"/>
        </p:nvSpPr>
        <p:spPr>
          <a:xfrm rot="1800000">
            <a:off x="-1200846" y="3998752"/>
            <a:ext cx="10581149" cy="3194077"/>
          </a:xfrm>
          <a:custGeom>
            <a:avLst/>
            <a:gdLst>
              <a:gd name="connsiteX0" fmla="*/ 494870 w 10581149"/>
              <a:gd name="connsiteY0" fmla="*/ 192754 h 3194077"/>
              <a:gd name="connsiteX1" fmla="*/ 1256113 w 10581149"/>
              <a:gd name="connsiteY1" fmla="*/ 0 h 3194077"/>
              <a:gd name="connsiteX2" fmla="*/ 10581149 w 10581149"/>
              <a:gd name="connsiteY2" fmla="*/ 0 h 3194077"/>
              <a:gd name="connsiteX3" fmla="*/ 5048844 w 10581149"/>
              <a:gd name="connsiteY3" fmla="*/ 3194077 h 3194077"/>
              <a:gd name="connsiteX4" fmla="*/ 1490215 w 10581149"/>
              <a:gd name="connsiteY4" fmla="*/ 3194077 h 3194077"/>
              <a:gd name="connsiteX5" fmla="*/ 0 w 10581149"/>
              <a:gd name="connsiteY5" fmla="*/ 612948 h 3194077"/>
              <a:gd name="connsiteX6" fmla="*/ 23760 w 10581149"/>
              <a:gd name="connsiteY6" fmla="*/ 581174 h 3194077"/>
              <a:gd name="connsiteX7" fmla="*/ 494870 w 10581149"/>
              <a:gd name="connsiteY7" fmla="*/ 192754 h 3194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81149" h="3194077">
                <a:moveTo>
                  <a:pt x="494870" y="192754"/>
                </a:moveTo>
                <a:cubicBezTo>
                  <a:pt x="721159" y="69826"/>
                  <a:pt x="980482" y="0"/>
                  <a:pt x="1256113" y="0"/>
                </a:cubicBezTo>
                <a:lnTo>
                  <a:pt x="10581149" y="0"/>
                </a:lnTo>
                <a:lnTo>
                  <a:pt x="5048844" y="3194077"/>
                </a:lnTo>
                <a:lnTo>
                  <a:pt x="1490215" y="3194077"/>
                </a:lnTo>
                <a:lnTo>
                  <a:pt x="0" y="612948"/>
                </a:lnTo>
                <a:lnTo>
                  <a:pt x="23760" y="581174"/>
                </a:lnTo>
                <a:cubicBezTo>
                  <a:pt x="153947" y="423424"/>
                  <a:pt x="313838" y="291096"/>
                  <a:pt x="494870" y="192754"/>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4823034" cy="5264775"/>
          </a:xfrm>
        </p:spPr>
        <p:txBody>
          <a:bodyPr/>
          <a:lstStyle>
            <a:lvl1pPr>
              <a:defRPr sz="5500"/>
            </a:lvl1pPr>
          </a:lstStyle>
          <a:p>
            <a:r>
              <a:rPr lang="en-US"/>
              <a:t>Insert title here</a:t>
            </a:r>
          </a:p>
        </p:txBody>
      </p:sp>
      <p:sp>
        <p:nvSpPr>
          <p:cNvPr id="8" name="Text Placeholder 7">
            <a:extLst>
              <a:ext uri="{FF2B5EF4-FFF2-40B4-BE49-F238E27FC236}">
                <a16:creationId xmlns:a16="http://schemas.microsoft.com/office/drawing/2014/main" id="{13212FDF-6350-4E7D-8131-6C83777F8E9F}"/>
              </a:ext>
            </a:extLst>
          </p:cNvPr>
          <p:cNvSpPr>
            <a:spLocks noGrp="1"/>
          </p:cNvSpPr>
          <p:nvPr>
            <p:ph type="body" sz="quarter" idx="13" hasCustomPrompt="1"/>
          </p:nvPr>
        </p:nvSpPr>
        <p:spPr>
          <a:xfrm>
            <a:off x="6278400" y="936000"/>
            <a:ext cx="5266288" cy="5264150"/>
          </a:xfrm>
        </p:spPr>
        <p:txBody>
          <a:body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Rectangle 13">
            <a:extLst>
              <a:ext uri="{FF2B5EF4-FFF2-40B4-BE49-F238E27FC236}">
                <a16:creationId xmlns:a16="http://schemas.microsoft.com/office/drawing/2014/main" id="{CE313FF2-EDBD-B431-5271-DFC1513A48E0}"/>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cxnSp>
        <p:nvCxnSpPr>
          <p:cNvPr id="10" name="Straight Connector 9">
            <a:extLst>
              <a:ext uri="{FF2B5EF4-FFF2-40B4-BE49-F238E27FC236}">
                <a16:creationId xmlns:a16="http://schemas.microsoft.com/office/drawing/2014/main" id="{75D21095-D753-4A29-99BE-FAF8627795AA}"/>
              </a:ext>
            </a:extLst>
          </p:cNvPr>
          <p:cNvCxnSpPr>
            <a:cxnSpLocks/>
          </p:cNvCxnSpPr>
          <p:nvPr userDrawn="1"/>
        </p:nvCxnSpPr>
        <p:spPr>
          <a:xfrm flipH="1">
            <a:off x="6131501"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2713A0D1-78FF-454B-EDB1-D69816FDF231}"/>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760263628"/>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itle and Two Content">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14706430-B924-32DC-136E-F450FF322CC5}"/>
              </a:ext>
            </a:extLst>
          </p:cNvPr>
          <p:cNvSpPr/>
          <p:nvPr userDrawn="1"/>
        </p:nvSpPr>
        <p:spPr>
          <a:xfrm rot="-1800000">
            <a:off x="-586307" y="783864"/>
            <a:ext cx="13987580" cy="6369276"/>
          </a:xfrm>
          <a:custGeom>
            <a:avLst/>
            <a:gdLst>
              <a:gd name="connsiteX0" fmla="*/ 9414839 w 13987580"/>
              <a:gd name="connsiteY0" fmla="*/ 0 h 6369276"/>
              <a:gd name="connsiteX1" fmla="*/ 13987580 w 13987580"/>
              <a:gd name="connsiteY1" fmla="*/ 2640073 h 6369276"/>
              <a:gd name="connsiteX2" fmla="*/ 11837657 w 13987580"/>
              <a:gd name="connsiteY2" fmla="*/ 6363848 h 6369276"/>
              <a:gd name="connsiteX3" fmla="*/ 11730158 w 13987580"/>
              <a:gd name="connsiteY3" fmla="*/ 6369276 h 6369276"/>
              <a:gd name="connsiteX4" fmla="*/ 6730750 w 13987580"/>
              <a:gd name="connsiteY4" fmla="*/ 6369276 h 6369276"/>
              <a:gd name="connsiteX5" fmla="*/ 0 w 13987580"/>
              <a:gd name="connsiteY5" fmla="*/ 2483276 h 6369276"/>
              <a:gd name="connsiteX6" fmla="*/ 1410237 w 13987580"/>
              <a:gd name="connsiteY6" fmla="*/ 40673 h 6369276"/>
              <a:gd name="connsiteX7" fmla="*/ 1569003 w 13987580"/>
              <a:gd name="connsiteY7" fmla="*/ 16442 h 6369276"/>
              <a:gd name="connsiteX8" fmla="*/ 1894614 w 13987580"/>
              <a:gd name="connsiteY8" fmla="*/ 0 h 636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87580" h="6369276">
                <a:moveTo>
                  <a:pt x="9414839" y="0"/>
                </a:moveTo>
                <a:lnTo>
                  <a:pt x="13987580" y="2640073"/>
                </a:lnTo>
                <a:lnTo>
                  <a:pt x="11837657" y="6363848"/>
                </a:lnTo>
                <a:lnTo>
                  <a:pt x="11730158" y="6369276"/>
                </a:lnTo>
                <a:lnTo>
                  <a:pt x="6730750" y="6369276"/>
                </a:lnTo>
                <a:lnTo>
                  <a:pt x="0" y="2483276"/>
                </a:lnTo>
                <a:lnTo>
                  <a:pt x="1410237" y="40673"/>
                </a:lnTo>
                <a:lnTo>
                  <a:pt x="1569003" y="16442"/>
                </a:lnTo>
                <a:cubicBezTo>
                  <a:pt x="1676062" y="5570"/>
                  <a:pt x="1784687" y="0"/>
                  <a:pt x="1894614" y="0"/>
                </a:cubicBezTo>
                <a:close/>
              </a:path>
            </a:pathLst>
          </a:cu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1141413" y="936000"/>
            <a:ext cx="4608000" cy="1053137"/>
          </a:xfrm>
        </p:spPr>
        <p:txBody>
          <a:bodyPr/>
          <a:lstStyle>
            <a:lvl1pPr>
              <a:defRPr/>
            </a:lvl1pPr>
          </a:lstStyle>
          <a:p>
            <a:r>
              <a:rPr lang="en-US"/>
              <a:t>Insert title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1141413" y="1989138"/>
            <a:ext cx="4608000" cy="418782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0819D2-FA24-4550-BFBE-F75B0DF22B3D}"/>
              </a:ext>
            </a:extLst>
          </p:cNvPr>
          <p:cNvSpPr>
            <a:spLocks noGrp="1"/>
          </p:cNvSpPr>
          <p:nvPr>
            <p:ph sz="half" idx="2" hasCustomPrompt="1"/>
          </p:nvPr>
        </p:nvSpPr>
        <p:spPr>
          <a:xfrm>
            <a:off x="6279086" y="936000"/>
            <a:ext cx="5266800" cy="5240962"/>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id="{32C52EFF-9DC0-4BA8-9C79-9CC1EC9F1B56}"/>
              </a:ext>
            </a:extLst>
          </p:cNvPr>
          <p:cNvCxnSpPr>
            <a:cxnSpLocks/>
          </p:cNvCxnSpPr>
          <p:nvPr userDrawn="1"/>
        </p:nvCxnSpPr>
        <p:spPr>
          <a:xfrm flipH="1">
            <a:off x="6131501"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4064E5B2-1A8E-DDC4-FAF7-626E76B1BF32}"/>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3" name="Slide Number Placeholder 5">
            <a:extLst>
              <a:ext uri="{FF2B5EF4-FFF2-40B4-BE49-F238E27FC236}">
                <a16:creationId xmlns:a16="http://schemas.microsoft.com/office/drawing/2014/main" id="{587798A1-B7AC-9907-915C-C2DFA03CD188}"/>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711116151"/>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Long Title and Three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4823034" cy="5264775"/>
          </a:xfrm>
        </p:spPr>
        <p:txBody>
          <a:bodyPr/>
          <a:lstStyle>
            <a:lvl1pPr>
              <a:defRPr sz="5500"/>
            </a:lvl1pPr>
          </a:lstStyle>
          <a:p>
            <a:r>
              <a:rPr lang="en-US"/>
              <a:t>Insert title here</a:t>
            </a:r>
            <a:endParaRPr lang="en-GB"/>
          </a:p>
        </p:txBody>
      </p:sp>
      <p:cxnSp>
        <p:nvCxnSpPr>
          <p:cNvPr id="6" name="Straight Connector 5">
            <a:extLst>
              <a:ext uri="{FF2B5EF4-FFF2-40B4-BE49-F238E27FC236}">
                <a16:creationId xmlns:a16="http://schemas.microsoft.com/office/drawing/2014/main" id="{C2A82A5C-17CF-46F0-884A-8B1C4E0ACF4E}"/>
              </a:ext>
            </a:extLst>
          </p:cNvPr>
          <p:cNvCxnSpPr>
            <a:cxnSpLocks/>
          </p:cNvCxnSpPr>
          <p:nvPr userDrawn="1"/>
        </p:nvCxnSpPr>
        <p:spPr>
          <a:xfrm flipH="1">
            <a:off x="6646843"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3212FDF-6350-4E7D-8131-6C83777F8E9F}"/>
              </a:ext>
            </a:extLst>
          </p:cNvPr>
          <p:cNvSpPr>
            <a:spLocks noGrp="1"/>
          </p:cNvSpPr>
          <p:nvPr>
            <p:ph type="body" sz="quarter" idx="13" hasCustomPrompt="1"/>
          </p:nvPr>
        </p:nvSpPr>
        <p:spPr>
          <a:xfrm>
            <a:off x="7330440" y="936000"/>
            <a:ext cx="4215449" cy="140620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7">
            <a:extLst>
              <a:ext uri="{FF2B5EF4-FFF2-40B4-BE49-F238E27FC236}">
                <a16:creationId xmlns:a16="http://schemas.microsoft.com/office/drawing/2014/main" id="{D0DEB36B-F1CB-4598-BA7C-1DC34BCA681C}"/>
              </a:ext>
            </a:extLst>
          </p:cNvPr>
          <p:cNvSpPr>
            <a:spLocks noGrp="1"/>
          </p:cNvSpPr>
          <p:nvPr>
            <p:ph type="body" sz="quarter" idx="14" hasCustomPrompt="1"/>
          </p:nvPr>
        </p:nvSpPr>
        <p:spPr>
          <a:xfrm>
            <a:off x="7330440" y="2865600"/>
            <a:ext cx="4215449" cy="140620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7">
            <a:extLst>
              <a:ext uri="{FF2B5EF4-FFF2-40B4-BE49-F238E27FC236}">
                <a16:creationId xmlns:a16="http://schemas.microsoft.com/office/drawing/2014/main" id="{D1B0D202-BAF4-49A5-8555-C89AF273FC61}"/>
              </a:ext>
            </a:extLst>
          </p:cNvPr>
          <p:cNvSpPr>
            <a:spLocks noGrp="1"/>
          </p:cNvSpPr>
          <p:nvPr>
            <p:ph type="body" sz="quarter" idx="15" hasCustomPrompt="1"/>
          </p:nvPr>
        </p:nvSpPr>
        <p:spPr>
          <a:xfrm>
            <a:off x="7330440" y="4794575"/>
            <a:ext cx="4215449" cy="140620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Slide Number Placeholder 5">
            <a:extLst>
              <a:ext uri="{FF2B5EF4-FFF2-40B4-BE49-F238E27FC236}">
                <a16:creationId xmlns:a16="http://schemas.microsoft.com/office/drawing/2014/main" id="{D52CB920-65A1-E117-94B3-5373313D807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768752321"/>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Logo and Bullets">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346DBEC3-3019-1A66-FF7A-68FCFF94BE9C}"/>
              </a:ext>
            </a:extLst>
          </p:cNvPr>
          <p:cNvSpPr/>
          <p:nvPr userDrawn="1"/>
        </p:nvSpPr>
        <p:spPr>
          <a:xfrm rot="1800000">
            <a:off x="-1202769" y="4005930"/>
            <a:ext cx="10609863" cy="3194077"/>
          </a:xfrm>
          <a:custGeom>
            <a:avLst/>
            <a:gdLst>
              <a:gd name="connsiteX0" fmla="*/ 494870 w 10609863"/>
              <a:gd name="connsiteY0" fmla="*/ 192754 h 3194077"/>
              <a:gd name="connsiteX1" fmla="*/ 1256113 w 10609863"/>
              <a:gd name="connsiteY1" fmla="*/ 0 h 3194077"/>
              <a:gd name="connsiteX2" fmla="*/ 10609863 w 10609863"/>
              <a:gd name="connsiteY2" fmla="*/ 0 h 3194077"/>
              <a:gd name="connsiteX3" fmla="*/ 5077558 w 10609863"/>
              <a:gd name="connsiteY3" fmla="*/ 3194077 h 3194077"/>
              <a:gd name="connsiteX4" fmla="*/ 1490215 w 10609863"/>
              <a:gd name="connsiteY4" fmla="*/ 3194077 h 3194077"/>
              <a:gd name="connsiteX5" fmla="*/ 0 w 10609863"/>
              <a:gd name="connsiteY5" fmla="*/ 612948 h 3194077"/>
              <a:gd name="connsiteX6" fmla="*/ 23760 w 10609863"/>
              <a:gd name="connsiteY6" fmla="*/ 581174 h 3194077"/>
              <a:gd name="connsiteX7" fmla="*/ 494870 w 10609863"/>
              <a:gd name="connsiteY7" fmla="*/ 192754 h 3194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63" h="3194077">
                <a:moveTo>
                  <a:pt x="494870" y="192754"/>
                </a:moveTo>
                <a:cubicBezTo>
                  <a:pt x="721159" y="69826"/>
                  <a:pt x="980482" y="0"/>
                  <a:pt x="1256113" y="0"/>
                </a:cubicBezTo>
                <a:lnTo>
                  <a:pt x="10609863" y="0"/>
                </a:lnTo>
                <a:lnTo>
                  <a:pt x="5077558" y="3194077"/>
                </a:lnTo>
                <a:lnTo>
                  <a:pt x="1490215" y="3194077"/>
                </a:lnTo>
                <a:lnTo>
                  <a:pt x="0" y="612948"/>
                </a:lnTo>
                <a:lnTo>
                  <a:pt x="23760" y="581174"/>
                </a:lnTo>
                <a:cubicBezTo>
                  <a:pt x="153947" y="423424"/>
                  <a:pt x="313838" y="291096"/>
                  <a:pt x="494870" y="192754"/>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4823034" cy="5264775"/>
          </a:xfrm>
        </p:spPr>
        <p:txBody>
          <a:bodyPr/>
          <a:lstStyle>
            <a:lvl1pPr>
              <a:defRPr sz="5500"/>
            </a:lvl1pPr>
          </a:lstStyle>
          <a:p>
            <a:r>
              <a:rPr lang="en-US"/>
              <a:t>Insert title here</a:t>
            </a:r>
            <a:endParaRPr lang="en-GB"/>
          </a:p>
        </p:txBody>
      </p:sp>
      <p:cxnSp>
        <p:nvCxnSpPr>
          <p:cNvPr id="6" name="Straight Connector 5">
            <a:extLst>
              <a:ext uri="{FF2B5EF4-FFF2-40B4-BE49-F238E27FC236}">
                <a16:creationId xmlns:a16="http://schemas.microsoft.com/office/drawing/2014/main" id="{C2A82A5C-17CF-46F0-884A-8B1C4E0ACF4E}"/>
              </a:ext>
            </a:extLst>
          </p:cNvPr>
          <p:cNvCxnSpPr>
            <a:cxnSpLocks/>
          </p:cNvCxnSpPr>
          <p:nvPr userDrawn="1"/>
        </p:nvCxnSpPr>
        <p:spPr>
          <a:xfrm flipH="1">
            <a:off x="6132257"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4D737C7F-7AE0-4FDA-9348-AA40BC88F20D}"/>
              </a:ext>
            </a:extLst>
          </p:cNvPr>
          <p:cNvSpPr>
            <a:spLocks noGrp="1"/>
          </p:cNvSpPr>
          <p:nvPr>
            <p:ph type="body" sz="quarter" idx="14" hasCustomPrompt="1"/>
          </p:nvPr>
        </p:nvSpPr>
        <p:spPr>
          <a:xfrm>
            <a:off x="6301266" y="944563"/>
            <a:ext cx="5244621" cy="5304932"/>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14" name="Rectangle 13">
            <a:extLst>
              <a:ext uri="{FF2B5EF4-FFF2-40B4-BE49-F238E27FC236}">
                <a16:creationId xmlns:a16="http://schemas.microsoft.com/office/drawing/2014/main" id="{6361E453-BBB2-2E56-276D-3344637A92DD}"/>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5" name="Slide Number Placeholder 5">
            <a:extLst>
              <a:ext uri="{FF2B5EF4-FFF2-40B4-BE49-F238E27FC236}">
                <a16:creationId xmlns:a16="http://schemas.microsoft.com/office/drawing/2014/main" id="{3DE7B2B7-B3AF-AF8A-863F-FC27B57E6AEF}"/>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856590523"/>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mage, Caption and Content">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8B34001-598D-0051-C166-756E6B92DD6B}"/>
              </a:ext>
            </a:extLst>
          </p:cNvPr>
          <p:cNvSpPr>
            <a:spLocks noGrp="1" noRot="1" noMove="1" noResize="1" noEditPoints="1" noAdjustHandles="1" noChangeArrowheads="1" noChangeShapeType="1"/>
          </p:cNvSpPr>
          <p:nvPr userDrawn="1"/>
        </p:nvSpPr>
        <p:spPr>
          <a:xfrm rot="1800000">
            <a:off x="-1200898" y="3998737"/>
            <a:ext cx="10581201" cy="3194077"/>
          </a:xfrm>
          <a:custGeom>
            <a:avLst/>
            <a:gdLst>
              <a:gd name="connsiteX0" fmla="*/ 494924 w 10581201"/>
              <a:gd name="connsiteY0" fmla="*/ 192754 h 3194077"/>
              <a:gd name="connsiteX1" fmla="*/ 1256167 w 10581201"/>
              <a:gd name="connsiteY1" fmla="*/ 0 h 3194077"/>
              <a:gd name="connsiteX2" fmla="*/ 10581201 w 10581201"/>
              <a:gd name="connsiteY2" fmla="*/ 0 h 3194077"/>
              <a:gd name="connsiteX3" fmla="*/ 5048897 w 10581201"/>
              <a:gd name="connsiteY3" fmla="*/ 3194077 h 3194077"/>
              <a:gd name="connsiteX4" fmla="*/ 1488884 w 10581201"/>
              <a:gd name="connsiteY4" fmla="*/ 3194077 h 3194077"/>
              <a:gd name="connsiteX5" fmla="*/ 0 w 10581201"/>
              <a:gd name="connsiteY5" fmla="*/ 615254 h 3194077"/>
              <a:gd name="connsiteX6" fmla="*/ 48570 w 10581201"/>
              <a:gd name="connsiteY6" fmla="*/ 551896 h 3194077"/>
              <a:gd name="connsiteX7" fmla="*/ 494924 w 10581201"/>
              <a:gd name="connsiteY7" fmla="*/ 192754 h 3194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81201" h="3194077">
                <a:moveTo>
                  <a:pt x="494924" y="192754"/>
                </a:moveTo>
                <a:cubicBezTo>
                  <a:pt x="721213" y="69826"/>
                  <a:pt x="980536" y="0"/>
                  <a:pt x="1256167" y="0"/>
                </a:cubicBezTo>
                <a:lnTo>
                  <a:pt x="10581201" y="0"/>
                </a:lnTo>
                <a:lnTo>
                  <a:pt x="5048897" y="3194077"/>
                </a:lnTo>
                <a:lnTo>
                  <a:pt x="1488884" y="3194077"/>
                </a:lnTo>
                <a:lnTo>
                  <a:pt x="0" y="615254"/>
                </a:lnTo>
                <a:lnTo>
                  <a:pt x="48570" y="551896"/>
                </a:lnTo>
                <a:cubicBezTo>
                  <a:pt x="174070" y="407016"/>
                  <a:pt x="325207" y="284950"/>
                  <a:pt x="494924" y="192754"/>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9" name="Picture Placeholder 18">
            <a:extLst>
              <a:ext uri="{FF2B5EF4-FFF2-40B4-BE49-F238E27FC236}">
                <a16:creationId xmlns:a16="http://schemas.microsoft.com/office/drawing/2014/main" id="{40A53106-A67E-2388-8152-91343E3D0097}"/>
              </a:ext>
            </a:extLst>
          </p:cNvPr>
          <p:cNvSpPr>
            <a:spLocks noGrp="1" noChangeAspect="1"/>
          </p:cNvSpPr>
          <p:nvPr>
            <p:ph type="pic" sz="quarter" idx="14"/>
          </p:nvPr>
        </p:nvSpPr>
        <p:spPr>
          <a:xfrm>
            <a:off x="0" y="2671200"/>
            <a:ext cx="4237200" cy="4186800"/>
          </a:xfrm>
          <a:custGeom>
            <a:avLst/>
            <a:gdLst>
              <a:gd name="connsiteX0" fmla="*/ 2003400 w 4237200"/>
              <a:gd name="connsiteY0" fmla="*/ 0 h 4186800"/>
              <a:gd name="connsiteX1" fmla="*/ 4237200 w 4237200"/>
              <a:gd name="connsiteY1" fmla="*/ 2233800 h 4186800"/>
              <a:gd name="connsiteX2" fmla="*/ 3252339 w 4237200"/>
              <a:gd name="connsiteY2" fmla="*/ 4086102 h 4186800"/>
              <a:gd name="connsiteX3" fmla="*/ 3086585 w 4237200"/>
              <a:gd name="connsiteY3" fmla="*/ 4186800 h 4186800"/>
              <a:gd name="connsiteX4" fmla="*/ 927058 w 4237200"/>
              <a:gd name="connsiteY4" fmla="*/ 4186800 h 4186800"/>
              <a:gd name="connsiteX5" fmla="*/ 845094 w 4237200"/>
              <a:gd name="connsiteY5" fmla="*/ 4144206 h 4186800"/>
              <a:gd name="connsiteX6" fmla="*/ 39208 w 4237200"/>
              <a:gd name="connsiteY6" fmla="*/ 3298562 h 4186800"/>
              <a:gd name="connsiteX7" fmla="*/ 0 w 4237200"/>
              <a:gd name="connsiteY7" fmla="*/ 3217172 h 4186800"/>
              <a:gd name="connsiteX8" fmla="*/ 0 w 4237200"/>
              <a:gd name="connsiteY8" fmla="*/ 1250428 h 4186800"/>
              <a:gd name="connsiteX9" fmla="*/ 39208 w 4237200"/>
              <a:gd name="connsiteY9" fmla="*/ 1169038 h 4186800"/>
              <a:gd name="connsiteX10" fmla="*/ 2003400 w 4237200"/>
              <a:gd name="connsiteY10" fmla="*/ 0 h 418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37200" h="4186800">
                <a:moveTo>
                  <a:pt x="2003400" y="0"/>
                </a:moveTo>
                <a:cubicBezTo>
                  <a:pt x="3237094" y="0"/>
                  <a:pt x="4237200" y="1000106"/>
                  <a:pt x="4237200" y="2233800"/>
                </a:cubicBezTo>
                <a:cubicBezTo>
                  <a:pt x="4237200" y="3004859"/>
                  <a:pt x="3846534" y="3684672"/>
                  <a:pt x="3252339" y="4086102"/>
                </a:cubicBezTo>
                <a:lnTo>
                  <a:pt x="3086585" y="4186800"/>
                </a:lnTo>
                <a:lnTo>
                  <a:pt x="927058" y="4186800"/>
                </a:lnTo>
                <a:lnTo>
                  <a:pt x="845094" y="4144206"/>
                </a:lnTo>
                <a:cubicBezTo>
                  <a:pt x="507350" y="3938988"/>
                  <a:pt x="228343" y="3646728"/>
                  <a:pt x="39208" y="3298562"/>
                </a:cubicBezTo>
                <a:lnTo>
                  <a:pt x="0" y="3217172"/>
                </a:lnTo>
                <a:lnTo>
                  <a:pt x="0" y="1250428"/>
                </a:lnTo>
                <a:lnTo>
                  <a:pt x="39208" y="1169038"/>
                </a:lnTo>
                <a:cubicBezTo>
                  <a:pt x="417478" y="472707"/>
                  <a:pt x="1155236" y="0"/>
                  <a:pt x="2003400" y="0"/>
                </a:cubicBezTo>
                <a:close/>
              </a:path>
            </a:pathLst>
          </a:custGeom>
          <a:solidFill>
            <a:schemeClr val="bg1">
              <a:lumMod val="85000"/>
            </a:schemeClr>
          </a:solidFill>
        </p:spPr>
        <p:txBody>
          <a:bodyPr wrap="square" anchor="ctr">
            <a:noAutofit/>
          </a:bodyPr>
          <a:lstStyle>
            <a:lvl1pPr algn="ctr">
              <a:defRPr/>
            </a:lvl1pPr>
          </a:lstStyle>
          <a:p>
            <a:r>
              <a:rPr lang="en-US"/>
              <a:t>Click icon to add picture</a:t>
            </a:r>
            <a:endParaRPr lang="en-GB"/>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1"/>
            <a:ext cx="4311920" cy="2493000"/>
          </a:xfrm>
        </p:spPr>
        <p:txBody>
          <a:bodyPr/>
          <a:lstStyle>
            <a:lvl1pPr>
              <a:defRPr sz="4000"/>
            </a:lvl1pPr>
          </a:lstStyle>
          <a:p>
            <a:r>
              <a:rPr lang="en-US"/>
              <a:t>Insert title here</a:t>
            </a:r>
            <a:endParaRPr lang="en-GB"/>
          </a:p>
        </p:txBody>
      </p:sp>
      <p:cxnSp>
        <p:nvCxnSpPr>
          <p:cNvPr id="6" name="Straight Connector 5">
            <a:extLst>
              <a:ext uri="{FF2B5EF4-FFF2-40B4-BE49-F238E27FC236}">
                <a16:creationId xmlns:a16="http://schemas.microsoft.com/office/drawing/2014/main" id="{C2A82A5C-17CF-46F0-884A-8B1C4E0ACF4E}"/>
              </a:ext>
            </a:extLst>
          </p:cNvPr>
          <p:cNvCxnSpPr>
            <a:cxnSpLocks/>
          </p:cNvCxnSpPr>
          <p:nvPr userDrawn="1"/>
        </p:nvCxnSpPr>
        <p:spPr>
          <a:xfrm flipH="1">
            <a:off x="5950216"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3212FDF-6350-4E7D-8131-6C83777F8E9F}"/>
              </a:ext>
            </a:extLst>
          </p:cNvPr>
          <p:cNvSpPr>
            <a:spLocks noGrp="1"/>
          </p:cNvSpPr>
          <p:nvPr>
            <p:ph type="body" sz="quarter" idx="13" hasCustomPrompt="1"/>
          </p:nvPr>
        </p:nvSpPr>
        <p:spPr>
          <a:xfrm>
            <a:off x="6096000" y="936001"/>
            <a:ext cx="5448688" cy="526415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ext Placeholder 10">
            <a:extLst>
              <a:ext uri="{FF2B5EF4-FFF2-40B4-BE49-F238E27FC236}">
                <a16:creationId xmlns:a16="http://schemas.microsoft.com/office/drawing/2014/main" id="{948BEF2B-05E2-4969-92D7-96B2D5C55558}"/>
              </a:ext>
            </a:extLst>
          </p:cNvPr>
          <p:cNvSpPr>
            <a:spLocks noGrp="1"/>
          </p:cNvSpPr>
          <p:nvPr>
            <p:ph type="body" sz="quarter" idx="15" hasCustomPrompt="1"/>
          </p:nvPr>
        </p:nvSpPr>
        <p:spPr>
          <a:xfrm>
            <a:off x="1638086" y="5665304"/>
            <a:ext cx="3674548" cy="874643"/>
          </a:xfrm>
          <a:prstGeom prst="roundRect">
            <a:avLst>
              <a:gd name="adj" fmla="val 50000"/>
            </a:avLst>
          </a:prstGeom>
          <a:solidFill>
            <a:schemeClr val="accent1"/>
          </a:solidFill>
          <a:ln>
            <a:noFill/>
          </a:ln>
        </p:spPr>
        <p:txBody>
          <a:bodyPr lIns="396000" anchor="ctr"/>
          <a:lstStyle>
            <a:lvl1pPr>
              <a:lnSpc>
                <a:spcPct val="100000"/>
              </a:lnSpc>
              <a:spcAft>
                <a:spcPts val="0"/>
              </a:spcAft>
              <a:defRPr sz="1200">
                <a:solidFill>
                  <a:schemeClr val="bg1"/>
                </a:solidFill>
                <a:latin typeface="+mn-lt"/>
                <a:ea typeface="Akkurat LL" panose="020B0504020101010102" pitchFamily="34" charset="-126"/>
                <a:cs typeface="Akkurat LL" panose="020B0504020101010102" pitchFamily="34" charset="-126"/>
              </a:defRPr>
            </a:lvl1pPr>
          </a:lstStyle>
          <a:p>
            <a:pPr lvl="0"/>
            <a:r>
              <a:rPr lang="en-US"/>
              <a:t>Insert text here</a:t>
            </a:r>
          </a:p>
        </p:txBody>
      </p:sp>
      <p:sp>
        <p:nvSpPr>
          <p:cNvPr id="14" name="Text Placeholder 13">
            <a:extLst>
              <a:ext uri="{FF2B5EF4-FFF2-40B4-BE49-F238E27FC236}">
                <a16:creationId xmlns:a16="http://schemas.microsoft.com/office/drawing/2014/main" id="{11A7E204-74E9-4930-A308-646B872371CD}"/>
              </a:ext>
            </a:extLst>
          </p:cNvPr>
          <p:cNvSpPr>
            <a:spLocks noGrp="1" noRot="1" noMove="1" noResize="1" noEditPoints="1" noAdjustHandles="1" noChangeArrowheads="1" noChangeShapeType="1"/>
          </p:cNvSpPr>
          <p:nvPr>
            <p:ph type="body" sz="quarter" idx="16"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sp>
        <p:nvSpPr>
          <p:cNvPr id="16" name="Slide Number Placeholder 5">
            <a:extLst>
              <a:ext uri="{FF2B5EF4-FFF2-40B4-BE49-F238E27FC236}">
                <a16:creationId xmlns:a16="http://schemas.microsoft.com/office/drawing/2014/main" id="{77FBD3E1-F85C-78E8-D539-9C3F86D8266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68868448"/>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ase Study">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39F4E6BD-7A9E-9C82-C4DB-FE6A7B232953}"/>
              </a:ext>
            </a:extLst>
          </p:cNvPr>
          <p:cNvSpPr/>
          <p:nvPr userDrawn="1"/>
        </p:nvSpPr>
        <p:spPr>
          <a:xfrm rot="1800000" flipH="1">
            <a:off x="-1133049" y="649907"/>
            <a:ext cx="13988619" cy="6369276"/>
          </a:xfrm>
          <a:custGeom>
            <a:avLst/>
            <a:gdLst>
              <a:gd name="connsiteX0" fmla="*/ 9147443 w 13988619"/>
              <a:gd name="connsiteY0" fmla="*/ 0 h 6369276"/>
              <a:gd name="connsiteX1" fmla="*/ 1627218 w 13988619"/>
              <a:gd name="connsiteY1" fmla="*/ 0 h 6369276"/>
              <a:gd name="connsiteX2" fmla="*/ 1520715 w 13988619"/>
              <a:gd name="connsiteY2" fmla="*/ 3701 h 6369276"/>
              <a:gd name="connsiteX3" fmla="*/ 0 w 13988619"/>
              <a:gd name="connsiteY3" fmla="*/ 2637655 h 6369276"/>
              <a:gd name="connsiteX4" fmla="*/ 6463356 w 13988619"/>
              <a:gd name="connsiteY4" fmla="*/ 6369276 h 6369276"/>
              <a:gd name="connsiteX5" fmla="*/ 11462762 w 13988619"/>
              <a:gd name="connsiteY5" fmla="*/ 6369276 h 6369276"/>
              <a:gd name="connsiteX6" fmla="*/ 11788373 w 13988619"/>
              <a:gd name="connsiteY6" fmla="*/ 6352834 h 6369276"/>
              <a:gd name="connsiteX7" fmla="*/ 11948658 w 13988619"/>
              <a:gd name="connsiteY7" fmla="*/ 6328372 h 6369276"/>
              <a:gd name="connsiteX8" fmla="*/ 13988619 w 13988619"/>
              <a:gd name="connsiteY8" fmla="*/ 2795055 h 636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88619" h="6369276">
                <a:moveTo>
                  <a:pt x="9147443" y="0"/>
                </a:moveTo>
                <a:lnTo>
                  <a:pt x="1627218" y="0"/>
                </a:lnTo>
                <a:lnTo>
                  <a:pt x="1520715" y="3701"/>
                </a:lnTo>
                <a:lnTo>
                  <a:pt x="0" y="2637655"/>
                </a:lnTo>
                <a:lnTo>
                  <a:pt x="6463356" y="6369276"/>
                </a:lnTo>
                <a:lnTo>
                  <a:pt x="11462762" y="6369276"/>
                </a:lnTo>
                <a:cubicBezTo>
                  <a:pt x="11572688" y="6369276"/>
                  <a:pt x="11681314" y="6363707"/>
                  <a:pt x="11788373" y="6352834"/>
                </a:cubicBezTo>
                <a:lnTo>
                  <a:pt x="11948658" y="6328372"/>
                </a:lnTo>
                <a:lnTo>
                  <a:pt x="13988619" y="2795055"/>
                </a:lnTo>
                <a:close/>
              </a:path>
            </a:pathLst>
          </a:cu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4825998" y="936000"/>
            <a:ext cx="6719889" cy="1053137"/>
          </a:xfrm>
        </p:spPr>
        <p:txBody>
          <a:bodyPr/>
          <a:lstStyle>
            <a:lvl1pPr>
              <a:defRPr/>
            </a:lvl1pPr>
          </a:lstStyle>
          <a:p>
            <a:r>
              <a:rPr lang="en-US"/>
              <a:t>Insert title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4826000" y="1989138"/>
            <a:ext cx="6719888" cy="418782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id="{32C52EFF-9DC0-4BA8-9C79-9CC1EC9F1B56}"/>
              </a:ext>
            </a:extLst>
          </p:cNvPr>
          <p:cNvCxnSpPr>
            <a:cxnSpLocks/>
          </p:cNvCxnSpPr>
          <p:nvPr userDrawn="1"/>
        </p:nvCxnSpPr>
        <p:spPr>
          <a:xfrm flipH="1">
            <a:off x="4672648"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Picture Placeholder 11">
            <a:extLst>
              <a:ext uri="{FF2B5EF4-FFF2-40B4-BE49-F238E27FC236}">
                <a16:creationId xmlns:a16="http://schemas.microsoft.com/office/drawing/2014/main" id="{CEF0E400-F8EC-4A0E-BE89-E50763B1E849}"/>
              </a:ext>
            </a:extLst>
          </p:cNvPr>
          <p:cNvSpPr>
            <a:spLocks noGrp="1"/>
          </p:cNvSpPr>
          <p:nvPr>
            <p:ph type="pic" sz="quarter" idx="15"/>
          </p:nvPr>
        </p:nvSpPr>
        <p:spPr>
          <a:xfrm>
            <a:off x="1141413" y="958182"/>
            <a:ext cx="3286800" cy="25992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2" name="Text Placeholder 13">
            <a:extLst>
              <a:ext uri="{FF2B5EF4-FFF2-40B4-BE49-F238E27FC236}">
                <a16:creationId xmlns:a16="http://schemas.microsoft.com/office/drawing/2014/main" id="{95A99A61-03A5-43E5-9342-961149CC284D}"/>
              </a:ext>
            </a:extLst>
          </p:cNvPr>
          <p:cNvSpPr>
            <a:spLocks noGrp="1"/>
          </p:cNvSpPr>
          <p:nvPr>
            <p:ph type="body" sz="quarter" idx="14" hasCustomPrompt="1"/>
          </p:nvPr>
        </p:nvSpPr>
        <p:spPr>
          <a:xfrm>
            <a:off x="1141413" y="3830400"/>
            <a:ext cx="3280435" cy="571119"/>
          </a:xfrm>
        </p:spPr>
        <p:txBody>
          <a:bodyPr/>
          <a:lstStyle>
            <a:lvl1pPr>
              <a:defRPr cap="all" baseline="0">
                <a:solidFill>
                  <a:schemeClr val="tx1"/>
                </a:solidFill>
                <a:latin typeface="+mn-lt"/>
              </a:defRPr>
            </a:lvl1pPr>
          </a:lstStyle>
          <a:p>
            <a:pPr lvl="0"/>
            <a:r>
              <a:rPr lang="en-US"/>
              <a:t>Insert text here</a:t>
            </a:r>
          </a:p>
        </p:txBody>
      </p:sp>
      <p:sp>
        <p:nvSpPr>
          <p:cNvPr id="16" name="Text Placeholder 15">
            <a:extLst>
              <a:ext uri="{FF2B5EF4-FFF2-40B4-BE49-F238E27FC236}">
                <a16:creationId xmlns:a16="http://schemas.microsoft.com/office/drawing/2014/main" id="{95861959-A748-4B71-B5CA-F6F4A31E95A0}"/>
              </a:ext>
            </a:extLst>
          </p:cNvPr>
          <p:cNvSpPr>
            <a:spLocks noGrp="1"/>
          </p:cNvSpPr>
          <p:nvPr>
            <p:ph type="body" sz="quarter" idx="17" hasCustomPrompt="1"/>
          </p:nvPr>
        </p:nvSpPr>
        <p:spPr>
          <a:xfrm>
            <a:off x="1141413" y="4680000"/>
            <a:ext cx="2759075" cy="341313"/>
          </a:xfrm>
        </p:spPr>
        <p:txBody>
          <a:bodyPr/>
          <a:lstStyle>
            <a:lvl1pPr>
              <a:defRPr sz="660" cap="all" baseline="0">
                <a:latin typeface="+mn-lt"/>
                <a:ea typeface="Akkurat LL" panose="020B0504020101010102" pitchFamily="34" charset="-126"/>
                <a:cs typeface="Akkurat LL" panose="020B0504020101010102" pitchFamily="34" charset="-126"/>
              </a:defRPr>
            </a:lvl1pPr>
          </a:lstStyle>
          <a:p>
            <a:pPr lvl="0"/>
            <a:r>
              <a:rPr lang="en-US"/>
              <a:t>Insert text here</a:t>
            </a:r>
          </a:p>
        </p:txBody>
      </p:sp>
      <p:sp>
        <p:nvSpPr>
          <p:cNvPr id="21" name="Rectangle 20">
            <a:extLst>
              <a:ext uri="{FF2B5EF4-FFF2-40B4-BE49-F238E27FC236}">
                <a16:creationId xmlns:a16="http://schemas.microsoft.com/office/drawing/2014/main" id="{202E3190-2B62-94F7-5348-BBD5B9989238}"/>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5" name="Slide Number Placeholder 5">
            <a:extLst>
              <a:ext uri="{FF2B5EF4-FFF2-40B4-BE49-F238E27FC236}">
                <a16:creationId xmlns:a16="http://schemas.microsoft.com/office/drawing/2014/main" id="{1543E88F-0276-E262-C22F-93770B49051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
        <p:nvSpPr>
          <p:cNvPr id="17" name="Rectangle: Rounded Corners 16">
            <a:extLst>
              <a:ext uri="{FF2B5EF4-FFF2-40B4-BE49-F238E27FC236}">
                <a16:creationId xmlns:a16="http://schemas.microsoft.com/office/drawing/2014/main" id="{EE2A5771-1234-521A-75AB-173E7314EA78}"/>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028370839"/>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ase Studies">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E7935F4F-C669-47D7-25EC-BC0AD495F125}"/>
              </a:ext>
            </a:extLst>
          </p:cNvPr>
          <p:cNvSpPr>
            <a:spLocks noGrp="1" noRot="1" noMove="1" noResize="1" noEditPoints="1" noAdjustHandles="1" noChangeArrowheads="1" noChangeShapeType="1"/>
          </p:cNvSpPr>
          <p:nvPr userDrawn="1"/>
        </p:nvSpPr>
        <p:spPr>
          <a:xfrm rot="1800000" flipH="1">
            <a:off x="-1132080" y="650167"/>
            <a:ext cx="13987581" cy="6369276"/>
          </a:xfrm>
          <a:custGeom>
            <a:avLst/>
            <a:gdLst>
              <a:gd name="connsiteX0" fmla="*/ 9147444 w 13987581"/>
              <a:gd name="connsiteY0" fmla="*/ 0 h 6369276"/>
              <a:gd name="connsiteX1" fmla="*/ 1627219 w 13987581"/>
              <a:gd name="connsiteY1" fmla="*/ 0 h 6369276"/>
              <a:gd name="connsiteX2" fmla="*/ 1520716 w 13987581"/>
              <a:gd name="connsiteY2" fmla="*/ 3700 h 6369276"/>
              <a:gd name="connsiteX3" fmla="*/ 0 w 13987581"/>
              <a:gd name="connsiteY3" fmla="*/ 2637657 h 6369276"/>
              <a:gd name="connsiteX4" fmla="*/ 6463353 w 13987581"/>
              <a:gd name="connsiteY4" fmla="*/ 6369276 h 6369276"/>
              <a:gd name="connsiteX5" fmla="*/ 11462763 w 13987581"/>
              <a:gd name="connsiteY5" fmla="*/ 6369276 h 6369276"/>
              <a:gd name="connsiteX6" fmla="*/ 11788373 w 13987581"/>
              <a:gd name="connsiteY6" fmla="*/ 6352834 h 6369276"/>
              <a:gd name="connsiteX7" fmla="*/ 11947140 w 13987581"/>
              <a:gd name="connsiteY7" fmla="*/ 6328604 h 6369276"/>
              <a:gd name="connsiteX8" fmla="*/ 13987581 w 13987581"/>
              <a:gd name="connsiteY8" fmla="*/ 2794455 h 636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87581" h="6369276">
                <a:moveTo>
                  <a:pt x="9147444" y="0"/>
                </a:moveTo>
                <a:lnTo>
                  <a:pt x="1627219" y="0"/>
                </a:lnTo>
                <a:lnTo>
                  <a:pt x="1520716" y="3700"/>
                </a:lnTo>
                <a:lnTo>
                  <a:pt x="0" y="2637657"/>
                </a:lnTo>
                <a:lnTo>
                  <a:pt x="6463353" y="6369276"/>
                </a:lnTo>
                <a:lnTo>
                  <a:pt x="11462763" y="6369276"/>
                </a:lnTo>
                <a:cubicBezTo>
                  <a:pt x="11572689" y="6369276"/>
                  <a:pt x="11681315" y="6363707"/>
                  <a:pt x="11788373" y="6352834"/>
                </a:cubicBezTo>
                <a:lnTo>
                  <a:pt x="11947140" y="6328604"/>
                </a:lnTo>
                <a:lnTo>
                  <a:pt x="13987581" y="2794455"/>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6007100" y="938213"/>
            <a:ext cx="5532420" cy="791998"/>
          </a:xfrm>
        </p:spPr>
        <p:txBody>
          <a:bodyPr/>
          <a:lstStyle>
            <a:lvl1pPr>
              <a:defRPr/>
            </a:lvl1pPr>
          </a:lstStyle>
          <a:p>
            <a:r>
              <a:rPr lang="en-US"/>
              <a:t>Insert text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6007100" y="1728000"/>
            <a:ext cx="5532420" cy="447277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id="{32C52EFF-9DC0-4BA8-9C79-9CC1EC9F1B56}"/>
              </a:ext>
            </a:extLst>
          </p:cNvPr>
          <p:cNvCxnSpPr>
            <a:cxnSpLocks/>
          </p:cNvCxnSpPr>
          <p:nvPr userDrawn="1"/>
        </p:nvCxnSpPr>
        <p:spPr>
          <a:xfrm flipH="1">
            <a:off x="5860510" y="938213"/>
            <a:ext cx="1200" cy="53640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Picture Placeholder 11">
            <a:extLst>
              <a:ext uri="{FF2B5EF4-FFF2-40B4-BE49-F238E27FC236}">
                <a16:creationId xmlns:a16="http://schemas.microsoft.com/office/drawing/2014/main" id="{CEF0E400-F8EC-4A0E-BE89-E50763B1E849}"/>
              </a:ext>
            </a:extLst>
          </p:cNvPr>
          <p:cNvSpPr>
            <a:spLocks noGrp="1"/>
          </p:cNvSpPr>
          <p:nvPr>
            <p:ph type="pic" sz="quarter" idx="15"/>
          </p:nvPr>
        </p:nvSpPr>
        <p:spPr>
          <a:xfrm>
            <a:off x="1141413" y="958182"/>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2" name="Text Placeholder 13">
            <a:extLst>
              <a:ext uri="{FF2B5EF4-FFF2-40B4-BE49-F238E27FC236}">
                <a16:creationId xmlns:a16="http://schemas.microsoft.com/office/drawing/2014/main" id="{95A99A61-03A5-43E5-9342-961149CC284D}"/>
              </a:ext>
            </a:extLst>
          </p:cNvPr>
          <p:cNvSpPr>
            <a:spLocks noGrp="1"/>
          </p:cNvSpPr>
          <p:nvPr>
            <p:ph type="body" sz="quarter" idx="14" hasCustomPrompt="1"/>
          </p:nvPr>
        </p:nvSpPr>
        <p:spPr>
          <a:xfrm>
            <a:off x="1141413" y="5983570"/>
            <a:ext cx="4044321" cy="318643"/>
          </a:xfrm>
        </p:spPr>
        <p:txBody>
          <a:bodyPr/>
          <a:lstStyle>
            <a:lvl1pPr>
              <a:defRPr cap="all" baseline="0">
                <a:solidFill>
                  <a:schemeClr val="tx1"/>
                </a:solidFill>
                <a:latin typeface="+mn-lt"/>
              </a:defRPr>
            </a:lvl1pPr>
          </a:lstStyle>
          <a:p>
            <a:pPr lvl="0"/>
            <a:r>
              <a:rPr lang="en-US"/>
              <a:t>Insert text here</a:t>
            </a:r>
          </a:p>
        </p:txBody>
      </p:sp>
      <p:sp>
        <p:nvSpPr>
          <p:cNvPr id="13" name="Picture Placeholder 11">
            <a:extLst>
              <a:ext uri="{FF2B5EF4-FFF2-40B4-BE49-F238E27FC236}">
                <a16:creationId xmlns:a16="http://schemas.microsoft.com/office/drawing/2014/main" id="{2885C67F-0CE0-4074-AF80-4F25EAD088F0}"/>
              </a:ext>
            </a:extLst>
          </p:cNvPr>
          <p:cNvSpPr>
            <a:spLocks noGrp="1"/>
          </p:cNvSpPr>
          <p:nvPr>
            <p:ph type="pic" sz="quarter" idx="17"/>
          </p:nvPr>
        </p:nvSpPr>
        <p:spPr>
          <a:xfrm>
            <a:off x="3295017" y="958182"/>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5" name="Picture Placeholder 11">
            <a:extLst>
              <a:ext uri="{FF2B5EF4-FFF2-40B4-BE49-F238E27FC236}">
                <a16:creationId xmlns:a16="http://schemas.microsoft.com/office/drawing/2014/main" id="{E6D0B57C-3D60-45BB-BBBD-1C12D93AF533}"/>
              </a:ext>
            </a:extLst>
          </p:cNvPr>
          <p:cNvSpPr>
            <a:spLocks noGrp="1"/>
          </p:cNvSpPr>
          <p:nvPr>
            <p:ph type="pic" sz="quarter" idx="18"/>
          </p:nvPr>
        </p:nvSpPr>
        <p:spPr>
          <a:xfrm>
            <a:off x="1141413" y="2664000"/>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7" name="Picture Placeholder 11">
            <a:extLst>
              <a:ext uri="{FF2B5EF4-FFF2-40B4-BE49-F238E27FC236}">
                <a16:creationId xmlns:a16="http://schemas.microsoft.com/office/drawing/2014/main" id="{27FDC917-F680-4552-9372-9C18AE909599}"/>
              </a:ext>
            </a:extLst>
          </p:cNvPr>
          <p:cNvSpPr>
            <a:spLocks noGrp="1"/>
          </p:cNvSpPr>
          <p:nvPr>
            <p:ph type="pic" sz="quarter" idx="19"/>
          </p:nvPr>
        </p:nvSpPr>
        <p:spPr>
          <a:xfrm>
            <a:off x="3295017" y="2664000"/>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8" name="Picture Placeholder 11">
            <a:extLst>
              <a:ext uri="{FF2B5EF4-FFF2-40B4-BE49-F238E27FC236}">
                <a16:creationId xmlns:a16="http://schemas.microsoft.com/office/drawing/2014/main" id="{2B3036AB-891A-42CC-8133-8258DA655438}"/>
              </a:ext>
            </a:extLst>
          </p:cNvPr>
          <p:cNvSpPr>
            <a:spLocks noGrp="1"/>
          </p:cNvSpPr>
          <p:nvPr>
            <p:ph type="pic" sz="quarter" idx="20"/>
          </p:nvPr>
        </p:nvSpPr>
        <p:spPr>
          <a:xfrm>
            <a:off x="1141413" y="4369818"/>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9" name="Picture Placeholder 11">
            <a:extLst>
              <a:ext uri="{FF2B5EF4-FFF2-40B4-BE49-F238E27FC236}">
                <a16:creationId xmlns:a16="http://schemas.microsoft.com/office/drawing/2014/main" id="{F8F61A56-D7A6-43DA-B7BC-6DFC6DEF0535}"/>
              </a:ext>
            </a:extLst>
          </p:cNvPr>
          <p:cNvSpPr>
            <a:spLocks noGrp="1"/>
          </p:cNvSpPr>
          <p:nvPr>
            <p:ph type="pic" sz="quarter" idx="21"/>
          </p:nvPr>
        </p:nvSpPr>
        <p:spPr>
          <a:xfrm>
            <a:off x="3295017" y="4369818"/>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23" name="Rectangle 22">
            <a:extLst>
              <a:ext uri="{FF2B5EF4-FFF2-40B4-BE49-F238E27FC236}">
                <a16:creationId xmlns:a16="http://schemas.microsoft.com/office/drawing/2014/main" id="{9EEF79AA-2ADA-D878-8DD9-71C65BC8A38B}"/>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060786370"/>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Numbers and Captions">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B4A75E15-252E-4C07-A51E-A4AFF78261F5}"/>
              </a:ext>
            </a:extLst>
          </p:cNvPr>
          <p:cNvCxnSpPr>
            <a:cxnSpLocks/>
          </p:cNvCxnSpPr>
          <p:nvPr userDrawn="1"/>
        </p:nvCxnSpPr>
        <p:spPr>
          <a:xfrm flipH="1">
            <a:off x="1140213"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F6F69872-B73B-4C20-9E2C-E335303AD3F0}"/>
              </a:ext>
            </a:extLst>
          </p:cNvPr>
          <p:cNvSpPr>
            <a:spLocks noGrp="1"/>
          </p:cNvSpPr>
          <p:nvPr>
            <p:ph type="body" sz="quarter" idx="13" hasCustomPrompt="1"/>
          </p:nvPr>
        </p:nvSpPr>
        <p:spPr>
          <a:xfrm>
            <a:off x="1140213" y="4049502"/>
            <a:ext cx="1600319" cy="2151063"/>
          </a:xfrm>
        </p:spPr>
        <p:txBody>
          <a:bodyPr vert="vert270"/>
          <a:lstStyle>
            <a:lvl1pPr>
              <a:lnSpc>
                <a:spcPct val="85000"/>
              </a:lnSpc>
              <a:defRPr sz="11500">
                <a:latin typeface="+mj-lt"/>
              </a:defRPr>
            </a:lvl1pPr>
          </a:lstStyle>
          <a:p>
            <a:pPr lvl="0"/>
            <a:r>
              <a:rPr lang="en-US"/>
              <a:t>00</a:t>
            </a:r>
            <a:endParaRPr lang="en-GB"/>
          </a:p>
        </p:txBody>
      </p:sp>
      <p:cxnSp>
        <p:nvCxnSpPr>
          <p:cNvPr id="9" name="Straight Connector 8">
            <a:extLst>
              <a:ext uri="{FF2B5EF4-FFF2-40B4-BE49-F238E27FC236}">
                <a16:creationId xmlns:a16="http://schemas.microsoft.com/office/drawing/2014/main" id="{C02B1D47-E3A2-4B30-9694-40790F3A1364}"/>
              </a:ext>
            </a:extLst>
          </p:cNvPr>
          <p:cNvCxnSpPr>
            <a:cxnSpLocks/>
          </p:cNvCxnSpPr>
          <p:nvPr userDrawn="1"/>
        </p:nvCxnSpPr>
        <p:spPr>
          <a:xfrm flipH="1">
            <a:off x="4036320"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36F65D0-503C-46AB-81E8-72683B59CDF3}"/>
              </a:ext>
            </a:extLst>
          </p:cNvPr>
          <p:cNvCxnSpPr>
            <a:cxnSpLocks/>
          </p:cNvCxnSpPr>
          <p:nvPr userDrawn="1"/>
        </p:nvCxnSpPr>
        <p:spPr>
          <a:xfrm flipH="1">
            <a:off x="6986588"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104FD0-39EB-40BF-95F8-AE4AD797360A}"/>
              </a:ext>
            </a:extLst>
          </p:cNvPr>
          <p:cNvCxnSpPr>
            <a:cxnSpLocks/>
          </p:cNvCxnSpPr>
          <p:nvPr userDrawn="1"/>
        </p:nvCxnSpPr>
        <p:spPr>
          <a:xfrm flipH="1">
            <a:off x="9909776"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7">
            <a:extLst>
              <a:ext uri="{FF2B5EF4-FFF2-40B4-BE49-F238E27FC236}">
                <a16:creationId xmlns:a16="http://schemas.microsoft.com/office/drawing/2014/main" id="{D9839395-F4E8-413F-99C2-70EF83EE6D13}"/>
              </a:ext>
            </a:extLst>
          </p:cNvPr>
          <p:cNvSpPr>
            <a:spLocks noGrp="1"/>
          </p:cNvSpPr>
          <p:nvPr>
            <p:ph type="body" sz="quarter" idx="14" hasCustomPrompt="1"/>
          </p:nvPr>
        </p:nvSpPr>
        <p:spPr>
          <a:xfrm>
            <a:off x="4063401" y="4049502"/>
            <a:ext cx="1600319" cy="2151063"/>
          </a:xfrm>
        </p:spPr>
        <p:txBody>
          <a:bodyPr vert="vert270"/>
          <a:lstStyle>
            <a:lvl1pPr>
              <a:lnSpc>
                <a:spcPct val="85000"/>
              </a:lnSpc>
              <a:defRPr sz="11500">
                <a:latin typeface="+mj-lt"/>
              </a:defRPr>
            </a:lvl1pPr>
          </a:lstStyle>
          <a:p>
            <a:pPr lvl="0"/>
            <a:r>
              <a:rPr lang="en-US"/>
              <a:t>00</a:t>
            </a:r>
            <a:endParaRPr lang="en-GB"/>
          </a:p>
        </p:txBody>
      </p:sp>
      <p:sp>
        <p:nvSpPr>
          <p:cNvPr id="17" name="Text Placeholder 7">
            <a:extLst>
              <a:ext uri="{FF2B5EF4-FFF2-40B4-BE49-F238E27FC236}">
                <a16:creationId xmlns:a16="http://schemas.microsoft.com/office/drawing/2014/main" id="{00AF7AC2-5710-49FB-8404-15E167F45DB8}"/>
              </a:ext>
            </a:extLst>
          </p:cNvPr>
          <p:cNvSpPr>
            <a:spLocks noGrp="1"/>
          </p:cNvSpPr>
          <p:nvPr>
            <p:ph type="body" sz="quarter" idx="15" hasCustomPrompt="1"/>
          </p:nvPr>
        </p:nvSpPr>
        <p:spPr>
          <a:xfrm>
            <a:off x="6986589" y="4049502"/>
            <a:ext cx="1600319" cy="2151063"/>
          </a:xfrm>
        </p:spPr>
        <p:txBody>
          <a:bodyPr vert="vert270"/>
          <a:lstStyle>
            <a:lvl1pPr>
              <a:lnSpc>
                <a:spcPct val="85000"/>
              </a:lnSpc>
              <a:defRPr sz="11500">
                <a:latin typeface="+mj-lt"/>
              </a:defRPr>
            </a:lvl1pPr>
          </a:lstStyle>
          <a:p>
            <a:pPr lvl="0"/>
            <a:r>
              <a:rPr lang="en-US"/>
              <a:t>00</a:t>
            </a:r>
            <a:endParaRPr lang="en-GB"/>
          </a:p>
        </p:txBody>
      </p:sp>
      <p:sp>
        <p:nvSpPr>
          <p:cNvPr id="18" name="Text Placeholder 7">
            <a:extLst>
              <a:ext uri="{FF2B5EF4-FFF2-40B4-BE49-F238E27FC236}">
                <a16:creationId xmlns:a16="http://schemas.microsoft.com/office/drawing/2014/main" id="{D43654D6-FB48-497C-AB76-F2CF8097A0B7}"/>
              </a:ext>
            </a:extLst>
          </p:cNvPr>
          <p:cNvSpPr>
            <a:spLocks noGrp="1"/>
          </p:cNvSpPr>
          <p:nvPr>
            <p:ph type="body" sz="quarter" idx="16" hasCustomPrompt="1"/>
          </p:nvPr>
        </p:nvSpPr>
        <p:spPr>
          <a:xfrm>
            <a:off x="9909776" y="4049502"/>
            <a:ext cx="1600319" cy="2151063"/>
          </a:xfrm>
        </p:spPr>
        <p:txBody>
          <a:bodyPr vert="vert270"/>
          <a:lstStyle>
            <a:lvl1pPr>
              <a:lnSpc>
                <a:spcPct val="85000"/>
              </a:lnSpc>
              <a:defRPr sz="11500">
                <a:latin typeface="+mj-lt"/>
              </a:defRPr>
            </a:lvl1pPr>
          </a:lstStyle>
          <a:p>
            <a:pPr lvl="0"/>
            <a:r>
              <a:rPr lang="en-US"/>
              <a:t>00</a:t>
            </a:r>
            <a:endParaRPr lang="en-GB"/>
          </a:p>
        </p:txBody>
      </p:sp>
      <p:sp>
        <p:nvSpPr>
          <p:cNvPr id="19" name="Text Placeholder 7">
            <a:extLst>
              <a:ext uri="{FF2B5EF4-FFF2-40B4-BE49-F238E27FC236}">
                <a16:creationId xmlns:a16="http://schemas.microsoft.com/office/drawing/2014/main" id="{64322704-728F-4C1B-B8C4-FEDC83FE756B}"/>
              </a:ext>
            </a:extLst>
          </p:cNvPr>
          <p:cNvSpPr>
            <a:spLocks noGrp="1"/>
          </p:cNvSpPr>
          <p:nvPr>
            <p:ph type="body" sz="quarter" idx="17" hasCustomPrompt="1"/>
          </p:nvPr>
        </p:nvSpPr>
        <p:spPr>
          <a:xfrm>
            <a:off x="1301239"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0" name="Text Placeholder 7">
            <a:extLst>
              <a:ext uri="{FF2B5EF4-FFF2-40B4-BE49-F238E27FC236}">
                <a16:creationId xmlns:a16="http://schemas.microsoft.com/office/drawing/2014/main" id="{8D43F9FC-063C-4A81-88B7-FDDF77E0E699}"/>
              </a:ext>
            </a:extLst>
          </p:cNvPr>
          <p:cNvSpPr>
            <a:spLocks noGrp="1"/>
          </p:cNvSpPr>
          <p:nvPr>
            <p:ph type="body" sz="quarter" idx="18" hasCustomPrompt="1"/>
          </p:nvPr>
        </p:nvSpPr>
        <p:spPr>
          <a:xfrm>
            <a:off x="4196146"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1" name="Text Placeholder 7">
            <a:extLst>
              <a:ext uri="{FF2B5EF4-FFF2-40B4-BE49-F238E27FC236}">
                <a16:creationId xmlns:a16="http://schemas.microsoft.com/office/drawing/2014/main" id="{EE7AE351-D54B-46EC-BC80-139ACB5C1492}"/>
              </a:ext>
            </a:extLst>
          </p:cNvPr>
          <p:cNvSpPr>
            <a:spLocks noGrp="1"/>
          </p:cNvSpPr>
          <p:nvPr>
            <p:ph type="body" sz="quarter" idx="19" hasCustomPrompt="1"/>
          </p:nvPr>
        </p:nvSpPr>
        <p:spPr>
          <a:xfrm>
            <a:off x="7145214"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2" name="Text Placeholder 7">
            <a:extLst>
              <a:ext uri="{FF2B5EF4-FFF2-40B4-BE49-F238E27FC236}">
                <a16:creationId xmlns:a16="http://schemas.microsoft.com/office/drawing/2014/main" id="{F9DD650E-DF85-424F-864A-2D7966B6321A}"/>
              </a:ext>
            </a:extLst>
          </p:cNvPr>
          <p:cNvSpPr>
            <a:spLocks noGrp="1"/>
          </p:cNvSpPr>
          <p:nvPr>
            <p:ph type="body" sz="quarter" idx="20" hasCustomPrompt="1"/>
          </p:nvPr>
        </p:nvSpPr>
        <p:spPr>
          <a:xfrm>
            <a:off x="10067202"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4" name="Slide Number Placeholder 5">
            <a:extLst>
              <a:ext uri="{FF2B5EF4-FFF2-40B4-BE49-F238E27FC236}">
                <a16:creationId xmlns:a16="http://schemas.microsoft.com/office/drawing/2014/main" id="{C92AB753-640E-199B-C25A-7BD68E215AF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197391107"/>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hree Column">
    <p:bg>
      <p:bgPr>
        <a:solidFill>
          <a:srgbClr val="D9D9D9"/>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3045600" cy="42116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044402" cy="1053137"/>
          </a:xfrm>
        </p:spPr>
        <p:txBody>
          <a:bodyPr/>
          <a:lstStyle>
            <a:lvl1pPr>
              <a:defRPr>
                <a:solidFill>
                  <a:schemeClr val="tx1"/>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4573199" y="1989138"/>
            <a:ext cx="3301411" cy="42116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8" name="Content Placeholder 2">
            <a:extLst>
              <a:ext uri="{FF2B5EF4-FFF2-40B4-BE49-F238E27FC236}">
                <a16:creationId xmlns:a16="http://schemas.microsoft.com/office/drawing/2014/main" id="{18D9639D-B62C-478B-B541-D08E67954364}"/>
              </a:ext>
            </a:extLst>
          </p:cNvPr>
          <p:cNvSpPr>
            <a:spLocks noGrp="1"/>
          </p:cNvSpPr>
          <p:nvPr>
            <p:ph idx="14" hasCustomPrompt="1"/>
          </p:nvPr>
        </p:nvSpPr>
        <p:spPr>
          <a:xfrm>
            <a:off x="8244477" y="1989139"/>
            <a:ext cx="3301411" cy="42116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9" name="Straight Connector 8">
            <a:extLst>
              <a:ext uri="{FF2B5EF4-FFF2-40B4-BE49-F238E27FC236}">
                <a16:creationId xmlns:a16="http://schemas.microsoft.com/office/drawing/2014/main" id="{99B151D1-343B-48FB-B0ED-593682018B9C}"/>
              </a:ext>
            </a:extLst>
          </p:cNvPr>
          <p:cNvCxnSpPr>
            <a:cxnSpLocks/>
          </p:cNvCxnSpPr>
          <p:nvPr userDrawn="1"/>
        </p:nvCxnSpPr>
        <p:spPr>
          <a:xfrm>
            <a:off x="4427414"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ADDAE37-E67E-4822-BF4F-33A0D3008BAD}"/>
              </a:ext>
            </a:extLst>
          </p:cNvPr>
          <p:cNvCxnSpPr>
            <a:cxnSpLocks/>
          </p:cNvCxnSpPr>
          <p:nvPr userDrawn="1"/>
        </p:nvCxnSpPr>
        <p:spPr>
          <a:xfrm>
            <a:off x="8090560" y="1989138"/>
            <a:ext cx="0" cy="4212276"/>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0F32ED33-37BB-4DD9-9D3C-5B445B85B508}"/>
              </a:ext>
            </a:extLst>
          </p:cNvPr>
          <p:cNvSpPr>
            <a:spLocks noGrp="1"/>
          </p:cNvSpPr>
          <p:nvPr>
            <p:ph type="body" sz="quarter" idx="15" hasCustomPrompt="1"/>
          </p:nvPr>
        </p:nvSpPr>
        <p:spPr>
          <a:xfrm>
            <a:off x="4573199" y="936000"/>
            <a:ext cx="6972688" cy="1052513"/>
          </a:xfrm>
        </p:spPr>
        <p:txBody>
          <a:bodyPr/>
          <a:lstStyle>
            <a:lvl1pPr>
              <a:defRPr sz="1700">
                <a:solidFill>
                  <a:schemeClr val="tx1"/>
                </a:solidFill>
              </a:defRPr>
            </a:lvl1pPr>
          </a:lstStyle>
          <a:p>
            <a:pPr lvl="0"/>
            <a:r>
              <a:rPr lang="en-US"/>
              <a:t>Insert text here</a:t>
            </a:r>
          </a:p>
        </p:txBody>
      </p:sp>
      <p:sp>
        <p:nvSpPr>
          <p:cNvPr id="2" name="Rectangle 1">
            <a:extLst>
              <a:ext uri="{FF2B5EF4-FFF2-40B4-BE49-F238E27FC236}">
                <a16:creationId xmlns:a16="http://schemas.microsoft.com/office/drawing/2014/main" id="{DAAF5E4F-73AD-40E8-86EA-8AB21F191E7D}"/>
              </a:ext>
            </a:extLst>
          </p:cNvPr>
          <p:cNvSpPr>
            <a:spLocks noGrp="1" noRot="1" noMove="1" noResize="1" noEditPoints="1" noAdjustHandles="1" noChangeArrowheads="1" noChangeShapeType="1"/>
          </p:cNvSpPr>
          <p:nvPr userDrawn="1"/>
        </p:nvSpPr>
        <p:spPr>
          <a:xfrm>
            <a:off x="999460" y="372140"/>
            <a:ext cx="637954" cy="38808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3" name="Slide Number Placeholder 5">
            <a:extLst>
              <a:ext uri="{FF2B5EF4-FFF2-40B4-BE49-F238E27FC236}">
                <a16:creationId xmlns:a16="http://schemas.microsoft.com/office/drawing/2014/main" id="{2CD43F48-B39D-CFA3-179B-D44CB846FE2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
        <p:nvSpPr>
          <p:cNvPr id="5" name="Rectangle 4">
            <a:extLst>
              <a:ext uri="{FF2B5EF4-FFF2-40B4-BE49-F238E27FC236}">
                <a16:creationId xmlns:a16="http://schemas.microsoft.com/office/drawing/2014/main" id="{78814E5E-66E0-1DDD-240D-BF50F9BFF176}"/>
              </a:ext>
            </a:extLst>
          </p:cNvPr>
          <p:cNvSpPr>
            <a:spLocks noGrp="1" noRot="1" noMove="1" noResize="1" noEditPoints="1" noAdjustHandles="1" noChangeArrowheads="1" noChangeShapeType="1"/>
          </p:cNvSpPr>
          <p:nvPr userDrawn="1"/>
        </p:nvSpPr>
        <p:spPr>
          <a:xfrm>
            <a:off x="11190767" y="372140"/>
            <a:ext cx="425303" cy="38808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16840071"/>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aption and Content Right">
    <p:bg>
      <p:bgPr>
        <a:solidFill>
          <a:schemeClr val="tx2"/>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87676C3-5C1A-68FE-6122-E94830B86C48}"/>
              </a:ext>
            </a:extLst>
          </p:cNvPr>
          <p:cNvSpPr/>
          <p:nvPr userDrawn="1"/>
        </p:nvSpPr>
        <p:spPr>
          <a:xfrm rot="-1800000">
            <a:off x="-1795704" y="2953"/>
            <a:ext cx="10616859" cy="4358490"/>
          </a:xfrm>
          <a:custGeom>
            <a:avLst/>
            <a:gdLst>
              <a:gd name="connsiteX0" fmla="*/ 5898264 w 10616859"/>
              <a:gd name="connsiteY0" fmla="*/ 0 h 4358490"/>
              <a:gd name="connsiteX1" fmla="*/ 10616859 w 10616859"/>
              <a:gd name="connsiteY1" fmla="*/ 2724282 h 4358490"/>
              <a:gd name="connsiteX2" fmla="*/ 10590374 w 10616859"/>
              <a:gd name="connsiteY2" fmla="*/ 2827286 h 4358490"/>
              <a:gd name="connsiteX3" fmla="*/ 8509104 w 10616859"/>
              <a:gd name="connsiteY3" fmla="*/ 4358490 h 4358490"/>
              <a:gd name="connsiteX4" fmla="*/ 202471 w 10616859"/>
              <a:gd name="connsiteY4" fmla="*/ 4358489 h 4358490"/>
              <a:gd name="connsiteX5" fmla="*/ 0 w 10616859"/>
              <a:gd name="connsiteY5" fmla="*/ 4348265 h 4358490"/>
              <a:gd name="connsiteX6" fmla="*/ 2510472 w 10616859"/>
              <a:gd name="connsiteY6" fmla="*/ 0 h 435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16859" h="4358490">
                <a:moveTo>
                  <a:pt x="5898264" y="0"/>
                </a:moveTo>
                <a:lnTo>
                  <a:pt x="10616859" y="2724282"/>
                </a:lnTo>
                <a:lnTo>
                  <a:pt x="10590374" y="2827286"/>
                </a:lnTo>
                <a:cubicBezTo>
                  <a:pt x="10314457" y="3714388"/>
                  <a:pt x="9486999" y="4358490"/>
                  <a:pt x="8509104" y="4358490"/>
                </a:cubicBezTo>
                <a:lnTo>
                  <a:pt x="202471" y="4358489"/>
                </a:lnTo>
                <a:lnTo>
                  <a:pt x="0" y="4348265"/>
                </a:lnTo>
                <a:lnTo>
                  <a:pt x="2510472" y="0"/>
                </a:lnTo>
                <a:close/>
              </a:path>
            </a:pathLst>
          </a:custGeom>
          <a:solidFill>
            <a:srgbClr val="8C878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3045600" cy="42116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044402" cy="1053137"/>
          </a:xfrm>
        </p:spPr>
        <p:txBody>
          <a:bodyPr/>
          <a:lstStyle>
            <a:lvl1pPr>
              <a:defRPr>
                <a:solidFill>
                  <a:schemeClr val="bg1"/>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4573200" y="936000"/>
            <a:ext cx="6972688" cy="5264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3" name="Straight Connector 12">
            <a:extLst>
              <a:ext uri="{FF2B5EF4-FFF2-40B4-BE49-F238E27FC236}">
                <a16:creationId xmlns:a16="http://schemas.microsoft.com/office/drawing/2014/main" id="{D4B68774-127C-45FE-B4F4-9D474D9C635C}"/>
              </a:ext>
            </a:extLst>
          </p:cNvPr>
          <p:cNvCxnSpPr>
            <a:cxnSpLocks/>
          </p:cNvCxnSpPr>
          <p:nvPr userDrawn="1"/>
        </p:nvCxnSpPr>
        <p:spPr>
          <a:xfrm>
            <a:off x="4411980" y="938213"/>
            <a:ext cx="0" cy="5263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A2790958-CD60-0FE2-0599-0DDBA1B6D9C2}"/>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4" name="Slide Number Placeholder 5">
            <a:extLst>
              <a:ext uri="{FF2B5EF4-FFF2-40B4-BE49-F238E27FC236}">
                <a16:creationId xmlns:a16="http://schemas.microsoft.com/office/drawing/2014/main" id="{D2542725-BAF9-B614-880C-D6C9D568D362}"/>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758445208"/>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aption and Content Left">
    <p:bg>
      <p:bgPr>
        <a:solidFill>
          <a:schemeClr val="tx2"/>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2AD4119F-164B-F59B-0EF5-E338D05BC9A3}"/>
              </a:ext>
            </a:extLst>
          </p:cNvPr>
          <p:cNvSpPr/>
          <p:nvPr userDrawn="1"/>
        </p:nvSpPr>
        <p:spPr>
          <a:xfrm rot="-1800000">
            <a:off x="-1796038" y="3043"/>
            <a:ext cx="10617217" cy="4358490"/>
          </a:xfrm>
          <a:custGeom>
            <a:avLst/>
            <a:gdLst>
              <a:gd name="connsiteX0" fmla="*/ 10617217 w 10617217"/>
              <a:gd name="connsiteY0" fmla="*/ 2724281 h 4358490"/>
              <a:gd name="connsiteX1" fmla="*/ 10590732 w 10617217"/>
              <a:gd name="connsiteY1" fmla="*/ 2827286 h 4358490"/>
              <a:gd name="connsiteX2" fmla="*/ 8509461 w 10617217"/>
              <a:gd name="connsiteY2" fmla="*/ 4358490 h 4358490"/>
              <a:gd name="connsiteX3" fmla="*/ 202828 w 10617217"/>
              <a:gd name="connsiteY3" fmla="*/ 4358489 h 4358490"/>
              <a:gd name="connsiteX4" fmla="*/ 0 w 10617217"/>
              <a:gd name="connsiteY4" fmla="*/ 4348885 h 4358490"/>
              <a:gd name="connsiteX5" fmla="*/ 2510830 w 10617217"/>
              <a:gd name="connsiteY5" fmla="*/ 0 h 4358490"/>
              <a:gd name="connsiteX6" fmla="*/ 5898623 w 10617217"/>
              <a:gd name="connsiteY6" fmla="*/ 0 h 435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17217" h="4358490">
                <a:moveTo>
                  <a:pt x="10617217" y="2724281"/>
                </a:moveTo>
                <a:lnTo>
                  <a:pt x="10590732" y="2827286"/>
                </a:lnTo>
                <a:cubicBezTo>
                  <a:pt x="10314814" y="3714388"/>
                  <a:pt x="9487357" y="4358490"/>
                  <a:pt x="8509461" y="4358490"/>
                </a:cubicBezTo>
                <a:lnTo>
                  <a:pt x="202828" y="4358489"/>
                </a:lnTo>
                <a:lnTo>
                  <a:pt x="0" y="4348885"/>
                </a:lnTo>
                <a:lnTo>
                  <a:pt x="2510830" y="0"/>
                </a:lnTo>
                <a:lnTo>
                  <a:pt x="5898623" y="0"/>
                </a:lnTo>
                <a:close/>
              </a:path>
            </a:pathLst>
          </a:custGeom>
          <a:solidFill>
            <a:srgbClr val="8C878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6894000" cy="42116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6894000" cy="1053137"/>
          </a:xfrm>
        </p:spPr>
        <p:txBody>
          <a:bodyPr/>
          <a:lstStyle>
            <a:lvl1pPr>
              <a:defRPr>
                <a:solidFill>
                  <a:schemeClr val="bg1"/>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8500286" y="936000"/>
            <a:ext cx="3045600" cy="5264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3" name="Straight Connector 12">
            <a:extLst>
              <a:ext uri="{FF2B5EF4-FFF2-40B4-BE49-F238E27FC236}">
                <a16:creationId xmlns:a16="http://schemas.microsoft.com/office/drawing/2014/main" id="{D4B68774-127C-45FE-B4F4-9D474D9C635C}"/>
              </a:ext>
            </a:extLst>
          </p:cNvPr>
          <p:cNvCxnSpPr>
            <a:cxnSpLocks/>
          </p:cNvCxnSpPr>
          <p:nvPr userDrawn="1"/>
        </p:nvCxnSpPr>
        <p:spPr>
          <a:xfrm>
            <a:off x="8344978" y="938213"/>
            <a:ext cx="0" cy="5263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9C3656F-BAD1-EB68-8382-E9D66E9B942C}"/>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4" name="Slide Number Placeholder 5">
            <a:extLst>
              <a:ext uri="{FF2B5EF4-FFF2-40B4-BE49-F238E27FC236}">
                <a16:creationId xmlns:a16="http://schemas.microsoft.com/office/drawing/2014/main" id="{6F177B1F-8DB9-997D-EF23-F9DA6D90FD3B}"/>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866571928"/>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aption and Content Light">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EF2769F0-D89D-BEEA-0CE5-0424462FD497}"/>
              </a:ext>
            </a:extLst>
          </p:cNvPr>
          <p:cNvSpPr/>
          <p:nvPr userDrawn="1"/>
        </p:nvSpPr>
        <p:spPr>
          <a:xfrm rot="5400000">
            <a:off x="6660068" y="1326068"/>
            <a:ext cx="6858000" cy="4205864"/>
          </a:xfrm>
          <a:custGeom>
            <a:avLst/>
            <a:gdLst>
              <a:gd name="connsiteX0" fmla="*/ 0 w 6858000"/>
              <a:gd name="connsiteY0" fmla="*/ 3883770 h 4205864"/>
              <a:gd name="connsiteX1" fmla="*/ 0 w 6858000"/>
              <a:gd name="connsiteY1" fmla="*/ 0 h 4205864"/>
              <a:gd name="connsiteX2" fmla="*/ 6858000 w 6858000"/>
              <a:gd name="connsiteY2" fmla="*/ 0 h 4205864"/>
              <a:gd name="connsiteX3" fmla="*/ 6858000 w 6858000"/>
              <a:gd name="connsiteY3" fmla="*/ 4023638 h 4205864"/>
              <a:gd name="connsiteX4" fmla="*/ 6666959 w 6858000"/>
              <a:gd name="connsiteY4" fmla="*/ 4093560 h 4205864"/>
              <a:gd name="connsiteX5" fmla="*/ 5924139 w 6858000"/>
              <a:gd name="connsiteY5" fmla="*/ 4205864 h 4205864"/>
              <a:gd name="connsiteX6" fmla="*/ 1222620 w 6858000"/>
              <a:gd name="connsiteY6" fmla="*/ 4205863 h 4205864"/>
              <a:gd name="connsiteX7" fmla="*/ 98904 w 6858000"/>
              <a:gd name="connsiteY7" fmla="*/ 3939444 h 4205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205864">
                <a:moveTo>
                  <a:pt x="0" y="3883770"/>
                </a:moveTo>
                <a:lnTo>
                  <a:pt x="0" y="0"/>
                </a:lnTo>
                <a:lnTo>
                  <a:pt x="6858000" y="0"/>
                </a:lnTo>
                <a:lnTo>
                  <a:pt x="6858000" y="4023638"/>
                </a:lnTo>
                <a:lnTo>
                  <a:pt x="6666959" y="4093560"/>
                </a:lnTo>
                <a:cubicBezTo>
                  <a:pt x="6432302" y="4166546"/>
                  <a:pt x="6182812" y="4205864"/>
                  <a:pt x="5924139" y="4205864"/>
                </a:cubicBezTo>
                <a:lnTo>
                  <a:pt x="1222620" y="4205863"/>
                </a:lnTo>
                <a:cubicBezTo>
                  <a:pt x="818444" y="4205863"/>
                  <a:pt x="436687" y="4109872"/>
                  <a:pt x="98904" y="393944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6688137" cy="42116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6688137" cy="1053137"/>
          </a:xfrm>
        </p:spPr>
        <p:txBody>
          <a:bodyPr/>
          <a:lstStyle>
            <a:lvl1pPr>
              <a:defRPr>
                <a:solidFill>
                  <a:schemeClr val="tx2"/>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8279999" y="936000"/>
            <a:ext cx="3265887" cy="5264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97195299"/>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le, Content and Image">
    <p:bg>
      <p:bgPr>
        <a:solidFill>
          <a:schemeClr val="bg1"/>
        </a:solidFill>
        <a:effectLst/>
      </p:bgPr>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82B5D10-D6D1-4295-89FC-044BC5166A18}"/>
              </a:ext>
            </a:extLst>
          </p:cNvPr>
          <p:cNvSpPr>
            <a:spLocks noGrp="1"/>
          </p:cNvSpPr>
          <p:nvPr>
            <p:ph type="pic" sz="quarter" idx="13"/>
          </p:nvPr>
        </p:nvSpPr>
        <p:spPr>
          <a:xfrm>
            <a:off x="5096246" y="936000"/>
            <a:ext cx="6449639" cy="4324350"/>
          </a:xfrm>
          <a:prstGeom prst="roundRect">
            <a:avLst>
              <a:gd name="adj" fmla="val 3102"/>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2358000"/>
            <a:ext cx="3222000" cy="3842776"/>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221999" cy="1053137"/>
          </a:xfrm>
        </p:spPr>
        <p:txBody>
          <a:bodyPr/>
          <a:lstStyle>
            <a:lvl1pPr>
              <a:defRPr>
                <a:solidFill>
                  <a:schemeClr val="tx2"/>
                </a:solidFill>
              </a:defRPr>
            </a:lvl1pPr>
          </a:lstStyle>
          <a:p>
            <a:r>
              <a:rPr lang="en-US"/>
              <a:t>Insert title here</a:t>
            </a:r>
            <a:endParaRPr lang="en-GB"/>
          </a:p>
        </p:txBody>
      </p:sp>
      <p:cxnSp>
        <p:nvCxnSpPr>
          <p:cNvPr id="10" name="Straight Connector 9">
            <a:extLst>
              <a:ext uri="{FF2B5EF4-FFF2-40B4-BE49-F238E27FC236}">
                <a16:creationId xmlns:a16="http://schemas.microsoft.com/office/drawing/2014/main" id="{CB41D3C2-C478-4DD2-81E6-7324F26EAAF7}"/>
              </a:ext>
            </a:extLst>
          </p:cNvPr>
          <p:cNvCxnSpPr>
            <a:cxnSpLocks/>
          </p:cNvCxnSpPr>
          <p:nvPr userDrawn="1"/>
        </p:nvCxnSpPr>
        <p:spPr>
          <a:xfrm>
            <a:off x="4937473"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8B8FCAC2-DE3B-4078-9DCC-9ECB1676481E}"/>
              </a:ext>
            </a:extLst>
          </p:cNvPr>
          <p:cNvSpPr>
            <a:spLocks noGrp="1"/>
          </p:cNvSpPr>
          <p:nvPr>
            <p:ph type="body" sz="quarter" idx="14" hasCustomPrompt="1"/>
          </p:nvPr>
        </p:nvSpPr>
        <p:spPr>
          <a:xfrm>
            <a:off x="5090400" y="5543551"/>
            <a:ext cx="4266384" cy="657225"/>
          </a:xfrm>
        </p:spPr>
        <p:txBody>
          <a:bodyPr/>
          <a:lstStyle>
            <a:lvl1pPr>
              <a:lnSpc>
                <a:spcPct val="128000"/>
              </a:lnSpc>
              <a:defRPr sz="22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5" name="Slide Number Placeholder 5">
            <a:extLst>
              <a:ext uri="{FF2B5EF4-FFF2-40B4-BE49-F238E27FC236}">
                <a16:creationId xmlns:a16="http://schemas.microsoft.com/office/drawing/2014/main" id="{3167B14E-AC0B-9DC0-E9EF-11ABEC30D56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007405333"/>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Images and Captions">
    <p:bg>
      <p:bgPr>
        <a:solidFill>
          <a:schemeClr val="bg1"/>
        </a:solidFill>
        <a:effectLst/>
      </p:bgPr>
    </p:bg>
    <p:spTree>
      <p:nvGrpSpPr>
        <p:cNvPr id="1" name=""/>
        <p:cNvGrpSpPr/>
        <p:nvPr/>
      </p:nvGrpSpPr>
      <p:grpSpPr>
        <a:xfrm>
          <a:off x="0" y="0"/>
          <a:ext cx="0" cy="0"/>
          <a:chOff x="0" y="0"/>
          <a:chExt cx="0" cy="0"/>
        </a:xfrm>
      </p:grpSpPr>
      <p:sp>
        <p:nvSpPr>
          <p:cNvPr id="16" name="Picture Placeholder 11">
            <a:extLst>
              <a:ext uri="{FF2B5EF4-FFF2-40B4-BE49-F238E27FC236}">
                <a16:creationId xmlns:a16="http://schemas.microsoft.com/office/drawing/2014/main" id="{5595D517-11B5-46F5-91AE-5B470EA4471B}"/>
              </a:ext>
            </a:extLst>
          </p:cNvPr>
          <p:cNvSpPr>
            <a:spLocks noGrp="1"/>
          </p:cNvSpPr>
          <p:nvPr>
            <p:ph type="pic" sz="quarter" idx="15"/>
          </p:nvPr>
        </p:nvSpPr>
        <p:spPr>
          <a:xfrm>
            <a:off x="1141413" y="3628946"/>
            <a:ext cx="3888214" cy="2571829"/>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2" name="Picture Placeholder 11">
            <a:extLst>
              <a:ext uri="{FF2B5EF4-FFF2-40B4-BE49-F238E27FC236}">
                <a16:creationId xmlns:a16="http://schemas.microsoft.com/office/drawing/2014/main" id="{182B5D10-D6D1-4295-89FC-044BC5166A18}"/>
              </a:ext>
            </a:extLst>
          </p:cNvPr>
          <p:cNvSpPr>
            <a:spLocks noGrp="1"/>
          </p:cNvSpPr>
          <p:nvPr>
            <p:ph type="pic" sz="quarter" idx="13"/>
          </p:nvPr>
        </p:nvSpPr>
        <p:spPr>
          <a:xfrm>
            <a:off x="5740227" y="936000"/>
            <a:ext cx="5805661" cy="4324350"/>
          </a:xfrm>
          <a:prstGeom prst="roundRect">
            <a:avLst>
              <a:gd name="adj" fmla="val 3102"/>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888208" cy="1053137"/>
          </a:xfrm>
        </p:spPr>
        <p:txBody>
          <a:bodyPr/>
          <a:lstStyle>
            <a:lvl1pPr>
              <a:defRPr>
                <a:solidFill>
                  <a:schemeClr val="tx2"/>
                </a:solidFill>
              </a:defRPr>
            </a:lvl1pPr>
          </a:lstStyle>
          <a:p>
            <a:r>
              <a:rPr lang="en-US"/>
              <a:t>Insert title here</a:t>
            </a:r>
            <a:endParaRPr lang="en-GB"/>
          </a:p>
        </p:txBody>
      </p:sp>
      <p:cxnSp>
        <p:nvCxnSpPr>
          <p:cNvPr id="10" name="Straight Connector 9">
            <a:extLst>
              <a:ext uri="{FF2B5EF4-FFF2-40B4-BE49-F238E27FC236}">
                <a16:creationId xmlns:a16="http://schemas.microsoft.com/office/drawing/2014/main" id="{CB41D3C2-C478-4DD2-81E6-7324F26EAAF7}"/>
              </a:ext>
            </a:extLst>
          </p:cNvPr>
          <p:cNvCxnSpPr>
            <a:cxnSpLocks/>
          </p:cNvCxnSpPr>
          <p:nvPr userDrawn="1"/>
        </p:nvCxnSpPr>
        <p:spPr>
          <a:xfrm>
            <a:off x="5587295"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Text Placeholder 13">
            <a:extLst>
              <a:ext uri="{FF2B5EF4-FFF2-40B4-BE49-F238E27FC236}">
                <a16:creationId xmlns:a16="http://schemas.microsoft.com/office/drawing/2014/main" id="{D3CF98E2-17BF-770D-F61F-708435533593}"/>
              </a:ext>
            </a:extLst>
          </p:cNvPr>
          <p:cNvSpPr>
            <a:spLocks noGrp="1"/>
          </p:cNvSpPr>
          <p:nvPr>
            <p:ph type="body" sz="quarter" idx="17" hasCustomPrompt="1"/>
          </p:nvPr>
        </p:nvSpPr>
        <p:spPr>
          <a:xfrm>
            <a:off x="5740224" y="5543550"/>
            <a:ext cx="4466831" cy="657225"/>
          </a:xfrm>
        </p:spPr>
        <p:txBody>
          <a:bodyPr/>
          <a:lstStyle>
            <a:lvl1pPr>
              <a:lnSpc>
                <a:spcPct val="128000"/>
              </a:lnSpc>
              <a:defRPr sz="16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8" name="Text Placeholder 13">
            <a:extLst>
              <a:ext uri="{FF2B5EF4-FFF2-40B4-BE49-F238E27FC236}">
                <a16:creationId xmlns:a16="http://schemas.microsoft.com/office/drawing/2014/main" id="{854FAD33-FD91-4559-84D5-9F35D2532371}"/>
              </a:ext>
            </a:extLst>
          </p:cNvPr>
          <p:cNvSpPr>
            <a:spLocks noGrp="1"/>
          </p:cNvSpPr>
          <p:nvPr>
            <p:ph type="body" sz="quarter" idx="16" hasCustomPrompt="1"/>
          </p:nvPr>
        </p:nvSpPr>
        <p:spPr>
          <a:xfrm>
            <a:off x="1141413" y="2633933"/>
            <a:ext cx="3888209" cy="795068"/>
          </a:xfrm>
        </p:spPr>
        <p:txBody>
          <a:bodyPr anchor="b"/>
          <a:lstStyle>
            <a:lvl1pPr>
              <a:defRPr cap="all" baseline="0">
                <a:solidFill>
                  <a:schemeClr val="tx1"/>
                </a:solidFill>
                <a:latin typeface="+mn-lt"/>
              </a:defRPr>
            </a:lvl1pPr>
          </a:lstStyle>
          <a:p>
            <a:pPr lvl="0"/>
            <a:r>
              <a:rPr lang="en-US"/>
              <a:t>Insert text here</a:t>
            </a:r>
          </a:p>
        </p:txBody>
      </p:sp>
      <p:sp>
        <p:nvSpPr>
          <p:cNvPr id="14" name="Slide Number Placeholder 5">
            <a:extLst>
              <a:ext uri="{FF2B5EF4-FFF2-40B4-BE49-F238E27FC236}">
                <a16:creationId xmlns:a16="http://schemas.microsoft.com/office/drawing/2014/main" id="{B26EC0B9-6324-E685-5701-53BF841357A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039127473"/>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Analysis Text w/ Char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78BECE4-09DE-462E-B552-955D0211001E}"/>
              </a:ext>
            </a:extLst>
          </p:cNvPr>
          <p:cNvSpPr>
            <a:spLocks noGrp="1"/>
          </p:cNvSpPr>
          <p:nvPr>
            <p:ph type="body" sz="quarter" idx="15" hasCustomPrompt="1"/>
          </p:nvPr>
        </p:nvSpPr>
        <p:spPr>
          <a:xfrm>
            <a:off x="1141413" y="2358000"/>
            <a:ext cx="3222000" cy="3842776"/>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 name="Title 3">
            <a:extLst>
              <a:ext uri="{FF2B5EF4-FFF2-40B4-BE49-F238E27FC236}">
                <a16:creationId xmlns:a16="http://schemas.microsoft.com/office/drawing/2014/main" id="{6920F871-C273-4DB6-A862-E1020CCCFEBC}"/>
              </a:ext>
            </a:extLst>
          </p:cNvPr>
          <p:cNvSpPr>
            <a:spLocks noGrp="1"/>
          </p:cNvSpPr>
          <p:nvPr>
            <p:ph type="title" hasCustomPrompt="1"/>
          </p:nvPr>
        </p:nvSpPr>
        <p:spPr>
          <a:xfrm>
            <a:off x="1141413" y="936000"/>
            <a:ext cx="3221999" cy="1053137"/>
          </a:xfrm>
        </p:spPr>
        <p:txBody>
          <a:bodyPr/>
          <a:lstStyle>
            <a:lvl1pPr>
              <a:defRPr>
                <a:solidFill>
                  <a:schemeClr val="tx2"/>
                </a:solidFill>
              </a:defRPr>
            </a:lvl1pPr>
          </a:lstStyle>
          <a:p>
            <a:r>
              <a:rPr lang="en-US"/>
              <a:t>Insert title here</a:t>
            </a:r>
            <a:endParaRPr lang="en-GB"/>
          </a:p>
        </p:txBody>
      </p:sp>
      <p:cxnSp>
        <p:nvCxnSpPr>
          <p:cNvPr id="9" name="Straight Connector 8">
            <a:extLst>
              <a:ext uri="{FF2B5EF4-FFF2-40B4-BE49-F238E27FC236}">
                <a16:creationId xmlns:a16="http://schemas.microsoft.com/office/drawing/2014/main" id="{6E25A899-ACE1-489F-BE96-9E539418AFE5}"/>
              </a:ext>
            </a:extLst>
          </p:cNvPr>
          <p:cNvCxnSpPr>
            <a:cxnSpLocks/>
          </p:cNvCxnSpPr>
          <p:nvPr userDrawn="1"/>
        </p:nvCxnSpPr>
        <p:spPr>
          <a:xfrm>
            <a:off x="4935192"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3" name="Chart Placeholder 22">
            <a:extLst>
              <a:ext uri="{FF2B5EF4-FFF2-40B4-BE49-F238E27FC236}">
                <a16:creationId xmlns:a16="http://schemas.microsoft.com/office/drawing/2014/main" id="{EBCD3FD9-F53A-4ED1-AB08-8FD7D5F13CA5}"/>
              </a:ext>
            </a:extLst>
          </p:cNvPr>
          <p:cNvSpPr>
            <a:spLocks noGrp="1"/>
          </p:cNvSpPr>
          <p:nvPr>
            <p:ph type="chart" sz="quarter" idx="17" hasCustomPrompt="1"/>
          </p:nvPr>
        </p:nvSpPr>
        <p:spPr>
          <a:xfrm>
            <a:off x="5090400" y="1006800"/>
            <a:ext cx="6449636" cy="4324351"/>
          </a:xfrm>
          <a:custGeom>
            <a:avLst/>
            <a:gdLst>
              <a:gd name="connsiteX0" fmla="*/ 130207 w 6449636"/>
              <a:gd name="connsiteY0" fmla="*/ 0 h 4324351"/>
              <a:gd name="connsiteX1" fmla="*/ 6319430 w 6449636"/>
              <a:gd name="connsiteY1" fmla="*/ 0 h 4324351"/>
              <a:gd name="connsiteX2" fmla="*/ 6449636 w 6449636"/>
              <a:gd name="connsiteY2" fmla="*/ 130206 h 4324351"/>
              <a:gd name="connsiteX3" fmla="*/ 6449636 w 6449636"/>
              <a:gd name="connsiteY3" fmla="*/ 4194145 h 4324351"/>
              <a:gd name="connsiteX4" fmla="*/ 6319430 w 6449636"/>
              <a:gd name="connsiteY4" fmla="*/ 4324351 h 4324351"/>
              <a:gd name="connsiteX5" fmla="*/ 130207 w 6449636"/>
              <a:gd name="connsiteY5" fmla="*/ 4324351 h 4324351"/>
              <a:gd name="connsiteX6" fmla="*/ 0 w 6449636"/>
              <a:gd name="connsiteY6" fmla="*/ 4194145 h 4324351"/>
              <a:gd name="connsiteX7" fmla="*/ 0 w 6449636"/>
              <a:gd name="connsiteY7" fmla="*/ 130206 h 4324351"/>
              <a:gd name="connsiteX8" fmla="*/ 130207 w 6449636"/>
              <a:gd name="connsiteY8" fmla="*/ 0 h 4324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9636" h="4324351">
                <a:moveTo>
                  <a:pt x="130207" y="0"/>
                </a:moveTo>
                <a:lnTo>
                  <a:pt x="6319430" y="0"/>
                </a:lnTo>
                <a:cubicBezTo>
                  <a:pt x="6391341" y="0"/>
                  <a:pt x="6449636" y="58295"/>
                  <a:pt x="6449636" y="130206"/>
                </a:cubicBezTo>
                <a:lnTo>
                  <a:pt x="6449636" y="4194145"/>
                </a:lnTo>
                <a:cubicBezTo>
                  <a:pt x="6449636" y="4266056"/>
                  <a:pt x="6391341" y="4324351"/>
                  <a:pt x="6319430" y="4324351"/>
                </a:cubicBezTo>
                <a:lnTo>
                  <a:pt x="130207" y="4324351"/>
                </a:lnTo>
                <a:cubicBezTo>
                  <a:pt x="58296" y="4324351"/>
                  <a:pt x="0" y="4266056"/>
                  <a:pt x="0" y="4194145"/>
                </a:cubicBezTo>
                <a:lnTo>
                  <a:pt x="0" y="130206"/>
                </a:lnTo>
                <a:cubicBezTo>
                  <a:pt x="0" y="58295"/>
                  <a:pt x="58296" y="0"/>
                  <a:pt x="130207" y="0"/>
                </a:cubicBezTo>
                <a:close/>
              </a:path>
            </a:pathLst>
          </a:custGeom>
          <a:solidFill>
            <a:srgbClr val="D9D9D9"/>
          </a:solidFill>
        </p:spPr>
        <p:txBody>
          <a:bodyPr wrap="square" anchor="ctr">
            <a:noAutofit/>
          </a:bodyPr>
          <a:lstStyle>
            <a:lvl1pPr algn="ctr">
              <a:defRPr/>
            </a:lvl1pPr>
          </a:lstStyle>
          <a:p>
            <a:r>
              <a:rPr lang="en-US"/>
              <a:t>Click to insert chart here</a:t>
            </a:r>
          </a:p>
        </p:txBody>
      </p:sp>
      <p:sp>
        <p:nvSpPr>
          <p:cNvPr id="20" name="Text Placeholder 13">
            <a:extLst>
              <a:ext uri="{FF2B5EF4-FFF2-40B4-BE49-F238E27FC236}">
                <a16:creationId xmlns:a16="http://schemas.microsoft.com/office/drawing/2014/main" id="{21471A48-12A4-5384-32BA-8CFE0374E566}"/>
              </a:ext>
            </a:extLst>
          </p:cNvPr>
          <p:cNvSpPr>
            <a:spLocks noGrp="1"/>
          </p:cNvSpPr>
          <p:nvPr>
            <p:ph type="body" sz="quarter" idx="14" hasCustomPrompt="1"/>
          </p:nvPr>
        </p:nvSpPr>
        <p:spPr>
          <a:xfrm>
            <a:off x="5090400" y="5543551"/>
            <a:ext cx="4266384" cy="657225"/>
          </a:xfrm>
        </p:spPr>
        <p:txBody>
          <a:bodyPr/>
          <a:lstStyle>
            <a:lvl1pPr>
              <a:lnSpc>
                <a:spcPct val="128000"/>
              </a:lnSpc>
              <a:defRPr sz="15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0" name="Slide Number Placeholder 5">
            <a:extLst>
              <a:ext uri="{FF2B5EF4-FFF2-40B4-BE49-F238E27FC236}">
                <a16:creationId xmlns:a16="http://schemas.microsoft.com/office/drawing/2014/main" id="{414B1137-CE39-215B-017C-5CD1A63191EF}"/>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569717538"/>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Analysis Text w/ Image">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78BECE4-09DE-462E-B552-955D0211001E}"/>
              </a:ext>
            </a:extLst>
          </p:cNvPr>
          <p:cNvSpPr>
            <a:spLocks noGrp="1"/>
          </p:cNvSpPr>
          <p:nvPr>
            <p:ph type="body" sz="quarter" idx="15" hasCustomPrompt="1"/>
          </p:nvPr>
        </p:nvSpPr>
        <p:spPr>
          <a:xfrm>
            <a:off x="1141413" y="2358000"/>
            <a:ext cx="3222000" cy="3842776"/>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 name="Title 3">
            <a:extLst>
              <a:ext uri="{FF2B5EF4-FFF2-40B4-BE49-F238E27FC236}">
                <a16:creationId xmlns:a16="http://schemas.microsoft.com/office/drawing/2014/main" id="{6920F871-C273-4DB6-A862-E1020CCCFEBC}"/>
              </a:ext>
            </a:extLst>
          </p:cNvPr>
          <p:cNvSpPr>
            <a:spLocks noGrp="1"/>
          </p:cNvSpPr>
          <p:nvPr>
            <p:ph type="title" hasCustomPrompt="1"/>
          </p:nvPr>
        </p:nvSpPr>
        <p:spPr>
          <a:xfrm>
            <a:off x="1141413" y="936000"/>
            <a:ext cx="3221999" cy="1053137"/>
          </a:xfrm>
        </p:spPr>
        <p:txBody>
          <a:bodyPr/>
          <a:lstStyle>
            <a:lvl1pPr>
              <a:defRPr>
                <a:solidFill>
                  <a:schemeClr val="tx2"/>
                </a:solidFill>
              </a:defRPr>
            </a:lvl1pPr>
          </a:lstStyle>
          <a:p>
            <a:r>
              <a:rPr lang="en-US"/>
              <a:t>Insert title here</a:t>
            </a:r>
            <a:endParaRPr lang="en-GB"/>
          </a:p>
        </p:txBody>
      </p:sp>
      <p:sp>
        <p:nvSpPr>
          <p:cNvPr id="18" name="Picture Placeholder 17">
            <a:extLst>
              <a:ext uri="{FF2B5EF4-FFF2-40B4-BE49-F238E27FC236}">
                <a16:creationId xmlns:a16="http://schemas.microsoft.com/office/drawing/2014/main" id="{100AF743-AE00-4F95-876B-4594F90098E6}"/>
              </a:ext>
            </a:extLst>
          </p:cNvPr>
          <p:cNvSpPr>
            <a:spLocks noGrp="1"/>
          </p:cNvSpPr>
          <p:nvPr>
            <p:ph type="pic" sz="quarter" idx="17" hasCustomPrompt="1"/>
          </p:nvPr>
        </p:nvSpPr>
        <p:spPr>
          <a:xfrm>
            <a:off x="5090400" y="1006800"/>
            <a:ext cx="6449636" cy="4324351"/>
          </a:xfrm>
          <a:custGeom>
            <a:avLst/>
            <a:gdLst>
              <a:gd name="connsiteX0" fmla="*/ 130206 w 6449636"/>
              <a:gd name="connsiteY0" fmla="*/ 0 h 4324351"/>
              <a:gd name="connsiteX1" fmla="*/ 6319430 w 6449636"/>
              <a:gd name="connsiteY1" fmla="*/ 0 h 4324351"/>
              <a:gd name="connsiteX2" fmla="*/ 6449636 w 6449636"/>
              <a:gd name="connsiteY2" fmla="*/ 130206 h 4324351"/>
              <a:gd name="connsiteX3" fmla="*/ 6449636 w 6449636"/>
              <a:gd name="connsiteY3" fmla="*/ 4194145 h 4324351"/>
              <a:gd name="connsiteX4" fmla="*/ 6319430 w 6449636"/>
              <a:gd name="connsiteY4" fmla="*/ 4324351 h 4324351"/>
              <a:gd name="connsiteX5" fmla="*/ 130206 w 6449636"/>
              <a:gd name="connsiteY5" fmla="*/ 4324351 h 4324351"/>
              <a:gd name="connsiteX6" fmla="*/ 0 w 6449636"/>
              <a:gd name="connsiteY6" fmla="*/ 4194145 h 4324351"/>
              <a:gd name="connsiteX7" fmla="*/ 0 w 6449636"/>
              <a:gd name="connsiteY7" fmla="*/ 130206 h 4324351"/>
              <a:gd name="connsiteX8" fmla="*/ 130206 w 6449636"/>
              <a:gd name="connsiteY8" fmla="*/ 0 h 4324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9636" h="4324351">
                <a:moveTo>
                  <a:pt x="130206" y="0"/>
                </a:moveTo>
                <a:lnTo>
                  <a:pt x="6319430" y="0"/>
                </a:lnTo>
                <a:cubicBezTo>
                  <a:pt x="6391341" y="0"/>
                  <a:pt x="6449636" y="58295"/>
                  <a:pt x="6449636" y="130206"/>
                </a:cubicBezTo>
                <a:lnTo>
                  <a:pt x="6449636" y="4194145"/>
                </a:lnTo>
                <a:cubicBezTo>
                  <a:pt x="6449636" y="4266056"/>
                  <a:pt x="6391341" y="4324351"/>
                  <a:pt x="6319430" y="4324351"/>
                </a:cubicBezTo>
                <a:lnTo>
                  <a:pt x="130206" y="4324351"/>
                </a:lnTo>
                <a:cubicBezTo>
                  <a:pt x="58295" y="4324351"/>
                  <a:pt x="0" y="4266056"/>
                  <a:pt x="0" y="4194145"/>
                </a:cubicBezTo>
                <a:lnTo>
                  <a:pt x="0" y="130206"/>
                </a:lnTo>
                <a:cubicBezTo>
                  <a:pt x="0" y="58295"/>
                  <a:pt x="58295" y="0"/>
                  <a:pt x="130206" y="0"/>
                </a:cubicBezTo>
                <a:close/>
              </a:path>
            </a:pathLst>
          </a:custGeom>
          <a:solidFill>
            <a:srgbClr val="D9D9D9"/>
          </a:solidFill>
        </p:spPr>
        <p:txBody>
          <a:bodyPr wrap="square" anchor="ctr">
            <a:noAutofit/>
          </a:bodyPr>
          <a:lstStyle>
            <a:lvl1pPr algn="ctr">
              <a:defRPr/>
            </a:lvl1pPr>
          </a:lstStyle>
          <a:p>
            <a:pPr lvl="0"/>
            <a:r>
              <a:rPr lang="en-US"/>
              <a:t>Click to insert content here</a:t>
            </a:r>
          </a:p>
        </p:txBody>
      </p:sp>
      <p:cxnSp>
        <p:nvCxnSpPr>
          <p:cNvPr id="11" name="Straight Connector 10">
            <a:extLst>
              <a:ext uri="{FF2B5EF4-FFF2-40B4-BE49-F238E27FC236}">
                <a16:creationId xmlns:a16="http://schemas.microsoft.com/office/drawing/2014/main" id="{90463677-7156-FC97-8934-B91B53ED45E6}"/>
              </a:ext>
            </a:extLst>
          </p:cNvPr>
          <p:cNvCxnSpPr>
            <a:cxnSpLocks/>
          </p:cNvCxnSpPr>
          <p:nvPr userDrawn="1"/>
        </p:nvCxnSpPr>
        <p:spPr>
          <a:xfrm>
            <a:off x="4935192"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9F7D188E-DFF2-F64D-B6E8-DC40F12D458A}"/>
              </a:ext>
            </a:extLst>
          </p:cNvPr>
          <p:cNvSpPr>
            <a:spLocks noGrp="1"/>
          </p:cNvSpPr>
          <p:nvPr>
            <p:ph type="body" sz="quarter" idx="14" hasCustomPrompt="1"/>
          </p:nvPr>
        </p:nvSpPr>
        <p:spPr>
          <a:xfrm>
            <a:off x="5090400" y="5543551"/>
            <a:ext cx="4266384" cy="657225"/>
          </a:xfrm>
        </p:spPr>
        <p:txBody>
          <a:bodyPr/>
          <a:lstStyle>
            <a:lvl1pPr>
              <a:lnSpc>
                <a:spcPct val="128000"/>
              </a:lnSpc>
              <a:defRPr sz="16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0" name="Slide Number Placeholder 5">
            <a:extLst>
              <a:ext uri="{FF2B5EF4-FFF2-40B4-BE49-F238E27FC236}">
                <a16:creationId xmlns:a16="http://schemas.microsoft.com/office/drawing/2014/main" id="{6977E00A-2B5C-E31D-8530-0EAE49E6C85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220222299"/>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meline v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06204-E5B6-4C4B-8FD0-D2AFEA1D6FDF}"/>
              </a:ext>
            </a:extLst>
          </p:cNvPr>
          <p:cNvSpPr>
            <a:spLocks noGrp="1"/>
          </p:cNvSpPr>
          <p:nvPr>
            <p:ph type="title" hasCustomPrompt="1"/>
          </p:nvPr>
        </p:nvSpPr>
        <p:spPr/>
        <p:txBody>
          <a:bodyPr/>
          <a:lstStyle>
            <a:lvl1pPr algn="l">
              <a:defRPr sz="4800"/>
            </a:lvl1pPr>
          </a:lstStyle>
          <a:p>
            <a:r>
              <a:rPr lang="en-US"/>
              <a:t>Insert title here</a:t>
            </a:r>
          </a:p>
        </p:txBody>
      </p:sp>
      <p:sp>
        <p:nvSpPr>
          <p:cNvPr id="104" name="Text Placeholder 103">
            <a:extLst>
              <a:ext uri="{FF2B5EF4-FFF2-40B4-BE49-F238E27FC236}">
                <a16:creationId xmlns:a16="http://schemas.microsoft.com/office/drawing/2014/main" id="{B6802C64-5C97-4142-851F-D0F54489562A}"/>
              </a:ext>
            </a:extLst>
          </p:cNvPr>
          <p:cNvSpPr>
            <a:spLocks noGrp="1"/>
          </p:cNvSpPr>
          <p:nvPr>
            <p:ph type="body" sz="quarter" idx="25" hasCustomPrompt="1"/>
          </p:nvPr>
        </p:nvSpPr>
        <p:spPr>
          <a:xfrm>
            <a:off x="2806815" y="3395947"/>
            <a:ext cx="1622985" cy="585326"/>
          </a:xfrm>
          <a:custGeom>
            <a:avLst/>
            <a:gdLst>
              <a:gd name="connsiteX0" fmla="*/ 812342 w 1622985"/>
              <a:gd name="connsiteY0" fmla="*/ 0 h 585326"/>
              <a:gd name="connsiteX1" fmla="*/ 829332 w 1622985"/>
              <a:gd name="connsiteY1" fmla="*/ 10248 h 585326"/>
              <a:gd name="connsiteX2" fmla="*/ 956756 w 1622985"/>
              <a:gd name="connsiteY2" fmla="*/ 187024 h 585326"/>
              <a:gd name="connsiteX3" fmla="*/ 957184 w 1622985"/>
              <a:gd name="connsiteY3" fmla="*/ 193267 h 585326"/>
              <a:gd name="connsiteX4" fmla="*/ 1622985 w 1622985"/>
              <a:gd name="connsiteY4" fmla="*/ 193267 h 585326"/>
              <a:gd name="connsiteX5" fmla="*/ 1622985 w 1622985"/>
              <a:gd name="connsiteY5" fmla="*/ 585326 h 585326"/>
              <a:gd name="connsiteX6" fmla="*/ 0 w 1622985"/>
              <a:gd name="connsiteY6" fmla="*/ 585326 h 585326"/>
              <a:gd name="connsiteX7" fmla="*/ 0 w 1622985"/>
              <a:gd name="connsiteY7" fmla="*/ 193267 h 585326"/>
              <a:gd name="connsiteX8" fmla="*/ 665380 w 1622985"/>
              <a:gd name="connsiteY8" fmla="*/ 193267 h 585326"/>
              <a:gd name="connsiteX9" fmla="*/ 665380 w 1622985"/>
              <a:gd name="connsiteY9" fmla="*/ 187024 h 585326"/>
              <a:gd name="connsiteX10" fmla="*/ 792804 w 1622985"/>
              <a:gd name="connsiteY10" fmla="*/ 10248 h 585326"/>
              <a:gd name="connsiteX11" fmla="*/ 812342 w 1622985"/>
              <a:gd name="connsiteY11" fmla="*/ 0 h 585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985" h="585326">
                <a:moveTo>
                  <a:pt x="812342" y="0"/>
                </a:moveTo>
                <a:cubicBezTo>
                  <a:pt x="819138" y="0"/>
                  <a:pt x="824235" y="2562"/>
                  <a:pt x="829332" y="10248"/>
                </a:cubicBezTo>
                <a:cubicBezTo>
                  <a:pt x="829332" y="10248"/>
                  <a:pt x="829332" y="10248"/>
                  <a:pt x="956756" y="187024"/>
                </a:cubicBezTo>
                <a:lnTo>
                  <a:pt x="957184" y="193267"/>
                </a:lnTo>
                <a:lnTo>
                  <a:pt x="1622985" y="193267"/>
                </a:lnTo>
                <a:lnTo>
                  <a:pt x="1622985" y="585326"/>
                </a:lnTo>
                <a:lnTo>
                  <a:pt x="0" y="585326"/>
                </a:lnTo>
                <a:lnTo>
                  <a:pt x="0" y="193267"/>
                </a:lnTo>
                <a:lnTo>
                  <a:pt x="665380" y="193267"/>
                </a:lnTo>
                <a:lnTo>
                  <a:pt x="665380" y="187024"/>
                </a:lnTo>
                <a:cubicBezTo>
                  <a:pt x="665380" y="187024"/>
                  <a:pt x="665380" y="187024"/>
                  <a:pt x="792804" y="10248"/>
                </a:cubicBezTo>
                <a:cubicBezTo>
                  <a:pt x="797901" y="2562"/>
                  <a:pt x="804697" y="0"/>
                  <a:pt x="812342" y="0"/>
                </a:cubicBez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wrap="square">
            <a:noAutofit/>
          </a:bodyPr>
          <a:lstStyle>
            <a:lvl1pPr>
              <a:defRPr/>
            </a:lvl1pPr>
          </a:lstStyle>
          <a:p>
            <a:pPr lvl="0"/>
            <a:r>
              <a:rPr lang="en-US"/>
              <a:t> </a:t>
            </a:r>
          </a:p>
        </p:txBody>
      </p:sp>
      <p:sp>
        <p:nvSpPr>
          <p:cNvPr id="109" name="Text Placeholder 108">
            <a:extLst>
              <a:ext uri="{FF2B5EF4-FFF2-40B4-BE49-F238E27FC236}">
                <a16:creationId xmlns:a16="http://schemas.microsoft.com/office/drawing/2014/main" id="{83A6F54B-3C2D-4FAD-BB39-A4ABDDC142B2}"/>
              </a:ext>
            </a:extLst>
          </p:cNvPr>
          <p:cNvSpPr>
            <a:spLocks noGrp="1"/>
          </p:cNvSpPr>
          <p:nvPr>
            <p:ph type="body" sz="quarter" idx="26" hasCustomPrompt="1"/>
          </p:nvPr>
        </p:nvSpPr>
        <p:spPr>
          <a:xfrm>
            <a:off x="4458609" y="3589213"/>
            <a:ext cx="1622985" cy="578458"/>
          </a:xfrm>
          <a:custGeom>
            <a:avLst/>
            <a:gdLst>
              <a:gd name="connsiteX0" fmla="*/ 0 w 1622985"/>
              <a:gd name="connsiteY0" fmla="*/ 0 h 578458"/>
              <a:gd name="connsiteX1" fmla="*/ 1622985 w 1622985"/>
              <a:gd name="connsiteY1" fmla="*/ 0 h 578458"/>
              <a:gd name="connsiteX2" fmla="*/ 1622985 w 1622985"/>
              <a:gd name="connsiteY2" fmla="*/ 392059 h 578458"/>
              <a:gd name="connsiteX3" fmla="*/ 957154 w 1622985"/>
              <a:gd name="connsiteY3" fmla="*/ 392059 h 578458"/>
              <a:gd name="connsiteX4" fmla="*/ 955613 w 1622985"/>
              <a:gd name="connsiteY4" fmla="*/ 394196 h 578458"/>
              <a:gd name="connsiteX5" fmla="*/ 830181 w 1622985"/>
              <a:gd name="connsiteY5" fmla="*/ 568210 h 578458"/>
              <a:gd name="connsiteX6" fmla="*/ 810642 w 1622985"/>
              <a:gd name="connsiteY6" fmla="*/ 578458 h 578458"/>
              <a:gd name="connsiteX7" fmla="*/ 793652 w 1622985"/>
              <a:gd name="connsiteY7" fmla="*/ 568210 h 578458"/>
              <a:gd name="connsiteX8" fmla="*/ 708288 w 1622985"/>
              <a:gd name="connsiteY8" fmla="*/ 449784 h 578458"/>
              <a:gd name="connsiteX9" fmla="*/ 666679 w 1622985"/>
              <a:gd name="connsiteY9" fmla="*/ 392059 h 578458"/>
              <a:gd name="connsiteX10" fmla="*/ 0 w 1622985"/>
              <a:gd name="connsiteY10" fmla="*/ 392059 h 57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22985" h="578458">
                <a:moveTo>
                  <a:pt x="0" y="0"/>
                </a:moveTo>
                <a:lnTo>
                  <a:pt x="1622985" y="0"/>
                </a:lnTo>
                <a:lnTo>
                  <a:pt x="1622985" y="392059"/>
                </a:lnTo>
                <a:lnTo>
                  <a:pt x="957154" y="392059"/>
                </a:lnTo>
                <a:lnTo>
                  <a:pt x="955613" y="394196"/>
                </a:lnTo>
                <a:cubicBezTo>
                  <a:pt x="949640" y="402482"/>
                  <a:pt x="925748" y="435628"/>
                  <a:pt x="830181" y="568210"/>
                </a:cubicBezTo>
                <a:cubicBezTo>
                  <a:pt x="825084" y="575896"/>
                  <a:pt x="818288" y="578458"/>
                  <a:pt x="810642" y="578458"/>
                </a:cubicBezTo>
                <a:cubicBezTo>
                  <a:pt x="803846" y="578458"/>
                  <a:pt x="798749" y="575896"/>
                  <a:pt x="793652" y="568210"/>
                </a:cubicBezTo>
                <a:cubicBezTo>
                  <a:pt x="793652" y="568210"/>
                  <a:pt x="793652" y="568210"/>
                  <a:pt x="708288" y="449784"/>
                </a:cubicBezTo>
                <a:lnTo>
                  <a:pt x="666679" y="392059"/>
                </a:lnTo>
                <a:lnTo>
                  <a:pt x="0" y="392059"/>
                </a:lnTo>
                <a:close/>
              </a:path>
            </a:pathLst>
          </a:custGeom>
          <a:solidFill>
            <a:schemeClr val="accent3"/>
          </a:solidFill>
        </p:spPr>
        <p:txBody>
          <a:bodyPr wrap="square">
            <a:noAutofit/>
          </a:bodyPr>
          <a:lstStyle>
            <a:lvl1pPr>
              <a:defRPr/>
            </a:lvl1pPr>
          </a:lstStyle>
          <a:p>
            <a:pPr lvl="0"/>
            <a:r>
              <a:rPr lang="en-US"/>
              <a:t> </a:t>
            </a:r>
          </a:p>
        </p:txBody>
      </p:sp>
      <p:sp>
        <p:nvSpPr>
          <p:cNvPr id="113" name="Text Placeholder 112">
            <a:extLst>
              <a:ext uri="{FF2B5EF4-FFF2-40B4-BE49-F238E27FC236}">
                <a16:creationId xmlns:a16="http://schemas.microsoft.com/office/drawing/2014/main" id="{84A786BD-D214-42EF-ACFB-B5CA2857563E}"/>
              </a:ext>
            </a:extLst>
          </p:cNvPr>
          <p:cNvSpPr>
            <a:spLocks noGrp="1"/>
          </p:cNvSpPr>
          <p:nvPr>
            <p:ph type="body" sz="quarter" idx="27" hasCustomPrompt="1"/>
          </p:nvPr>
        </p:nvSpPr>
        <p:spPr>
          <a:xfrm>
            <a:off x="6110404" y="3390364"/>
            <a:ext cx="1622985" cy="590908"/>
          </a:xfrm>
          <a:custGeom>
            <a:avLst/>
            <a:gdLst>
              <a:gd name="connsiteX0" fmla="*/ 812342 w 1622985"/>
              <a:gd name="connsiteY0" fmla="*/ 0 h 590908"/>
              <a:gd name="connsiteX1" fmla="*/ 829332 w 1622985"/>
              <a:gd name="connsiteY1" fmla="*/ 10248 h 590908"/>
              <a:gd name="connsiteX2" fmla="*/ 956755 w 1622985"/>
              <a:gd name="connsiteY2" fmla="*/ 187024 h 590908"/>
              <a:gd name="connsiteX3" fmla="*/ 957566 w 1622985"/>
              <a:gd name="connsiteY3" fmla="*/ 198849 h 590908"/>
              <a:gd name="connsiteX4" fmla="*/ 1622985 w 1622985"/>
              <a:gd name="connsiteY4" fmla="*/ 198849 h 590908"/>
              <a:gd name="connsiteX5" fmla="*/ 1622985 w 1622985"/>
              <a:gd name="connsiteY5" fmla="*/ 590908 h 590908"/>
              <a:gd name="connsiteX6" fmla="*/ 0 w 1622985"/>
              <a:gd name="connsiteY6" fmla="*/ 590908 h 590908"/>
              <a:gd name="connsiteX7" fmla="*/ 0 w 1622985"/>
              <a:gd name="connsiteY7" fmla="*/ 198849 h 590908"/>
              <a:gd name="connsiteX8" fmla="*/ 665380 w 1622985"/>
              <a:gd name="connsiteY8" fmla="*/ 198849 h 590908"/>
              <a:gd name="connsiteX9" fmla="*/ 665380 w 1622985"/>
              <a:gd name="connsiteY9" fmla="*/ 187024 h 590908"/>
              <a:gd name="connsiteX10" fmla="*/ 792803 w 1622985"/>
              <a:gd name="connsiteY10" fmla="*/ 10248 h 590908"/>
              <a:gd name="connsiteX11" fmla="*/ 812342 w 1622985"/>
              <a:gd name="connsiteY11" fmla="*/ 0 h 59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985" h="590908">
                <a:moveTo>
                  <a:pt x="812342" y="0"/>
                </a:moveTo>
                <a:cubicBezTo>
                  <a:pt x="819138" y="0"/>
                  <a:pt x="824235" y="2562"/>
                  <a:pt x="829332" y="10248"/>
                </a:cubicBezTo>
                <a:cubicBezTo>
                  <a:pt x="829332" y="10248"/>
                  <a:pt x="829332" y="10248"/>
                  <a:pt x="956755" y="187024"/>
                </a:cubicBezTo>
                <a:lnTo>
                  <a:pt x="957566" y="198849"/>
                </a:lnTo>
                <a:lnTo>
                  <a:pt x="1622985" y="198849"/>
                </a:lnTo>
                <a:lnTo>
                  <a:pt x="1622985" y="590908"/>
                </a:lnTo>
                <a:lnTo>
                  <a:pt x="0" y="590908"/>
                </a:lnTo>
                <a:lnTo>
                  <a:pt x="0" y="198849"/>
                </a:lnTo>
                <a:lnTo>
                  <a:pt x="665380" y="198849"/>
                </a:lnTo>
                <a:lnTo>
                  <a:pt x="665380" y="187024"/>
                </a:lnTo>
                <a:cubicBezTo>
                  <a:pt x="665380" y="187024"/>
                  <a:pt x="665380" y="187024"/>
                  <a:pt x="792803" y="10248"/>
                </a:cubicBezTo>
                <a:cubicBezTo>
                  <a:pt x="797900" y="2562"/>
                  <a:pt x="804696" y="0"/>
                  <a:pt x="812342" y="0"/>
                </a:cubicBezTo>
                <a:close/>
              </a:path>
            </a:pathLst>
          </a:custGeom>
          <a:solidFill>
            <a:schemeClr val="accent4"/>
          </a:solidFill>
        </p:spPr>
        <p:txBody>
          <a:bodyPr wrap="square">
            <a:noAutofit/>
          </a:bodyPr>
          <a:lstStyle>
            <a:lvl1pPr>
              <a:defRPr/>
            </a:lvl1pPr>
          </a:lstStyle>
          <a:p>
            <a:pPr lvl="0"/>
            <a:r>
              <a:rPr lang="en-US"/>
              <a:t> </a:t>
            </a:r>
          </a:p>
        </p:txBody>
      </p:sp>
      <p:sp>
        <p:nvSpPr>
          <p:cNvPr id="117" name="Text Placeholder 116">
            <a:extLst>
              <a:ext uri="{FF2B5EF4-FFF2-40B4-BE49-F238E27FC236}">
                <a16:creationId xmlns:a16="http://schemas.microsoft.com/office/drawing/2014/main" id="{6838B4FD-C57B-4945-82C9-3F9D1C44E86D}"/>
              </a:ext>
            </a:extLst>
          </p:cNvPr>
          <p:cNvSpPr>
            <a:spLocks noGrp="1"/>
          </p:cNvSpPr>
          <p:nvPr>
            <p:ph type="body" sz="quarter" idx="28" hasCustomPrompt="1"/>
          </p:nvPr>
        </p:nvSpPr>
        <p:spPr>
          <a:xfrm>
            <a:off x="7762198" y="3589211"/>
            <a:ext cx="1622986" cy="568458"/>
          </a:xfrm>
          <a:custGeom>
            <a:avLst/>
            <a:gdLst>
              <a:gd name="connsiteX0" fmla="*/ 0 w 1622986"/>
              <a:gd name="connsiteY0" fmla="*/ 0 h 568458"/>
              <a:gd name="connsiteX1" fmla="*/ 1622986 w 1622986"/>
              <a:gd name="connsiteY1" fmla="*/ 0 h 568458"/>
              <a:gd name="connsiteX2" fmla="*/ 1622986 w 1622986"/>
              <a:gd name="connsiteY2" fmla="*/ 392060 h 568458"/>
              <a:gd name="connsiteX3" fmla="*/ 949946 w 1622986"/>
              <a:gd name="connsiteY3" fmla="*/ 392060 h 568458"/>
              <a:gd name="connsiteX4" fmla="*/ 941677 w 1622986"/>
              <a:gd name="connsiteY4" fmla="*/ 403532 h 568458"/>
              <a:gd name="connsiteX5" fmla="*/ 830181 w 1622986"/>
              <a:gd name="connsiteY5" fmla="*/ 558210 h 568458"/>
              <a:gd name="connsiteX6" fmla="*/ 810643 w 1622986"/>
              <a:gd name="connsiteY6" fmla="*/ 568458 h 568458"/>
              <a:gd name="connsiteX7" fmla="*/ 793653 w 1622986"/>
              <a:gd name="connsiteY7" fmla="*/ 558210 h 568458"/>
              <a:gd name="connsiteX8" fmla="*/ 708289 w 1622986"/>
              <a:gd name="connsiteY8" fmla="*/ 439784 h 568458"/>
              <a:gd name="connsiteX9" fmla="*/ 673888 w 1622986"/>
              <a:gd name="connsiteY9" fmla="*/ 392060 h 568458"/>
              <a:gd name="connsiteX10" fmla="*/ 0 w 1622986"/>
              <a:gd name="connsiteY10" fmla="*/ 392060 h 56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22986" h="568458">
                <a:moveTo>
                  <a:pt x="0" y="0"/>
                </a:moveTo>
                <a:lnTo>
                  <a:pt x="1622986" y="0"/>
                </a:lnTo>
                <a:lnTo>
                  <a:pt x="1622986" y="392060"/>
                </a:lnTo>
                <a:lnTo>
                  <a:pt x="949946" y="392060"/>
                </a:lnTo>
                <a:lnTo>
                  <a:pt x="941677" y="403532"/>
                </a:lnTo>
                <a:cubicBezTo>
                  <a:pt x="925749" y="425629"/>
                  <a:pt x="893893" y="469822"/>
                  <a:pt x="830181" y="558210"/>
                </a:cubicBezTo>
                <a:cubicBezTo>
                  <a:pt x="825084" y="565896"/>
                  <a:pt x="818288" y="568458"/>
                  <a:pt x="810643" y="568458"/>
                </a:cubicBezTo>
                <a:cubicBezTo>
                  <a:pt x="803847" y="568458"/>
                  <a:pt x="798750" y="565896"/>
                  <a:pt x="793653" y="558210"/>
                </a:cubicBezTo>
                <a:cubicBezTo>
                  <a:pt x="793653" y="558210"/>
                  <a:pt x="793653" y="558210"/>
                  <a:pt x="708289" y="439784"/>
                </a:cubicBezTo>
                <a:lnTo>
                  <a:pt x="673888" y="392060"/>
                </a:lnTo>
                <a:lnTo>
                  <a:pt x="0" y="392060"/>
                </a:lnTo>
                <a:close/>
              </a:path>
            </a:pathLst>
          </a:custGeom>
          <a:solidFill>
            <a:schemeClr val="accent5"/>
          </a:solidFill>
        </p:spPr>
        <p:txBody>
          <a:bodyPr wrap="square">
            <a:noAutofit/>
          </a:bodyPr>
          <a:lstStyle>
            <a:lvl1pPr>
              <a:defRPr/>
            </a:lvl1pPr>
          </a:lstStyle>
          <a:p>
            <a:pPr lvl="0"/>
            <a:r>
              <a:rPr lang="en-US"/>
              <a:t> </a:t>
            </a:r>
          </a:p>
        </p:txBody>
      </p:sp>
      <p:sp>
        <p:nvSpPr>
          <p:cNvPr id="121" name="Text Placeholder 120">
            <a:extLst>
              <a:ext uri="{FF2B5EF4-FFF2-40B4-BE49-F238E27FC236}">
                <a16:creationId xmlns:a16="http://schemas.microsoft.com/office/drawing/2014/main" id="{50261242-96D9-42B8-A874-11B74FE76ED9}"/>
              </a:ext>
            </a:extLst>
          </p:cNvPr>
          <p:cNvSpPr>
            <a:spLocks noGrp="1"/>
          </p:cNvSpPr>
          <p:nvPr>
            <p:ph type="body" sz="quarter" idx="29" hasCustomPrompt="1"/>
          </p:nvPr>
        </p:nvSpPr>
        <p:spPr>
          <a:xfrm>
            <a:off x="9413993" y="3393163"/>
            <a:ext cx="1622986" cy="588103"/>
          </a:xfrm>
          <a:custGeom>
            <a:avLst/>
            <a:gdLst>
              <a:gd name="connsiteX0" fmla="*/ 816090 w 1622986"/>
              <a:gd name="connsiteY0" fmla="*/ 0 h 588103"/>
              <a:gd name="connsiteX1" fmla="*/ 833080 w 1622986"/>
              <a:gd name="connsiteY1" fmla="*/ 10248 h 588103"/>
              <a:gd name="connsiteX2" fmla="*/ 960504 w 1622986"/>
              <a:gd name="connsiteY2" fmla="*/ 187023 h 588103"/>
              <a:gd name="connsiteX3" fmla="*/ 961123 w 1622986"/>
              <a:gd name="connsiteY3" fmla="*/ 196046 h 588103"/>
              <a:gd name="connsiteX4" fmla="*/ 1426958 w 1622986"/>
              <a:gd name="connsiteY4" fmla="*/ 196046 h 588103"/>
              <a:gd name="connsiteX5" fmla="*/ 1622986 w 1622986"/>
              <a:gd name="connsiteY5" fmla="*/ 392075 h 588103"/>
              <a:gd name="connsiteX6" fmla="*/ 1426958 w 1622986"/>
              <a:gd name="connsiteY6" fmla="*/ 588103 h 588103"/>
              <a:gd name="connsiteX7" fmla="*/ 0 w 1622986"/>
              <a:gd name="connsiteY7" fmla="*/ 588102 h 588103"/>
              <a:gd name="connsiteX8" fmla="*/ 0 w 1622986"/>
              <a:gd name="connsiteY8" fmla="*/ 196046 h 588103"/>
              <a:gd name="connsiteX9" fmla="*/ 669128 w 1622986"/>
              <a:gd name="connsiteY9" fmla="*/ 196046 h 588103"/>
              <a:gd name="connsiteX10" fmla="*/ 669128 w 1622986"/>
              <a:gd name="connsiteY10" fmla="*/ 187023 h 588103"/>
              <a:gd name="connsiteX11" fmla="*/ 796552 w 1622986"/>
              <a:gd name="connsiteY11" fmla="*/ 10248 h 588103"/>
              <a:gd name="connsiteX12" fmla="*/ 816090 w 1622986"/>
              <a:gd name="connsiteY12" fmla="*/ 0 h 588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2986" h="588103">
                <a:moveTo>
                  <a:pt x="816090" y="0"/>
                </a:moveTo>
                <a:cubicBezTo>
                  <a:pt x="822886" y="0"/>
                  <a:pt x="827983" y="2562"/>
                  <a:pt x="833080" y="10248"/>
                </a:cubicBezTo>
                <a:cubicBezTo>
                  <a:pt x="833080" y="10248"/>
                  <a:pt x="833080" y="10248"/>
                  <a:pt x="960504" y="187023"/>
                </a:cubicBezTo>
                <a:lnTo>
                  <a:pt x="961123" y="196046"/>
                </a:lnTo>
                <a:lnTo>
                  <a:pt x="1426958" y="196046"/>
                </a:lnTo>
                <a:cubicBezTo>
                  <a:pt x="1535221" y="196046"/>
                  <a:pt x="1622986" y="283812"/>
                  <a:pt x="1622986" y="392075"/>
                </a:cubicBezTo>
                <a:cubicBezTo>
                  <a:pt x="1622986" y="500338"/>
                  <a:pt x="1535221" y="588103"/>
                  <a:pt x="1426958" y="588103"/>
                </a:cubicBezTo>
                <a:cubicBezTo>
                  <a:pt x="951306" y="588103"/>
                  <a:pt x="475652" y="588102"/>
                  <a:pt x="0" y="588102"/>
                </a:cubicBezTo>
                <a:lnTo>
                  <a:pt x="0" y="196046"/>
                </a:lnTo>
                <a:lnTo>
                  <a:pt x="669128" y="196046"/>
                </a:lnTo>
                <a:lnTo>
                  <a:pt x="669128" y="187023"/>
                </a:lnTo>
                <a:cubicBezTo>
                  <a:pt x="669128" y="187023"/>
                  <a:pt x="669128" y="187023"/>
                  <a:pt x="796552" y="10248"/>
                </a:cubicBezTo>
                <a:cubicBezTo>
                  <a:pt x="801649" y="2562"/>
                  <a:pt x="808445" y="0"/>
                  <a:pt x="816090" y="0"/>
                </a:cubicBezTo>
                <a:close/>
              </a:path>
            </a:pathLst>
          </a:custGeom>
          <a:solidFill>
            <a:schemeClr val="accent6"/>
          </a:solidFill>
        </p:spPr>
        <p:txBody>
          <a:bodyPr wrap="square">
            <a:noAutofit/>
          </a:bodyPr>
          <a:lstStyle>
            <a:lvl1pPr>
              <a:defRPr/>
            </a:lvl1pPr>
            <a:lvl2pPr>
              <a:defRPr/>
            </a:lvl2pPr>
          </a:lstStyle>
          <a:p>
            <a:pPr lvl="0"/>
            <a:r>
              <a:rPr lang="en-US"/>
              <a:t> </a:t>
            </a:r>
          </a:p>
        </p:txBody>
      </p:sp>
      <p:sp>
        <p:nvSpPr>
          <p:cNvPr id="125" name="Text Placeholder 124">
            <a:extLst>
              <a:ext uri="{FF2B5EF4-FFF2-40B4-BE49-F238E27FC236}">
                <a16:creationId xmlns:a16="http://schemas.microsoft.com/office/drawing/2014/main" id="{F9F5515C-DF87-41BB-9B6C-A2D905BC6175}"/>
              </a:ext>
            </a:extLst>
          </p:cNvPr>
          <p:cNvSpPr>
            <a:spLocks noGrp="1"/>
          </p:cNvSpPr>
          <p:nvPr>
            <p:ph type="body" sz="quarter" idx="30" hasCustomPrompt="1"/>
          </p:nvPr>
        </p:nvSpPr>
        <p:spPr>
          <a:xfrm>
            <a:off x="1155020" y="3589212"/>
            <a:ext cx="1622985" cy="564520"/>
          </a:xfrm>
          <a:custGeom>
            <a:avLst/>
            <a:gdLst>
              <a:gd name="connsiteX0" fmla="*/ 196029 w 1622985"/>
              <a:gd name="connsiteY0" fmla="*/ 0 h 564520"/>
              <a:gd name="connsiteX1" fmla="*/ 1622985 w 1622985"/>
              <a:gd name="connsiteY1" fmla="*/ 0 h 564520"/>
              <a:gd name="connsiteX2" fmla="*/ 1622985 w 1622985"/>
              <a:gd name="connsiteY2" fmla="*/ 392057 h 564520"/>
              <a:gd name="connsiteX3" fmla="*/ 947109 w 1622985"/>
              <a:gd name="connsiteY3" fmla="*/ 392058 h 564520"/>
              <a:gd name="connsiteX4" fmla="*/ 941678 w 1622985"/>
              <a:gd name="connsiteY4" fmla="*/ 399593 h 564520"/>
              <a:gd name="connsiteX5" fmla="*/ 830182 w 1622985"/>
              <a:gd name="connsiteY5" fmla="*/ 554272 h 564520"/>
              <a:gd name="connsiteX6" fmla="*/ 810644 w 1622985"/>
              <a:gd name="connsiteY6" fmla="*/ 564520 h 564520"/>
              <a:gd name="connsiteX7" fmla="*/ 793654 w 1622985"/>
              <a:gd name="connsiteY7" fmla="*/ 554272 h 564520"/>
              <a:gd name="connsiteX8" fmla="*/ 708290 w 1622985"/>
              <a:gd name="connsiteY8" fmla="*/ 435846 h 564520"/>
              <a:gd name="connsiteX9" fmla="*/ 676727 w 1622985"/>
              <a:gd name="connsiteY9" fmla="*/ 392058 h 564520"/>
              <a:gd name="connsiteX10" fmla="*/ 196029 w 1622985"/>
              <a:gd name="connsiteY10" fmla="*/ 392058 h 564520"/>
              <a:gd name="connsiteX11" fmla="*/ 0 w 1622985"/>
              <a:gd name="connsiteY11" fmla="*/ 196029 h 564520"/>
              <a:gd name="connsiteX12" fmla="*/ 196029 w 1622985"/>
              <a:gd name="connsiteY12" fmla="*/ 0 h 56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2985" h="564520">
                <a:moveTo>
                  <a:pt x="196029" y="0"/>
                </a:moveTo>
                <a:lnTo>
                  <a:pt x="1622985" y="0"/>
                </a:lnTo>
                <a:lnTo>
                  <a:pt x="1622985" y="392057"/>
                </a:lnTo>
                <a:lnTo>
                  <a:pt x="947109" y="392058"/>
                </a:lnTo>
                <a:lnTo>
                  <a:pt x="941678" y="399593"/>
                </a:lnTo>
                <a:cubicBezTo>
                  <a:pt x="925750" y="421690"/>
                  <a:pt x="893894" y="465884"/>
                  <a:pt x="830182" y="554272"/>
                </a:cubicBezTo>
                <a:cubicBezTo>
                  <a:pt x="825085" y="561958"/>
                  <a:pt x="818289" y="564520"/>
                  <a:pt x="810644" y="564520"/>
                </a:cubicBezTo>
                <a:cubicBezTo>
                  <a:pt x="803848" y="564520"/>
                  <a:pt x="798751" y="561958"/>
                  <a:pt x="793654" y="554272"/>
                </a:cubicBezTo>
                <a:cubicBezTo>
                  <a:pt x="793654" y="554272"/>
                  <a:pt x="793654" y="554272"/>
                  <a:pt x="708290" y="435846"/>
                </a:cubicBezTo>
                <a:lnTo>
                  <a:pt x="676727" y="392058"/>
                </a:lnTo>
                <a:lnTo>
                  <a:pt x="196029" y="392058"/>
                </a:lnTo>
                <a:cubicBezTo>
                  <a:pt x="87765" y="392058"/>
                  <a:pt x="0" y="304293"/>
                  <a:pt x="0" y="196029"/>
                </a:cubicBezTo>
                <a:cubicBezTo>
                  <a:pt x="0" y="87765"/>
                  <a:pt x="87765" y="0"/>
                  <a:pt x="196029" y="0"/>
                </a:cubicBezTo>
                <a:close/>
              </a:path>
            </a:pathLst>
          </a:custGeom>
          <a:solidFill>
            <a:schemeClr val="accent1"/>
          </a:solidFill>
        </p:spPr>
        <p:txBody>
          <a:bodyPr wrap="square">
            <a:noAutofit/>
          </a:bodyPr>
          <a:lstStyle>
            <a:lvl1pPr>
              <a:defRPr/>
            </a:lvl1pPr>
          </a:lstStyle>
          <a:p>
            <a:pPr lvl="0"/>
            <a:r>
              <a:rPr lang="en-US"/>
              <a:t> </a:t>
            </a:r>
          </a:p>
        </p:txBody>
      </p:sp>
      <p:sp>
        <p:nvSpPr>
          <p:cNvPr id="88" name="Text Placeholder 87">
            <a:extLst>
              <a:ext uri="{FF2B5EF4-FFF2-40B4-BE49-F238E27FC236}">
                <a16:creationId xmlns:a16="http://schemas.microsoft.com/office/drawing/2014/main" id="{621290F5-22D9-401A-8EC4-8C026AAD9D9A}"/>
              </a:ext>
            </a:extLst>
          </p:cNvPr>
          <p:cNvSpPr>
            <a:spLocks noGrp="1"/>
          </p:cNvSpPr>
          <p:nvPr>
            <p:ph type="body" sz="quarter" idx="13" hasCustomPrompt="1"/>
          </p:nvPr>
        </p:nvSpPr>
        <p:spPr>
          <a:xfrm>
            <a:off x="1155141" y="4270110"/>
            <a:ext cx="1622425" cy="485775"/>
          </a:xfrm>
        </p:spPr>
        <p:txBody>
          <a:bodyPr/>
          <a:lstStyle>
            <a:lvl1pPr algn="ctr">
              <a:defRPr/>
            </a:lvl1pPr>
          </a:lstStyle>
          <a:p>
            <a:pPr lvl="0"/>
            <a:r>
              <a:rPr lang="en-US"/>
              <a:t>Insert text here</a:t>
            </a:r>
          </a:p>
        </p:txBody>
      </p:sp>
      <p:sp>
        <p:nvSpPr>
          <p:cNvPr id="89" name="Text Placeholder 87">
            <a:extLst>
              <a:ext uri="{FF2B5EF4-FFF2-40B4-BE49-F238E27FC236}">
                <a16:creationId xmlns:a16="http://schemas.microsoft.com/office/drawing/2014/main" id="{123E9BF6-303B-437C-9241-56A4536BDA04}"/>
              </a:ext>
            </a:extLst>
          </p:cNvPr>
          <p:cNvSpPr>
            <a:spLocks noGrp="1"/>
          </p:cNvSpPr>
          <p:nvPr>
            <p:ph type="body" sz="quarter" idx="14" hasCustomPrompt="1"/>
          </p:nvPr>
        </p:nvSpPr>
        <p:spPr>
          <a:xfrm>
            <a:off x="2807095" y="2798686"/>
            <a:ext cx="1622425" cy="485775"/>
          </a:xfrm>
        </p:spPr>
        <p:txBody>
          <a:bodyPr anchor="b"/>
          <a:lstStyle>
            <a:lvl1pPr algn="ctr">
              <a:defRPr/>
            </a:lvl1pPr>
          </a:lstStyle>
          <a:p>
            <a:pPr lvl="0"/>
            <a:r>
              <a:rPr lang="en-US"/>
              <a:t>Insert text here</a:t>
            </a:r>
          </a:p>
        </p:txBody>
      </p:sp>
      <p:sp>
        <p:nvSpPr>
          <p:cNvPr id="90" name="Text Placeholder 87">
            <a:extLst>
              <a:ext uri="{FF2B5EF4-FFF2-40B4-BE49-F238E27FC236}">
                <a16:creationId xmlns:a16="http://schemas.microsoft.com/office/drawing/2014/main" id="{41D3B44B-5326-43D8-95E2-57A084774011}"/>
              </a:ext>
            </a:extLst>
          </p:cNvPr>
          <p:cNvSpPr>
            <a:spLocks noGrp="1"/>
          </p:cNvSpPr>
          <p:nvPr>
            <p:ph type="body" sz="quarter" idx="15" hasCustomPrompt="1"/>
          </p:nvPr>
        </p:nvSpPr>
        <p:spPr>
          <a:xfrm>
            <a:off x="4458889" y="4270110"/>
            <a:ext cx="1622425" cy="485775"/>
          </a:xfrm>
        </p:spPr>
        <p:txBody>
          <a:bodyPr/>
          <a:lstStyle>
            <a:lvl1pPr algn="ctr">
              <a:defRPr/>
            </a:lvl1pPr>
          </a:lstStyle>
          <a:p>
            <a:pPr lvl="0"/>
            <a:r>
              <a:rPr lang="en-US"/>
              <a:t>Insert text here</a:t>
            </a:r>
          </a:p>
        </p:txBody>
      </p:sp>
      <p:sp>
        <p:nvSpPr>
          <p:cNvPr id="91" name="Text Placeholder 87">
            <a:extLst>
              <a:ext uri="{FF2B5EF4-FFF2-40B4-BE49-F238E27FC236}">
                <a16:creationId xmlns:a16="http://schemas.microsoft.com/office/drawing/2014/main" id="{8F7F6AE5-EA04-45D3-8348-7C350030A778}"/>
              </a:ext>
            </a:extLst>
          </p:cNvPr>
          <p:cNvSpPr>
            <a:spLocks noGrp="1"/>
          </p:cNvSpPr>
          <p:nvPr>
            <p:ph type="body" sz="quarter" idx="16" hasCustomPrompt="1"/>
          </p:nvPr>
        </p:nvSpPr>
        <p:spPr>
          <a:xfrm>
            <a:off x="6110684" y="2798686"/>
            <a:ext cx="1622425" cy="485775"/>
          </a:xfrm>
        </p:spPr>
        <p:txBody>
          <a:bodyPr anchor="b"/>
          <a:lstStyle>
            <a:lvl1pPr algn="ctr">
              <a:defRPr/>
            </a:lvl1pPr>
          </a:lstStyle>
          <a:p>
            <a:pPr lvl="0"/>
            <a:r>
              <a:rPr lang="en-US"/>
              <a:t>Insert text here</a:t>
            </a:r>
          </a:p>
        </p:txBody>
      </p:sp>
      <p:sp>
        <p:nvSpPr>
          <p:cNvPr id="92" name="Text Placeholder 87">
            <a:extLst>
              <a:ext uri="{FF2B5EF4-FFF2-40B4-BE49-F238E27FC236}">
                <a16:creationId xmlns:a16="http://schemas.microsoft.com/office/drawing/2014/main" id="{29D065BF-B700-4B4A-A467-EF409B3094A0}"/>
              </a:ext>
            </a:extLst>
          </p:cNvPr>
          <p:cNvSpPr>
            <a:spLocks noGrp="1"/>
          </p:cNvSpPr>
          <p:nvPr>
            <p:ph type="body" sz="quarter" idx="17" hasCustomPrompt="1"/>
          </p:nvPr>
        </p:nvSpPr>
        <p:spPr>
          <a:xfrm>
            <a:off x="7762480" y="4270110"/>
            <a:ext cx="1622425" cy="485775"/>
          </a:xfrm>
        </p:spPr>
        <p:txBody>
          <a:bodyPr/>
          <a:lstStyle>
            <a:lvl1pPr algn="ctr">
              <a:defRPr/>
            </a:lvl1pPr>
          </a:lstStyle>
          <a:p>
            <a:pPr lvl="0"/>
            <a:r>
              <a:rPr lang="en-US"/>
              <a:t>Insert text here</a:t>
            </a:r>
          </a:p>
        </p:txBody>
      </p:sp>
      <p:sp>
        <p:nvSpPr>
          <p:cNvPr id="93" name="Text Placeholder 87">
            <a:extLst>
              <a:ext uri="{FF2B5EF4-FFF2-40B4-BE49-F238E27FC236}">
                <a16:creationId xmlns:a16="http://schemas.microsoft.com/office/drawing/2014/main" id="{7F330A34-2FAD-4E09-838F-302016F60C93}"/>
              </a:ext>
            </a:extLst>
          </p:cNvPr>
          <p:cNvSpPr>
            <a:spLocks noGrp="1"/>
          </p:cNvSpPr>
          <p:nvPr>
            <p:ph type="body" sz="quarter" idx="18" hasCustomPrompt="1"/>
          </p:nvPr>
        </p:nvSpPr>
        <p:spPr>
          <a:xfrm>
            <a:off x="9414273" y="2798686"/>
            <a:ext cx="1622425" cy="485775"/>
          </a:xfrm>
        </p:spPr>
        <p:txBody>
          <a:bodyPr anchor="b"/>
          <a:lstStyle>
            <a:lvl1pPr algn="ctr">
              <a:defRPr/>
            </a:lvl1pPr>
          </a:lstStyle>
          <a:p>
            <a:pPr lvl="0"/>
            <a:r>
              <a:rPr lang="en-US"/>
              <a:t>Insert text here</a:t>
            </a:r>
          </a:p>
        </p:txBody>
      </p:sp>
      <p:sp>
        <p:nvSpPr>
          <p:cNvPr id="94" name="Text Placeholder 87">
            <a:extLst>
              <a:ext uri="{FF2B5EF4-FFF2-40B4-BE49-F238E27FC236}">
                <a16:creationId xmlns:a16="http://schemas.microsoft.com/office/drawing/2014/main" id="{978D7A95-B22A-400B-A835-3284FD9AC026}"/>
              </a:ext>
            </a:extLst>
          </p:cNvPr>
          <p:cNvSpPr>
            <a:spLocks noGrp="1"/>
          </p:cNvSpPr>
          <p:nvPr>
            <p:ph type="body" sz="quarter" idx="19" hasCustomPrompt="1"/>
          </p:nvPr>
        </p:nvSpPr>
        <p:spPr>
          <a:xfrm>
            <a:off x="1322735" y="3676651"/>
            <a:ext cx="1287236" cy="218708"/>
          </a:xfrm>
        </p:spPr>
        <p:txBody>
          <a:bodyPr anchor="ctr"/>
          <a:lstStyle>
            <a:lvl1pPr algn="ctr">
              <a:defRPr>
                <a:solidFill>
                  <a:schemeClr val="bg1"/>
                </a:solidFill>
              </a:defRPr>
            </a:lvl1pPr>
          </a:lstStyle>
          <a:p>
            <a:pPr lvl="0"/>
            <a:r>
              <a:rPr lang="en-US"/>
              <a:t>Insert date here</a:t>
            </a:r>
          </a:p>
        </p:txBody>
      </p:sp>
      <p:sp>
        <p:nvSpPr>
          <p:cNvPr id="95" name="Text Placeholder 87">
            <a:extLst>
              <a:ext uri="{FF2B5EF4-FFF2-40B4-BE49-F238E27FC236}">
                <a16:creationId xmlns:a16="http://schemas.microsoft.com/office/drawing/2014/main" id="{56AA2749-9902-480D-BCFD-7F1B18F9D11A}"/>
              </a:ext>
            </a:extLst>
          </p:cNvPr>
          <p:cNvSpPr>
            <a:spLocks noGrp="1"/>
          </p:cNvSpPr>
          <p:nvPr>
            <p:ph type="body" sz="quarter" idx="20" hasCustomPrompt="1"/>
          </p:nvPr>
        </p:nvSpPr>
        <p:spPr>
          <a:xfrm>
            <a:off x="2974689" y="3676651"/>
            <a:ext cx="1287236" cy="218708"/>
          </a:xfrm>
        </p:spPr>
        <p:txBody>
          <a:bodyPr anchor="ctr"/>
          <a:lstStyle>
            <a:lvl1pPr algn="ctr">
              <a:defRPr>
                <a:solidFill>
                  <a:schemeClr val="bg1"/>
                </a:solidFill>
              </a:defRPr>
            </a:lvl1pPr>
          </a:lstStyle>
          <a:p>
            <a:pPr lvl="0"/>
            <a:r>
              <a:rPr lang="en-US"/>
              <a:t>Insert date here</a:t>
            </a:r>
          </a:p>
        </p:txBody>
      </p:sp>
      <p:sp>
        <p:nvSpPr>
          <p:cNvPr id="96" name="Text Placeholder 87">
            <a:extLst>
              <a:ext uri="{FF2B5EF4-FFF2-40B4-BE49-F238E27FC236}">
                <a16:creationId xmlns:a16="http://schemas.microsoft.com/office/drawing/2014/main" id="{8F143A2C-438D-4F47-AE01-622AAFDAB1D2}"/>
              </a:ext>
            </a:extLst>
          </p:cNvPr>
          <p:cNvSpPr>
            <a:spLocks noGrp="1"/>
          </p:cNvSpPr>
          <p:nvPr>
            <p:ph type="body" sz="quarter" idx="21" hasCustomPrompt="1"/>
          </p:nvPr>
        </p:nvSpPr>
        <p:spPr>
          <a:xfrm>
            <a:off x="4626484" y="3676651"/>
            <a:ext cx="1287236" cy="218708"/>
          </a:xfrm>
        </p:spPr>
        <p:txBody>
          <a:bodyPr anchor="ctr"/>
          <a:lstStyle>
            <a:lvl1pPr algn="ctr">
              <a:defRPr>
                <a:solidFill>
                  <a:schemeClr val="bg1"/>
                </a:solidFill>
              </a:defRPr>
            </a:lvl1pPr>
          </a:lstStyle>
          <a:p>
            <a:pPr lvl="0"/>
            <a:r>
              <a:rPr lang="en-US"/>
              <a:t>Insert date here</a:t>
            </a:r>
          </a:p>
        </p:txBody>
      </p:sp>
      <p:sp>
        <p:nvSpPr>
          <p:cNvPr id="97" name="Text Placeholder 87">
            <a:extLst>
              <a:ext uri="{FF2B5EF4-FFF2-40B4-BE49-F238E27FC236}">
                <a16:creationId xmlns:a16="http://schemas.microsoft.com/office/drawing/2014/main" id="{976E5F8D-DC52-445B-B5DD-59C6571F36A9}"/>
              </a:ext>
            </a:extLst>
          </p:cNvPr>
          <p:cNvSpPr>
            <a:spLocks noGrp="1"/>
          </p:cNvSpPr>
          <p:nvPr>
            <p:ph type="body" sz="quarter" idx="22" hasCustomPrompt="1"/>
          </p:nvPr>
        </p:nvSpPr>
        <p:spPr>
          <a:xfrm>
            <a:off x="6278278" y="3676651"/>
            <a:ext cx="1287236" cy="218708"/>
          </a:xfrm>
        </p:spPr>
        <p:txBody>
          <a:bodyPr anchor="ctr"/>
          <a:lstStyle>
            <a:lvl1pPr algn="ctr">
              <a:defRPr>
                <a:solidFill>
                  <a:schemeClr val="bg1"/>
                </a:solidFill>
              </a:defRPr>
            </a:lvl1pPr>
          </a:lstStyle>
          <a:p>
            <a:pPr lvl="0"/>
            <a:r>
              <a:rPr lang="en-US"/>
              <a:t>Insert date here</a:t>
            </a:r>
          </a:p>
        </p:txBody>
      </p:sp>
      <p:sp>
        <p:nvSpPr>
          <p:cNvPr id="98" name="Text Placeholder 87">
            <a:extLst>
              <a:ext uri="{FF2B5EF4-FFF2-40B4-BE49-F238E27FC236}">
                <a16:creationId xmlns:a16="http://schemas.microsoft.com/office/drawing/2014/main" id="{FDB08BDC-61CC-47B4-80ED-C2EFDEC961F4}"/>
              </a:ext>
            </a:extLst>
          </p:cNvPr>
          <p:cNvSpPr>
            <a:spLocks noGrp="1"/>
          </p:cNvSpPr>
          <p:nvPr>
            <p:ph type="body" sz="quarter" idx="23" hasCustomPrompt="1"/>
          </p:nvPr>
        </p:nvSpPr>
        <p:spPr>
          <a:xfrm>
            <a:off x="7930075" y="3676651"/>
            <a:ext cx="1287236" cy="218708"/>
          </a:xfrm>
        </p:spPr>
        <p:txBody>
          <a:bodyPr anchor="ctr"/>
          <a:lstStyle>
            <a:lvl1pPr algn="ctr">
              <a:defRPr>
                <a:solidFill>
                  <a:schemeClr val="bg1"/>
                </a:solidFill>
              </a:defRPr>
            </a:lvl1pPr>
          </a:lstStyle>
          <a:p>
            <a:pPr lvl="0"/>
            <a:r>
              <a:rPr lang="en-US"/>
              <a:t>Insert date here</a:t>
            </a:r>
          </a:p>
        </p:txBody>
      </p:sp>
      <p:sp>
        <p:nvSpPr>
          <p:cNvPr id="99" name="Text Placeholder 87">
            <a:extLst>
              <a:ext uri="{FF2B5EF4-FFF2-40B4-BE49-F238E27FC236}">
                <a16:creationId xmlns:a16="http://schemas.microsoft.com/office/drawing/2014/main" id="{6B5B3EE4-DEA7-4E70-ABDE-F081AC91E227}"/>
              </a:ext>
            </a:extLst>
          </p:cNvPr>
          <p:cNvSpPr>
            <a:spLocks noGrp="1"/>
          </p:cNvSpPr>
          <p:nvPr>
            <p:ph type="body" sz="quarter" idx="24" hasCustomPrompt="1"/>
          </p:nvPr>
        </p:nvSpPr>
        <p:spPr>
          <a:xfrm>
            <a:off x="9581867" y="3676651"/>
            <a:ext cx="1287236" cy="218708"/>
          </a:xfrm>
        </p:spPr>
        <p:txBody>
          <a:bodyPr anchor="ctr"/>
          <a:lstStyle>
            <a:lvl1pPr algn="ctr">
              <a:defRPr>
                <a:solidFill>
                  <a:schemeClr val="bg1"/>
                </a:solidFill>
              </a:defRPr>
            </a:lvl1pPr>
          </a:lstStyle>
          <a:p>
            <a:pPr lvl="0"/>
            <a:r>
              <a:rPr lang="en-US"/>
              <a:t>Insert date here</a:t>
            </a:r>
          </a:p>
        </p:txBody>
      </p:sp>
      <p:sp>
        <p:nvSpPr>
          <p:cNvPr id="24" name="Slide Number Placeholder 5">
            <a:extLst>
              <a:ext uri="{FF2B5EF4-FFF2-40B4-BE49-F238E27FC236}">
                <a16:creationId xmlns:a16="http://schemas.microsoft.com/office/drawing/2014/main" id="{69183A73-CB39-4E1D-C2D5-1D591507137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393980241"/>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meline v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06204-E5B6-4C4B-8FD0-D2AFEA1D6FDF}"/>
              </a:ext>
            </a:extLst>
          </p:cNvPr>
          <p:cNvSpPr>
            <a:spLocks noGrp="1"/>
          </p:cNvSpPr>
          <p:nvPr>
            <p:ph type="title" hasCustomPrompt="1"/>
          </p:nvPr>
        </p:nvSpPr>
        <p:spPr/>
        <p:txBody>
          <a:bodyPr/>
          <a:lstStyle>
            <a:lvl1pPr algn="l">
              <a:defRPr sz="4800"/>
            </a:lvl1pPr>
          </a:lstStyle>
          <a:p>
            <a:r>
              <a:rPr lang="en-US"/>
              <a:t>Insert title here</a:t>
            </a:r>
          </a:p>
        </p:txBody>
      </p:sp>
      <p:sp>
        <p:nvSpPr>
          <p:cNvPr id="88" name="Text Placeholder 87">
            <a:extLst>
              <a:ext uri="{FF2B5EF4-FFF2-40B4-BE49-F238E27FC236}">
                <a16:creationId xmlns:a16="http://schemas.microsoft.com/office/drawing/2014/main" id="{621290F5-22D9-401A-8EC4-8C026AAD9D9A}"/>
              </a:ext>
            </a:extLst>
          </p:cNvPr>
          <p:cNvSpPr>
            <a:spLocks noGrp="1"/>
          </p:cNvSpPr>
          <p:nvPr>
            <p:ph type="body" sz="quarter" idx="13" hasCustomPrompt="1"/>
          </p:nvPr>
        </p:nvSpPr>
        <p:spPr>
          <a:xfrm>
            <a:off x="1089024" y="4312271"/>
            <a:ext cx="1622425" cy="485775"/>
          </a:xfrm>
        </p:spPr>
        <p:txBody>
          <a:bodyPr/>
          <a:lstStyle>
            <a:lvl1pPr algn="ctr">
              <a:defRPr/>
            </a:lvl1pPr>
          </a:lstStyle>
          <a:p>
            <a:pPr lvl="0"/>
            <a:r>
              <a:rPr lang="en-US"/>
              <a:t>Insert text here</a:t>
            </a:r>
          </a:p>
        </p:txBody>
      </p:sp>
      <p:sp>
        <p:nvSpPr>
          <p:cNvPr id="94" name="Text Placeholder 87">
            <a:extLst>
              <a:ext uri="{FF2B5EF4-FFF2-40B4-BE49-F238E27FC236}">
                <a16:creationId xmlns:a16="http://schemas.microsoft.com/office/drawing/2014/main" id="{978D7A95-B22A-400B-A835-3284FD9AC026}"/>
              </a:ext>
            </a:extLst>
          </p:cNvPr>
          <p:cNvSpPr>
            <a:spLocks noGrp="1"/>
          </p:cNvSpPr>
          <p:nvPr>
            <p:ph type="body" sz="quarter" idx="19" hasCustomPrompt="1"/>
          </p:nvPr>
        </p:nvSpPr>
        <p:spPr>
          <a:xfrm>
            <a:off x="1089025"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87" name="Text Placeholder 87">
            <a:extLst>
              <a:ext uri="{FF2B5EF4-FFF2-40B4-BE49-F238E27FC236}">
                <a16:creationId xmlns:a16="http://schemas.microsoft.com/office/drawing/2014/main" id="{96A46BA9-20F6-40AF-9078-73F7AD357F14}"/>
              </a:ext>
            </a:extLst>
          </p:cNvPr>
          <p:cNvSpPr>
            <a:spLocks noGrp="1"/>
          </p:cNvSpPr>
          <p:nvPr>
            <p:ph type="body" sz="quarter" idx="20" hasCustomPrompt="1"/>
          </p:nvPr>
        </p:nvSpPr>
        <p:spPr>
          <a:xfrm>
            <a:off x="2727324" y="4312271"/>
            <a:ext cx="1622425" cy="485775"/>
          </a:xfrm>
        </p:spPr>
        <p:txBody>
          <a:bodyPr/>
          <a:lstStyle>
            <a:lvl1pPr algn="ctr">
              <a:defRPr/>
            </a:lvl1pPr>
          </a:lstStyle>
          <a:p>
            <a:pPr lvl="0"/>
            <a:r>
              <a:rPr lang="en-US"/>
              <a:t>Insert text here</a:t>
            </a:r>
          </a:p>
        </p:txBody>
      </p:sp>
      <p:sp>
        <p:nvSpPr>
          <p:cNvPr id="101" name="Text Placeholder 87">
            <a:extLst>
              <a:ext uri="{FF2B5EF4-FFF2-40B4-BE49-F238E27FC236}">
                <a16:creationId xmlns:a16="http://schemas.microsoft.com/office/drawing/2014/main" id="{CBFABAE7-1032-4501-ACE4-27EF0D597A63}"/>
              </a:ext>
            </a:extLst>
          </p:cNvPr>
          <p:cNvSpPr>
            <a:spLocks noGrp="1"/>
          </p:cNvSpPr>
          <p:nvPr>
            <p:ph type="body" sz="quarter" idx="21" hasCustomPrompt="1"/>
          </p:nvPr>
        </p:nvSpPr>
        <p:spPr>
          <a:xfrm>
            <a:off x="2727324"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02" name="Text Placeholder 87">
            <a:extLst>
              <a:ext uri="{FF2B5EF4-FFF2-40B4-BE49-F238E27FC236}">
                <a16:creationId xmlns:a16="http://schemas.microsoft.com/office/drawing/2014/main" id="{6B457838-1F81-4C3F-A46A-4B8BD0B85198}"/>
              </a:ext>
            </a:extLst>
          </p:cNvPr>
          <p:cNvSpPr>
            <a:spLocks noGrp="1"/>
          </p:cNvSpPr>
          <p:nvPr>
            <p:ph type="body" sz="quarter" idx="22" hasCustomPrompt="1"/>
          </p:nvPr>
        </p:nvSpPr>
        <p:spPr>
          <a:xfrm>
            <a:off x="4356099" y="4312271"/>
            <a:ext cx="1622425" cy="485775"/>
          </a:xfrm>
        </p:spPr>
        <p:txBody>
          <a:bodyPr/>
          <a:lstStyle>
            <a:lvl1pPr algn="ctr">
              <a:defRPr/>
            </a:lvl1pPr>
          </a:lstStyle>
          <a:p>
            <a:pPr lvl="0"/>
            <a:r>
              <a:rPr lang="en-US"/>
              <a:t>Insert text here</a:t>
            </a:r>
          </a:p>
        </p:txBody>
      </p:sp>
      <p:sp>
        <p:nvSpPr>
          <p:cNvPr id="103" name="Text Placeholder 87">
            <a:extLst>
              <a:ext uri="{FF2B5EF4-FFF2-40B4-BE49-F238E27FC236}">
                <a16:creationId xmlns:a16="http://schemas.microsoft.com/office/drawing/2014/main" id="{EB4BF983-E747-40D4-AB48-BCE588FF28AF}"/>
              </a:ext>
            </a:extLst>
          </p:cNvPr>
          <p:cNvSpPr>
            <a:spLocks noGrp="1"/>
          </p:cNvSpPr>
          <p:nvPr>
            <p:ph type="body" sz="quarter" idx="23" hasCustomPrompt="1"/>
          </p:nvPr>
        </p:nvSpPr>
        <p:spPr>
          <a:xfrm>
            <a:off x="4356099"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05" name="Text Placeholder 87">
            <a:extLst>
              <a:ext uri="{FF2B5EF4-FFF2-40B4-BE49-F238E27FC236}">
                <a16:creationId xmlns:a16="http://schemas.microsoft.com/office/drawing/2014/main" id="{81823F2C-FC6A-4FD2-BC6D-AFBEDBD1587B}"/>
              </a:ext>
            </a:extLst>
          </p:cNvPr>
          <p:cNvSpPr>
            <a:spLocks noGrp="1"/>
          </p:cNvSpPr>
          <p:nvPr>
            <p:ph type="body" sz="quarter" idx="24" hasCustomPrompt="1"/>
          </p:nvPr>
        </p:nvSpPr>
        <p:spPr>
          <a:xfrm>
            <a:off x="5984874" y="4312271"/>
            <a:ext cx="1622425" cy="485775"/>
          </a:xfrm>
        </p:spPr>
        <p:txBody>
          <a:bodyPr/>
          <a:lstStyle>
            <a:lvl1pPr algn="ctr">
              <a:defRPr/>
            </a:lvl1pPr>
          </a:lstStyle>
          <a:p>
            <a:pPr lvl="0"/>
            <a:r>
              <a:rPr lang="en-US"/>
              <a:t>Insert text here</a:t>
            </a:r>
          </a:p>
        </p:txBody>
      </p:sp>
      <p:sp>
        <p:nvSpPr>
          <p:cNvPr id="106" name="Text Placeholder 87">
            <a:extLst>
              <a:ext uri="{FF2B5EF4-FFF2-40B4-BE49-F238E27FC236}">
                <a16:creationId xmlns:a16="http://schemas.microsoft.com/office/drawing/2014/main" id="{E2163320-778F-49BB-9F24-B6C9DCF34678}"/>
              </a:ext>
            </a:extLst>
          </p:cNvPr>
          <p:cNvSpPr>
            <a:spLocks noGrp="1"/>
          </p:cNvSpPr>
          <p:nvPr>
            <p:ph type="body" sz="quarter" idx="25" hasCustomPrompt="1"/>
          </p:nvPr>
        </p:nvSpPr>
        <p:spPr>
          <a:xfrm>
            <a:off x="5984875"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07" name="Text Placeholder 87">
            <a:extLst>
              <a:ext uri="{FF2B5EF4-FFF2-40B4-BE49-F238E27FC236}">
                <a16:creationId xmlns:a16="http://schemas.microsoft.com/office/drawing/2014/main" id="{AB3A18A6-E0F5-421C-8365-C1F6B2304EBD}"/>
              </a:ext>
            </a:extLst>
          </p:cNvPr>
          <p:cNvSpPr>
            <a:spLocks noGrp="1"/>
          </p:cNvSpPr>
          <p:nvPr>
            <p:ph type="body" sz="quarter" idx="26" hasCustomPrompt="1"/>
          </p:nvPr>
        </p:nvSpPr>
        <p:spPr>
          <a:xfrm>
            <a:off x="7632699" y="4312271"/>
            <a:ext cx="1622425" cy="485775"/>
          </a:xfrm>
        </p:spPr>
        <p:txBody>
          <a:bodyPr/>
          <a:lstStyle>
            <a:lvl1pPr algn="ctr">
              <a:defRPr/>
            </a:lvl1pPr>
          </a:lstStyle>
          <a:p>
            <a:pPr lvl="0"/>
            <a:r>
              <a:rPr lang="en-US"/>
              <a:t>Insert text here</a:t>
            </a:r>
          </a:p>
        </p:txBody>
      </p:sp>
      <p:sp>
        <p:nvSpPr>
          <p:cNvPr id="108" name="Text Placeholder 87">
            <a:extLst>
              <a:ext uri="{FF2B5EF4-FFF2-40B4-BE49-F238E27FC236}">
                <a16:creationId xmlns:a16="http://schemas.microsoft.com/office/drawing/2014/main" id="{BF4B0A53-828D-454E-AB75-A43C0572225C}"/>
              </a:ext>
            </a:extLst>
          </p:cNvPr>
          <p:cNvSpPr>
            <a:spLocks noGrp="1"/>
          </p:cNvSpPr>
          <p:nvPr>
            <p:ph type="body" sz="quarter" idx="27" hasCustomPrompt="1"/>
          </p:nvPr>
        </p:nvSpPr>
        <p:spPr>
          <a:xfrm>
            <a:off x="7632700"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10" name="Text Placeholder 87">
            <a:extLst>
              <a:ext uri="{FF2B5EF4-FFF2-40B4-BE49-F238E27FC236}">
                <a16:creationId xmlns:a16="http://schemas.microsoft.com/office/drawing/2014/main" id="{5A2B1175-B386-423D-A002-3E3571F5A76C}"/>
              </a:ext>
            </a:extLst>
          </p:cNvPr>
          <p:cNvSpPr>
            <a:spLocks noGrp="1"/>
          </p:cNvSpPr>
          <p:nvPr>
            <p:ph type="body" sz="quarter" idx="28" hasCustomPrompt="1"/>
          </p:nvPr>
        </p:nvSpPr>
        <p:spPr>
          <a:xfrm>
            <a:off x="9270999" y="4312271"/>
            <a:ext cx="1622425" cy="485775"/>
          </a:xfrm>
        </p:spPr>
        <p:txBody>
          <a:bodyPr/>
          <a:lstStyle>
            <a:lvl1pPr algn="ctr">
              <a:defRPr/>
            </a:lvl1pPr>
          </a:lstStyle>
          <a:p>
            <a:pPr lvl="0"/>
            <a:r>
              <a:rPr lang="en-US"/>
              <a:t>Insert text here</a:t>
            </a:r>
          </a:p>
        </p:txBody>
      </p:sp>
      <p:sp>
        <p:nvSpPr>
          <p:cNvPr id="111" name="Text Placeholder 87">
            <a:extLst>
              <a:ext uri="{FF2B5EF4-FFF2-40B4-BE49-F238E27FC236}">
                <a16:creationId xmlns:a16="http://schemas.microsoft.com/office/drawing/2014/main" id="{F046AD31-A7B3-42B4-916F-9EFEF8E7FD4F}"/>
              </a:ext>
            </a:extLst>
          </p:cNvPr>
          <p:cNvSpPr>
            <a:spLocks noGrp="1"/>
          </p:cNvSpPr>
          <p:nvPr>
            <p:ph type="body" sz="quarter" idx="29" hasCustomPrompt="1"/>
          </p:nvPr>
        </p:nvSpPr>
        <p:spPr>
          <a:xfrm>
            <a:off x="9271000"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12" name="Picture Placeholder 84">
            <a:extLst>
              <a:ext uri="{FF2B5EF4-FFF2-40B4-BE49-F238E27FC236}">
                <a16:creationId xmlns:a16="http://schemas.microsoft.com/office/drawing/2014/main" id="{534B46F5-F31B-4DE8-B81D-A9C63782D95B}"/>
              </a:ext>
            </a:extLst>
          </p:cNvPr>
          <p:cNvSpPr>
            <a:spLocks noGrp="1"/>
          </p:cNvSpPr>
          <p:nvPr>
            <p:ph type="pic" sz="quarter" idx="30" hasCustomPrompt="1"/>
          </p:nvPr>
        </p:nvSpPr>
        <p:spPr>
          <a:xfrm>
            <a:off x="1633831" y="2736850"/>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4" name="Picture Placeholder 84">
            <a:extLst>
              <a:ext uri="{FF2B5EF4-FFF2-40B4-BE49-F238E27FC236}">
                <a16:creationId xmlns:a16="http://schemas.microsoft.com/office/drawing/2014/main" id="{972EAA11-433F-4252-93AE-60233677AE61}"/>
              </a:ext>
            </a:extLst>
          </p:cNvPr>
          <p:cNvSpPr>
            <a:spLocks noGrp="1"/>
          </p:cNvSpPr>
          <p:nvPr>
            <p:ph type="pic" sz="quarter" idx="31" hasCustomPrompt="1"/>
          </p:nvPr>
        </p:nvSpPr>
        <p:spPr>
          <a:xfrm>
            <a:off x="3272131" y="2736850"/>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5" name="Picture Placeholder 84">
            <a:extLst>
              <a:ext uri="{FF2B5EF4-FFF2-40B4-BE49-F238E27FC236}">
                <a16:creationId xmlns:a16="http://schemas.microsoft.com/office/drawing/2014/main" id="{684FD4C9-67B1-41BF-9B16-F7AF55C2484B}"/>
              </a:ext>
            </a:extLst>
          </p:cNvPr>
          <p:cNvSpPr>
            <a:spLocks noGrp="1"/>
          </p:cNvSpPr>
          <p:nvPr>
            <p:ph type="pic" sz="quarter" idx="32" hasCustomPrompt="1"/>
          </p:nvPr>
        </p:nvSpPr>
        <p:spPr>
          <a:xfrm>
            <a:off x="4910431" y="2736850"/>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6" name="Picture Placeholder 84">
            <a:extLst>
              <a:ext uri="{FF2B5EF4-FFF2-40B4-BE49-F238E27FC236}">
                <a16:creationId xmlns:a16="http://schemas.microsoft.com/office/drawing/2014/main" id="{F11E3B0B-F16D-457A-A2A4-D71964464F6F}"/>
              </a:ext>
            </a:extLst>
          </p:cNvPr>
          <p:cNvSpPr>
            <a:spLocks noGrp="1"/>
          </p:cNvSpPr>
          <p:nvPr>
            <p:ph type="pic" sz="quarter" idx="33" hasCustomPrompt="1"/>
          </p:nvPr>
        </p:nvSpPr>
        <p:spPr>
          <a:xfrm>
            <a:off x="6529681" y="2736118"/>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8" name="Picture Placeholder 84">
            <a:extLst>
              <a:ext uri="{FF2B5EF4-FFF2-40B4-BE49-F238E27FC236}">
                <a16:creationId xmlns:a16="http://schemas.microsoft.com/office/drawing/2014/main" id="{50CD562C-40EA-4A8B-BD90-7833BF56408A}"/>
              </a:ext>
            </a:extLst>
          </p:cNvPr>
          <p:cNvSpPr>
            <a:spLocks noGrp="1"/>
          </p:cNvSpPr>
          <p:nvPr>
            <p:ph type="pic" sz="quarter" idx="34" hasCustomPrompt="1"/>
          </p:nvPr>
        </p:nvSpPr>
        <p:spPr>
          <a:xfrm>
            <a:off x="8177506" y="2736118"/>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22" name="Picture Placeholder 84">
            <a:extLst>
              <a:ext uri="{FF2B5EF4-FFF2-40B4-BE49-F238E27FC236}">
                <a16:creationId xmlns:a16="http://schemas.microsoft.com/office/drawing/2014/main" id="{46A1B81E-8275-4C79-9321-6E297E09DFEC}"/>
              </a:ext>
            </a:extLst>
          </p:cNvPr>
          <p:cNvSpPr>
            <a:spLocks noGrp="1"/>
          </p:cNvSpPr>
          <p:nvPr>
            <p:ph type="pic" sz="quarter" idx="35" hasCustomPrompt="1"/>
          </p:nvPr>
        </p:nvSpPr>
        <p:spPr>
          <a:xfrm>
            <a:off x="9812006" y="2734331"/>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24" name="Slide Number Placeholder 5">
            <a:extLst>
              <a:ext uri="{FF2B5EF4-FFF2-40B4-BE49-F238E27FC236}">
                <a16:creationId xmlns:a16="http://schemas.microsoft.com/office/drawing/2014/main" id="{BC219B3B-DF5B-551D-B708-A3687BB89DE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35058450"/>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Process">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9238290C-EE2E-40A8-AC9E-E2AB3B35E8B0}"/>
              </a:ext>
            </a:extLst>
          </p:cNvPr>
          <p:cNvCxnSpPr/>
          <p:nvPr/>
        </p:nvCxnSpPr>
        <p:spPr>
          <a:xfrm>
            <a:off x="10032540" y="3340789"/>
            <a:ext cx="0" cy="926633"/>
          </a:xfrm>
          <a:prstGeom prst="line">
            <a:avLst/>
          </a:prstGeom>
          <a:ln w="12700" cmpd="sng">
            <a:solidFill>
              <a:schemeClr val="bg1">
                <a:lumMod val="85000"/>
              </a:schemeClr>
            </a:solidFill>
            <a:prstDash val="dot"/>
          </a:ln>
        </p:spPr>
        <p:style>
          <a:lnRef idx="2">
            <a:schemeClr val="accent1"/>
          </a:lnRef>
          <a:fillRef idx="0">
            <a:schemeClr val="accent1"/>
          </a:fillRef>
          <a:effectRef idx="1">
            <a:schemeClr val="accent1"/>
          </a:effectRef>
          <a:fontRef idx="minor">
            <a:schemeClr val="tx1"/>
          </a:fontRef>
        </p:style>
      </p:cxnSp>
      <p:sp>
        <p:nvSpPr>
          <p:cNvPr id="79" name="Text Placeholder 73">
            <a:extLst>
              <a:ext uri="{FF2B5EF4-FFF2-40B4-BE49-F238E27FC236}">
                <a16:creationId xmlns:a16="http://schemas.microsoft.com/office/drawing/2014/main" id="{0BF251D2-596D-478E-975E-B43FA34DD0D1}"/>
              </a:ext>
            </a:extLst>
          </p:cNvPr>
          <p:cNvSpPr>
            <a:spLocks noGrp="1"/>
          </p:cNvSpPr>
          <p:nvPr>
            <p:ph type="body" sz="quarter" idx="18" hasCustomPrompt="1"/>
          </p:nvPr>
        </p:nvSpPr>
        <p:spPr>
          <a:xfrm>
            <a:off x="960196" y="4713545"/>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4" name="Text Placeholder 73">
            <a:extLst>
              <a:ext uri="{FF2B5EF4-FFF2-40B4-BE49-F238E27FC236}">
                <a16:creationId xmlns:a16="http://schemas.microsoft.com/office/drawing/2014/main" id="{75B9904D-3631-471F-9355-A1DA735A8A30}"/>
              </a:ext>
            </a:extLst>
          </p:cNvPr>
          <p:cNvSpPr>
            <a:spLocks noGrp="1"/>
          </p:cNvSpPr>
          <p:nvPr>
            <p:ph type="body" sz="quarter" idx="13" hasCustomPrompt="1"/>
          </p:nvPr>
        </p:nvSpPr>
        <p:spPr>
          <a:xfrm>
            <a:off x="960196" y="5019487"/>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0" name="Text Placeholder 73">
            <a:extLst>
              <a:ext uri="{FF2B5EF4-FFF2-40B4-BE49-F238E27FC236}">
                <a16:creationId xmlns:a16="http://schemas.microsoft.com/office/drawing/2014/main" id="{F20E7D57-3D04-4718-A9AA-D4C708A15A27}"/>
              </a:ext>
            </a:extLst>
          </p:cNvPr>
          <p:cNvSpPr>
            <a:spLocks noGrp="1"/>
          </p:cNvSpPr>
          <p:nvPr>
            <p:ph type="body" sz="quarter" idx="19" hasCustomPrompt="1"/>
          </p:nvPr>
        </p:nvSpPr>
        <p:spPr>
          <a:xfrm>
            <a:off x="2903172" y="3527026"/>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8" name="Text Placeholder 73">
            <a:extLst>
              <a:ext uri="{FF2B5EF4-FFF2-40B4-BE49-F238E27FC236}">
                <a16:creationId xmlns:a16="http://schemas.microsoft.com/office/drawing/2014/main" id="{94C46982-A0A7-471E-B011-9A0FEBFB1C95}"/>
              </a:ext>
            </a:extLst>
          </p:cNvPr>
          <p:cNvSpPr>
            <a:spLocks noGrp="1"/>
          </p:cNvSpPr>
          <p:nvPr>
            <p:ph type="body" sz="quarter" idx="17" hasCustomPrompt="1"/>
          </p:nvPr>
        </p:nvSpPr>
        <p:spPr>
          <a:xfrm>
            <a:off x="2903172" y="3832968"/>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1" name="Text Placeholder 73">
            <a:extLst>
              <a:ext uri="{FF2B5EF4-FFF2-40B4-BE49-F238E27FC236}">
                <a16:creationId xmlns:a16="http://schemas.microsoft.com/office/drawing/2014/main" id="{169BE566-18EF-417F-A2E9-FFAB119ACF29}"/>
              </a:ext>
            </a:extLst>
          </p:cNvPr>
          <p:cNvSpPr>
            <a:spLocks noGrp="1"/>
          </p:cNvSpPr>
          <p:nvPr>
            <p:ph type="body" sz="quarter" idx="20" hasCustomPrompt="1"/>
          </p:nvPr>
        </p:nvSpPr>
        <p:spPr>
          <a:xfrm>
            <a:off x="4875323" y="4713545"/>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5" name="Text Placeholder 73">
            <a:extLst>
              <a:ext uri="{FF2B5EF4-FFF2-40B4-BE49-F238E27FC236}">
                <a16:creationId xmlns:a16="http://schemas.microsoft.com/office/drawing/2014/main" id="{7AECFFAD-B1E9-459A-9A5C-939EEA22A998}"/>
              </a:ext>
            </a:extLst>
          </p:cNvPr>
          <p:cNvSpPr>
            <a:spLocks noGrp="1"/>
          </p:cNvSpPr>
          <p:nvPr>
            <p:ph type="body" sz="quarter" idx="14" hasCustomPrompt="1"/>
          </p:nvPr>
        </p:nvSpPr>
        <p:spPr>
          <a:xfrm>
            <a:off x="4875323" y="5019487"/>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2" name="Text Placeholder 73">
            <a:extLst>
              <a:ext uri="{FF2B5EF4-FFF2-40B4-BE49-F238E27FC236}">
                <a16:creationId xmlns:a16="http://schemas.microsoft.com/office/drawing/2014/main" id="{2500E003-CB1E-4D39-890C-8AF077F3A63F}"/>
              </a:ext>
            </a:extLst>
          </p:cNvPr>
          <p:cNvSpPr>
            <a:spLocks noGrp="1"/>
          </p:cNvSpPr>
          <p:nvPr>
            <p:ph type="body" sz="quarter" idx="21" hasCustomPrompt="1"/>
          </p:nvPr>
        </p:nvSpPr>
        <p:spPr>
          <a:xfrm>
            <a:off x="6847475" y="3527026"/>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7" name="Text Placeholder 73">
            <a:extLst>
              <a:ext uri="{FF2B5EF4-FFF2-40B4-BE49-F238E27FC236}">
                <a16:creationId xmlns:a16="http://schemas.microsoft.com/office/drawing/2014/main" id="{2EA55380-061E-4E46-80A3-6D9F8DEDEFAA}"/>
              </a:ext>
            </a:extLst>
          </p:cNvPr>
          <p:cNvSpPr>
            <a:spLocks noGrp="1"/>
          </p:cNvSpPr>
          <p:nvPr>
            <p:ph type="body" sz="quarter" idx="16" hasCustomPrompt="1"/>
          </p:nvPr>
        </p:nvSpPr>
        <p:spPr>
          <a:xfrm>
            <a:off x="6847475" y="3832968"/>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3" name="Text Placeholder 73">
            <a:extLst>
              <a:ext uri="{FF2B5EF4-FFF2-40B4-BE49-F238E27FC236}">
                <a16:creationId xmlns:a16="http://schemas.microsoft.com/office/drawing/2014/main" id="{D306B633-90E5-4E7E-8000-D4D0E3BDF70B}"/>
              </a:ext>
            </a:extLst>
          </p:cNvPr>
          <p:cNvSpPr>
            <a:spLocks noGrp="1"/>
          </p:cNvSpPr>
          <p:nvPr>
            <p:ph type="body" sz="quarter" idx="22" hasCustomPrompt="1"/>
          </p:nvPr>
        </p:nvSpPr>
        <p:spPr>
          <a:xfrm>
            <a:off x="8833275" y="4713545"/>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6" name="Text Placeholder 73">
            <a:extLst>
              <a:ext uri="{FF2B5EF4-FFF2-40B4-BE49-F238E27FC236}">
                <a16:creationId xmlns:a16="http://schemas.microsoft.com/office/drawing/2014/main" id="{4566E35A-A8D0-4E9D-943E-ABDCDFBBCA2C}"/>
              </a:ext>
            </a:extLst>
          </p:cNvPr>
          <p:cNvSpPr>
            <a:spLocks noGrp="1"/>
          </p:cNvSpPr>
          <p:nvPr>
            <p:ph type="body" sz="quarter" idx="15" hasCustomPrompt="1"/>
          </p:nvPr>
        </p:nvSpPr>
        <p:spPr>
          <a:xfrm>
            <a:off x="8833275" y="5019487"/>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5" name="Picture Placeholder 84">
            <a:extLst>
              <a:ext uri="{FF2B5EF4-FFF2-40B4-BE49-F238E27FC236}">
                <a16:creationId xmlns:a16="http://schemas.microsoft.com/office/drawing/2014/main" id="{1CB9739D-57F9-41C1-B249-38A4AB08D10E}"/>
              </a:ext>
            </a:extLst>
          </p:cNvPr>
          <p:cNvSpPr>
            <a:spLocks noGrp="1"/>
          </p:cNvSpPr>
          <p:nvPr>
            <p:ph type="pic" sz="quarter" idx="23" hasCustomPrompt="1"/>
          </p:nvPr>
        </p:nvSpPr>
        <p:spPr>
          <a:xfrm>
            <a:off x="1573952" y="1805921"/>
            <a:ext cx="1144587" cy="1144587"/>
          </a:xfrm>
          <a:prstGeom prst="ellipse">
            <a:avLst/>
          </a:prstGeom>
        </p:spPr>
        <p:txBody>
          <a:bodyPr anchor="ctr"/>
          <a:lstStyle>
            <a:lvl1pPr algn="ctr">
              <a:defRPr>
                <a:solidFill>
                  <a:schemeClr val="bg1"/>
                </a:solidFill>
              </a:defRPr>
            </a:lvl1pPr>
          </a:lstStyle>
          <a:p>
            <a:r>
              <a:rPr lang="en-US"/>
              <a:t>Click to insert icon</a:t>
            </a:r>
          </a:p>
        </p:txBody>
      </p:sp>
      <p:sp>
        <p:nvSpPr>
          <p:cNvPr id="86" name="Picture Placeholder 84">
            <a:extLst>
              <a:ext uri="{FF2B5EF4-FFF2-40B4-BE49-F238E27FC236}">
                <a16:creationId xmlns:a16="http://schemas.microsoft.com/office/drawing/2014/main" id="{4F84CD3C-1840-4570-B93A-B02045F0D040}"/>
              </a:ext>
            </a:extLst>
          </p:cNvPr>
          <p:cNvSpPr>
            <a:spLocks noGrp="1"/>
          </p:cNvSpPr>
          <p:nvPr>
            <p:ph type="pic" sz="quarter" idx="24" hasCustomPrompt="1"/>
          </p:nvPr>
        </p:nvSpPr>
        <p:spPr>
          <a:xfrm>
            <a:off x="5512480" y="1804409"/>
            <a:ext cx="1144587" cy="1144587"/>
          </a:xfrm>
          <a:prstGeom prst="ellipse">
            <a:avLst/>
          </a:prstGeom>
        </p:spPr>
        <p:txBody>
          <a:bodyPr anchor="ctr"/>
          <a:lstStyle>
            <a:lvl1pPr algn="ctr">
              <a:defRPr>
                <a:solidFill>
                  <a:schemeClr val="bg1"/>
                </a:solidFill>
              </a:defRPr>
            </a:lvl1pPr>
          </a:lstStyle>
          <a:p>
            <a:r>
              <a:rPr lang="en-US"/>
              <a:t>Click to insert icon</a:t>
            </a:r>
          </a:p>
        </p:txBody>
      </p:sp>
      <p:sp>
        <p:nvSpPr>
          <p:cNvPr id="87" name="Picture Placeholder 84">
            <a:extLst>
              <a:ext uri="{FF2B5EF4-FFF2-40B4-BE49-F238E27FC236}">
                <a16:creationId xmlns:a16="http://schemas.microsoft.com/office/drawing/2014/main" id="{2E1CA17C-2A42-45BF-9BC8-E26CA9B8C2A4}"/>
              </a:ext>
            </a:extLst>
          </p:cNvPr>
          <p:cNvSpPr>
            <a:spLocks noGrp="1"/>
          </p:cNvSpPr>
          <p:nvPr>
            <p:ph type="pic" sz="quarter" idx="25" hasCustomPrompt="1"/>
          </p:nvPr>
        </p:nvSpPr>
        <p:spPr>
          <a:xfrm>
            <a:off x="9472859" y="1799071"/>
            <a:ext cx="1144587" cy="1144587"/>
          </a:xfrm>
          <a:prstGeom prst="ellipse">
            <a:avLst/>
          </a:prstGeom>
        </p:spPr>
        <p:txBody>
          <a:bodyPr anchor="ctr"/>
          <a:lstStyle>
            <a:lvl1pPr algn="ctr">
              <a:defRPr>
                <a:solidFill>
                  <a:schemeClr val="bg1"/>
                </a:solidFill>
              </a:defRPr>
            </a:lvl1pPr>
          </a:lstStyle>
          <a:p>
            <a:r>
              <a:rPr lang="en-US"/>
              <a:t>Click to insert icon</a:t>
            </a:r>
          </a:p>
        </p:txBody>
      </p:sp>
      <p:sp>
        <p:nvSpPr>
          <p:cNvPr id="90" name="Picture Placeholder 84">
            <a:extLst>
              <a:ext uri="{FF2B5EF4-FFF2-40B4-BE49-F238E27FC236}">
                <a16:creationId xmlns:a16="http://schemas.microsoft.com/office/drawing/2014/main" id="{952BC134-D01C-4F15-A648-3651F304E477}"/>
              </a:ext>
            </a:extLst>
          </p:cNvPr>
          <p:cNvSpPr>
            <a:spLocks noGrp="1"/>
          </p:cNvSpPr>
          <p:nvPr>
            <p:ph type="pic" sz="quarter" idx="26" hasCustomPrompt="1"/>
          </p:nvPr>
        </p:nvSpPr>
        <p:spPr>
          <a:xfrm>
            <a:off x="3787067" y="2042923"/>
            <a:ext cx="656888" cy="656888"/>
          </a:xfrm>
          <a:prstGeom prst="ellipse">
            <a:avLst/>
          </a:prstGeom>
        </p:spPr>
        <p:txBody>
          <a:bodyPr anchor="ctr"/>
          <a:lstStyle>
            <a:lvl1pPr algn="ctr">
              <a:defRPr sz="1100">
                <a:solidFill>
                  <a:schemeClr val="bg1"/>
                </a:solidFill>
              </a:defRPr>
            </a:lvl1pPr>
          </a:lstStyle>
          <a:p>
            <a:r>
              <a:rPr lang="en-US"/>
              <a:t>Click to insert icon</a:t>
            </a:r>
          </a:p>
        </p:txBody>
      </p:sp>
      <p:sp>
        <p:nvSpPr>
          <p:cNvPr id="91" name="Picture Placeholder 84">
            <a:extLst>
              <a:ext uri="{FF2B5EF4-FFF2-40B4-BE49-F238E27FC236}">
                <a16:creationId xmlns:a16="http://schemas.microsoft.com/office/drawing/2014/main" id="{942E0912-87CA-4C9F-86BA-76583BD39D8A}"/>
              </a:ext>
            </a:extLst>
          </p:cNvPr>
          <p:cNvSpPr>
            <a:spLocks noGrp="1"/>
          </p:cNvSpPr>
          <p:nvPr>
            <p:ph type="pic" sz="quarter" idx="27" hasCustomPrompt="1"/>
          </p:nvPr>
        </p:nvSpPr>
        <p:spPr>
          <a:xfrm>
            <a:off x="7740449" y="2042923"/>
            <a:ext cx="656888" cy="656888"/>
          </a:xfrm>
          <a:prstGeom prst="ellipse">
            <a:avLst/>
          </a:prstGeom>
        </p:spPr>
        <p:txBody>
          <a:bodyPr/>
          <a:lstStyle>
            <a:lvl1pPr algn="ctr">
              <a:defRPr sz="1100">
                <a:solidFill>
                  <a:schemeClr val="bg1"/>
                </a:solidFill>
              </a:defRPr>
            </a:lvl1pPr>
          </a:lstStyle>
          <a:p>
            <a:r>
              <a:rPr lang="en-US"/>
              <a:t>Click to insert icon</a:t>
            </a:r>
          </a:p>
        </p:txBody>
      </p:sp>
      <p:sp>
        <p:nvSpPr>
          <p:cNvPr id="21" name="Slide Number Placeholder 5">
            <a:extLst>
              <a:ext uri="{FF2B5EF4-FFF2-40B4-BE49-F238E27FC236}">
                <a16:creationId xmlns:a16="http://schemas.microsoft.com/office/drawing/2014/main" id="{DBF5C150-91D6-E33A-2F5B-EDBB08C9E288}"/>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713510163"/>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losing Slide">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404F0CF-5B08-4C43-9C33-252BB085B8EA}"/>
              </a:ext>
            </a:extLst>
          </p:cNvPr>
          <p:cNvSpPr>
            <a:spLocks noGrp="1"/>
          </p:cNvSpPr>
          <p:nvPr>
            <p:ph type="ctrTitle" hasCustomPrompt="1"/>
          </p:nvPr>
        </p:nvSpPr>
        <p:spPr>
          <a:xfrm>
            <a:off x="1141413" y="770626"/>
            <a:ext cx="5098288" cy="3405374"/>
          </a:xfrm>
        </p:spPr>
        <p:txBody>
          <a:bodyPr anchor="t"/>
          <a:lstStyle>
            <a:lvl1pPr algn="l">
              <a:lnSpc>
                <a:spcPct val="90000"/>
              </a:lnSpc>
              <a:defRPr sz="10500">
                <a:solidFill>
                  <a:schemeClr val="tx2"/>
                </a:solidFill>
                <a:latin typeface="+mj-lt"/>
              </a:defRPr>
            </a:lvl1pPr>
          </a:lstStyle>
          <a:p>
            <a:r>
              <a:rPr lang="en-US"/>
              <a:t>Insert Text here</a:t>
            </a:r>
            <a:endParaRPr lang="en-GB"/>
          </a:p>
        </p:txBody>
      </p:sp>
      <p:pic>
        <p:nvPicPr>
          <p:cNvPr id="10" name="Picture 9">
            <a:extLst>
              <a:ext uri="{FF2B5EF4-FFF2-40B4-BE49-F238E27FC236}">
                <a16:creationId xmlns:a16="http://schemas.microsoft.com/office/drawing/2014/main" id="{074116B6-1530-486A-893C-DC2D5DED3B54}"/>
              </a:ext>
            </a:extLst>
          </p:cNvPr>
          <p:cNvPicPr>
            <a:picLocks noChangeAspect="1"/>
          </p:cNvPicPr>
          <p:nvPr userDrawn="1"/>
        </p:nvPicPr>
        <p:blipFill>
          <a:blip r:embed="rId2"/>
          <a:stretch>
            <a:fillRect/>
          </a:stretch>
        </p:blipFill>
        <p:spPr>
          <a:xfrm>
            <a:off x="1141413" y="5767835"/>
            <a:ext cx="1779442" cy="565403"/>
          </a:xfrm>
          <a:prstGeom prst="rect">
            <a:avLst/>
          </a:prstGeom>
        </p:spPr>
      </p:pic>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3" y="4176000"/>
            <a:ext cx="7064503" cy="827999"/>
          </a:xfrm>
        </p:spPr>
        <p:txBody>
          <a:bodyPr/>
          <a:lstStyle>
            <a:lvl1pPr marL="0" indent="0" algn="l">
              <a:lnSpc>
                <a:spcPct val="100000"/>
              </a:lnSpc>
              <a:spcAft>
                <a:spcPts val="0"/>
              </a:spcAft>
              <a:buNone/>
              <a:defRPr sz="220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err="1"/>
              <a:t>cp.catapult.org.uk</a:t>
            </a:r>
            <a:br>
              <a:rPr lang="en-GB"/>
            </a:br>
            <a:r>
              <a:rPr lang="en-GB"/>
              <a:t>Click here to add email address @</a:t>
            </a:r>
            <a:r>
              <a:rPr lang="en-GB" err="1"/>
              <a:t>cp.catapult.org.uk</a:t>
            </a:r>
            <a:endParaRPr lang="en-GB"/>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2" name="Rectangle 1">
            <a:extLst>
              <a:ext uri="{FF2B5EF4-FFF2-40B4-BE49-F238E27FC236}">
                <a16:creationId xmlns:a16="http://schemas.microsoft.com/office/drawing/2014/main" id="{48FE1F7A-E72E-45FE-9CCA-7A464F8A1C84}"/>
              </a:ext>
            </a:extLst>
          </p:cNvPr>
          <p:cNvSpPr>
            <a:spLocks noGrp="1" noRot="1" noMove="1" noResize="1" noEditPoints="1" noAdjustHandles="1" noChangeArrowheads="1" noChangeShapeType="1"/>
          </p:cNvSpPr>
          <p:nvPr userDrawn="1"/>
        </p:nvSpPr>
        <p:spPr>
          <a:xfrm>
            <a:off x="11067423" y="366823"/>
            <a:ext cx="478465" cy="324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3" name="Rectangle 2">
            <a:extLst>
              <a:ext uri="{FF2B5EF4-FFF2-40B4-BE49-F238E27FC236}">
                <a16:creationId xmlns:a16="http://schemas.microsoft.com/office/drawing/2014/main" id="{67A66D3C-11FF-83F8-9429-CC1DCCA2D9D2}"/>
              </a:ext>
            </a:extLst>
          </p:cNvPr>
          <p:cNvSpPr>
            <a:spLocks noGrp="1" noRot="1" noMove="1" noResize="1" noEditPoints="1" noAdjustHandles="1" noChangeArrowheads="1" noChangeShapeType="1"/>
          </p:cNvSpPr>
          <p:nvPr userDrawn="1"/>
        </p:nvSpPr>
        <p:spPr>
          <a:xfrm>
            <a:off x="10850526" y="6333238"/>
            <a:ext cx="520995" cy="3652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pic>
        <p:nvPicPr>
          <p:cNvPr id="12" name="Picture 11">
            <a:extLst>
              <a:ext uri="{FF2B5EF4-FFF2-40B4-BE49-F238E27FC236}">
                <a16:creationId xmlns:a16="http://schemas.microsoft.com/office/drawing/2014/main" id="{1CBBCFEA-8E3F-191C-2CDD-B772A40E45F1}"/>
              </a:ext>
            </a:extLst>
          </p:cNvPr>
          <p:cNvPicPr>
            <a:picLocks noGrp="1" noRot="1" noChangeAspect="1" noMove="1" noResize="1" noEditPoints="1" noAdjustHandles="1" noChangeArrowheads="1" noChangeShapeType="1" noCrop="1"/>
          </p:cNvPicPr>
          <p:nvPr userDrawn="1"/>
        </p:nvPicPr>
        <p:blipFill rotWithShape="1">
          <a:blip r:embed="rId3">
            <a:extLst>
              <a:ext uri="{28A0092B-C50C-407E-A947-70E740481C1C}">
                <a14:useLocalDpi xmlns:a14="http://schemas.microsoft.com/office/drawing/2010/main" val="0"/>
              </a:ext>
            </a:extLst>
          </a:blip>
          <a:srcRect t="15721" r="31613" b="15721"/>
          <a:stretch/>
        </p:blipFill>
        <p:spPr>
          <a:xfrm>
            <a:off x="7530605" y="0"/>
            <a:ext cx="6841070" cy="6858000"/>
          </a:xfrm>
          <a:prstGeom prst="rect">
            <a:avLst/>
          </a:prstGeom>
        </p:spPr>
      </p:pic>
    </p:spTree>
    <p:extLst>
      <p:ext uri="{BB962C8B-B14F-4D97-AF65-F5344CB8AC3E}">
        <p14:creationId xmlns:p14="http://schemas.microsoft.com/office/powerpoint/2010/main" val="3035413865"/>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Closing Slide Dark">
    <p:bg>
      <p:bgPr>
        <a:solidFill>
          <a:schemeClr val="tx2"/>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701F7FD-DEAE-3675-CFCB-F24B5F43DF91}"/>
              </a:ext>
            </a:extLst>
          </p:cNvPr>
          <p:cNvSpPr/>
          <p:nvPr userDrawn="1"/>
        </p:nvSpPr>
        <p:spPr>
          <a:xfrm rot="1800000">
            <a:off x="1839452" y="2539107"/>
            <a:ext cx="11071926" cy="3179284"/>
          </a:xfrm>
          <a:custGeom>
            <a:avLst/>
            <a:gdLst>
              <a:gd name="connsiteX0" fmla="*/ 0 w 11071926"/>
              <a:gd name="connsiteY0" fmla="*/ 1589641 h 3179284"/>
              <a:gd name="connsiteX1" fmla="*/ 0 w 11071926"/>
              <a:gd name="connsiteY1" fmla="*/ 1589641 h 3179284"/>
              <a:gd name="connsiteX2" fmla="*/ 0 w 11071926"/>
              <a:gd name="connsiteY2" fmla="*/ 1589642 h 3179284"/>
              <a:gd name="connsiteX3" fmla="*/ 831924 w 11071926"/>
              <a:gd name="connsiteY3" fmla="*/ 191861 h 3179284"/>
              <a:gd name="connsiteX4" fmla="*/ 1589642 w 11071926"/>
              <a:gd name="connsiteY4" fmla="*/ 0 h 3179284"/>
              <a:gd name="connsiteX5" fmla="*/ 10019954 w 11071926"/>
              <a:gd name="connsiteY5" fmla="*/ 0 h 3179284"/>
              <a:gd name="connsiteX6" fmla="*/ 10182486 w 11071926"/>
              <a:gd name="connsiteY6" fmla="*/ 8207 h 3179284"/>
              <a:gd name="connsiteX7" fmla="*/ 10184842 w 11071926"/>
              <a:gd name="connsiteY7" fmla="*/ 8567 h 3179284"/>
              <a:gd name="connsiteX8" fmla="*/ 11071926 w 11071926"/>
              <a:gd name="connsiteY8" fmla="*/ 1545040 h 3179284"/>
              <a:gd name="connsiteX9" fmla="*/ 8241333 w 11071926"/>
              <a:gd name="connsiteY9" fmla="*/ 3179284 h 3179284"/>
              <a:gd name="connsiteX10" fmla="*/ 1589642 w 11071926"/>
              <a:gd name="connsiteY10" fmla="*/ 3179283 h 3179284"/>
              <a:gd name="connsiteX11" fmla="*/ 8207 w 11071926"/>
              <a:gd name="connsiteY11" fmla="*/ 1752173 h 3179284"/>
              <a:gd name="connsiteX12" fmla="*/ 0 w 11071926"/>
              <a:gd name="connsiteY12" fmla="*/ 1589641 h 3179284"/>
              <a:gd name="connsiteX13" fmla="*/ 15422 w 11071926"/>
              <a:gd name="connsiteY13" fmla="*/ 1367329 h 3179284"/>
              <a:gd name="connsiteX14" fmla="*/ 831924 w 11071926"/>
              <a:gd name="connsiteY14" fmla="*/ 191861 h 317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071926" h="3179284">
                <a:moveTo>
                  <a:pt x="0" y="1589641"/>
                </a:moveTo>
                <a:lnTo>
                  <a:pt x="0" y="1589641"/>
                </a:lnTo>
                <a:lnTo>
                  <a:pt x="0" y="1589642"/>
                </a:lnTo>
                <a:close/>
                <a:moveTo>
                  <a:pt x="831924" y="191861"/>
                </a:moveTo>
                <a:cubicBezTo>
                  <a:pt x="1057166" y="69503"/>
                  <a:pt x="1315287" y="0"/>
                  <a:pt x="1589642" y="0"/>
                </a:cubicBezTo>
                <a:lnTo>
                  <a:pt x="10019954" y="0"/>
                </a:lnTo>
                <a:cubicBezTo>
                  <a:pt x="10074825" y="0"/>
                  <a:pt x="10129047" y="2780"/>
                  <a:pt x="10182486" y="8207"/>
                </a:cubicBezTo>
                <a:lnTo>
                  <a:pt x="10184842" y="8567"/>
                </a:lnTo>
                <a:lnTo>
                  <a:pt x="11071926" y="1545040"/>
                </a:lnTo>
                <a:lnTo>
                  <a:pt x="8241333" y="3179284"/>
                </a:lnTo>
                <a:lnTo>
                  <a:pt x="1589642" y="3179283"/>
                </a:lnTo>
                <a:cubicBezTo>
                  <a:pt x="766578" y="3179283"/>
                  <a:pt x="89613" y="2553759"/>
                  <a:pt x="8207" y="1752173"/>
                </a:cubicBezTo>
                <a:lnTo>
                  <a:pt x="0" y="1589641"/>
                </a:lnTo>
                <a:lnTo>
                  <a:pt x="15422" y="1367329"/>
                </a:lnTo>
                <a:cubicBezTo>
                  <a:pt x="86585" y="858806"/>
                  <a:pt x="398335" y="427401"/>
                  <a:pt x="831924" y="19186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4140000"/>
          </a:xfrm>
        </p:spPr>
        <p:txBody>
          <a:bodyPr anchor="t"/>
          <a:lstStyle>
            <a:lvl1pPr algn="l">
              <a:lnSpc>
                <a:spcPct val="79000"/>
              </a:lnSpc>
              <a:defRPr sz="14500">
                <a:solidFill>
                  <a:schemeClr val="bg1"/>
                </a:solidFill>
                <a:latin typeface="+mj-lt"/>
              </a:defRPr>
            </a:lvl1pPr>
          </a:lstStyle>
          <a:p>
            <a:r>
              <a:rPr lang="en-US"/>
              <a:t>Insert </a:t>
            </a:r>
            <a:br>
              <a:rPr lang="en-US"/>
            </a:br>
            <a:r>
              <a:rPr lang="en-US"/>
              <a:t>Text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7489888" cy="827999"/>
          </a:xfrm>
        </p:spPr>
        <p:txBody>
          <a:bodyPr/>
          <a:lstStyle>
            <a:lvl1pPr marL="0" indent="0" algn="l">
              <a:lnSpc>
                <a:spcPct val="100000"/>
              </a:lnSpc>
              <a:spcAft>
                <a:spcPts val="0"/>
              </a:spcAft>
              <a:buNone/>
              <a:defRPr sz="24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here to add email address @cp.catapult.org.uk</a:t>
            </a:r>
          </a:p>
          <a:p>
            <a:endParaRPr lang="en-GB"/>
          </a:p>
          <a:p>
            <a:endParaRPr lang="en-GB"/>
          </a:p>
          <a:p>
            <a:endParaRPr lang="en-GB"/>
          </a:p>
          <a:p>
            <a:endParaRPr lang="en-GB"/>
          </a:p>
        </p:txBody>
      </p:sp>
      <p:pic>
        <p:nvPicPr>
          <p:cNvPr id="8" name="Picture 7" descr="A picture containing logo&#10;&#10;Description automatically generated">
            <a:extLst>
              <a:ext uri="{FF2B5EF4-FFF2-40B4-BE49-F238E27FC236}">
                <a16:creationId xmlns:a16="http://schemas.microsoft.com/office/drawing/2014/main" id="{A0C0BDC4-6DC9-863B-5BB8-D8B4D122521F}"/>
              </a:ext>
            </a:extLst>
          </p:cNvPr>
          <p:cNvPicPr>
            <a:picLocks noGrp="1" noRot="1" noChangeAspect="1" noMove="1" noResize="1" noEditPoints="1" noAdjustHandles="1" noChangeArrowheads="1" noChangeShapeType="1" noCrop="1"/>
          </p:cNvPicPr>
          <p:nvPr userDrawn="1"/>
        </p:nvPicPr>
        <p:blipFill rotWithShape="1">
          <a:blip r:embed="rId2" cstate="print">
            <a:alphaModFix/>
            <a:extLst>
              <a:ext uri="{28A0092B-C50C-407E-A947-70E740481C1C}">
                <a14:useLocalDpi xmlns:a14="http://schemas.microsoft.com/office/drawing/2010/main" val="0"/>
              </a:ext>
            </a:extLst>
          </a:blip>
          <a:srcRect t="37855" r="9203" b="31988"/>
          <a:stretch/>
        </p:blipFill>
        <p:spPr>
          <a:xfrm>
            <a:off x="9759069" y="5714999"/>
            <a:ext cx="1936745" cy="643271"/>
          </a:xfrm>
          <a:prstGeom prst="rect">
            <a:avLst/>
          </a:prstGeom>
        </p:spPr>
      </p:pic>
    </p:spTree>
    <p:extLst>
      <p:ext uri="{BB962C8B-B14F-4D97-AF65-F5344CB8AC3E}">
        <p14:creationId xmlns:p14="http://schemas.microsoft.com/office/powerpoint/2010/main" val="1383320768"/>
      </p:ext>
    </p:extLst>
  </p:cSld>
  <p:clrMapOvr>
    <a:masterClrMapping/>
  </p:clrMapOvr>
  <p:transition>
    <p:fade/>
  </p:transition>
  <p:hf hdr="0"/>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3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F812E16-FB1F-4E12-87CD-82DF31B12522}"/>
              </a:ext>
            </a:extLst>
          </p:cNvPr>
          <p:cNvSpPr/>
          <p:nvPr userDrawn="1"/>
        </p:nvSpPr>
        <p:spPr>
          <a:xfrm>
            <a:off x="0" y="2024263"/>
            <a:ext cx="12192000" cy="2253996"/>
          </a:xfrm>
          <a:prstGeom prst="rect">
            <a:avLst/>
          </a:prstGeom>
          <a:solidFill>
            <a:srgbClr val="F56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Rectangle 7">
            <a:extLst>
              <a:ext uri="{FF2B5EF4-FFF2-40B4-BE49-F238E27FC236}">
                <a16:creationId xmlns:a16="http://schemas.microsoft.com/office/drawing/2014/main" id="{E36FF6C7-163D-4C17-99BF-9131863D655F}"/>
              </a:ext>
            </a:extLst>
          </p:cNvPr>
          <p:cNvSpPr/>
          <p:nvPr userDrawn="1"/>
        </p:nvSpPr>
        <p:spPr>
          <a:xfrm>
            <a:off x="0" y="0"/>
            <a:ext cx="12192000" cy="2024262"/>
          </a:xfrm>
          <a:prstGeom prst="rect">
            <a:avLst/>
          </a:prstGeom>
          <a:solidFill>
            <a:srgbClr val="0051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9" name="Picture 8">
            <a:extLst>
              <a:ext uri="{FF2B5EF4-FFF2-40B4-BE49-F238E27FC236}">
                <a16:creationId xmlns:a16="http://schemas.microsoft.com/office/drawing/2014/main" id="{D98E5689-0B65-4A9F-85C0-F5E4D9939B42}"/>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grpSp>
        <p:nvGrpSpPr>
          <p:cNvPr id="15" name="Group 14">
            <a:extLst>
              <a:ext uri="{FF2B5EF4-FFF2-40B4-BE49-F238E27FC236}">
                <a16:creationId xmlns:a16="http://schemas.microsoft.com/office/drawing/2014/main" id="{76C49155-B661-436D-AB3B-6D168E6FFA7E}"/>
              </a:ext>
            </a:extLst>
          </p:cNvPr>
          <p:cNvGrpSpPr/>
          <p:nvPr userDrawn="1"/>
        </p:nvGrpSpPr>
        <p:grpSpPr>
          <a:xfrm>
            <a:off x="552450" y="649159"/>
            <a:ext cx="9934576" cy="869097"/>
            <a:chOff x="1219200" y="2697034"/>
            <a:chExt cx="9934576" cy="869097"/>
          </a:xfrm>
        </p:grpSpPr>
        <p:grpSp>
          <p:nvGrpSpPr>
            <p:cNvPr id="16" name="Group 15">
              <a:extLst>
                <a:ext uri="{FF2B5EF4-FFF2-40B4-BE49-F238E27FC236}">
                  <a16:creationId xmlns:a16="http://schemas.microsoft.com/office/drawing/2014/main" id="{81DAFD77-5A60-4188-8B4B-EDC8AAE8F037}"/>
                </a:ext>
              </a:extLst>
            </p:cNvPr>
            <p:cNvGrpSpPr/>
            <p:nvPr/>
          </p:nvGrpSpPr>
          <p:grpSpPr>
            <a:xfrm>
              <a:off x="1219200" y="2735134"/>
              <a:ext cx="9934576" cy="830997"/>
              <a:chOff x="1047750" y="1096834"/>
              <a:chExt cx="9934576" cy="830997"/>
            </a:xfrm>
          </p:grpSpPr>
          <p:sp>
            <p:nvSpPr>
              <p:cNvPr id="18" name="TextBox 17">
                <a:extLst>
                  <a:ext uri="{FF2B5EF4-FFF2-40B4-BE49-F238E27FC236}">
                    <a16:creationId xmlns:a16="http://schemas.microsoft.com/office/drawing/2014/main" id="{01C04586-8A4A-4EEA-9265-C7B83C6212A1}"/>
                  </a:ext>
                </a:extLst>
              </p:cNvPr>
              <p:cNvSpPr txBox="1"/>
              <p:nvPr/>
            </p:nvSpPr>
            <p:spPr>
              <a:xfrm>
                <a:off x="1047750" y="1096834"/>
                <a:ext cx="4886325" cy="830997"/>
              </a:xfrm>
              <a:prstGeom prst="rect">
                <a:avLst/>
              </a:prstGeom>
              <a:noFill/>
            </p:spPr>
            <p:txBody>
              <a:bodyPr wrap="square" rtlCol="0">
                <a:spAutoFit/>
              </a:bodyPr>
              <a:lstStyle/>
              <a:p>
                <a:r>
                  <a:rPr lang="en-GB" sz="4800" b="1" i="1">
                    <a:solidFill>
                      <a:schemeClr val="bg1"/>
                    </a:solidFill>
                  </a:rPr>
                  <a:t>System Operator</a:t>
                </a:r>
              </a:p>
            </p:txBody>
          </p:sp>
          <p:sp>
            <p:nvSpPr>
              <p:cNvPr id="19" name="TextBox 18">
                <a:extLst>
                  <a:ext uri="{FF2B5EF4-FFF2-40B4-BE49-F238E27FC236}">
                    <a16:creationId xmlns:a16="http://schemas.microsoft.com/office/drawing/2014/main" id="{81BB162E-B8D5-4E25-80F5-8CCE46521C77}"/>
                  </a:ext>
                </a:extLst>
              </p:cNvPr>
              <p:cNvSpPr txBox="1"/>
              <p:nvPr/>
            </p:nvSpPr>
            <p:spPr>
              <a:xfrm>
                <a:off x="5566554" y="1426577"/>
                <a:ext cx="5415772" cy="400110"/>
              </a:xfrm>
              <a:prstGeom prst="rect">
                <a:avLst/>
              </a:prstGeom>
              <a:noFill/>
            </p:spPr>
            <p:txBody>
              <a:bodyPr wrap="square" rtlCol="0">
                <a:spAutoFit/>
              </a:bodyPr>
              <a:lstStyle/>
              <a:p>
                <a:r>
                  <a:rPr lang="en-GB" sz="2000" b="1">
                    <a:solidFill>
                      <a:schemeClr val="bg1"/>
                    </a:solidFill>
                  </a:rPr>
                  <a:t>Planning a better network for you</a:t>
                </a:r>
              </a:p>
            </p:txBody>
          </p:sp>
        </p:grpSp>
        <p:cxnSp>
          <p:nvCxnSpPr>
            <p:cNvPr id="17" name="Straight Connector 16">
              <a:extLst>
                <a:ext uri="{FF2B5EF4-FFF2-40B4-BE49-F238E27FC236}">
                  <a16:creationId xmlns:a16="http://schemas.microsoft.com/office/drawing/2014/main" id="{ACA173A6-42CE-4ABA-9BB6-31274034C7E1}"/>
                </a:ext>
              </a:extLst>
            </p:cNvPr>
            <p:cNvCxnSpPr/>
            <p:nvPr/>
          </p:nvCxnSpPr>
          <p:spPr>
            <a:xfrm>
              <a:off x="1285875" y="2697034"/>
              <a:ext cx="8296275" cy="0"/>
            </a:xfrm>
            <a:prstGeom prst="line">
              <a:avLst/>
            </a:prstGeom>
            <a:ln w="254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pic>
        <p:nvPicPr>
          <p:cNvPr id="4" name="Picture 3">
            <a:extLst>
              <a:ext uri="{FF2B5EF4-FFF2-40B4-BE49-F238E27FC236}">
                <a16:creationId xmlns:a16="http://schemas.microsoft.com/office/drawing/2014/main" id="{EFBD73BF-DE7B-4C86-B1AE-1C55FD6C7127}"/>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b="13787"/>
          <a:stretch/>
        </p:blipFill>
        <p:spPr>
          <a:xfrm>
            <a:off x="6563925" y="2363175"/>
            <a:ext cx="1888993" cy="1628559"/>
          </a:xfrm>
          <a:prstGeom prst="rect">
            <a:avLst/>
          </a:prstGeom>
        </p:spPr>
      </p:pic>
      <p:pic>
        <p:nvPicPr>
          <p:cNvPr id="5" name="Picture 4">
            <a:extLst>
              <a:ext uri="{FF2B5EF4-FFF2-40B4-BE49-F238E27FC236}">
                <a16:creationId xmlns:a16="http://schemas.microsoft.com/office/drawing/2014/main" id="{90C661FA-38B9-4A18-BD1E-8DE81EC7D921}"/>
              </a:ext>
            </a:extLst>
          </p:cNvPr>
          <p:cNvPicPr>
            <a:picLocks noChangeAspect="1"/>
          </p:cNvPicPr>
          <p:nvPr userDrawn="1"/>
        </p:nvPicPr>
        <p:blipFill rotWithShape="1">
          <a:blip r:embed="rId5" cstate="screen">
            <a:extLst>
              <a:ext uri="{28A0092B-C50C-407E-A947-70E740481C1C}">
                <a14:useLocalDpi xmlns:a14="http://schemas.microsoft.com/office/drawing/2010/main"/>
              </a:ext>
            </a:extLst>
          </a:blip>
          <a:srcRect b="13787"/>
          <a:stretch/>
        </p:blipFill>
        <p:spPr>
          <a:xfrm>
            <a:off x="9194598" y="2365826"/>
            <a:ext cx="1888993" cy="1628559"/>
          </a:xfrm>
          <a:prstGeom prst="rect">
            <a:avLst/>
          </a:prstGeom>
        </p:spPr>
      </p:pic>
      <p:pic>
        <p:nvPicPr>
          <p:cNvPr id="6" name="Picture 5">
            <a:extLst>
              <a:ext uri="{FF2B5EF4-FFF2-40B4-BE49-F238E27FC236}">
                <a16:creationId xmlns:a16="http://schemas.microsoft.com/office/drawing/2014/main" id="{AA74EB1E-6E69-44EE-B188-18375C6C6EF3}"/>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b="13787"/>
          <a:stretch/>
        </p:blipFill>
        <p:spPr>
          <a:xfrm>
            <a:off x="3962723" y="2354005"/>
            <a:ext cx="1888993" cy="1628559"/>
          </a:xfrm>
          <a:prstGeom prst="rect">
            <a:avLst/>
          </a:prstGeom>
        </p:spPr>
      </p:pic>
      <p:pic>
        <p:nvPicPr>
          <p:cNvPr id="7" name="Picture 6">
            <a:extLst>
              <a:ext uri="{FF2B5EF4-FFF2-40B4-BE49-F238E27FC236}">
                <a16:creationId xmlns:a16="http://schemas.microsoft.com/office/drawing/2014/main" id="{1EBF828F-A892-4307-9CC2-DBE55CE5AD76}"/>
              </a:ext>
            </a:extLst>
          </p:cNvPr>
          <p:cNvPicPr>
            <a:picLocks noChangeAspect="1"/>
          </p:cNvPicPr>
          <p:nvPr userDrawn="1"/>
        </p:nvPicPr>
        <p:blipFill rotWithShape="1">
          <a:blip r:embed="rId7" cstate="screen">
            <a:extLst>
              <a:ext uri="{28A0092B-C50C-407E-A947-70E740481C1C}">
                <a14:useLocalDpi xmlns:a14="http://schemas.microsoft.com/office/drawing/2010/main"/>
              </a:ext>
            </a:extLst>
          </a:blip>
          <a:srcRect b="13787"/>
          <a:stretch/>
        </p:blipFill>
        <p:spPr>
          <a:xfrm>
            <a:off x="1392969" y="2363175"/>
            <a:ext cx="1888993" cy="1628559"/>
          </a:xfrm>
          <a:prstGeom prst="rect">
            <a:avLst/>
          </a:prstGeom>
        </p:spPr>
      </p:pic>
      <p:sp>
        <p:nvSpPr>
          <p:cNvPr id="21" name="Rectangle 2">
            <a:extLst>
              <a:ext uri="{FF2B5EF4-FFF2-40B4-BE49-F238E27FC236}">
                <a16:creationId xmlns:a16="http://schemas.microsoft.com/office/drawing/2014/main" id="{E5DCD58B-6652-4113-90D6-658B5B1DA8A4}"/>
              </a:ext>
            </a:extLst>
          </p:cNvPr>
          <p:cNvSpPr txBox="1">
            <a:spLocks noChangeArrowheads="1"/>
          </p:cNvSpPr>
          <p:nvPr userDrawn="1"/>
        </p:nvSpPr>
        <p:spPr>
          <a:xfrm>
            <a:off x="572770" y="4698013"/>
            <a:ext cx="10301654" cy="158247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altLang="en-US" sz="4800" b="1" i="0" u="none" strike="noStrike" kern="1200" cap="none" spc="0" normalizeH="0" baseline="0" noProof="0">
                <a:ln>
                  <a:noFill/>
                </a:ln>
                <a:solidFill>
                  <a:srgbClr val="005172"/>
                </a:solidFill>
                <a:effectLst/>
                <a:uLnTx/>
                <a:uFillTx/>
                <a:latin typeface="Calibri" panose="020F0502020204030204"/>
                <a:ea typeface="+mj-ea"/>
                <a:cs typeface="Arial" panose="020B0604020202020204" pitchFamily="34" charset="0"/>
              </a:rPr>
              <a:t>Research, Technology, Innovation</a:t>
            </a:r>
            <a:br>
              <a:rPr kumimoji="0" lang="en-GB" altLang="en-US" sz="4800" b="1" i="0" u="none" strike="noStrike" kern="1200" cap="none" spc="0" normalizeH="0" baseline="0" noProof="0">
                <a:ln>
                  <a:noFill/>
                </a:ln>
                <a:solidFill>
                  <a:srgbClr val="005172"/>
                </a:solidFill>
                <a:effectLst/>
                <a:uLnTx/>
                <a:uFillTx/>
                <a:latin typeface="Calibri" panose="020F0502020204030204"/>
                <a:ea typeface="+mj-ea"/>
                <a:cs typeface="Arial" panose="020B0604020202020204" pitchFamily="34" charset="0"/>
              </a:rPr>
            </a:br>
            <a:r>
              <a:rPr kumimoji="0" lang="en-GB" altLang="en-US" sz="2800" b="1" i="0" u="none" strike="noStrike" kern="1200" cap="none" spc="0" normalizeH="0" baseline="0" noProof="0">
                <a:ln>
                  <a:noFill/>
                </a:ln>
                <a:solidFill>
                  <a:srgbClr val="E35100">
                    <a:lumMod val="60000"/>
                    <a:lumOff val="40000"/>
                  </a:srgbClr>
                </a:solidFill>
                <a:effectLst/>
                <a:uLnTx/>
                <a:uFillTx/>
                <a:latin typeface="Calibri" panose="020F0502020204030204"/>
                <a:ea typeface="+mj-ea"/>
                <a:cs typeface="Arial" panose="020B0604020202020204" pitchFamily="34" charset="0"/>
              </a:rPr>
              <a:t>Dr Benjamin P Ford</a:t>
            </a:r>
            <a:br>
              <a:rPr kumimoji="0" lang="en-GB" altLang="en-US" sz="3200" b="0" i="0" u="none" strike="noStrike" kern="1200" cap="none" spc="0" normalizeH="0" baseline="0" noProof="0">
                <a:ln>
                  <a:noFill/>
                </a:ln>
                <a:solidFill>
                  <a:sysClr val="window" lastClr="FFFFFF"/>
                </a:solidFill>
                <a:effectLst/>
                <a:uLnTx/>
                <a:uFillTx/>
                <a:latin typeface="Calibri" panose="020F0502020204030204"/>
                <a:ea typeface="+mj-ea"/>
                <a:cs typeface="Arial" panose="020B0604020202020204" pitchFamily="34" charset="0"/>
              </a:rPr>
            </a:br>
            <a:endParaRPr kumimoji="0" lang="en-GB" altLang="en-US" sz="3200" b="0" i="0" u="none" strike="noStrike" kern="1200" cap="none" spc="0" normalizeH="0" baseline="0" noProof="0">
              <a:ln>
                <a:noFill/>
              </a:ln>
              <a:solidFill>
                <a:sysClr val="window" lastClr="FFFFFF"/>
              </a:solidFill>
              <a:effectLst/>
              <a:uLnTx/>
              <a:uFillTx/>
              <a:latin typeface="Calibri" panose="020F0502020204030204"/>
              <a:ea typeface="+mj-ea"/>
              <a:cs typeface="Arial" panose="020B0604020202020204" pitchFamily="34" charset="0"/>
            </a:endParaRPr>
          </a:p>
        </p:txBody>
      </p:sp>
      <p:pic>
        <p:nvPicPr>
          <p:cNvPr id="2" name="Picture 1">
            <a:extLst>
              <a:ext uri="{FF2B5EF4-FFF2-40B4-BE49-F238E27FC236}">
                <a16:creationId xmlns:a16="http://schemas.microsoft.com/office/drawing/2014/main" id="{3DD1A21E-E098-4779-8A6B-A5E0B5504BF2}"/>
              </a:ext>
            </a:extLst>
          </p:cNvPr>
          <p:cNvPicPr>
            <a:picLocks noChangeAspect="1"/>
          </p:cNvPicPr>
          <p:nvPr userDrawn="1"/>
        </p:nvPicPr>
        <p:blipFill>
          <a:blip r:embed="rId8"/>
          <a:stretch>
            <a:fillRect/>
          </a:stretch>
        </p:blipFill>
        <p:spPr>
          <a:xfrm>
            <a:off x="9676755" y="4963367"/>
            <a:ext cx="2332822" cy="1642219"/>
          </a:xfrm>
          <a:prstGeom prst="rect">
            <a:avLst/>
          </a:prstGeom>
        </p:spPr>
      </p:pic>
    </p:spTree>
    <p:extLst>
      <p:ext uri="{BB962C8B-B14F-4D97-AF65-F5344CB8AC3E}">
        <p14:creationId xmlns:p14="http://schemas.microsoft.com/office/powerpoint/2010/main" val="32361037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5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F812E16-FB1F-4E12-87CD-82DF31B12522}"/>
              </a:ext>
            </a:extLst>
          </p:cNvPr>
          <p:cNvSpPr/>
          <p:nvPr userDrawn="1"/>
        </p:nvSpPr>
        <p:spPr>
          <a:xfrm>
            <a:off x="0" y="2024263"/>
            <a:ext cx="12192000" cy="2253996"/>
          </a:xfrm>
          <a:prstGeom prst="rect">
            <a:avLst/>
          </a:prstGeom>
          <a:solidFill>
            <a:srgbClr val="F56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Rectangle 7">
            <a:extLst>
              <a:ext uri="{FF2B5EF4-FFF2-40B4-BE49-F238E27FC236}">
                <a16:creationId xmlns:a16="http://schemas.microsoft.com/office/drawing/2014/main" id="{E36FF6C7-163D-4C17-99BF-9131863D655F}"/>
              </a:ext>
            </a:extLst>
          </p:cNvPr>
          <p:cNvSpPr/>
          <p:nvPr userDrawn="1"/>
        </p:nvSpPr>
        <p:spPr>
          <a:xfrm>
            <a:off x="0" y="0"/>
            <a:ext cx="12192000" cy="2024262"/>
          </a:xfrm>
          <a:prstGeom prst="rect">
            <a:avLst/>
          </a:prstGeom>
          <a:solidFill>
            <a:srgbClr val="0051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9" name="Picture 8">
            <a:extLst>
              <a:ext uri="{FF2B5EF4-FFF2-40B4-BE49-F238E27FC236}">
                <a16:creationId xmlns:a16="http://schemas.microsoft.com/office/drawing/2014/main" id="{D98E5689-0B65-4A9F-85C0-F5E4D9939B42}"/>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grpSp>
        <p:nvGrpSpPr>
          <p:cNvPr id="15" name="Group 14">
            <a:extLst>
              <a:ext uri="{FF2B5EF4-FFF2-40B4-BE49-F238E27FC236}">
                <a16:creationId xmlns:a16="http://schemas.microsoft.com/office/drawing/2014/main" id="{76C49155-B661-436D-AB3B-6D168E6FFA7E}"/>
              </a:ext>
            </a:extLst>
          </p:cNvPr>
          <p:cNvGrpSpPr/>
          <p:nvPr userDrawn="1"/>
        </p:nvGrpSpPr>
        <p:grpSpPr>
          <a:xfrm>
            <a:off x="552450" y="649159"/>
            <a:ext cx="9934576" cy="869097"/>
            <a:chOff x="1219200" y="2697034"/>
            <a:chExt cx="9934576" cy="869097"/>
          </a:xfrm>
        </p:grpSpPr>
        <p:grpSp>
          <p:nvGrpSpPr>
            <p:cNvPr id="16" name="Group 15">
              <a:extLst>
                <a:ext uri="{FF2B5EF4-FFF2-40B4-BE49-F238E27FC236}">
                  <a16:creationId xmlns:a16="http://schemas.microsoft.com/office/drawing/2014/main" id="{81DAFD77-5A60-4188-8B4B-EDC8AAE8F037}"/>
                </a:ext>
              </a:extLst>
            </p:cNvPr>
            <p:cNvGrpSpPr/>
            <p:nvPr/>
          </p:nvGrpSpPr>
          <p:grpSpPr>
            <a:xfrm>
              <a:off x="1219200" y="2735134"/>
              <a:ext cx="9934576" cy="830997"/>
              <a:chOff x="1047750" y="1096834"/>
              <a:chExt cx="9934576" cy="830997"/>
            </a:xfrm>
          </p:grpSpPr>
          <p:sp>
            <p:nvSpPr>
              <p:cNvPr id="18" name="TextBox 17">
                <a:extLst>
                  <a:ext uri="{FF2B5EF4-FFF2-40B4-BE49-F238E27FC236}">
                    <a16:creationId xmlns:a16="http://schemas.microsoft.com/office/drawing/2014/main" id="{01C04586-8A4A-4EEA-9265-C7B83C6212A1}"/>
                  </a:ext>
                </a:extLst>
              </p:cNvPr>
              <p:cNvSpPr txBox="1"/>
              <p:nvPr/>
            </p:nvSpPr>
            <p:spPr>
              <a:xfrm>
                <a:off x="1047750" y="1096834"/>
                <a:ext cx="4886325" cy="830997"/>
              </a:xfrm>
              <a:prstGeom prst="rect">
                <a:avLst/>
              </a:prstGeom>
              <a:noFill/>
            </p:spPr>
            <p:txBody>
              <a:bodyPr wrap="square" rtlCol="0">
                <a:spAutoFit/>
              </a:bodyPr>
              <a:lstStyle/>
              <a:p>
                <a:r>
                  <a:rPr lang="en-GB" sz="4800" b="1" i="1">
                    <a:solidFill>
                      <a:schemeClr val="bg1"/>
                    </a:solidFill>
                  </a:rPr>
                  <a:t>System Operator</a:t>
                </a:r>
              </a:p>
            </p:txBody>
          </p:sp>
          <p:sp>
            <p:nvSpPr>
              <p:cNvPr id="19" name="TextBox 18">
                <a:extLst>
                  <a:ext uri="{FF2B5EF4-FFF2-40B4-BE49-F238E27FC236}">
                    <a16:creationId xmlns:a16="http://schemas.microsoft.com/office/drawing/2014/main" id="{81BB162E-B8D5-4E25-80F5-8CCE46521C77}"/>
                  </a:ext>
                </a:extLst>
              </p:cNvPr>
              <p:cNvSpPr txBox="1"/>
              <p:nvPr/>
            </p:nvSpPr>
            <p:spPr>
              <a:xfrm>
                <a:off x="5566554" y="1426577"/>
                <a:ext cx="5415772" cy="400110"/>
              </a:xfrm>
              <a:prstGeom prst="rect">
                <a:avLst/>
              </a:prstGeom>
              <a:noFill/>
            </p:spPr>
            <p:txBody>
              <a:bodyPr wrap="square" rtlCol="0">
                <a:spAutoFit/>
              </a:bodyPr>
              <a:lstStyle/>
              <a:p>
                <a:r>
                  <a:rPr lang="en-GB" sz="2000" b="1">
                    <a:solidFill>
                      <a:schemeClr val="bg1"/>
                    </a:solidFill>
                  </a:rPr>
                  <a:t>Planning a better network for you</a:t>
                </a:r>
              </a:p>
            </p:txBody>
          </p:sp>
        </p:grpSp>
        <p:cxnSp>
          <p:nvCxnSpPr>
            <p:cNvPr id="17" name="Straight Connector 16">
              <a:extLst>
                <a:ext uri="{FF2B5EF4-FFF2-40B4-BE49-F238E27FC236}">
                  <a16:creationId xmlns:a16="http://schemas.microsoft.com/office/drawing/2014/main" id="{ACA173A6-42CE-4ABA-9BB6-31274034C7E1}"/>
                </a:ext>
              </a:extLst>
            </p:cNvPr>
            <p:cNvCxnSpPr/>
            <p:nvPr/>
          </p:nvCxnSpPr>
          <p:spPr>
            <a:xfrm>
              <a:off x="1285875" y="2697034"/>
              <a:ext cx="8296275" cy="0"/>
            </a:xfrm>
            <a:prstGeom prst="line">
              <a:avLst/>
            </a:prstGeom>
            <a:ln w="254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pic>
        <p:nvPicPr>
          <p:cNvPr id="4" name="Picture 3">
            <a:extLst>
              <a:ext uri="{FF2B5EF4-FFF2-40B4-BE49-F238E27FC236}">
                <a16:creationId xmlns:a16="http://schemas.microsoft.com/office/drawing/2014/main" id="{EFBD73BF-DE7B-4C86-B1AE-1C55FD6C7127}"/>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b="13787"/>
          <a:stretch/>
        </p:blipFill>
        <p:spPr>
          <a:xfrm>
            <a:off x="6563925" y="2363175"/>
            <a:ext cx="1888993" cy="1628559"/>
          </a:xfrm>
          <a:prstGeom prst="rect">
            <a:avLst/>
          </a:prstGeom>
        </p:spPr>
      </p:pic>
      <p:pic>
        <p:nvPicPr>
          <p:cNvPr id="5" name="Picture 4">
            <a:extLst>
              <a:ext uri="{FF2B5EF4-FFF2-40B4-BE49-F238E27FC236}">
                <a16:creationId xmlns:a16="http://schemas.microsoft.com/office/drawing/2014/main" id="{90C661FA-38B9-4A18-BD1E-8DE81EC7D921}"/>
              </a:ext>
            </a:extLst>
          </p:cNvPr>
          <p:cNvPicPr>
            <a:picLocks noChangeAspect="1"/>
          </p:cNvPicPr>
          <p:nvPr userDrawn="1"/>
        </p:nvPicPr>
        <p:blipFill rotWithShape="1">
          <a:blip r:embed="rId5" cstate="screen">
            <a:extLst>
              <a:ext uri="{28A0092B-C50C-407E-A947-70E740481C1C}">
                <a14:useLocalDpi xmlns:a14="http://schemas.microsoft.com/office/drawing/2010/main"/>
              </a:ext>
            </a:extLst>
          </a:blip>
          <a:srcRect b="13787"/>
          <a:stretch/>
        </p:blipFill>
        <p:spPr>
          <a:xfrm>
            <a:off x="9194598" y="2365826"/>
            <a:ext cx="1888993" cy="1628559"/>
          </a:xfrm>
          <a:prstGeom prst="rect">
            <a:avLst/>
          </a:prstGeom>
        </p:spPr>
      </p:pic>
      <p:pic>
        <p:nvPicPr>
          <p:cNvPr id="6" name="Picture 5">
            <a:extLst>
              <a:ext uri="{FF2B5EF4-FFF2-40B4-BE49-F238E27FC236}">
                <a16:creationId xmlns:a16="http://schemas.microsoft.com/office/drawing/2014/main" id="{AA74EB1E-6E69-44EE-B188-18375C6C6EF3}"/>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b="13787"/>
          <a:stretch/>
        </p:blipFill>
        <p:spPr>
          <a:xfrm>
            <a:off x="3962723" y="2354005"/>
            <a:ext cx="1888993" cy="1628559"/>
          </a:xfrm>
          <a:prstGeom prst="rect">
            <a:avLst/>
          </a:prstGeom>
        </p:spPr>
      </p:pic>
      <p:pic>
        <p:nvPicPr>
          <p:cNvPr id="7" name="Picture 6">
            <a:extLst>
              <a:ext uri="{FF2B5EF4-FFF2-40B4-BE49-F238E27FC236}">
                <a16:creationId xmlns:a16="http://schemas.microsoft.com/office/drawing/2014/main" id="{1EBF828F-A892-4307-9CC2-DBE55CE5AD76}"/>
              </a:ext>
            </a:extLst>
          </p:cNvPr>
          <p:cNvPicPr>
            <a:picLocks noChangeAspect="1"/>
          </p:cNvPicPr>
          <p:nvPr userDrawn="1"/>
        </p:nvPicPr>
        <p:blipFill rotWithShape="1">
          <a:blip r:embed="rId7" cstate="screen">
            <a:extLst>
              <a:ext uri="{28A0092B-C50C-407E-A947-70E740481C1C}">
                <a14:useLocalDpi xmlns:a14="http://schemas.microsoft.com/office/drawing/2010/main"/>
              </a:ext>
            </a:extLst>
          </a:blip>
          <a:srcRect b="13787"/>
          <a:stretch/>
        </p:blipFill>
        <p:spPr>
          <a:xfrm>
            <a:off x="1392969" y="2363175"/>
            <a:ext cx="1888993" cy="1628559"/>
          </a:xfrm>
          <a:prstGeom prst="rect">
            <a:avLst/>
          </a:prstGeom>
        </p:spPr>
      </p:pic>
      <p:sp>
        <p:nvSpPr>
          <p:cNvPr id="21" name="Rectangle 2">
            <a:extLst>
              <a:ext uri="{FF2B5EF4-FFF2-40B4-BE49-F238E27FC236}">
                <a16:creationId xmlns:a16="http://schemas.microsoft.com/office/drawing/2014/main" id="{E5DCD58B-6652-4113-90D6-658B5B1DA8A4}"/>
              </a:ext>
            </a:extLst>
          </p:cNvPr>
          <p:cNvSpPr txBox="1">
            <a:spLocks noChangeArrowheads="1"/>
          </p:cNvSpPr>
          <p:nvPr userDrawn="1"/>
        </p:nvSpPr>
        <p:spPr>
          <a:xfrm>
            <a:off x="524414" y="6025635"/>
            <a:ext cx="10301654" cy="590576"/>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altLang="en-US" sz="2400" b="1" i="0" u="none" strike="noStrike" kern="1200" cap="none" spc="0" normalizeH="0" baseline="0" noProof="0">
                <a:ln>
                  <a:noFill/>
                </a:ln>
                <a:solidFill>
                  <a:srgbClr val="E35100">
                    <a:lumMod val="60000"/>
                    <a:lumOff val="40000"/>
                  </a:srgbClr>
                </a:solidFill>
                <a:effectLst/>
                <a:uLnTx/>
                <a:uFillTx/>
                <a:latin typeface="Calibri" panose="020F0502020204030204"/>
                <a:ea typeface="+mj-ea"/>
                <a:cs typeface="Arial" panose="020B0604020202020204" pitchFamily="34" charset="0"/>
              </a:rPr>
              <a:t>Dr Benjamin P Ford</a:t>
            </a:r>
            <a:br>
              <a:rPr kumimoji="0" lang="en-GB" altLang="en-US" sz="3200" b="0" i="0" u="none" strike="noStrike" kern="1200" cap="none" spc="0" normalizeH="0" baseline="0" noProof="0">
                <a:ln>
                  <a:noFill/>
                </a:ln>
                <a:solidFill>
                  <a:sysClr val="window" lastClr="FFFFFF"/>
                </a:solidFill>
                <a:effectLst/>
                <a:uLnTx/>
                <a:uFillTx/>
                <a:latin typeface="Calibri" panose="020F0502020204030204"/>
                <a:ea typeface="+mj-ea"/>
                <a:cs typeface="Arial" panose="020B0604020202020204" pitchFamily="34" charset="0"/>
              </a:rPr>
            </a:br>
            <a:r>
              <a:rPr kumimoji="0" lang="en-GB" altLang="en-US" sz="2000" b="1" i="0" u="none" strike="noStrike" kern="1200" cap="none" spc="0" normalizeH="0" baseline="0" noProof="0">
                <a:ln>
                  <a:noFill/>
                </a:ln>
                <a:solidFill>
                  <a:srgbClr val="005172"/>
                </a:solidFill>
                <a:effectLst/>
                <a:uLnTx/>
                <a:uFillTx/>
                <a:latin typeface="Calibri" panose="020F0502020204030204"/>
                <a:ea typeface="+mj-ea"/>
                <a:cs typeface="Arial" panose="020B0604020202020204" pitchFamily="34" charset="0"/>
              </a:rPr>
              <a:t>Systems Operator Research Technology &amp; Innovation</a:t>
            </a:r>
            <a:endParaRPr kumimoji="0" lang="en-GB" altLang="en-US" sz="2000" b="0" i="0" u="none" strike="noStrike" kern="1200" cap="none" spc="0" normalizeH="0" baseline="0" noProof="0">
              <a:ln>
                <a:noFill/>
              </a:ln>
              <a:solidFill>
                <a:sysClr val="window" lastClr="FFFFFF"/>
              </a:solidFill>
              <a:effectLst/>
              <a:uLnTx/>
              <a:uFillTx/>
              <a:latin typeface="Calibri" panose="020F0502020204030204"/>
              <a:ea typeface="+mj-ea"/>
              <a:cs typeface="Arial" panose="020B0604020202020204" pitchFamily="34" charset="0"/>
            </a:endParaRPr>
          </a:p>
        </p:txBody>
      </p:sp>
      <p:pic>
        <p:nvPicPr>
          <p:cNvPr id="2" name="Picture 1">
            <a:extLst>
              <a:ext uri="{FF2B5EF4-FFF2-40B4-BE49-F238E27FC236}">
                <a16:creationId xmlns:a16="http://schemas.microsoft.com/office/drawing/2014/main" id="{3DD1A21E-E098-4779-8A6B-A5E0B5504BF2}"/>
              </a:ext>
            </a:extLst>
          </p:cNvPr>
          <p:cNvPicPr>
            <a:picLocks noChangeAspect="1"/>
          </p:cNvPicPr>
          <p:nvPr userDrawn="1"/>
        </p:nvPicPr>
        <p:blipFill>
          <a:blip r:embed="rId8"/>
          <a:stretch>
            <a:fillRect/>
          </a:stretch>
        </p:blipFill>
        <p:spPr>
          <a:xfrm>
            <a:off x="10095160" y="5257910"/>
            <a:ext cx="1914416" cy="1347676"/>
          </a:xfrm>
          <a:prstGeom prst="rect">
            <a:avLst/>
          </a:prstGeom>
        </p:spPr>
      </p:pic>
      <p:sp>
        <p:nvSpPr>
          <p:cNvPr id="11" name="Text Placeholder 10">
            <a:extLst>
              <a:ext uri="{FF2B5EF4-FFF2-40B4-BE49-F238E27FC236}">
                <a16:creationId xmlns:a16="http://schemas.microsoft.com/office/drawing/2014/main" id="{319A0D82-F93C-42E9-B811-FD286F2FC4C0}"/>
              </a:ext>
            </a:extLst>
          </p:cNvPr>
          <p:cNvSpPr>
            <a:spLocks noGrp="1"/>
          </p:cNvSpPr>
          <p:nvPr>
            <p:ph type="body" sz="quarter" idx="10"/>
          </p:nvPr>
        </p:nvSpPr>
        <p:spPr>
          <a:xfrm>
            <a:off x="499698" y="4506549"/>
            <a:ext cx="9672638" cy="719328"/>
          </a:xfrm>
          <a:prstGeom prst="rect">
            <a:avLst/>
          </a:prstGeom>
        </p:spPr>
        <p:txBody>
          <a:bodyPr/>
          <a:lstStyle>
            <a:lvl1pPr marL="0" indent="0">
              <a:buFontTx/>
              <a:buNone/>
              <a:defRPr sz="4800">
                <a:solidFill>
                  <a:srgbClr val="005172"/>
                </a:solidFill>
              </a:defRPr>
            </a:lvl1pPr>
            <a:lvl2pPr marL="457200" indent="0" algn="l">
              <a:buFontTx/>
              <a:buNone/>
              <a:defRPr sz="3200"/>
            </a:lvl2pPr>
            <a:lvl3pPr marL="914400" indent="0">
              <a:buNone/>
              <a:defRPr/>
            </a:lvl3pPr>
          </a:lstStyle>
          <a:p>
            <a:pPr lvl="0"/>
            <a:r>
              <a:rPr lang="en-US"/>
              <a:t>Click to edit Master text styles</a:t>
            </a:r>
          </a:p>
        </p:txBody>
      </p:sp>
      <p:sp>
        <p:nvSpPr>
          <p:cNvPr id="20" name="Text Placeholder 10">
            <a:extLst>
              <a:ext uri="{FF2B5EF4-FFF2-40B4-BE49-F238E27FC236}">
                <a16:creationId xmlns:a16="http://schemas.microsoft.com/office/drawing/2014/main" id="{80F5BD94-0266-482B-A1ED-92DD35716191}"/>
              </a:ext>
            </a:extLst>
          </p:cNvPr>
          <p:cNvSpPr>
            <a:spLocks noGrp="1"/>
          </p:cNvSpPr>
          <p:nvPr>
            <p:ph type="body" sz="quarter" idx="11"/>
          </p:nvPr>
        </p:nvSpPr>
        <p:spPr>
          <a:xfrm>
            <a:off x="517478" y="5169235"/>
            <a:ext cx="9672638" cy="719328"/>
          </a:xfrm>
          <a:prstGeom prst="rect">
            <a:avLst/>
          </a:prstGeom>
        </p:spPr>
        <p:txBody>
          <a:bodyPr/>
          <a:lstStyle>
            <a:lvl1pPr marL="0" indent="0">
              <a:buFontTx/>
              <a:buNone/>
              <a:defRPr sz="3200">
                <a:solidFill>
                  <a:schemeClr val="tx1"/>
                </a:solidFill>
              </a:defRPr>
            </a:lvl1pPr>
            <a:lvl2pPr marL="457200" indent="0" algn="l">
              <a:buFontTx/>
              <a:buNone/>
              <a:defRPr sz="3200"/>
            </a:lvl2pPr>
            <a:lvl3pPr marL="914400" indent="0">
              <a:buNone/>
              <a:defRPr/>
            </a:lvl3pPr>
          </a:lstStyle>
          <a:p>
            <a:pPr lvl="0"/>
            <a:r>
              <a:rPr lang="en-US"/>
              <a:t>Click to edit Master text styles</a:t>
            </a:r>
          </a:p>
        </p:txBody>
      </p:sp>
    </p:spTree>
    <p:extLst>
      <p:ext uri="{BB962C8B-B14F-4D97-AF65-F5344CB8AC3E}">
        <p14:creationId xmlns:p14="http://schemas.microsoft.com/office/powerpoint/2010/main" val="71556298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9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F812E16-FB1F-4E12-87CD-82DF31B12522}"/>
              </a:ext>
            </a:extLst>
          </p:cNvPr>
          <p:cNvSpPr/>
          <p:nvPr userDrawn="1"/>
        </p:nvSpPr>
        <p:spPr>
          <a:xfrm>
            <a:off x="-2" y="2026383"/>
            <a:ext cx="11643667" cy="2251875"/>
          </a:xfrm>
          <a:custGeom>
            <a:avLst/>
            <a:gdLst>
              <a:gd name="connsiteX0" fmla="*/ 0 w 11092269"/>
              <a:gd name="connsiteY0" fmla="*/ 0 h 2251875"/>
              <a:gd name="connsiteX1" fmla="*/ 11092269 w 11092269"/>
              <a:gd name="connsiteY1" fmla="*/ 0 h 2251875"/>
              <a:gd name="connsiteX2" fmla="*/ 11092269 w 11092269"/>
              <a:gd name="connsiteY2" fmla="*/ 2251875 h 2251875"/>
              <a:gd name="connsiteX3" fmla="*/ 0 w 11092269"/>
              <a:gd name="connsiteY3" fmla="*/ 2251875 h 2251875"/>
              <a:gd name="connsiteX4" fmla="*/ 0 w 11092269"/>
              <a:gd name="connsiteY4" fmla="*/ 0 h 2251875"/>
              <a:gd name="connsiteX0" fmla="*/ 0 w 11551767"/>
              <a:gd name="connsiteY0" fmla="*/ 0 h 2251875"/>
              <a:gd name="connsiteX1" fmla="*/ 11551767 w 11551767"/>
              <a:gd name="connsiteY1" fmla="*/ 0 h 2251875"/>
              <a:gd name="connsiteX2" fmla="*/ 11092269 w 11551767"/>
              <a:gd name="connsiteY2" fmla="*/ 2251875 h 2251875"/>
              <a:gd name="connsiteX3" fmla="*/ 0 w 11551767"/>
              <a:gd name="connsiteY3" fmla="*/ 2251875 h 2251875"/>
              <a:gd name="connsiteX4" fmla="*/ 0 w 11551767"/>
              <a:gd name="connsiteY4" fmla="*/ 0 h 2251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767" h="2251875">
                <a:moveTo>
                  <a:pt x="0" y="0"/>
                </a:moveTo>
                <a:lnTo>
                  <a:pt x="11551767" y="0"/>
                </a:lnTo>
                <a:lnTo>
                  <a:pt x="11092269" y="2251875"/>
                </a:lnTo>
                <a:lnTo>
                  <a:pt x="0" y="2251875"/>
                </a:lnTo>
                <a:lnTo>
                  <a:pt x="0" y="0"/>
                </a:lnTo>
                <a:close/>
              </a:path>
            </a:pathLst>
          </a:custGeom>
          <a:solidFill>
            <a:srgbClr val="F56F1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Text Placeholder 10">
            <a:extLst>
              <a:ext uri="{FF2B5EF4-FFF2-40B4-BE49-F238E27FC236}">
                <a16:creationId xmlns:a16="http://schemas.microsoft.com/office/drawing/2014/main" id="{319A0D82-F93C-42E9-B811-FD286F2FC4C0}"/>
              </a:ext>
            </a:extLst>
          </p:cNvPr>
          <p:cNvSpPr>
            <a:spLocks noGrp="1"/>
          </p:cNvSpPr>
          <p:nvPr>
            <p:ph type="body" sz="quarter" idx="10"/>
          </p:nvPr>
        </p:nvSpPr>
        <p:spPr>
          <a:xfrm>
            <a:off x="499698" y="4506549"/>
            <a:ext cx="9690418" cy="719328"/>
          </a:xfrm>
          <a:prstGeom prst="rect">
            <a:avLst/>
          </a:prstGeom>
        </p:spPr>
        <p:txBody>
          <a:bodyPr/>
          <a:lstStyle>
            <a:lvl1pPr marL="0" indent="0">
              <a:buFontTx/>
              <a:buNone/>
              <a:defRPr sz="4800">
                <a:solidFill>
                  <a:srgbClr val="005172"/>
                </a:solidFill>
              </a:defRPr>
            </a:lvl1pPr>
            <a:lvl2pPr marL="457200" indent="0" algn="l">
              <a:buFontTx/>
              <a:buNone/>
              <a:defRPr sz="3200"/>
            </a:lvl2pPr>
            <a:lvl3pPr marL="914400" indent="0">
              <a:buNone/>
              <a:defRPr/>
            </a:lvl3pPr>
          </a:lstStyle>
          <a:p>
            <a:pPr lvl="0"/>
            <a:r>
              <a:rPr lang="en-US"/>
              <a:t>Click to edit Master text styles</a:t>
            </a:r>
          </a:p>
        </p:txBody>
      </p:sp>
      <p:sp>
        <p:nvSpPr>
          <p:cNvPr id="20" name="Text Placeholder 10">
            <a:extLst>
              <a:ext uri="{FF2B5EF4-FFF2-40B4-BE49-F238E27FC236}">
                <a16:creationId xmlns:a16="http://schemas.microsoft.com/office/drawing/2014/main" id="{80F5BD94-0266-482B-A1ED-92DD35716191}"/>
              </a:ext>
            </a:extLst>
          </p:cNvPr>
          <p:cNvSpPr>
            <a:spLocks noGrp="1"/>
          </p:cNvSpPr>
          <p:nvPr>
            <p:ph type="body" sz="quarter" idx="11"/>
          </p:nvPr>
        </p:nvSpPr>
        <p:spPr>
          <a:xfrm>
            <a:off x="517478" y="5169235"/>
            <a:ext cx="9672638" cy="719328"/>
          </a:xfrm>
          <a:prstGeom prst="rect">
            <a:avLst/>
          </a:prstGeom>
        </p:spPr>
        <p:txBody>
          <a:bodyPr/>
          <a:lstStyle>
            <a:lvl1pPr marL="0" indent="0">
              <a:buFontTx/>
              <a:buNone/>
              <a:defRPr sz="3200">
                <a:solidFill>
                  <a:schemeClr val="tx1"/>
                </a:solidFill>
              </a:defRPr>
            </a:lvl1pPr>
            <a:lvl2pPr marL="457200" indent="0" algn="l">
              <a:buFontTx/>
              <a:buNone/>
              <a:defRPr sz="3200"/>
            </a:lvl2pPr>
            <a:lvl3pPr marL="914400" indent="0">
              <a:buNone/>
              <a:defRPr/>
            </a:lvl3pPr>
          </a:lstStyle>
          <a:p>
            <a:pPr lvl="0"/>
            <a:r>
              <a:rPr lang="en-US"/>
              <a:t>Click to edit Master text styles</a:t>
            </a:r>
          </a:p>
        </p:txBody>
      </p:sp>
      <p:sp>
        <p:nvSpPr>
          <p:cNvPr id="22" name="TextBox 21">
            <a:extLst>
              <a:ext uri="{FF2B5EF4-FFF2-40B4-BE49-F238E27FC236}">
                <a16:creationId xmlns:a16="http://schemas.microsoft.com/office/drawing/2014/main" id="{634DE918-9FE6-45B7-A63D-127F2A36F445}"/>
              </a:ext>
            </a:extLst>
          </p:cNvPr>
          <p:cNvSpPr txBox="1"/>
          <p:nvPr userDrawn="1"/>
        </p:nvSpPr>
        <p:spPr>
          <a:xfrm>
            <a:off x="1252464" y="6156960"/>
            <a:ext cx="10116576" cy="553998"/>
          </a:xfrm>
          <a:prstGeom prst="rect">
            <a:avLst/>
          </a:prstGeom>
          <a:noFill/>
        </p:spPr>
        <p:txBody>
          <a:bodyPr wrap="square" rtlCol="0">
            <a:spAutoFit/>
          </a:bodyPr>
          <a:lstStyle/>
          <a:p>
            <a:r>
              <a:rPr lang="en-GB" sz="3000" b="1" i="1">
                <a:solidFill>
                  <a:srgbClr val="005172"/>
                </a:solidFill>
                <a:latin typeface="Arial Narrow" panose="020B0606020202030204" pitchFamily="34" charset="0"/>
                <a:cs typeface="Arial" panose="020B0604020202020204" pitchFamily="34" charset="0"/>
              </a:rPr>
              <a:t>Systems Operator </a:t>
            </a:r>
            <a:r>
              <a:rPr lang="en-GB" sz="2400" b="0" i="1">
                <a:solidFill>
                  <a:srgbClr val="F07E23"/>
                </a:solidFill>
                <a:latin typeface="Arial Narrow" panose="020B0606020202030204" pitchFamily="34" charset="0"/>
                <a:cs typeface="Arial" panose="020B0604020202020204" pitchFamily="34" charset="0"/>
              </a:rPr>
              <a:t>Research Technology Innovation</a:t>
            </a:r>
          </a:p>
        </p:txBody>
      </p:sp>
      <p:cxnSp>
        <p:nvCxnSpPr>
          <p:cNvPr id="23" name="Straight Connector 22">
            <a:extLst>
              <a:ext uri="{FF2B5EF4-FFF2-40B4-BE49-F238E27FC236}">
                <a16:creationId xmlns:a16="http://schemas.microsoft.com/office/drawing/2014/main" id="{43AD310D-4842-4F1D-8EB2-45A57C5930ED}"/>
              </a:ext>
            </a:extLst>
          </p:cNvPr>
          <p:cNvCxnSpPr>
            <a:cxnSpLocks/>
          </p:cNvCxnSpPr>
          <p:nvPr userDrawn="1"/>
        </p:nvCxnSpPr>
        <p:spPr>
          <a:xfrm>
            <a:off x="1252464" y="6045121"/>
            <a:ext cx="6641856" cy="0"/>
          </a:xfrm>
          <a:prstGeom prst="line">
            <a:avLst/>
          </a:prstGeom>
          <a:ln w="50800" cap="flat">
            <a:solidFill>
              <a:srgbClr val="005172"/>
            </a:solidFill>
            <a:tailEnd type="ova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257465E0-27B9-4B33-9E5F-D152735159EA}"/>
              </a:ext>
            </a:extLst>
          </p:cNvPr>
          <p:cNvGrpSpPr/>
          <p:nvPr userDrawn="1"/>
        </p:nvGrpSpPr>
        <p:grpSpPr>
          <a:xfrm>
            <a:off x="44084" y="6045121"/>
            <a:ext cx="1109981" cy="751434"/>
            <a:chOff x="7897888" y="2592954"/>
            <a:chExt cx="1109981" cy="751434"/>
          </a:xfrm>
        </p:grpSpPr>
        <p:grpSp>
          <p:nvGrpSpPr>
            <p:cNvPr id="25" name="Group 24">
              <a:extLst>
                <a:ext uri="{FF2B5EF4-FFF2-40B4-BE49-F238E27FC236}">
                  <a16:creationId xmlns:a16="http://schemas.microsoft.com/office/drawing/2014/main" id="{AB570A0F-3C05-46BE-8995-999AA4C95974}"/>
                </a:ext>
              </a:extLst>
            </p:cNvPr>
            <p:cNvGrpSpPr/>
            <p:nvPr userDrawn="1"/>
          </p:nvGrpSpPr>
          <p:grpSpPr>
            <a:xfrm>
              <a:off x="7897888" y="2592954"/>
              <a:ext cx="1086511" cy="750726"/>
              <a:chOff x="5078895" y="2722218"/>
              <a:chExt cx="1276846" cy="1442278"/>
            </a:xfrm>
          </p:grpSpPr>
          <p:sp>
            <p:nvSpPr>
              <p:cNvPr id="28" name="Freeform: Shape 27">
                <a:extLst>
                  <a:ext uri="{FF2B5EF4-FFF2-40B4-BE49-F238E27FC236}">
                    <a16:creationId xmlns:a16="http://schemas.microsoft.com/office/drawing/2014/main" id="{BEF411B8-799E-4CC3-935C-4492592740F4}"/>
                  </a:ext>
                </a:extLst>
              </p:cNvPr>
              <p:cNvSpPr/>
              <p:nvPr userDrawn="1"/>
            </p:nvSpPr>
            <p:spPr>
              <a:xfrm>
                <a:off x="5078895" y="3443357"/>
                <a:ext cx="638424"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Shape 28">
                <a:extLst>
                  <a:ext uri="{FF2B5EF4-FFF2-40B4-BE49-F238E27FC236}">
                    <a16:creationId xmlns:a16="http://schemas.microsoft.com/office/drawing/2014/main" id="{884B54E7-0A55-48CA-8DC6-D2F9AC9BCF52}"/>
                  </a:ext>
                </a:extLst>
              </p:cNvPr>
              <p:cNvSpPr/>
              <p:nvPr userDrawn="1"/>
            </p:nvSpPr>
            <p:spPr>
              <a:xfrm rot="10800000">
                <a:off x="5717318" y="2722218"/>
                <a:ext cx="638423"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 name="TextBox 25">
              <a:extLst>
                <a:ext uri="{FF2B5EF4-FFF2-40B4-BE49-F238E27FC236}">
                  <a16:creationId xmlns:a16="http://schemas.microsoft.com/office/drawing/2014/main" id="{73BCA08A-3518-424E-B1BD-E2DD17BD28F3}"/>
                </a:ext>
              </a:extLst>
            </p:cNvPr>
            <p:cNvSpPr txBox="1"/>
            <p:nvPr userDrawn="1"/>
          </p:nvSpPr>
          <p:spPr>
            <a:xfrm>
              <a:off x="8513759" y="2966002"/>
              <a:ext cx="494110" cy="323165"/>
            </a:xfrm>
            <a:prstGeom prst="rect">
              <a:avLst/>
            </a:prstGeom>
            <a:noFill/>
          </p:spPr>
          <p:txBody>
            <a:bodyPr wrap="none" rtlCol="0">
              <a:spAutoFit/>
            </a:bodyPr>
            <a:lstStyle/>
            <a:p>
              <a:r>
                <a:rPr lang="en-GB" sz="1500">
                  <a:solidFill>
                    <a:srgbClr val="F07E23"/>
                  </a:solidFill>
                  <a:latin typeface="Arial Rounded MT Bold" panose="020F0704030504030204" pitchFamily="34" charset="0"/>
                  <a:cs typeface="Arial" panose="020B0604020202020204" pitchFamily="34" charset="0"/>
                </a:rPr>
                <a:t>RTI</a:t>
              </a:r>
            </a:p>
          </p:txBody>
        </p:sp>
        <p:sp>
          <p:nvSpPr>
            <p:cNvPr id="27" name="Oval 26">
              <a:extLst>
                <a:ext uri="{FF2B5EF4-FFF2-40B4-BE49-F238E27FC236}">
                  <a16:creationId xmlns:a16="http://schemas.microsoft.com/office/drawing/2014/main" id="{3E7B1D11-7188-469D-B3C4-FAB4D1D61325}"/>
                </a:ext>
              </a:extLst>
            </p:cNvPr>
            <p:cNvSpPr/>
            <p:nvPr userDrawn="1"/>
          </p:nvSpPr>
          <p:spPr>
            <a:xfrm>
              <a:off x="8539543" y="2910820"/>
              <a:ext cx="444444" cy="433568"/>
            </a:xfrm>
            <a:prstGeom prst="ellipse">
              <a:avLst/>
            </a:prstGeom>
            <a:noFill/>
            <a:ln w="73025">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a:extLst>
              <a:ext uri="{FF2B5EF4-FFF2-40B4-BE49-F238E27FC236}">
                <a16:creationId xmlns:a16="http://schemas.microsoft.com/office/drawing/2014/main" id="{38BC29A8-5244-4EE7-8DD2-F3A5691CBE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43859" y="0"/>
            <a:ext cx="2048141" cy="940342"/>
          </a:xfrm>
          <a:prstGeom prst="rect">
            <a:avLst/>
          </a:prstGeom>
        </p:spPr>
      </p:pic>
      <p:sp>
        <p:nvSpPr>
          <p:cNvPr id="31" name="Content Placeholder 41">
            <a:extLst>
              <a:ext uri="{FF2B5EF4-FFF2-40B4-BE49-F238E27FC236}">
                <a16:creationId xmlns:a16="http://schemas.microsoft.com/office/drawing/2014/main" id="{E13DD60F-7D52-46CE-AEA9-08F811E33900}"/>
              </a:ext>
            </a:extLst>
          </p:cNvPr>
          <p:cNvSpPr>
            <a:spLocks noGrp="1"/>
          </p:cNvSpPr>
          <p:nvPr>
            <p:ph sz="quarter" idx="12"/>
          </p:nvPr>
        </p:nvSpPr>
        <p:spPr>
          <a:xfrm>
            <a:off x="499697" y="437516"/>
            <a:ext cx="9690419" cy="3693670"/>
          </a:xfrm>
          <a:prstGeom prst="rect">
            <a:avLst/>
          </a:prstGeom>
        </p:spPr>
        <p:txBody>
          <a:bodyPr lIns="0" tIns="0" rIns="0" bIns="0"/>
          <a:lstStyle>
            <a:lvl1pPr marL="0" indent="0">
              <a:buNone/>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endParaRPr lang="en-GB"/>
          </a:p>
        </p:txBody>
      </p:sp>
    </p:spTree>
    <p:extLst>
      <p:ext uri="{BB962C8B-B14F-4D97-AF65-F5344CB8AC3E}">
        <p14:creationId xmlns:p14="http://schemas.microsoft.com/office/powerpoint/2010/main" val="18610976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10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F812E16-FB1F-4E12-87CD-82DF31B12522}"/>
              </a:ext>
            </a:extLst>
          </p:cNvPr>
          <p:cNvSpPr/>
          <p:nvPr userDrawn="1"/>
        </p:nvSpPr>
        <p:spPr>
          <a:xfrm>
            <a:off x="0" y="2026383"/>
            <a:ext cx="12211265" cy="2251875"/>
          </a:xfrm>
          <a:custGeom>
            <a:avLst/>
            <a:gdLst>
              <a:gd name="connsiteX0" fmla="*/ 0 w 11092269"/>
              <a:gd name="connsiteY0" fmla="*/ 0 h 2251875"/>
              <a:gd name="connsiteX1" fmla="*/ 11092269 w 11092269"/>
              <a:gd name="connsiteY1" fmla="*/ 0 h 2251875"/>
              <a:gd name="connsiteX2" fmla="*/ 11092269 w 11092269"/>
              <a:gd name="connsiteY2" fmla="*/ 2251875 h 2251875"/>
              <a:gd name="connsiteX3" fmla="*/ 0 w 11092269"/>
              <a:gd name="connsiteY3" fmla="*/ 2251875 h 2251875"/>
              <a:gd name="connsiteX4" fmla="*/ 0 w 11092269"/>
              <a:gd name="connsiteY4" fmla="*/ 0 h 2251875"/>
              <a:gd name="connsiteX0" fmla="*/ 0 w 11551767"/>
              <a:gd name="connsiteY0" fmla="*/ 0 h 2251875"/>
              <a:gd name="connsiteX1" fmla="*/ 11551767 w 11551767"/>
              <a:gd name="connsiteY1" fmla="*/ 0 h 2251875"/>
              <a:gd name="connsiteX2" fmla="*/ 11092269 w 11551767"/>
              <a:gd name="connsiteY2" fmla="*/ 2251875 h 2251875"/>
              <a:gd name="connsiteX3" fmla="*/ 0 w 11551767"/>
              <a:gd name="connsiteY3" fmla="*/ 2251875 h 2251875"/>
              <a:gd name="connsiteX4" fmla="*/ 0 w 11551767"/>
              <a:gd name="connsiteY4" fmla="*/ 0 h 2251875"/>
              <a:gd name="connsiteX0" fmla="*/ 0 w 11092269"/>
              <a:gd name="connsiteY0" fmla="*/ 0 h 2251875"/>
              <a:gd name="connsiteX1" fmla="*/ 11075496 w 11092269"/>
              <a:gd name="connsiteY1" fmla="*/ 0 h 2251875"/>
              <a:gd name="connsiteX2" fmla="*/ 11092269 w 11092269"/>
              <a:gd name="connsiteY2" fmla="*/ 2251875 h 2251875"/>
              <a:gd name="connsiteX3" fmla="*/ 0 w 11092269"/>
              <a:gd name="connsiteY3" fmla="*/ 2251875 h 2251875"/>
              <a:gd name="connsiteX4" fmla="*/ 0 w 11092269"/>
              <a:gd name="connsiteY4" fmla="*/ 0 h 2251875"/>
              <a:gd name="connsiteX0" fmla="*/ 0 w 11075496"/>
              <a:gd name="connsiteY0" fmla="*/ 0 h 2251875"/>
              <a:gd name="connsiteX1" fmla="*/ 11075496 w 11075496"/>
              <a:gd name="connsiteY1" fmla="*/ 0 h 2251875"/>
              <a:gd name="connsiteX2" fmla="*/ 11065809 w 11075496"/>
              <a:gd name="connsiteY2" fmla="*/ 2248065 h 2251875"/>
              <a:gd name="connsiteX3" fmla="*/ 0 w 11075496"/>
              <a:gd name="connsiteY3" fmla="*/ 2251875 h 2251875"/>
              <a:gd name="connsiteX4" fmla="*/ 0 w 11075496"/>
              <a:gd name="connsiteY4" fmla="*/ 0 h 2251875"/>
              <a:gd name="connsiteX0" fmla="*/ 0 w 11075496"/>
              <a:gd name="connsiteY0" fmla="*/ 0 h 2251875"/>
              <a:gd name="connsiteX1" fmla="*/ 3796588 w 11075496"/>
              <a:gd name="connsiteY1" fmla="*/ 537 h 2251875"/>
              <a:gd name="connsiteX2" fmla="*/ 11075496 w 11075496"/>
              <a:gd name="connsiteY2" fmla="*/ 0 h 2251875"/>
              <a:gd name="connsiteX3" fmla="*/ 11065809 w 11075496"/>
              <a:gd name="connsiteY3" fmla="*/ 2248065 h 2251875"/>
              <a:gd name="connsiteX4" fmla="*/ 0 w 11075496"/>
              <a:gd name="connsiteY4" fmla="*/ 2251875 h 2251875"/>
              <a:gd name="connsiteX5" fmla="*/ 0 w 11075496"/>
              <a:gd name="connsiteY5" fmla="*/ 0 h 2251875"/>
              <a:gd name="connsiteX0" fmla="*/ 0 w 11075496"/>
              <a:gd name="connsiteY0" fmla="*/ 0 h 2251875"/>
              <a:gd name="connsiteX1" fmla="*/ 4020052 w 11075496"/>
              <a:gd name="connsiteY1" fmla="*/ 537 h 2251875"/>
              <a:gd name="connsiteX2" fmla="*/ 11075496 w 11075496"/>
              <a:gd name="connsiteY2" fmla="*/ 0 h 2251875"/>
              <a:gd name="connsiteX3" fmla="*/ 11065809 w 11075496"/>
              <a:gd name="connsiteY3" fmla="*/ 2248065 h 2251875"/>
              <a:gd name="connsiteX4" fmla="*/ 0 w 11075496"/>
              <a:gd name="connsiteY4" fmla="*/ 2251875 h 2251875"/>
              <a:gd name="connsiteX5" fmla="*/ 0 w 11075496"/>
              <a:gd name="connsiteY5" fmla="*/ 0 h 2251875"/>
              <a:gd name="connsiteX0" fmla="*/ 864 w 11076360"/>
              <a:gd name="connsiteY0" fmla="*/ 0 h 2251875"/>
              <a:gd name="connsiteX1" fmla="*/ 4020916 w 11076360"/>
              <a:gd name="connsiteY1" fmla="*/ 537 h 2251875"/>
              <a:gd name="connsiteX2" fmla="*/ 11076360 w 11076360"/>
              <a:gd name="connsiteY2" fmla="*/ 0 h 2251875"/>
              <a:gd name="connsiteX3" fmla="*/ 11066673 w 11076360"/>
              <a:gd name="connsiteY3" fmla="*/ 2248065 h 2251875"/>
              <a:gd name="connsiteX4" fmla="*/ 864 w 11076360"/>
              <a:gd name="connsiteY4" fmla="*/ 2251875 h 2251875"/>
              <a:gd name="connsiteX5" fmla="*/ 0 w 11076360"/>
              <a:gd name="connsiteY5" fmla="*/ 920652 h 2251875"/>
              <a:gd name="connsiteX6" fmla="*/ 864 w 11076360"/>
              <a:gd name="connsiteY6" fmla="*/ 0 h 2251875"/>
              <a:gd name="connsiteX0" fmla="*/ 0 w 11075496"/>
              <a:gd name="connsiteY0" fmla="*/ 0 h 2251875"/>
              <a:gd name="connsiteX1" fmla="*/ 4020052 w 11075496"/>
              <a:gd name="connsiteY1" fmla="*/ 537 h 2251875"/>
              <a:gd name="connsiteX2" fmla="*/ 11075496 w 11075496"/>
              <a:gd name="connsiteY2" fmla="*/ 0 h 2251875"/>
              <a:gd name="connsiteX3" fmla="*/ 11065809 w 11075496"/>
              <a:gd name="connsiteY3" fmla="*/ 2248065 h 2251875"/>
              <a:gd name="connsiteX4" fmla="*/ 0 w 11075496"/>
              <a:gd name="connsiteY4" fmla="*/ 2251875 h 2251875"/>
              <a:gd name="connsiteX5" fmla="*/ 2592 w 11075496"/>
              <a:gd name="connsiteY5" fmla="*/ 959705 h 2251875"/>
              <a:gd name="connsiteX6" fmla="*/ 0 w 11075496"/>
              <a:gd name="connsiteY6" fmla="*/ 0 h 2251875"/>
              <a:gd name="connsiteX0" fmla="*/ 2592 w 11075496"/>
              <a:gd name="connsiteY0" fmla="*/ 959705 h 2251875"/>
              <a:gd name="connsiteX1" fmla="*/ 4020052 w 11075496"/>
              <a:gd name="connsiteY1" fmla="*/ 537 h 2251875"/>
              <a:gd name="connsiteX2" fmla="*/ 11075496 w 11075496"/>
              <a:gd name="connsiteY2" fmla="*/ 0 h 2251875"/>
              <a:gd name="connsiteX3" fmla="*/ 11065809 w 11075496"/>
              <a:gd name="connsiteY3" fmla="*/ 2248065 h 2251875"/>
              <a:gd name="connsiteX4" fmla="*/ 0 w 11075496"/>
              <a:gd name="connsiteY4" fmla="*/ 2251875 h 2251875"/>
              <a:gd name="connsiteX5" fmla="*/ 2592 w 11075496"/>
              <a:gd name="connsiteY5" fmla="*/ 959705 h 22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75496" h="2251875">
                <a:moveTo>
                  <a:pt x="2592" y="959705"/>
                </a:moveTo>
                <a:lnTo>
                  <a:pt x="4020052" y="537"/>
                </a:lnTo>
                <a:lnTo>
                  <a:pt x="11075496" y="0"/>
                </a:lnTo>
                <a:lnTo>
                  <a:pt x="11065809" y="2248065"/>
                </a:lnTo>
                <a:lnTo>
                  <a:pt x="0" y="2251875"/>
                </a:lnTo>
                <a:lnTo>
                  <a:pt x="2592" y="959705"/>
                </a:lnTo>
                <a:close/>
              </a:path>
            </a:pathLst>
          </a:custGeom>
          <a:solidFill>
            <a:srgbClr val="F56F1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Text Placeholder 10">
            <a:extLst>
              <a:ext uri="{FF2B5EF4-FFF2-40B4-BE49-F238E27FC236}">
                <a16:creationId xmlns:a16="http://schemas.microsoft.com/office/drawing/2014/main" id="{319A0D82-F93C-42E9-B811-FD286F2FC4C0}"/>
              </a:ext>
            </a:extLst>
          </p:cNvPr>
          <p:cNvSpPr>
            <a:spLocks noGrp="1"/>
          </p:cNvSpPr>
          <p:nvPr>
            <p:ph type="body" sz="quarter" idx="10"/>
          </p:nvPr>
        </p:nvSpPr>
        <p:spPr>
          <a:xfrm>
            <a:off x="499698" y="4506549"/>
            <a:ext cx="9690418" cy="719328"/>
          </a:xfrm>
          <a:prstGeom prst="rect">
            <a:avLst/>
          </a:prstGeom>
        </p:spPr>
        <p:txBody>
          <a:bodyPr/>
          <a:lstStyle>
            <a:lvl1pPr marL="0" indent="0">
              <a:buFontTx/>
              <a:buNone/>
              <a:defRPr sz="4800">
                <a:solidFill>
                  <a:srgbClr val="005172"/>
                </a:solidFill>
              </a:defRPr>
            </a:lvl1pPr>
            <a:lvl2pPr marL="457200" indent="0" algn="l">
              <a:buFontTx/>
              <a:buNone/>
              <a:defRPr sz="3200"/>
            </a:lvl2pPr>
            <a:lvl3pPr marL="914400" indent="0">
              <a:buNone/>
              <a:defRPr/>
            </a:lvl3pPr>
          </a:lstStyle>
          <a:p>
            <a:pPr lvl="0"/>
            <a:r>
              <a:rPr lang="en-US"/>
              <a:t>Click to edit Master text styles</a:t>
            </a:r>
          </a:p>
        </p:txBody>
      </p:sp>
      <p:sp>
        <p:nvSpPr>
          <p:cNvPr id="20" name="Text Placeholder 10">
            <a:extLst>
              <a:ext uri="{FF2B5EF4-FFF2-40B4-BE49-F238E27FC236}">
                <a16:creationId xmlns:a16="http://schemas.microsoft.com/office/drawing/2014/main" id="{80F5BD94-0266-482B-A1ED-92DD35716191}"/>
              </a:ext>
            </a:extLst>
          </p:cNvPr>
          <p:cNvSpPr>
            <a:spLocks noGrp="1"/>
          </p:cNvSpPr>
          <p:nvPr>
            <p:ph type="body" sz="quarter" idx="11"/>
          </p:nvPr>
        </p:nvSpPr>
        <p:spPr>
          <a:xfrm>
            <a:off x="517478" y="5169235"/>
            <a:ext cx="9672638" cy="719328"/>
          </a:xfrm>
          <a:prstGeom prst="rect">
            <a:avLst/>
          </a:prstGeom>
        </p:spPr>
        <p:txBody>
          <a:bodyPr/>
          <a:lstStyle>
            <a:lvl1pPr marL="0" indent="0">
              <a:buFontTx/>
              <a:buNone/>
              <a:defRPr sz="3200">
                <a:solidFill>
                  <a:schemeClr val="tx1"/>
                </a:solidFill>
              </a:defRPr>
            </a:lvl1pPr>
            <a:lvl2pPr marL="457200" indent="0" algn="l">
              <a:buFontTx/>
              <a:buNone/>
              <a:defRPr sz="3200"/>
            </a:lvl2pPr>
            <a:lvl3pPr marL="914400" indent="0">
              <a:buNone/>
              <a:defRPr/>
            </a:lvl3pPr>
          </a:lstStyle>
          <a:p>
            <a:pPr lvl="0"/>
            <a:r>
              <a:rPr lang="en-US"/>
              <a:t>Click to edit Master text styles</a:t>
            </a:r>
          </a:p>
        </p:txBody>
      </p:sp>
      <p:sp>
        <p:nvSpPr>
          <p:cNvPr id="22" name="TextBox 21">
            <a:extLst>
              <a:ext uri="{FF2B5EF4-FFF2-40B4-BE49-F238E27FC236}">
                <a16:creationId xmlns:a16="http://schemas.microsoft.com/office/drawing/2014/main" id="{634DE918-9FE6-45B7-A63D-127F2A36F445}"/>
              </a:ext>
            </a:extLst>
          </p:cNvPr>
          <p:cNvSpPr txBox="1"/>
          <p:nvPr userDrawn="1"/>
        </p:nvSpPr>
        <p:spPr>
          <a:xfrm>
            <a:off x="1252464" y="6156960"/>
            <a:ext cx="10116576" cy="553998"/>
          </a:xfrm>
          <a:prstGeom prst="rect">
            <a:avLst/>
          </a:prstGeom>
          <a:noFill/>
        </p:spPr>
        <p:txBody>
          <a:bodyPr wrap="square" rtlCol="0">
            <a:spAutoFit/>
          </a:bodyPr>
          <a:lstStyle/>
          <a:p>
            <a:r>
              <a:rPr lang="en-GB" sz="3000" b="1" i="1">
                <a:solidFill>
                  <a:srgbClr val="005172"/>
                </a:solidFill>
                <a:latin typeface="Arial Narrow" panose="020B0606020202030204" pitchFamily="34" charset="0"/>
                <a:cs typeface="Arial" panose="020B0604020202020204" pitchFamily="34" charset="0"/>
              </a:rPr>
              <a:t>Systems Operator </a:t>
            </a:r>
            <a:r>
              <a:rPr lang="en-GB" sz="2400" b="0" i="1">
                <a:solidFill>
                  <a:srgbClr val="F07E23"/>
                </a:solidFill>
                <a:latin typeface="Arial Narrow" panose="020B0606020202030204" pitchFamily="34" charset="0"/>
                <a:cs typeface="Arial" panose="020B0604020202020204" pitchFamily="34" charset="0"/>
              </a:rPr>
              <a:t>Research Technology Innovation</a:t>
            </a:r>
          </a:p>
        </p:txBody>
      </p:sp>
      <p:cxnSp>
        <p:nvCxnSpPr>
          <p:cNvPr id="23" name="Straight Connector 22">
            <a:extLst>
              <a:ext uri="{FF2B5EF4-FFF2-40B4-BE49-F238E27FC236}">
                <a16:creationId xmlns:a16="http://schemas.microsoft.com/office/drawing/2014/main" id="{43AD310D-4842-4F1D-8EB2-45A57C5930ED}"/>
              </a:ext>
            </a:extLst>
          </p:cNvPr>
          <p:cNvCxnSpPr>
            <a:cxnSpLocks/>
          </p:cNvCxnSpPr>
          <p:nvPr userDrawn="1"/>
        </p:nvCxnSpPr>
        <p:spPr>
          <a:xfrm>
            <a:off x="1252464" y="6045121"/>
            <a:ext cx="6641856" cy="0"/>
          </a:xfrm>
          <a:prstGeom prst="line">
            <a:avLst/>
          </a:prstGeom>
          <a:ln w="50800" cap="flat">
            <a:solidFill>
              <a:srgbClr val="005172"/>
            </a:solidFill>
            <a:tailEnd type="ova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257465E0-27B9-4B33-9E5F-D152735159EA}"/>
              </a:ext>
            </a:extLst>
          </p:cNvPr>
          <p:cNvGrpSpPr/>
          <p:nvPr userDrawn="1"/>
        </p:nvGrpSpPr>
        <p:grpSpPr>
          <a:xfrm>
            <a:off x="44084" y="6045121"/>
            <a:ext cx="1109981" cy="751434"/>
            <a:chOff x="7897888" y="2592954"/>
            <a:chExt cx="1109981" cy="751434"/>
          </a:xfrm>
        </p:grpSpPr>
        <p:grpSp>
          <p:nvGrpSpPr>
            <p:cNvPr id="25" name="Group 24">
              <a:extLst>
                <a:ext uri="{FF2B5EF4-FFF2-40B4-BE49-F238E27FC236}">
                  <a16:creationId xmlns:a16="http://schemas.microsoft.com/office/drawing/2014/main" id="{AB570A0F-3C05-46BE-8995-999AA4C95974}"/>
                </a:ext>
              </a:extLst>
            </p:cNvPr>
            <p:cNvGrpSpPr/>
            <p:nvPr userDrawn="1"/>
          </p:nvGrpSpPr>
          <p:grpSpPr>
            <a:xfrm>
              <a:off x="7897888" y="2592954"/>
              <a:ext cx="1086511" cy="750726"/>
              <a:chOff x="5078895" y="2722218"/>
              <a:chExt cx="1276846" cy="1442278"/>
            </a:xfrm>
          </p:grpSpPr>
          <p:sp>
            <p:nvSpPr>
              <p:cNvPr id="28" name="Freeform: Shape 27">
                <a:extLst>
                  <a:ext uri="{FF2B5EF4-FFF2-40B4-BE49-F238E27FC236}">
                    <a16:creationId xmlns:a16="http://schemas.microsoft.com/office/drawing/2014/main" id="{BEF411B8-799E-4CC3-935C-4492592740F4}"/>
                  </a:ext>
                </a:extLst>
              </p:cNvPr>
              <p:cNvSpPr/>
              <p:nvPr userDrawn="1"/>
            </p:nvSpPr>
            <p:spPr>
              <a:xfrm>
                <a:off x="5078895" y="3443357"/>
                <a:ext cx="638424"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Shape 28">
                <a:extLst>
                  <a:ext uri="{FF2B5EF4-FFF2-40B4-BE49-F238E27FC236}">
                    <a16:creationId xmlns:a16="http://schemas.microsoft.com/office/drawing/2014/main" id="{884B54E7-0A55-48CA-8DC6-D2F9AC9BCF52}"/>
                  </a:ext>
                </a:extLst>
              </p:cNvPr>
              <p:cNvSpPr/>
              <p:nvPr userDrawn="1"/>
            </p:nvSpPr>
            <p:spPr>
              <a:xfrm rot="10800000">
                <a:off x="5717318" y="2722218"/>
                <a:ext cx="638423"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 name="TextBox 25">
              <a:extLst>
                <a:ext uri="{FF2B5EF4-FFF2-40B4-BE49-F238E27FC236}">
                  <a16:creationId xmlns:a16="http://schemas.microsoft.com/office/drawing/2014/main" id="{73BCA08A-3518-424E-B1BD-E2DD17BD28F3}"/>
                </a:ext>
              </a:extLst>
            </p:cNvPr>
            <p:cNvSpPr txBox="1"/>
            <p:nvPr userDrawn="1"/>
          </p:nvSpPr>
          <p:spPr>
            <a:xfrm>
              <a:off x="8513759" y="2966002"/>
              <a:ext cx="494110" cy="323165"/>
            </a:xfrm>
            <a:prstGeom prst="rect">
              <a:avLst/>
            </a:prstGeom>
            <a:noFill/>
          </p:spPr>
          <p:txBody>
            <a:bodyPr wrap="none" rtlCol="0">
              <a:spAutoFit/>
            </a:bodyPr>
            <a:lstStyle/>
            <a:p>
              <a:r>
                <a:rPr lang="en-GB" sz="1500">
                  <a:solidFill>
                    <a:srgbClr val="F07E23"/>
                  </a:solidFill>
                  <a:latin typeface="Arial Rounded MT Bold" panose="020F0704030504030204" pitchFamily="34" charset="0"/>
                  <a:cs typeface="Arial" panose="020B0604020202020204" pitchFamily="34" charset="0"/>
                </a:rPr>
                <a:t>RTI</a:t>
              </a:r>
            </a:p>
          </p:txBody>
        </p:sp>
        <p:sp>
          <p:nvSpPr>
            <p:cNvPr id="27" name="Oval 26">
              <a:extLst>
                <a:ext uri="{FF2B5EF4-FFF2-40B4-BE49-F238E27FC236}">
                  <a16:creationId xmlns:a16="http://schemas.microsoft.com/office/drawing/2014/main" id="{3E7B1D11-7188-469D-B3C4-FAB4D1D61325}"/>
                </a:ext>
              </a:extLst>
            </p:cNvPr>
            <p:cNvSpPr/>
            <p:nvPr userDrawn="1"/>
          </p:nvSpPr>
          <p:spPr>
            <a:xfrm>
              <a:off x="8539543" y="2910820"/>
              <a:ext cx="444444" cy="433568"/>
            </a:xfrm>
            <a:prstGeom prst="ellipse">
              <a:avLst/>
            </a:prstGeom>
            <a:noFill/>
            <a:ln w="73025">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a:extLst>
              <a:ext uri="{FF2B5EF4-FFF2-40B4-BE49-F238E27FC236}">
                <a16:creationId xmlns:a16="http://schemas.microsoft.com/office/drawing/2014/main" id="{38BC29A8-5244-4EE7-8DD2-F3A5691CBE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43859" y="0"/>
            <a:ext cx="2048141" cy="940342"/>
          </a:xfrm>
          <a:prstGeom prst="rect">
            <a:avLst/>
          </a:prstGeom>
        </p:spPr>
      </p:pic>
      <p:sp>
        <p:nvSpPr>
          <p:cNvPr id="31" name="Content Placeholder 41">
            <a:extLst>
              <a:ext uri="{FF2B5EF4-FFF2-40B4-BE49-F238E27FC236}">
                <a16:creationId xmlns:a16="http://schemas.microsoft.com/office/drawing/2014/main" id="{E13DD60F-7D52-46CE-AEA9-08F811E33900}"/>
              </a:ext>
            </a:extLst>
          </p:cNvPr>
          <p:cNvSpPr>
            <a:spLocks noGrp="1"/>
          </p:cNvSpPr>
          <p:nvPr>
            <p:ph sz="quarter" idx="12"/>
          </p:nvPr>
        </p:nvSpPr>
        <p:spPr>
          <a:xfrm>
            <a:off x="499697" y="437516"/>
            <a:ext cx="9690419" cy="3693670"/>
          </a:xfrm>
          <a:prstGeom prst="rect">
            <a:avLst/>
          </a:prstGeom>
        </p:spPr>
        <p:txBody>
          <a:bodyPr lIns="0" tIns="0" rIns="0" bIns="0"/>
          <a:lstStyle>
            <a:lvl1pPr marL="0" indent="0">
              <a:buNone/>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endParaRPr lang="en-GB"/>
          </a:p>
        </p:txBody>
      </p:sp>
    </p:spTree>
    <p:extLst>
      <p:ext uri="{BB962C8B-B14F-4D97-AF65-F5344CB8AC3E}">
        <p14:creationId xmlns:p14="http://schemas.microsoft.com/office/powerpoint/2010/main" val="328914882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5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F812E16-FB1F-4E12-87CD-82DF31B12522}"/>
              </a:ext>
            </a:extLst>
          </p:cNvPr>
          <p:cNvSpPr/>
          <p:nvPr userDrawn="1"/>
        </p:nvSpPr>
        <p:spPr>
          <a:xfrm>
            <a:off x="0" y="2024263"/>
            <a:ext cx="12192000" cy="2253996"/>
          </a:xfrm>
          <a:prstGeom prst="rect">
            <a:avLst/>
          </a:prstGeom>
          <a:solidFill>
            <a:srgbClr val="F56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Rectangle 7">
            <a:extLst>
              <a:ext uri="{FF2B5EF4-FFF2-40B4-BE49-F238E27FC236}">
                <a16:creationId xmlns:a16="http://schemas.microsoft.com/office/drawing/2014/main" id="{E36FF6C7-163D-4C17-99BF-9131863D655F}"/>
              </a:ext>
            </a:extLst>
          </p:cNvPr>
          <p:cNvSpPr/>
          <p:nvPr userDrawn="1"/>
        </p:nvSpPr>
        <p:spPr>
          <a:xfrm>
            <a:off x="0" y="0"/>
            <a:ext cx="12192000" cy="2024262"/>
          </a:xfrm>
          <a:prstGeom prst="rect">
            <a:avLst/>
          </a:prstGeom>
          <a:solidFill>
            <a:srgbClr val="0051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9" name="Picture 8">
            <a:extLst>
              <a:ext uri="{FF2B5EF4-FFF2-40B4-BE49-F238E27FC236}">
                <a16:creationId xmlns:a16="http://schemas.microsoft.com/office/drawing/2014/main" id="{D98E5689-0B65-4A9F-85C0-F5E4D9939B42}"/>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grpSp>
        <p:nvGrpSpPr>
          <p:cNvPr id="15" name="Group 14">
            <a:extLst>
              <a:ext uri="{FF2B5EF4-FFF2-40B4-BE49-F238E27FC236}">
                <a16:creationId xmlns:a16="http://schemas.microsoft.com/office/drawing/2014/main" id="{76C49155-B661-436D-AB3B-6D168E6FFA7E}"/>
              </a:ext>
            </a:extLst>
          </p:cNvPr>
          <p:cNvGrpSpPr/>
          <p:nvPr userDrawn="1"/>
        </p:nvGrpSpPr>
        <p:grpSpPr>
          <a:xfrm>
            <a:off x="552450" y="649159"/>
            <a:ext cx="9934576" cy="869097"/>
            <a:chOff x="1219200" y="2697034"/>
            <a:chExt cx="9934576" cy="869097"/>
          </a:xfrm>
        </p:grpSpPr>
        <p:grpSp>
          <p:nvGrpSpPr>
            <p:cNvPr id="16" name="Group 15">
              <a:extLst>
                <a:ext uri="{FF2B5EF4-FFF2-40B4-BE49-F238E27FC236}">
                  <a16:creationId xmlns:a16="http://schemas.microsoft.com/office/drawing/2014/main" id="{81DAFD77-5A60-4188-8B4B-EDC8AAE8F037}"/>
                </a:ext>
              </a:extLst>
            </p:cNvPr>
            <p:cNvGrpSpPr/>
            <p:nvPr/>
          </p:nvGrpSpPr>
          <p:grpSpPr>
            <a:xfrm>
              <a:off x="1219200" y="2735134"/>
              <a:ext cx="9934576" cy="830997"/>
              <a:chOff x="1047750" y="1096834"/>
              <a:chExt cx="9934576" cy="830997"/>
            </a:xfrm>
          </p:grpSpPr>
          <p:sp>
            <p:nvSpPr>
              <p:cNvPr id="18" name="TextBox 17">
                <a:extLst>
                  <a:ext uri="{FF2B5EF4-FFF2-40B4-BE49-F238E27FC236}">
                    <a16:creationId xmlns:a16="http://schemas.microsoft.com/office/drawing/2014/main" id="{01C04586-8A4A-4EEA-9265-C7B83C6212A1}"/>
                  </a:ext>
                </a:extLst>
              </p:cNvPr>
              <p:cNvSpPr txBox="1"/>
              <p:nvPr/>
            </p:nvSpPr>
            <p:spPr>
              <a:xfrm>
                <a:off x="1047750" y="1096834"/>
                <a:ext cx="4886325" cy="830997"/>
              </a:xfrm>
              <a:prstGeom prst="rect">
                <a:avLst/>
              </a:prstGeom>
              <a:noFill/>
            </p:spPr>
            <p:txBody>
              <a:bodyPr wrap="square" rtlCol="0">
                <a:spAutoFit/>
              </a:bodyPr>
              <a:lstStyle/>
              <a:p>
                <a:r>
                  <a:rPr lang="en-GB" sz="4800" b="1" i="1">
                    <a:solidFill>
                      <a:schemeClr val="bg1"/>
                    </a:solidFill>
                  </a:rPr>
                  <a:t>System Operator</a:t>
                </a:r>
              </a:p>
            </p:txBody>
          </p:sp>
          <p:sp>
            <p:nvSpPr>
              <p:cNvPr id="19" name="TextBox 18">
                <a:extLst>
                  <a:ext uri="{FF2B5EF4-FFF2-40B4-BE49-F238E27FC236}">
                    <a16:creationId xmlns:a16="http://schemas.microsoft.com/office/drawing/2014/main" id="{81BB162E-B8D5-4E25-80F5-8CCE46521C77}"/>
                  </a:ext>
                </a:extLst>
              </p:cNvPr>
              <p:cNvSpPr txBox="1"/>
              <p:nvPr/>
            </p:nvSpPr>
            <p:spPr>
              <a:xfrm>
                <a:off x="5566554" y="1426577"/>
                <a:ext cx="5415772" cy="400110"/>
              </a:xfrm>
              <a:prstGeom prst="rect">
                <a:avLst/>
              </a:prstGeom>
              <a:noFill/>
            </p:spPr>
            <p:txBody>
              <a:bodyPr wrap="square" rtlCol="0">
                <a:spAutoFit/>
              </a:bodyPr>
              <a:lstStyle/>
              <a:p>
                <a:r>
                  <a:rPr lang="en-GB" sz="2000" b="1">
                    <a:solidFill>
                      <a:schemeClr val="bg1"/>
                    </a:solidFill>
                  </a:rPr>
                  <a:t>Planning a better network for you</a:t>
                </a:r>
              </a:p>
            </p:txBody>
          </p:sp>
        </p:grpSp>
        <p:cxnSp>
          <p:nvCxnSpPr>
            <p:cNvPr id="17" name="Straight Connector 16">
              <a:extLst>
                <a:ext uri="{FF2B5EF4-FFF2-40B4-BE49-F238E27FC236}">
                  <a16:creationId xmlns:a16="http://schemas.microsoft.com/office/drawing/2014/main" id="{ACA173A6-42CE-4ABA-9BB6-31274034C7E1}"/>
                </a:ext>
              </a:extLst>
            </p:cNvPr>
            <p:cNvCxnSpPr/>
            <p:nvPr/>
          </p:nvCxnSpPr>
          <p:spPr>
            <a:xfrm>
              <a:off x="1285875" y="2697034"/>
              <a:ext cx="8296275" cy="0"/>
            </a:xfrm>
            <a:prstGeom prst="line">
              <a:avLst/>
            </a:prstGeom>
            <a:ln w="254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pic>
        <p:nvPicPr>
          <p:cNvPr id="4" name="Picture 3">
            <a:extLst>
              <a:ext uri="{FF2B5EF4-FFF2-40B4-BE49-F238E27FC236}">
                <a16:creationId xmlns:a16="http://schemas.microsoft.com/office/drawing/2014/main" id="{EFBD73BF-DE7B-4C86-B1AE-1C55FD6C7127}"/>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b="13787"/>
          <a:stretch/>
        </p:blipFill>
        <p:spPr>
          <a:xfrm>
            <a:off x="6563925" y="2363175"/>
            <a:ext cx="1888993" cy="1628559"/>
          </a:xfrm>
          <a:prstGeom prst="rect">
            <a:avLst/>
          </a:prstGeom>
        </p:spPr>
      </p:pic>
      <p:pic>
        <p:nvPicPr>
          <p:cNvPr id="5" name="Picture 4">
            <a:extLst>
              <a:ext uri="{FF2B5EF4-FFF2-40B4-BE49-F238E27FC236}">
                <a16:creationId xmlns:a16="http://schemas.microsoft.com/office/drawing/2014/main" id="{90C661FA-38B9-4A18-BD1E-8DE81EC7D921}"/>
              </a:ext>
            </a:extLst>
          </p:cNvPr>
          <p:cNvPicPr>
            <a:picLocks noChangeAspect="1"/>
          </p:cNvPicPr>
          <p:nvPr userDrawn="1"/>
        </p:nvPicPr>
        <p:blipFill rotWithShape="1">
          <a:blip r:embed="rId5" cstate="screen">
            <a:extLst>
              <a:ext uri="{28A0092B-C50C-407E-A947-70E740481C1C}">
                <a14:useLocalDpi xmlns:a14="http://schemas.microsoft.com/office/drawing/2010/main"/>
              </a:ext>
            </a:extLst>
          </a:blip>
          <a:srcRect b="13787"/>
          <a:stretch/>
        </p:blipFill>
        <p:spPr>
          <a:xfrm>
            <a:off x="9194598" y="2365826"/>
            <a:ext cx="1888993" cy="1628559"/>
          </a:xfrm>
          <a:prstGeom prst="rect">
            <a:avLst/>
          </a:prstGeom>
        </p:spPr>
      </p:pic>
      <p:pic>
        <p:nvPicPr>
          <p:cNvPr id="6" name="Picture 5">
            <a:extLst>
              <a:ext uri="{FF2B5EF4-FFF2-40B4-BE49-F238E27FC236}">
                <a16:creationId xmlns:a16="http://schemas.microsoft.com/office/drawing/2014/main" id="{AA74EB1E-6E69-44EE-B188-18375C6C6EF3}"/>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b="13787"/>
          <a:stretch/>
        </p:blipFill>
        <p:spPr>
          <a:xfrm>
            <a:off x="3962723" y="2354005"/>
            <a:ext cx="1888993" cy="1628559"/>
          </a:xfrm>
          <a:prstGeom prst="rect">
            <a:avLst/>
          </a:prstGeom>
        </p:spPr>
      </p:pic>
      <p:pic>
        <p:nvPicPr>
          <p:cNvPr id="7" name="Picture 6">
            <a:extLst>
              <a:ext uri="{FF2B5EF4-FFF2-40B4-BE49-F238E27FC236}">
                <a16:creationId xmlns:a16="http://schemas.microsoft.com/office/drawing/2014/main" id="{1EBF828F-A892-4307-9CC2-DBE55CE5AD76}"/>
              </a:ext>
            </a:extLst>
          </p:cNvPr>
          <p:cNvPicPr>
            <a:picLocks noChangeAspect="1"/>
          </p:cNvPicPr>
          <p:nvPr userDrawn="1"/>
        </p:nvPicPr>
        <p:blipFill rotWithShape="1">
          <a:blip r:embed="rId7" cstate="screen">
            <a:extLst>
              <a:ext uri="{28A0092B-C50C-407E-A947-70E740481C1C}">
                <a14:useLocalDpi xmlns:a14="http://schemas.microsoft.com/office/drawing/2010/main"/>
              </a:ext>
            </a:extLst>
          </a:blip>
          <a:srcRect b="13787"/>
          <a:stretch/>
        </p:blipFill>
        <p:spPr>
          <a:xfrm>
            <a:off x="1392969" y="2363175"/>
            <a:ext cx="1888993" cy="1628559"/>
          </a:xfrm>
          <a:prstGeom prst="rect">
            <a:avLst/>
          </a:prstGeom>
        </p:spPr>
      </p:pic>
      <p:sp>
        <p:nvSpPr>
          <p:cNvPr id="21" name="Rectangle 2">
            <a:extLst>
              <a:ext uri="{FF2B5EF4-FFF2-40B4-BE49-F238E27FC236}">
                <a16:creationId xmlns:a16="http://schemas.microsoft.com/office/drawing/2014/main" id="{E5DCD58B-6652-4113-90D6-658B5B1DA8A4}"/>
              </a:ext>
            </a:extLst>
          </p:cNvPr>
          <p:cNvSpPr txBox="1">
            <a:spLocks noChangeArrowheads="1"/>
          </p:cNvSpPr>
          <p:nvPr userDrawn="1"/>
        </p:nvSpPr>
        <p:spPr>
          <a:xfrm>
            <a:off x="499697" y="6199123"/>
            <a:ext cx="10190801" cy="34697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1" kern="1200">
                <a:solidFill>
                  <a:schemeClr val="bg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altLang="en-US" sz="2000" b="1" i="0" u="none" strike="noStrike" kern="1200" cap="none" spc="0" normalizeH="0" baseline="0" noProof="0">
                <a:ln>
                  <a:noFill/>
                </a:ln>
                <a:solidFill>
                  <a:srgbClr val="005172"/>
                </a:solidFill>
                <a:effectLst/>
                <a:uLnTx/>
                <a:uFillTx/>
                <a:latin typeface="Calibri" panose="020F0502020204030204"/>
                <a:ea typeface="+mj-ea"/>
                <a:cs typeface="Arial" panose="020B0604020202020204" pitchFamily="34" charset="0"/>
              </a:rPr>
              <a:t>Systems Operator Research Technology &amp; Innovation</a:t>
            </a:r>
            <a:endParaRPr kumimoji="0" lang="en-GB" altLang="en-US" sz="2000" b="0" i="0" u="none" strike="noStrike" kern="1200" cap="none" spc="0" normalizeH="0" baseline="0" noProof="0">
              <a:ln>
                <a:noFill/>
              </a:ln>
              <a:solidFill>
                <a:sysClr val="window" lastClr="FFFFFF"/>
              </a:solidFill>
              <a:effectLst/>
              <a:uLnTx/>
              <a:uFillTx/>
              <a:latin typeface="Calibri" panose="020F0502020204030204"/>
              <a:ea typeface="+mj-ea"/>
              <a:cs typeface="Arial" panose="020B0604020202020204" pitchFamily="34" charset="0"/>
            </a:endParaRPr>
          </a:p>
        </p:txBody>
      </p:sp>
      <p:sp>
        <p:nvSpPr>
          <p:cNvPr id="11" name="Text Placeholder 10">
            <a:extLst>
              <a:ext uri="{FF2B5EF4-FFF2-40B4-BE49-F238E27FC236}">
                <a16:creationId xmlns:a16="http://schemas.microsoft.com/office/drawing/2014/main" id="{319A0D82-F93C-42E9-B811-FD286F2FC4C0}"/>
              </a:ext>
            </a:extLst>
          </p:cNvPr>
          <p:cNvSpPr>
            <a:spLocks noGrp="1"/>
          </p:cNvSpPr>
          <p:nvPr>
            <p:ph type="body" sz="quarter" idx="10"/>
          </p:nvPr>
        </p:nvSpPr>
        <p:spPr>
          <a:xfrm>
            <a:off x="499698" y="4506549"/>
            <a:ext cx="9672638" cy="719328"/>
          </a:xfrm>
          <a:prstGeom prst="rect">
            <a:avLst/>
          </a:prstGeom>
        </p:spPr>
        <p:txBody>
          <a:bodyPr/>
          <a:lstStyle>
            <a:lvl1pPr marL="0" indent="0">
              <a:buFontTx/>
              <a:buNone/>
              <a:defRPr sz="4800">
                <a:solidFill>
                  <a:srgbClr val="005172"/>
                </a:solidFill>
              </a:defRPr>
            </a:lvl1pPr>
            <a:lvl2pPr marL="457200" indent="0" algn="l">
              <a:buFontTx/>
              <a:buNone/>
              <a:defRPr sz="3200"/>
            </a:lvl2pPr>
            <a:lvl3pPr marL="914400" indent="0">
              <a:buNone/>
              <a:defRPr/>
            </a:lvl3pPr>
          </a:lstStyle>
          <a:p>
            <a:pPr lvl="0"/>
            <a:r>
              <a:rPr lang="en-US"/>
              <a:t>Click to edit Master text styles</a:t>
            </a:r>
          </a:p>
        </p:txBody>
      </p:sp>
      <p:sp>
        <p:nvSpPr>
          <p:cNvPr id="20" name="Text Placeholder 10">
            <a:extLst>
              <a:ext uri="{FF2B5EF4-FFF2-40B4-BE49-F238E27FC236}">
                <a16:creationId xmlns:a16="http://schemas.microsoft.com/office/drawing/2014/main" id="{80F5BD94-0266-482B-A1ED-92DD35716191}"/>
              </a:ext>
            </a:extLst>
          </p:cNvPr>
          <p:cNvSpPr>
            <a:spLocks noGrp="1"/>
          </p:cNvSpPr>
          <p:nvPr>
            <p:ph type="body" sz="quarter" idx="11"/>
          </p:nvPr>
        </p:nvSpPr>
        <p:spPr>
          <a:xfrm>
            <a:off x="517478" y="5169235"/>
            <a:ext cx="9672638" cy="719328"/>
          </a:xfrm>
          <a:prstGeom prst="rect">
            <a:avLst/>
          </a:prstGeom>
        </p:spPr>
        <p:txBody>
          <a:bodyPr/>
          <a:lstStyle>
            <a:lvl1pPr marL="0" indent="0">
              <a:buFontTx/>
              <a:buNone/>
              <a:defRPr sz="3200">
                <a:solidFill>
                  <a:schemeClr val="tx1"/>
                </a:solidFill>
              </a:defRPr>
            </a:lvl1pPr>
            <a:lvl2pPr marL="457200" indent="0" algn="l">
              <a:buFontTx/>
              <a:buNone/>
              <a:defRPr sz="3200"/>
            </a:lvl2pPr>
            <a:lvl3pPr marL="914400" indent="0">
              <a:buNone/>
              <a:defRPr/>
            </a:lvl3pPr>
          </a:lstStyle>
          <a:p>
            <a:pPr lvl="0"/>
            <a:r>
              <a:rPr lang="en-US"/>
              <a:t>Click to edit Master text styles</a:t>
            </a:r>
          </a:p>
        </p:txBody>
      </p:sp>
      <p:grpSp>
        <p:nvGrpSpPr>
          <p:cNvPr id="27" name="Group 26">
            <a:extLst>
              <a:ext uri="{FF2B5EF4-FFF2-40B4-BE49-F238E27FC236}">
                <a16:creationId xmlns:a16="http://schemas.microsoft.com/office/drawing/2014/main" id="{0B0E038D-6BD4-4B52-B4D2-E20337EE8F35}"/>
              </a:ext>
            </a:extLst>
          </p:cNvPr>
          <p:cNvGrpSpPr/>
          <p:nvPr userDrawn="1"/>
        </p:nvGrpSpPr>
        <p:grpSpPr>
          <a:xfrm>
            <a:off x="9848334" y="4720140"/>
            <a:ext cx="2084230" cy="1984720"/>
            <a:chOff x="9957993" y="4619822"/>
            <a:chExt cx="2084230" cy="1984720"/>
          </a:xfrm>
        </p:grpSpPr>
        <p:pic>
          <p:nvPicPr>
            <p:cNvPr id="2" name="Picture 1">
              <a:extLst>
                <a:ext uri="{FF2B5EF4-FFF2-40B4-BE49-F238E27FC236}">
                  <a16:creationId xmlns:a16="http://schemas.microsoft.com/office/drawing/2014/main" id="{3DD1A21E-E098-4779-8A6B-A5E0B5504BF2}"/>
                </a:ext>
              </a:extLst>
            </p:cNvPr>
            <p:cNvPicPr>
              <a:picLocks noChangeAspect="1"/>
            </p:cNvPicPr>
            <p:nvPr userDrawn="1"/>
          </p:nvPicPr>
          <p:blipFill>
            <a:blip r:embed="rId8"/>
            <a:stretch>
              <a:fillRect/>
            </a:stretch>
          </p:blipFill>
          <p:spPr>
            <a:xfrm>
              <a:off x="10159707" y="4619822"/>
              <a:ext cx="1680802" cy="1183221"/>
            </a:xfrm>
            <a:prstGeom prst="rect">
              <a:avLst/>
            </a:prstGeom>
          </p:spPr>
        </p:pic>
        <p:pic>
          <p:nvPicPr>
            <p:cNvPr id="26" name="Picture 25">
              <a:extLst>
                <a:ext uri="{FF2B5EF4-FFF2-40B4-BE49-F238E27FC236}">
                  <a16:creationId xmlns:a16="http://schemas.microsoft.com/office/drawing/2014/main" id="{3CACD0A7-C6D0-4D9A-A2B8-6D2FC1C3018C}"/>
                </a:ext>
              </a:extLst>
            </p:cNvPr>
            <p:cNvPicPr>
              <a:picLocks noChangeAspect="1"/>
            </p:cNvPicPr>
            <p:nvPr userDrawn="1"/>
          </p:nvPicPr>
          <p:blipFill>
            <a:blip r:embed="rId9"/>
            <a:stretch>
              <a:fillRect/>
            </a:stretch>
          </p:blipFill>
          <p:spPr>
            <a:xfrm>
              <a:off x="9957993" y="5793704"/>
              <a:ext cx="2084230" cy="810838"/>
            </a:xfrm>
            <a:prstGeom prst="rect">
              <a:avLst/>
            </a:prstGeom>
          </p:spPr>
        </p:pic>
      </p:grpSp>
    </p:spTree>
    <p:extLst>
      <p:ext uri="{BB962C8B-B14F-4D97-AF65-F5344CB8AC3E}">
        <p14:creationId xmlns:p14="http://schemas.microsoft.com/office/powerpoint/2010/main" val="40956447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6_Custom Layou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pic>
        <p:nvPicPr>
          <p:cNvPr id="9" name="Picture 8">
            <a:extLst>
              <a:ext uri="{FF2B5EF4-FFF2-40B4-BE49-F238E27FC236}">
                <a16:creationId xmlns:a16="http://schemas.microsoft.com/office/drawing/2014/main" id="{E4A962DE-17B6-46A7-BFB1-B5B96FEC27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43859" y="0"/>
            <a:ext cx="2048141" cy="940342"/>
          </a:xfrm>
          <a:prstGeom prst="rect">
            <a:avLst/>
          </a:prstGeom>
        </p:spPr>
      </p:pic>
      <p:grpSp>
        <p:nvGrpSpPr>
          <p:cNvPr id="38" name="Group 37">
            <a:extLst>
              <a:ext uri="{FF2B5EF4-FFF2-40B4-BE49-F238E27FC236}">
                <a16:creationId xmlns:a16="http://schemas.microsoft.com/office/drawing/2014/main" id="{393205F5-F23E-46C9-872C-226A84FF581C}"/>
              </a:ext>
            </a:extLst>
          </p:cNvPr>
          <p:cNvGrpSpPr/>
          <p:nvPr userDrawn="1"/>
        </p:nvGrpSpPr>
        <p:grpSpPr>
          <a:xfrm>
            <a:off x="10690499" y="5818792"/>
            <a:ext cx="1109981" cy="751434"/>
            <a:chOff x="7897888" y="2592954"/>
            <a:chExt cx="1109981" cy="751434"/>
          </a:xfrm>
        </p:grpSpPr>
        <p:grpSp>
          <p:nvGrpSpPr>
            <p:cNvPr id="33" name="Group 32">
              <a:extLst>
                <a:ext uri="{FF2B5EF4-FFF2-40B4-BE49-F238E27FC236}">
                  <a16:creationId xmlns:a16="http://schemas.microsoft.com/office/drawing/2014/main" id="{B70E0347-2FC2-4154-8D89-C3D06DA5478E}"/>
                </a:ext>
              </a:extLst>
            </p:cNvPr>
            <p:cNvGrpSpPr/>
            <p:nvPr userDrawn="1"/>
          </p:nvGrpSpPr>
          <p:grpSpPr>
            <a:xfrm>
              <a:off x="7897888" y="2592954"/>
              <a:ext cx="1086511" cy="750726"/>
              <a:chOff x="5078895" y="2722218"/>
              <a:chExt cx="1276846" cy="1442278"/>
            </a:xfrm>
          </p:grpSpPr>
          <p:sp>
            <p:nvSpPr>
              <p:cNvPr id="34" name="Freeform: Shape 33">
                <a:extLst>
                  <a:ext uri="{FF2B5EF4-FFF2-40B4-BE49-F238E27FC236}">
                    <a16:creationId xmlns:a16="http://schemas.microsoft.com/office/drawing/2014/main" id="{A632A02B-E470-4384-B92E-3A2E66325738}"/>
                  </a:ext>
                </a:extLst>
              </p:cNvPr>
              <p:cNvSpPr/>
              <p:nvPr userDrawn="1"/>
            </p:nvSpPr>
            <p:spPr>
              <a:xfrm>
                <a:off x="5078895" y="3443357"/>
                <a:ext cx="638424"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Shape 34">
                <a:extLst>
                  <a:ext uri="{FF2B5EF4-FFF2-40B4-BE49-F238E27FC236}">
                    <a16:creationId xmlns:a16="http://schemas.microsoft.com/office/drawing/2014/main" id="{23BD41EB-D03E-4010-A498-E49AD83E2DE0}"/>
                  </a:ext>
                </a:extLst>
              </p:cNvPr>
              <p:cNvSpPr/>
              <p:nvPr userDrawn="1"/>
            </p:nvSpPr>
            <p:spPr>
              <a:xfrm rot="10800000">
                <a:off x="5717318" y="2722218"/>
                <a:ext cx="638423"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TextBox 35">
              <a:extLst>
                <a:ext uri="{FF2B5EF4-FFF2-40B4-BE49-F238E27FC236}">
                  <a16:creationId xmlns:a16="http://schemas.microsoft.com/office/drawing/2014/main" id="{63F37E42-C6B4-4288-BC07-E5205D503FFA}"/>
                </a:ext>
              </a:extLst>
            </p:cNvPr>
            <p:cNvSpPr txBox="1"/>
            <p:nvPr userDrawn="1"/>
          </p:nvSpPr>
          <p:spPr>
            <a:xfrm>
              <a:off x="8513759" y="2966002"/>
              <a:ext cx="494110" cy="323165"/>
            </a:xfrm>
            <a:prstGeom prst="rect">
              <a:avLst/>
            </a:prstGeom>
            <a:noFill/>
          </p:spPr>
          <p:txBody>
            <a:bodyPr wrap="none" rtlCol="0">
              <a:spAutoFit/>
            </a:bodyPr>
            <a:lstStyle/>
            <a:p>
              <a:r>
                <a:rPr lang="en-GB" sz="1500">
                  <a:solidFill>
                    <a:srgbClr val="F07E23"/>
                  </a:solidFill>
                  <a:latin typeface="Arial Rounded MT Bold" panose="020F0704030504030204" pitchFamily="34" charset="0"/>
                  <a:cs typeface="Arial" panose="020B0604020202020204" pitchFamily="34" charset="0"/>
                </a:rPr>
                <a:t>RTI</a:t>
              </a:r>
            </a:p>
          </p:txBody>
        </p:sp>
        <p:sp>
          <p:nvSpPr>
            <p:cNvPr id="37" name="Oval 36">
              <a:extLst>
                <a:ext uri="{FF2B5EF4-FFF2-40B4-BE49-F238E27FC236}">
                  <a16:creationId xmlns:a16="http://schemas.microsoft.com/office/drawing/2014/main" id="{76699A56-3E82-479D-A654-53002C4234B0}"/>
                </a:ext>
              </a:extLst>
            </p:cNvPr>
            <p:cNvSpPr/>
            <p:nvPr userDrawn="1"/>
          </p:nvSpPr>
          <p:spPr>
            <a:xfrm>
              <a:off x="8539543" y="2910820"/>
              <a:ext cx="444444" cy="433568"/>
            </a:xfrm>
            <a:prstGeom prst="ellipse">
              <a:avLst/>
            </a:prstGeom>
            <a:noFill/>
            <a:ln w="73025">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MSIPCMContentMarking" descr="{&quot;HashCode&quot;:-1288984879,&quot;Placement&quot;:&quot;Header&quot;,&quot;Top&quot;:0.0,&quot;Left&quot;:451.105438,&quot;SlideWidth&quot;:960,&quot;SlideHeight&quot;:540}">
            <a:extLst>
              <a:ext uri="{FF2B5EF4-FFF2-40B4-BE49-F238E27FC236}">
                <a16:creationId xmlns:a16="http://schemas.microsoft.com/office/drawing/2014/main" id="{C6DBBCA0-6B16-42EF-872B-F6DB86E3826D}"/>
              </a:ext>
            </a:extLst>
          </p:cNvPr>
          <p:cNvSpPr txBox="1"/>
          <p:nvPr userDrawn="1"/>
        </p:nvSpPr>
        <p:spPr>
          <a:xfrm>
            <a:off x="5729039" y="0"/>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a:t>
            </a:r>
          </a:p>
        </p:txBody>
      </p:sp>
      <p:sp>
        <p:nvSpPr>
          <p:cNvPr id="17" name="Text Placeholder 43">
            <a:extLst>
              <a:ext uri="{FF2B5EF4-FFF2-40B4-BE49-F238E27FC236}">
                <a16:creationId xmlns:a16="http://schemas.microsoft.com/office/drawing/2014/main" id="{834AB661-F1CD-4B3D-96D6-FEDB8A70D023}"/>
              </a:ext>
            </a:extLst>
          </p:cNvPr>
          <p:cNvSpPr>
            <a:spLocks noGrp="1"/>
          </p:cNvSpPr>
          <p:nvPr>
            <p:ph type="body" sz="quarter" idx="11"/>
          </p:nvPr>
        </p:nvSpPr>
        <p:spPr>
          <a:xfrm>
            <a:off x="660400" y="212725"/>
            <a:ext cx="9093200" cy="706725"/>
          </a:xfrm>
          <a:prstGeom prst="rect">
            <a:avLst/>
          </a:prstGeom>
        </p:spPr>
        <p:txBody>
          <a:bodyPr lIns="0" tIns="0" rIns="0" bIns="0" anchor="ctr" anchorCtr="0"/>
          <a:lstStyle>
            <a:lvl1pPr marL="0" indent="0">
              <a:buNone/>
              <a:defRPr sz="3600">
                <a:solidFill>
                  <a:srgbClr val="F07E23"/>
                </a:solidFill>
                <a:latin typeface="Arial" panose="020B0604020202020204" pitchFamily="34" charset="0"/>
                <a:cs typeface="Arial" panose="020B0604020202020204" pitchFamily="34" charset="0"/>
              </a:defRPr>
            </a:lvl1pPr>
            <a:lvl2pPr marL="457200" indent="0">
              <a:buNone/>
              <a:defRPr/>
            </a:lvl2pPr>
          </a:lstStyle>
          <a:p>
            <a:pPr lvl="0"/>
            <a:r>
              <a:rPr lang="en-US"/>
              <a:t>Click to edit Master text style</a:t>
            </a:r>
          </a:p>
        </p:txBody>
      </p:sp>
      <p:sp>
        <p:nvSpPr>
          <p:cNvPr id="18" name="Content Placeholder 41">
            <a:extLst>
              <a:ext uri="{FF2B5EF4-FFF2-40B4-BE49-F238E27FC236}">
                <a16:creationId xmlns:a16="http://schemas.microsoft.com/office/drawing/2014/main" id="{A6A7E8CA-B7B0-42B9-8125-0FDD00ECC8C2}"/>
              </a:ext>
            </a:extLst>
          </p:cNvPr>
          <p:cNvSpPr>
            <a:spLocks noGrp="1"/>
          </p:cNvSpPr>
          <p:nvPr>
            <p:ph sz="quarter" idx="10"/>
          </p:nvPr>
        </p:nvSpPr>
        <p:spPr>
          <a:xfrm>
            <a:off x="659955" y="1015390"/>
            <a:ext cx="11201845" cy="5629885"/>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530372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9_Custom Layou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pic>
        <p:nvPicPr>
          <p:cNvPr id="9" name="Picture 8">
            <a:extLst>
              <a:ext uri="{FF2B5EF4-FFF2-40B4-BE49-F238E27FC236}">
                <a16:creationId xmlns:a16="http://schemas.microsoft.com/office/drawing/2014/main" id="{E4A962DE-17B6-46A7-BFB1-B5B96FEC27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43859" y="0"/>
            <a:ext cx="2048141" cy="940342"/>
          </a:xfrm>
          <a:prstGeom prst="rect">
            <a:avLst/>
          </a:prstGeom>
        </p:spPr>
      </p:pic>
      <p:sp>
        <p:nvSpPr>
          <p:cNvPr id="12" name="MSIPCMContentMarking" descr="{&quot;HashCode&quot;:-1288984879,&quot;Placement&quot;:&quot;Header&quot;,&quot;Top&quot;:0.0,&quot;Left&quot;:451.105438,&quot;SlideWidth&quot;:960,&quot;SlideHeight&quot;:540}">
            <a:extLst>
              <a:ext uri="{FF2B5EF4-FFF2-40B4-BE49-F238E27FC236}">
                <a16:creationId xmlns:a16="http://schemas.microsoft.com/office/drawing/2014/main" id="{C6DBBCA0-6B16-42EF-872B-F6DB86E3826D}"/>
              </a:ext>
            </a:extLst>
          </p:cNvPr>
          <p:cNvSpPr txBox="1"/>
          <p:nvPr userDrawn="1"/>
        </p:nvSpPr>
        <p:spPr>
          <a:xfrm>
            <a:off x="5729039" y="0"/>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a:t>
            </a:r>
          </a:p>
        </p:txBody>
      </p:sp>
      <p:sp>
        <p:nvSpPr>
          <p:cNvPr id="17" name="Text Placeholder 43">
            <a:extLst>
              <a:ext uri="{FF2B5EF4-FFF2-40B4-BE49-F238E27FC236}">
                <a16:creationId xmlns:a16="http://schemas.microsoft.com/office/drawing/2014/main" id="{834AB661-F1CD-4B3D-96D6-FEDB8A70D023}"/>
              </a:ext>
            </a:extLst>
          </p:cNvPr>
          <p:cNvSpPr>
            <a:spLocks noGrp="1"/>
          </p:cNvSpPr>
          <p:nvPr>
            <p:ph type="body" sz="quarter" idx="11"/>
          </p:nvPr>
        </p:nvSpPr>
        <p:spPr>
          <a:xfrm>
            <a:off x="660400" y="212725"/>
            <a:ext cx="9093200" cy="706725"/>
          </a:xfrm>
          <a:prstGeom prst="rect">
            <a:avLst/>
          </a:prstGeom>
        </p:spPr>
        <p:txBody>
          <a:bodyPr lIns="0" tIns="0" rIns="0" bIns="0" anchor="ctr" anchorCtr="0"/>
          <a:lstStyle>
            <a:lvl1pPr marL="0" indent="0">
              <a:buNone/>
              <a:defRPr sz="3600">
                <a:solidFill>
                  <a:srgbClr val="F07E23"/>
                </a:solidFill>
                <a:latin typeface="Arial" panose="020B0604020202020204" pitchFamily="34" charset="0"/>
                <a:cs typeface="Arial" panose="020B0604020202020204" pitchFamily="34" charset="0"/>
              </a:defRPr>
            </a:lvl1pPr>
            <a:lvl2pPr marL="457200" indent="0">
              <a:buNone/>
              <a:defRPr/>
            </a:lvl2pPr>
          </a:lstStyle>
          <a:p>
            <a:pPr lvl="0"/>
            <a:r>
              <a:rPr lang="en-US"/>
              <a:t>Click to edit Master text style</a:t>
            </a:r>
          </a:p>
        </p:txBody>
      </p:sp>
      <p:sp>
        <p:nvSpPr>
          <p:cNvPr id="18" name="Content Placeholder 41">
            <a:extLst>
              <a:ext uri="{FF2B5EF4-FFF2-40B4-BE49-F238E27FC236}">
                <a16:creationId xmlns:a16="http://schemas.microsoft.com/office/drawing/2014/main" id="{A6A7E8CA-B7B0-42B9-8125-0FDD00ECC8C2}"/>
              </a:ext>
            </a:extLst>
          </p:cNvPr>
          <p:cNvSpPr>
            <a:spLocks noGrp="1"/>
          </p:cNvSpPr>
          <p:nvPr>
            <p:ph sz="quarter" idx="10"/>
          </p:nvPr>
        </p:nvSpPr>
        <p:spPr>
          <a:xfrm>
            <a:off x="659955" y="1015390"/>
            <a:ext cx="5436045" cy="5629885"/>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Content Placeholder 41">
            <a:extLst>
              <a:ext uri="{FF2B5EF4-FFF2-40B4-BE49-F238E27FC236}">
                <a16:creationId xmlns:a16="http://schemas.microsoft.com/office/drawing/2014/main" id="{9033BABC-24A4-4BB8-A501-EF8827CFCA4D}"/>
              </a:ext>
            </a:extLst>
          </p:cNvPr>
          <p:cNvSpPr>
            <a:spLocks noGrp="1"/>
          </p:cNvSpPr>
          <p:nvPr>
            <p:ph sz="quarter" idx="12"/>
          </p:nvPr>
        </p:nvSpPr>
        <p:spPr>
          <a:xfrm>
            <a:off x="6304700" y="1015389"/>
            <a:ext cx="5436045" cy="5629885"/>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6725824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7_Custom Layou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pic>
        <p:nvPicPr>
          <p:cNvPr id="9" name="Picture 8">
            <a:extLst>
              <a:ext uri="{FF2B5EF4-FFF2-40B4-BE49-F238E27FC236}">
                <a16:creationId xmlns:a16="http://schemas.microsoft.com/office/drawing/2014/main" id="{E4A962DE-17B6-46A7-BFB1-B5B96FEC27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43859" y="0"/>
            <a:ext cx="2048141" cy="940342"/>
          </a:xfrm>
          <a:prstGeom prst="rect">
            <a:avLst/>
          </a:prstGeom>
        </p:spPr>
      </p:pic>
      <p:sp>
        <p:nvSpPr>
          <p:cNvPr id="10" name="MSIPCMContentMarking" descr="{&quot;HashCode&quot;:-1288984879,&quot;Placement&quot;:&quot;Header&quot;,&quot;Top&quot;:0.0,&quot;Left&quot;:451.105438,&quot;SlideWidth&quot;:960,&quot;SlideHeight&quot;:540}">
            <a:extLst>
              <a:ext uri="{FF2B5EF4-FFF2-40B4-BE49-F238E27FC236}">
                <a16:creationId xmlns:a16="http://schemas.microsoft.com/office/drawing/2014/main" id="{F95E4F07-E53E-4021-AD56-675A897A481F}"/>
              </a:ext>
            </a:extLst>
          </p:cNvPr>
          <p:cNvSpPr txBox="1"/>
          <p:nvPr userDrawn="1"/>
        </p:nvSpPr>
        <p:spPr>
          <a:xfrm>
            <a:off x="5729039" y="0"/>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a:t>
            </a:r>
          </a:p>
        </p:txBody>
      </p:sp>
      <p:sp>
        <p:nvSpPr>
          <p:cNvPr id="15" name="Text Placeholder 43">
            <a:extLst>
              <a:ext uri="{FF2B5EF4-FFF2-40B4-BE49-F238E27FC236}">
                <a16:creationId xmlns:a16="http://schemas.microsoft.com/office/drawing/2014/main" id="{6D154DE5-CF54-4181-9D60-39BB6F6F740B}"/>
              </a:ext>
            </a:extLst>
          </p:cNvPr>
          <p:cNvSpPr>
            <a:spLocks noGrp="1"/>
          </p:cNvSpPr>
          <p:nvPr>
            <p:ph type="body" sz="quarter" idx="11"/>
          </p:nvPr>
        </p:nvSpPr>
        <p:spPr>
          <a:xfrm>
            <a:off x="660400" y="212725"/>
            <a:ext cx="9093200" cy="706725"/>
          </a:xfrm>
          <a:prstGeom prst="rect">
            <a:avLst/>
          </a:prstGeom>
        </p:spPr>
        <p:txBody>
          <a:bodyPr lIns="0" tIns="0" rIns="0" bIns="0" anchor="ctr" anchorCtr="0"/>
          <a:lstStyle>
            <a:lvl1pPr marL="0" indent="0">
              <a:buNone/>
              <a:defRPr sz="3600">
                <a:solidFill>
                  <a:srgbClr val="F07E23"/>
                </a:solidFill>
                <a:latin typeface="Arial" panose="020B0604020202020204" pitchFamily="34" charset="0"/>
                <a:cs typeface="Arial" panose="020B0604020202020204" pitchFamily="34" charset="0"/>
              </a:defRPr>
            </a:lvl1pPr>
            <a:lvl2pPr marL="457200" indent="0">
              <a:buNone/>
              <a:defRPr/>
            </a:lvl2pPr>
          </a:lstStyle>
          <a:p>
            <a:pPr lvl="0"/>
            <a:r>
              <a:rPr lang="en-US"/>
              <a:t>Click to edit Master text style</a:t>
            </a:r>
          </a:p>
        </p:txBody>
      </p:sp>
      <p:sp>
        <p:nvSpPr>
          <p:cNvPr id="16" name="Content Placeholder 41">
            <a:extLst>
              <a:ext uri="{FF2B5EF4-FFF2-40B4-BE49-F238E27FC236}">
                <a16:creationId xmlns:a16="http://schemas.microsoft.com/office/drawing/2014/main" id="{D0C7F623-13EA-48D9-9ED7-213CF1ADF40A}"/>
              </a:ext>
            </a:extLst>
          </p:cNvPr>
          <p:cNvSpPr>
            <a:spLocks noGrp="1"/>
          </p:cNvSpPr>
          <p:nvPr>
            <p:ph sz="quarter" idx="10"/>
          </p:nvPr>
        </p:nvSpPr>
        <p:spPr>
          <a:xfrm>
            <a:off x="659955" y="1015390"/>
            <a:ext cx="11201845" cy="5629885"/>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5466216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8_Custom Layou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grpSp>
        <p:nvGrpSpPr>
          <p:cNvPr id="4" name="Group 3">
            <a:extLst>
              <a:ext uri="{FF2B5EF4-FFF2-40B4-BE49-F238E27FC236}">
                <a16:creationId xmlns:a16="http://schemas.microsoft.com/office/drawing/2014/main" id="{761A0DF3-F481-4CE1-BD71-2A59C11B0015}"/>
              </a:ext>
            </a:extLst>
          </p:cNvPr>
          <p:cNvGrpSpPr/>
          <p:nvPr userDrawn="1"/>
        </p:nvGrpSpPr>
        <p:grpSpPr>
          <a:xfrm>
            <a:off x="10690499" y="5818792"/>
            <a:ext cx="1109981" cy="751434"/>
            <a:chOff x="7897888" y="2592954"/>
            <a:chExt cx="1109981" cy="751434"/>
          </a:xfrm>
        </p:grpSpPr>
        <p:grpSp>
          <p:nvGrpSpPr>
            <p:cNvPr id="5" name="Group 4">
              <a:extLst>
                <a:ext uri="{FF2B5EF4-FFF2-40B4-BE49-F238E27FC236}">
                  <a16:creationId xmlns:a16="http://schemas.microsoft.com/office/drawing/2014/main" id="{62E59E0A-5136-4E6F-972D-DF09B209B247}"/>
                </a:ext>
              </a:extLst>
            </p:cNvPr>
            <p:cNvGrpSpPr/>
            <p:nvPr userDrawn="1"/>
          </p:nvGrpSpPr>
          <p:grpSpPr>
            <a:xfrm>
              <a:off x="7897888" y="2592954"/>
              <a:ext cx="1086511" cy="750726"/>
              <a:chOff x="5078895" y="2722218"/>
              <a:chExt cx="1276846" cy="1442278"/>
            </a:xfrm>
          </p:grpSpPr>
          <p:sp>
            <p:nvSpPr>
              <p:cNvPr id="10" name="Freeform: Shape 9">
                <a:extLst>
                  <a:ext uri="{FF2B5EF4-FFF2-40B4-BE49-F238E27FC236}">
                    <a16:creationId xmlns:a16="http://schemas.microsoft.com/office/drawing/2014/main" id="{6F20B421-557C-4687-BA77-BA8F2CEDFABD}"/>
                  </a:ext>
                </a:extLst>
              </p:cNvPr>
              <p:cNvSpPr/>
              <p:nvPr userDrawn="1"/>
            </p:nvSpPr>
            <p:spPr>
              <a:xfrm>
                <a:off x="5078895" y="3443357"/>
                <a:ext cx="638424"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Shape 10">
                <a:extLst>
                  <a:ext uri="{FF2B5EF4-FFF2-40B4-BE49-F238E27FC236}">
                    <a16:creationId xmlns:a16="http://schemas.microsoft.com/office/drawing/2014/main" id="{F96C1415-F7A1-4DBA-ADC0-278E258B814D}"/>
                  </a:ext>
                </a:extLst>
              </p:cNvPr>
              <p:cNvSpPr/>
              <p:nvPr userDrawn="1"/>
            </p:nvSpPr>
            <p:spPr>
              <a:xfrm rot="10800000">
                <a:off x="5717318" y="2722218"/>
                <a:ext cx="638423"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TextBox 5">
              <a:extLst>
                <a:ext uri="{FF2B5EF4-FFF2-40B4-BE49-F238E27FC236}">
                  <a16:creationId xmlns:a16="http://schemas.microsoft.com/office/drawing/2014/main" id="{E4A72889-2EC8-4B7B-8FFA-4A1AEACDD473}"/>
                </a:ext>
              </a:extLst>
            </p:cNvPr>
            <p:cNvSpPr txBox="1"/>
            <p:nvPr userDrawn="1"/>
          </p:nvSpPr>
          <p:spPr>
            <a:xfrm>
              <a:off x="8513759" y="2966002"/>
              <a:ext cx="494110" cy="323165"/>
            </a:xfrm>
            <a:prstGeom prst="rect">
              <a:avLst/>
            </a:prstGeom>
            <a:noFill/>
          </p:spPr>
          <p:txBody>
            <a:bodyPr wrap="none" rtlCol="0">
              <a:spAutoFit/>
            </a:bodyPr>
            <a:lstStyle/>
            <a:p>
              <a:r>
                <a:rPr lang="en-GB" sz="1500">
                  <a:solidFill>
                    <a:srgbClr val="F07E23"/>
                  </a:solidFill>
                  <a:latin typeface="Arial Rounded MT Bold" panose="020F0704030504030204" pitchFamily="34" charset="0"/>
                  <a:cs typeface="Arial" panose="020B0604020202020204" pitchFamily="34" charset="0"/>
                </a:rPr>
                <a:t>RTI</a:t>
              </a:r>
            </a:p>
          </p:txBody>
        </p:sp>
        <p:sp>
          <p:nvSpPr>
            <p:cNvPr id="8" name="Oval 7">
              <a:extLst>
                <a:ext uri="{FF2B5EF4-FFF2-40B4-BE49-F238E27FC236}">
                  <a16:creationId xmlns:a16="http://schemas.microsoft.com/office/drawing/2014/main" id="{8099AEBA-405E-4EA5-8685-CF0ED6683E47}"/>
                </a:ext>
              </a:extLst>
            </p:cNvPr>
            <p:cNvSpPr/>
            <p:nvPr userDrawn="1"/>
          </p:nvSpPr>
          <p:spPr>
            <a:xfrm>
              <a:off x="8539543" y="2910820"/>
              <a:ext cx="444444" cy="433568"/>
            </a:xfrm>
            <a:prstGeom prst="ellipse">
              <a:avLst/>
            </a:prstGeom>
            <a:noFill/>
            <a:ln w="73025">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MSIPCMContentMarking" descr="{&quot;HashCode&quot;:-1288984879,&quot;Placement&quot;:&quot;Header&quot;,&quot;Top&quot;:0.0,&quot;Left&quot;:451.105438,&quot;SlideWidth&quot;:960,&quot;SlideHeight&quot;:540}">
            <a:extLst>
              <a:ext uri="{FF2B5EF4-FFF2-40B4-BE49-F238E27FC236}">
                <a16:creationId xmlns:a16="http://schemas.microsoft.com/office/drawing/2014/main" id="{9D25A0DE-A1D4-4609-B121-081E057AB85F}"/>
              </a:ext>
            </a:extLst>
          </p:cNvPr>
          <p:cNvSpPr txBox="1"/>
          <p:nvPr userDrawn="1"/>
        </p:nvSpPr>
        <p:spPr>
          <a:xfrm>
            <a:off x="5729039" y="0"/>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a:t>
            </a:r>
          </a:p>
        </p:txBody>
      </p:sp>
      <p:sp>
        <p:nvSpPr>
          <p:cNvPr id="17" name="Text Placeholder 43">
            <a:extLst>
              <a:ext uri="{FF2B5EF4-FFF2-40B4-BE49-F238E27FC236}">
                <a16:creationId xmlns:a16="http://schemas.microsoft.com/office/drawing/2014/main" id="{EF6AA703-DA6C-43E9-96BA-C9EF403D728C}"/>
              </a:ext>
            </a:extLst>
          </p:cNvPr>
          <p:cNvSpPr>
            <a:spLocks noGrp="1"/>
          </p:cNvSpPr>
          <p:nvPr>
            <p:ph type="body" sz="quarter" idx="11"/>
          </p:nvPr>
        </p:nvSpPr>
        <p:spPr>
          <a:xfrm>
            <a:off x="660400" y="212725"/>
            <a:ext cx="9093200" cy="706725"/>
          </a:xfrm>
          <a:prstGeom prst="rect">
            <a:avLst/>
          </a:prstGeom>
        </p:spPr>
        <p:txBody>
          <a:bodyPr lIns="0" tIns="0" rIns="0" bIns="0" anchor="ctr" anchorCtr="0"/>
          <a:lstStyle>
            <a:lvl1pPr marL="0" indent="0">
              <a:buNone/>
              <a:defRPr sz="3600">
                <a:solidFill>
                  <a:srgbClr val="F07E23"/>
                </a:solidFill>
                <a:latin typeface="Arial" panose="020B0604020202020204" pitchFamily="34" charset="0"/>
                <a:cs typeface="Arial" panose="020B0604020202020204" pitchFamily="34" charset="0"/>
              </a:defRPr>
            </a:lvl1pPr>
            <a:lvl2pPr marL="457200" indent="0">
              <a:buNone/>
              <a:defRPr/>
            </a:lvl2pPr>
          </a:lstStyle>
          <a:p>
            <a:pPr lvl="0"/>
            <a:r>
              <a:rPr lang="en-US"/>
              <a:t>Click to edit Master text style</a:t>
            </a:r>
          </a:p>
        </p:txBody>
      </p:sp>
      <p:sp>
        <p:nvSpPr>
          <p:cNvPr id="18" name="Content Placeholder 41">
            <a:extLst>
              <a:ext uri="{FF2B5EF4-FFF2-40B4-BE49-F238E27FC236}">
                <a16:creationId xmlns:a16="http://schemas.microsoft.com/office/drawing/2014/main" id="{606C9456-6218-4DA4-8579-3A9416546369}"/>
              </a:ext>
            </a:extLst>
          </p:cNvPr>
          <p:cNvSpPr>
            <a:spLocks noGrp="1"/>
          </p:cNvSpPr>
          <p:nvPr>
            <p:ph sz="quarter" idx="10"/>
          </p:nvPr>
        </p:nvSpPr>
        <p:spPr>
          <a:xfrm>
            <a:off x="659955" y="1015390"/>
            <a:ext cx="11201845" cy="5629885"/>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1625764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Text Placeholder 43">
            <a:extLst>
              <a:ext uri="{FF2B5EF4-FFF2-40B4-BE49-F238E27FC236}">
                <a16:creationId xmlns:a16="http://schemas.microsoft.com/office/drawing/2014/main" id="{111E466A-4B2A-445A-ACC9-F4D10F6299BD}"/>
              </a:ext>
            </a:extLst>
          </p:cNvPr>
          <p:cNvSpPr>
            <a:spLocks noGrp="1"/>
          </p:cNvSpPr>
          <p:nvPr>
            <p:ph type="body" sz="quarter" idx="11"/>
          </p:nvPr>
        </p:nvSpPr>
        <p:spPr>
          <a:xfrm>
            <a:off x="660400" y="212725"/>
            <a:ext cx="9093200" cy="706725"/>
          </a:xfrm>
          <a:prstGeom prst="rect">
            <a:avLst/>
          </a:prstGeom>
        </p:spPr>
        <p:txBody>
          <a:bodyPr lIns="0" tIns="0" rIns="0" bIns="0" anchor="ctr" anchorCtr="0"/>
          <a:lstStyle>
            <a:lvl1pPr marL="0" indent="0">
              <a:buNone/>
              <a:defRPr sz="3600">
                <a:solidFill>
                  <a:srgbClr val="F07E23"/>
                </a:solidFill>
                <a:latin typeface="Arial" panose="020B0604020202020204" pitchFamily="34" charset="0"/>
                <a:cs typeface="Arial" panose="020B0604020202020204" pitchFamily="34" charset="0"/>
              </a:defRPr>
            </a:lvl1pPr>
            <a:lvl2pPr marL="457200" indent="0">
              <a:buNone/>
              <a:defRPr/>
            </a:lvl2pPr>
          </a:lstStyle>
          <a:p>
            <a:pPr lvl="0"/>
            <a:r>
              <a:rPr lang="en-US"/>
              <a:t>Click to edit Master text style</a:t>
            </a:r>
          </a:p>
        </p:txBody>
      </p:sp>
      <p:sp>
        <p:nvSpPr>
          <p:cNvPr id="5" name="Content Placeholder 41">
            <a:extLst>
              <a:ext uri="{FF2B5EF4-FFF2-40B4-BE49-F238E27FC236}">
                <a16:creationId xmlns:a16="http://schemas.microsoft.com/office/drawing/2014/main" id="{CDA5EDA7-C81B-4F52-9592-CFE5FDE4AA27}"/>
              </a:ext>
            </a:extLst>
          </p:cNvPr>
          <p:cNvSpPr>
            <a:spLocks noGrp="1"/>
          </p:cNvSpPr>
          <p:nvPr>
            <p:ph sz="quarter" idx="10"/>
          </p:nvPr>
        </p:nvSpPr>
        <p:spPr>
          <a:xfrm>
            <a:off x="659955" y="1015390"/>
            <a:ext cx="11201845" cy="5629885"/>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9573003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524000"/>
            <a:ext cx="5435600" cy="412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524000"/>
            <a:ext cx="5435600" cy="412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8052060"/>
      </p:ext>
    </p:extLst>
  </p:cSld>
  <p:clrMapOvr>
    <a:masterClrMapping/>
  </p:clrMapOvr>
  <p:transition spd="slow">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userDrawn="1">
  <p:cSld name="4_Custom Layou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448435" y="287774"/>
            <a:ext cx="2484129" cy="933702"/>
          </a:xfrm>
          <a:prstGeom prst="rect">
            <a:avLst/>
          </a:prstGeom>
        </p:spPr>
      </p:pic>
      <p:pic>
        <p:nvPicPr>
          <p:cNvPr id="9" name="Picture 8">
            <a:extLst>
              <a:ext uri="{FF2B5EF4-FFF2-40B4-BE49-F238E27FC236}">
                <a16:creationId xmlns:a16="http://schemas.microsoft.com/office/drawing/2014/main" id="{E4A962DE-17B6-46A7-BFB1-B5B96FEC27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43859" y="0"/>
            <a:ext cx="2048141" cy="940342"/>
          </a:xfrm>
          <a:prstGeom prst="rect">
            <a:avLst/>
          </a:prstGeom>
        </p:spPr>
      </p:pic>
      <p:sp>
        <p:nvSpPr>
          <p:cNvPr id="31" name="TextBox 30">
            <a:extLst>
              <a:ext uri="{FF2B5EF4-FFF2-40B4-BE49-F238E27FC236}">
                <a16:creationId xmlns:a16="http://schemas.microsoft.com/office/drawing/2014/main" id="{88EAE352-273F-4C85-8415-BB9AAE506FD9}"/>
              </a:ext>
            </a:extLst>
          </p:cNvPr>
          <p:cNvSpPr txBox="1"/>
          <p:nvPr userDrawn="1"/>
        </p:nvSpPr>
        <p:spPr>
          <a:xfrm>
            <a:off x="1252464" y="6156960"/>
            <a:ext cx="10116576" cy="553998"/>
          </a:xfrm>
          <a:prstGeom prst="rect">
            <a:avLst/>
          </a:prstGeom>
          <a:noFill/>
        </p:spPr>
        <p:txBody>
          <a:bodyPr wrap="square" rtlCol="0">
            <a:spAutoFit/>
          </a:bodyPr>
          <a:lstStyle/>
          <a:p>
            <a:r>
              <a:rPr lang="en-GB" sz="3000" b="1" i="1">
                <a:solidFill>
                  <a:srgbClr val="005172"/>
                </a:solidFill>
                <a:latin typeface="Arial Narrow" panose="020B0606020202030204" pitchFamily="34" charset="0"/>
                <a:cs typeface="Arial" panose="020B0604020202020204" pitchFamily="34" charset="0"/>
              </a:rPr>
              <a:t>Systems Operator </a:t>
            </a:r>
            <a:r>
              <a:rPr lang="en-GB" sz="2400" b="0" i="1">
                <a:solidFill>
                  <a:srgbClr val="F07E23"/>
                </a:solidFill>
                <a:latin typeface="Arial Narrow" panose="020B0606020202030204" pitchFamily="34" charset="0"/>
                <a:cs typeface="Arial" panose="020B0604020202020204" pitchFamily="34" charset="0"/>
              </a:rPr>
              <a:t>Research Technology Innovation</a:t>
            </a:r>
          </a:p>
        </p:txBody>
      </p:sp>
      <p:cxnSp>
        <p:nvCxnSpPr>
          <p:cNvPr id="32" name="Straight Connector 31">
            <a:extLst>
              <a:ext uri="{FF2B5EF4-FFF2-40B4-BE49-F238E27FC236}">
                <a16:creationId xmlns:a16="http://schemas.microsoft.com/office/drawing/2014/main" id="{3B8EA005-75B5-4826-861B-A8AC96C8734D}"/>
              </a:ext>
            </a:extLst>
          </p:cNvPr>
          <p:cNvCxnSpPr>
            <a:cxnSpLocks/>
          </p:cNvCxnSpPr>
          <p:nvPr userDrawn="1"/>
        </p:nvCxnSpPr>
        <p:spPr>
          <a:xfrm>
            <a:off x="1252464" y="6045121"/>
            <a:ext cx="6641856" cy="0"/>
          </a:xfrm>
          <a:prstGeom prst="line">
            <a:avLst/>
          </a:prstGeom>
          <a:ln w="50800" cap="flat">
            <a:solidFill>
              <a:srgbClr val="005172"/>
            </a:solidFill>
            <a:tailEnd type="oval"/>
          </a:ln>
        </p:spPr>
        <p:style>
          <a:lnRef idx="1">
            <a:schemeClr val="accent1"/>
          </a:lnRef>
          <a:fillRef idx="0">
            <a:schemeClr val="accent1"/>
          </a:fillRef>
          <a:effectRef idx="0">
            <a:schemeClr val="accent1"/>
          </a:effectRef>
          <a:fontRef idx="minor">
            <a:schemeClr val="tx1"/>
          </a:fontRef>
        </p:style>
      </p:cxnSp>
      <p:grpSp>
        <p:nvGrpSpPr>
          <p:cNvPr id="38" name="Group 37">
            <a:extLst>
              <a:ext uri="{FF2B5EF4-FFF2-40B4-BE49-F238E27FC236}">
                <a16:creationId xmlns:a16="http://schemas.microsoft.com/office/drawing/2014/main" id="{393205F5-F23E-46C9-872C-226A84FF581C}"/>
              </a:ext>
            </a:extLst>
          </p:cNvPr>
          <p:cNvGrpSpPr/>
          <p:nvPr userDrawn="1"/>
        </p:nvGrpSpPr>
        <p:grpSpPr>
          <a:xfrm>
            <a:off x="44084" y="6045121"/>
            <a:ext cx="1109981" cy="751434"/>
            <a:chOff x="7897888" y="2592954"/>
            <a:chExt cx="1109981" cy="751434"/>
          </a:xfrm>
        </p:grpSpPr>
        <p:grpSp>
          <p:nvGrpSpPr>
            <p:cNvPr id="33" name="Group 32">
              <a:extLst>
                <a:ext uri="{FF2B5EF4-FFF2-40B4-BE49-F238E27FC236}">
                  <a16:creationId xmlns:a16="http://schemas.microsoft.com/office/drawing/2014/main" id="{B70E0347-2FC2-4154-8D89-C3D06DA5478E}"/>
                </a:ext>
              </a:extLst>
            </p:cNvPr>
            <p:cNvGrpSpPr/>
            <p:nvPr userDrawn="1"/>
          </p:nvGrpSpPr>
          <p:grpSpPr>
            <a:xfrm>
              <a:off x="7897888" y="2592954"/>
              <a:ext cx="1086511" cy="750726"/>
              <a:chOff x="5078895" y="2722218"/>
              <a:chExt cx="1276846" cy="1442278"/>
            </a:xfrm>
          </p:grpSpPr>
          <p:sp>
            <p:nvSpPr>
              <p:cNvPr id="34" name="Freeform: Shape 33">
                <a:extLst>
                  <a:ext uri="{FF2B5EF4-FFF2-40B4-BE49-F238E27FC236}">
                    <a16:creationId xmlns:a16="http://schemas.microsoft.com/office/drawing/2014/main" id="{A632A02B-E470-4384-B92E-3A2E66325738}"/>
                  </a:ext>
                </a:extLst>
              </p:cNvPr>
              <p:cNvSpPr/>
              <p:nvPr userDrawn="1"/>
            </p:nvSpPr>
            <p:spPr>
              <a:xfrm>
                <a:off x="5078895" y="3443357"/>
                <a:ext cx="638424"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Shape 34">
                <a:extLst>
                  <a:ext uri="{FF2B5EF4-FFF2-40B4-BE49-F238E27FC236}">
                    <a16:creationId xmlns:a16="http://schemas.microsoft.com/office/drawing/2014/main" id="{23BD41EB-D03E-4010-A498-E49AD83E2DE0}"/>
                  </a:ext>
                </a:extLst>
              </p:cNvPr>
              <p:cNvSpPr/>
              <p:nvPr userDrawn="1"/>
            </p:nvSpPr>
            <p:spPr>
              <a:xfrm rot="10800000">
                <a:off x="5717318" y="2722218"/>
                <a:ext cx="638423" cy="721139"/>
              </a:xfrm>
              <a:custGeom>
                <a:avLst/>
                <a:gdLst>
                  <a:gd name="connsiteX0" fmla="*/ 0 w 2286000"/>
                  <a:gd name="connsiteY0" fmla="*/ 2023487 h 2181492"/>
                  <a:gd name="connsiteX1" fmla="*/ 1038639 w 2286000"/>
                  <a:gd name="connsiteY1" fmla="*/ 1998639 h 2181492"/>
                  <a:gd name="connsiteX2" fmla="*/ 1217543 w 2286000"/>
                  <a:gd name="connsiteY2" fmla="*/ 184748 h 2181492"/>
                  <a:gd name="connsiteX3" fmla="*/ 2286000 w 2286000"/>
                  <a:gd name="connsiteY3" fmla="*/ 60508 h 2181492"/>
                  <a:gd name="connsiteX4" fmla="*/ 2286000 w 2286000"/>
                  <a:gd name="connsiteY4" fmla="*/ 60508 h 2181492"/>
                  <a:gd name="connsiteX0" fmla="*/ 0 w 2286000"/>
                  <a:gd name="connsiteY0" fmla="*/ 1972174 h 1990776"/>
                  <a:gd name="connsiteX1" fmla="*/ 1165639 w 2286000"/>
                  <a:gd name="connsiteY1" fmla="*/ 1111666 h 1990776"/>
                  <a:gd name="connsiteX2" fmla="*/ 1217543 w 2286000"/>
                  <a:gd name="connsiteY2" fmla="*/ 133435 h 1990776"/>
                  <a:gd name="connsiteX3" fmla="*/ 2286000 w 2286000"/>
                  <a:gd name="connsiteY3" fmla="*/ 9195 h 1990776"/>
                  <a:gd name="connsiteX4" fmla="*/ 2286000 w 2286000"/>
                  <a:gd name="connsiteY4" fmla="*/ 9195 h 1990776"/>
                  <a:gd name="connsiteX0" fmla="*/ 0 w 2286000"/>
                  <a:gd name="connsiteY0" fmla="*/ 1972174 h 1972174"/>
                  <a:gd name="connsiteX1" fmla="*/ 1217543 w 2286000"/>
                  <a:gd name="connsiteY1" fmla="*/ 133435 h 1972174"/>
                  <a:gd name="connsiteX2" fmla="*/ 2286000 w 2286000"/>
                  <a:gd name="connsiteY2" fmla="*/ 9195 h 1972174"/>
                  <a:gd name="connsiteX3" fmla="*/ 2286000 w 2286000"/>
                  <a:gd name="connsiteY3" fmla="*/ 9195 h 1972174"/>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3" fmla="*/ 2286000 w 2286000"/>
                  <a:gd name="connsiteY3" fmla="*/ 0 h 1962979"/>
                  <a:gd name="connsiteX0" fmla="*/ 0 w 2286000"/>
                  <a:gd name="connsiteY0" fmla="*/ 1962979 h 1962979"/>
                  <a:gd name="connsiteX1" fmla="*/ 1192143 w 2286000"/>
                  <a:gd name="connsiteY1" fmla="*/ 949740 h 1962979"/>
                  <a:gd name="connsiteX2" fmla="*/ 2286000 w 2286000"/>
                  <a:gd name="connsiteY2" fmla="*/ 0 h 1962979"/>
                  <a:gd name="connsiteX0" fmla="*/ 0 w 1193177"/>
                  <a:gd name="connsiteY0" fmla="*/ 1013239 h 1013239"/>
                  <a:gd name="connsiteX1" fmla="*/ 1192143 w 1193177"/>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1192143"/>
                  <a:gd name="connsiteY0" fmla="*/ 1013239 h 1013239"/>
                  <a:gd name="connsiteX1" fmla="*/ 1192143 w 1192143"/>
                  <a:gd name="connsiteY1" fmla="*/ 0 h 1013239"/>
                  <a:gd name="connsiteX0" fmla="*/ 0 w 889883"/>
                  <a:gd name="connsiteY0" fmla="*/ 1015779 h 1015779"/>
                  <a:gd name="connsiteX1" fmla="*/ 889883 w 889883"/>
                  <a:gd name="connsiteY1" fmla="*/ 0 h 1015779"/>
                  <a:gd name="connsiteX0" fmla="*/ 0 w 904455"/>
                  <a:gd name="connsiteY0" fmla="*/ 1015779 h 1015779"/>
                  <a:gd name="connsiteX1" fmla="*/ 889883 w 904455"/>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889907"/>
                  <a:gd name="connsiteY0" fmla="*/ 1015779 h 1015779"/>
                  <a:gd name="connsiteX1" fmla="*/ 889883 w 889907"/>
                  <a:gd name="connsiteY1" fmla="*/ 0 h 1015779"/>
                  <a:gd name="connsiteX0" fmla="*/ 0 w 889883"/>
                  <a:gd name="connsiteY0" fmla="*/ 1015779 h 1015779"/>
                  <a:gd name="connsiteX1" fmla="*/ 889883 w 889883"/>
                  <a:gd name="connsiteY1" fmla="*/ 0 h 1015779"/>
                  <a:gd name="connsiteX0" fmla="*/ 0 w 889883"/>
                  <a:gd name="connsiteY0" fmla="*/ 1015779 h 1015779"/>
                  <a:gd name="connsiteX1" fmla="*/ 889883 w 889883"/>
                  <a:gd name="connsiteY1" fmla="*/ 0 h 1015779"/>
                  <a:gd name="connsiteX0" fmla="*/ 0 w 783203"/>
                  <a:gd name="connsiteY0" fmla="*/ 1008159 h 1008159"/>
                  <a:gd name="connsiteX1" fmla="*/ 783203 w 783203"/>
                  <a:gd name="connsiteY1" fmla="*/ 0 h 1008159"/>
                  <a:gd name="connsiteX0" fmla="*/ 0 w 717163"/>
                  <a:gd name="connsiteY0" fmla="*/ 1008159 h 1008159"/>
                  <a:gd name="connsiteX1" fmla="*/ 717163 w 717163"/>
                  <a:gd name="connsiteY1" fmla="*/ 0 h 1008159"/>
                  <a:gd name="connsiteX0" fmla="*/ 0 w 717163"/>
                  <a:gd name="connsiteY0" fmla="*/ 1008159 h 1008159"/>
                  <a:gd name="connsiteX1" fmla="*/ 717163 w 717163"/>
                  <a:gd name="connsiteY1" fmla="*/ 0 h 1008159"/>
                  <a:gd name="connsiteX0" fmla="*/ 0 w 638423"/>
                  <a:gd name="connsiteY0" fmla="*/ 721139 h 721139"/>
                  <a:gd name="connsiteX1" fmla="*/ 638423 w 638423"/>
                  <a:gd name="connsiteY1" fmla="*/ 0 h 721139"/>
                </a:gdLst>
                <a:ahLst/>
                <a:cxnLst>
                  <a:cxn ang="0">
                    <a:pos x="connsiteX0" y="connsiteY0"/>
                  </a:cxn>
                  <a:cxn ang="0">
                    <a:pos x="connsiteX1" y="connsiteY1"/>
                  </a:cxn>
                </a:cxnLst>
                <a:rect l="l" t="t" r="r" b="b"/>
                <a:pathLst>
                  <a:path w="638423" h="721139">
                    <a:moveTo>
                      <a:pt x="0" y="721139"/>
                    </a:moveTo>
                    <a:cubicBezTo>
                      <a:pt x="464475" y="683509"/>
                      <a:pt x="530436" y="437745"/>
                      <a:pt x="638423" y="0"/>
                    </a:cubicBezTo>
                  </a:path>
                </a:pathLst>
              </a:custGeom>
              <a:noFill/>
              <a:ln w="76200" cap="rnd">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TextBox 35">
              <a:extLst>
                <a:ext uri="{FF2B5EF4-FFF2-40B4-BE49-F238E27FC236}">
                  <a16:creationId xmlns:a16="http://schemas.microsoft.com/office/drawing/2014/main" id="{63F37E42-C6B4-4288-BC07-E5205D503FFA}"/>
                </a:ext>
              </a:extLst>
            </p:cNvPr>
            <p:cNvSpPr txBox="1"/>
            <p:nvPr userDrawn="1"/>
          </p:nvSpPr>
          <p:spPr>
            <a:xfrm>
              <a:off x="8513759" y="2966002"/>
              <a:ext cx="494110" cy="323165"/>
            </a:xfrm>
            <a:prstGeom prst="rect">
              <a:avLst/>
            </a:prstGeom>
            <a:noFill/>
          </p:spPr>
          <p:txBody>
            <a:bodyPr wrap="none" rtlCol="0">
              <a:spAutoFit/>
            </a:bodyPr>
            <a:lstStyle/>
            <a:p>
              <a:r>
                <a:rPr lang="en-GB" sz="1500">
                  <a:solidFill>
                    <a:srgbClr val="F07E23"/>
                  </a:solidFill>
                  <a:latin typeface="Arial Rounded MT Bold" panose="020F0704030504030204" pitchFamily="34" charset="0"/>
                  <a:cs typeface="Arial" panose="020B0604020202020204" pitchFamily="34" charset="0"/>
                </a:rPr>
                <a:t>RTI</a:t>
              </a:r>
            </a:p>
          </p:txBody>
        </p:sp>
        <p:sp>
          <p:nvSpPr>
            <p:cNvPr id="37" name="Oval 36">
              <a:extLst>
                <a:ext uri="{FF2B5EF4-FFF2-40B4-BE49-F238E27FC236}">
                  <a16:creationId xmlns:a16="http://schemas.microsoft.com/office/drawing/2014/main" id="{76699A56-3E82-479D-A654-53002C4234B0}"/>
                </a:ext>
              </a:extLst>
            </p:cNvPr>
            <p:cNvSpPr/>
            <p:nvPr userDrawn="1"/>
          </p:nvSpPr>
          <p:spPr>
            <a:xfrm>
              <a:off x="8539543" y="2910820"/>
              <a:ext cx="444444" cy="433568"/>
            </a:xfrm>
            <a:prstGeom prst="ellipse">
              <a:avLst/>
            </a:prstGeom>
            <a:noFill/>
            <a:ln w="73025">
              <a:solidFill>
                <a:srgbClr val="0051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MSIPCMContentMarking" descr="{&quot;HashCode&quot;:-1288984879,&quot;Placement&quot;:&quot;Header&quot;,&quot;Top&quot;:0.0,&quot;Left&quot;:451.105438,&quot;SlideWidth&quot;:960,&quot;SlideHeight&quot;:540}">
            <a:extLst>
              <a:ext uri="{FF2B5EF4-FFF2-40B4-BE49-F238E27FC236}">
                <a16:creationId xmlns:a16="http://schemas.microsoft.com/office/drawing/2014/main" id="{62EB3F3A-9853-407B-AAC6-5EDB27C4166B}"/>
              </a:ext>
            </a:extLst>
          </p:cNvPr>
          <p:cNvSpPr txBox="1"/>
          <p:nvPr userDrawn="1"/>
        </p:nvSpPr>
        <p:spPr>
          <a:xfrm>
            <a:off x="5729039" y="0"/>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a:t>
            </a:r>
          </a:p>
        </p:txBody>
      </p:sp>
      <p:sp>
        <p:nvSpPr>
          <p:cNvPr id="42" name="Content Placeholder 41">
            <a:extLst>
              <a:ext uri="{FF2B5EF4-FFF2-40B4-BE49-F238E27FC236}">
                <a16:creationId xmlns:a16="http://schemas.microsoft.com/office/drawing/2014/main" id="{DC1F555C-EA00-49D0-9D40-5EA2E924DB25}"/>
              </a:ext>
            </a:extLst>
          </p:cNvPr>
          <p:cNvSpPr>
            <a:spLocks noGrp="1"/>
          </p:cNvSpPr>
          <p:nvPr>
            <p:ph sz="quarter" idx="10"/>
          </p:nvPr>
        </p:nvSpPr>
        <p:spPr>
          <a:xfrm>
            <a:off x="659955" y="1015390"/>
            <a:ext cx="11201845" cy="4917097"/>
          </a:xfrm>
          <a:prstGeom prst="rect">
            <a:avLst/>
          </a:prstGeom>
        </p:spPr>
        <p:txBody>
          <a:bodyPr lIns="0" tIns="0" rIns="0" bIns="0"/>
          <a:lstStyle>
            <a:lvl1pPr>
              <a:defRPr>
                <a:solidFill>
                  <a:srgbClr val="005172"/>
                </a:solidFill>
                <a:latin typeface="Tahoma" panose="020B0604030504040204" pitchFamily="34" charset="0"/>
                <a:ea typeface="Tahoma" panose="020B0604030504040204" pitchFamily="34" charset="0"/>
                <a:cs typeface="Tahoma" panose="020B0604030504040204" pitchFamily="34" charset="0"/>
              </a:defRPr>
            </a:lvl1pPr>
            <a:lvl2pPr>
              <a:defRPr>
                <a:latin typeface="Tahoma" panose="020B0604030504040204" pitchFamily="34" charset="0"/>
                <a:ea typeface="Tahoma" panose="020B0604030504040204" pitchFamily="34" charset="0"/>
                <a:cs typeface="Tahoma" panose="020B0604030504040204" pitchFamily="34" charset="0"/>
              </a:defRPr>
            </a:lvl2pPr>
            <a:lvl3pPr>
              <a:defRPr>
                <a:latin typeface="Tahoma" panose="020B0604030504040204" pitchFamily="34" charset="0"/>
                <a:ea typeface="Tahoma" panose="020B0604030504040204" pitchFamily="34" charset="0"/>
                <a:cs typeface="Tahoma" panose="020B0604030504040204" pitchFamily="34" charset="0"/>
              </a:defRPr>
            </a:lvl3pPr>
            <a:lvl4pPr>
              <a:defRPr>
                <a:latin typeface="Tahoma" panose="020B0604030504040204" pitchFamily="34" charset="0"/>
                <a:ea typeface="Tahoma" panose="020B0604030504040204" pitchFamily="34" charset="0"/>
                <a:cs typeface="Tahoma" panose="020B0604030504040204" pitchFamily="34" charset="0"/>
              </a:defRPr>
            </a:lvl4pPr>
            <a:lvl5pPr>
              <a:defRPr>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4" name="Text Placeholder 43">
            <a:extLst>
              <a:ext uri="{FF2B5EF4-FFF2-40B4-BE49-F238E27FC236}">
                <a16:creationId xmlns:a16="http://schemas.microsoft.com/office/drawing/2014/main" id="{3112F73B-A36D-4885-9A18-DDDA7AD1227D}"/>
              </a:ext>
            </a:extLst>
          </p:cNvPr>
          <p:cNvSpPr>
            <a:spLocks noGrp="1"/>
          </p:cNvSpPr>
          <p:nvPr>
            <p:ph type="body" sz="quarter" idx="11"/>
          </p:nvPr>
        </p:nvSpPr>
        <p:spPr>
          <a:xfrm>
            <a:off x="660400" y="212725"/>
            <a:ext cx="9093200" cy="706725"/>
          </a:xfrm>
          <a:prstGeom prst="rect">
            <a:avLst/>
          </a:prstGeom>
        </p:spPr>
        <p:txBody>
          <a:bodyPr lIns="0" tIns="0" rIns="0" bIns="0" anchor="ctr" anchorCtr="0"/>
          <a:lstStyle>
            <a:lvl1pPr marL="0" indent="0">
              <a:buNone/>
              <a:defRPr sz="3600">
                <a:solidFill>
                  <a:srgbClr val="F07E23"/>
                </a:solidFill>
                <a:latin typeface="Arial" panose="020B0604020202020204" pitchFamily="34" charset="0"/>
                <a:cs typeface="Arial" panose="020B0604020202020204" pitchFamily="34" charset="0"/>
              </a:defRPr>
            </a:lvl1pPr>
            <a:lvl2pPr marL="457200" indent="0">
              <a:buNone/>
              <a:defRPr/>
            </a:lvl2pPr>
          </a:lstStyle>
          <a:p>
            <a:pPr lvl="0"/>
            <a:r>
              <a:rPr lang="en-US"/>
              <a:t>Click to edit Master text style</a:t>
            </a:r>
          </a:p>
        </p:txBody>
      </p:sp>
    </p:spTree>
    <p:extLst>
      <p:ext uri="{BB962C8B-B14F-4D97-AF65-F5344CB8AC3E}">
        <p14:creationId xmlns:p14="http://schemas.microsoft.com/office/powerpoint/2010/main" val="20007630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3112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95804" y="649397"/>
            <a:ext cx="10811933" cy="838200"/>
          </a:xfrm>
        </p:spPr>
        <p:txBody>
          <a:bodyPr/>
          <a:lstStyle>
            <a:lvl1pPr>
              <a:defRPr>
                <a:solidFill>
                  <a:srgbClr val="002060"/>
                </a:solidFill>
              </a:defRPr>
            </a:lvl1pPr>
          </a:lstStyle>
          <a:p>
            <a:r>
              <a:rPr lang="en-US"/>
              <a:t>Click to edit Master title style</a:t>
            </a:r>
            <a:endParaRPr lang="en-GB"/>
          </a:p>
        </p:txBody>
      </p:sp>
      <p:sp>
        <p:nvSpPr>
          <p:cNvPr id="3" name="Content Placeholder 2"/>
          <p:cNvSpPr>
            <a:spLocks noGrp="1"/>
          </p:cNvSpPr>
          <p:nvPr>
            <p:ph idx="1"/>
          </p:nvPr>
        </p:nvSpPr>
        <p:spPr>
          <a:xfrm>
            <a:off x="795804" y="1748553"/>
            <a:ext cx="10809816" cy="4509372"/>
          </a:xfrm>
        </p:spPr>
        <p:txBody>
          <a:bodyPr/>
          <a:lstStyle>
            <a:lvl1pPr>
              <a:defRPr>
                <a:solidFill>
                  <a:schemeClr val="tx1">
                    <a:lumMod val="75000"/>
                  </a:schemeClr>
                </a:solidFill>
              </a:defRPr>
            </a:lvl1pPr>
            <a:lvl2pPr>
              <a:defRPr>
                <a:solidFill>
                  <a:schemeClr val="tx1">
                    <a:lumMod val="75000"/>
                  </a:schemeClr>
                </a:solidFill>
              </a:defRPr>
            </a:lvl2pPr>
            <a:lvl3pPr marL="623888" indent="-187325">
              <a:buFont typeface="Arial" pitchFamily="34" charset="0"/>
              <a:buChar char="•"/>
              <a:defRPr sz="1600">
                <a:solidFill>
                  <a:schemeClr val="tx1">
                    <a:lumMod val="75000"/>
                  </a:schemeClr>
                </a:solidFill>
                <a:latin typeface="+mn-lt"/>
              </a:defRPr>
            </a:lvl3pPr>
            <a:lvl4pPr marL="854075" indent="-230188">
              <a:buFont typeface="Arial" pitchFamily="34" charset="0"/>
              <a:buChar char="–"/>
              <a:defRPr sz="1600">
                <a:solidFill>
                  <a:schemeClr val="tx1">
                    <a:lumMod val="75000"/>
                  </a:schemeClr>
                </a:solidFill>
                <a:latin typeface="+mn-lt"/>
              </a:defRPr>
            </a:lvl4pPr>
            <a:lvl5pPr marL="1060450" indent="-188913">
              <a:buFont typeface="Arial" pitchFamily="34" charset="0"/>
              <a:buChar char="•"/>
              <a:defRPr sz="1600">
                <a:solidFill>
                  <a:schemeClr val="tx1">
                    <a:lumMod val="75000"/>
                  </a:schemeClr>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72684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theme" Target="../theme/theme2.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EE1974-1692-4EE0-9D01-5D1DECE5254D}"/>
              </a:ext>
            </a:extLst>
          </p:cNvPr>
          <p:cNvSpPr>
            <a:spLocks noGrp="1"/>
          </p:cNvSpPr>
          <p:nvPr>
            <p:ph type="title"/>
          </p:nvPr>
        </p:nvSpPr>
        <p:spPr>
          <a:xfrm>
            <a:off x="1141413" y="936000"/>
            <a:ext cx="10404475" cy="1053137"/>
          </a:xfrm>
          <a:prstGeom prst="rect">
            <a:avLst/>
          </a:prstGeom>
        </p:spPr>
        <p:txBody>
          <a:bodyPr vert="horz" lIns="0" tIns="0" rIns="0" bIns="0" rtlCol="0" anchor="t">
            <a:noAutofit/>
          </a:bodyPr>
          <a:lstStyle/>
          <a:p>
            <a:r>
              <a:rPr lang="en-US"/>
              <a:t>INSERT TITLE HERE</a:t>
            </a:r>
            <a:endParaRPr lang="en-GB"/>
          </a:p>
        </p:txBody>
      </p:sp>
      <p:sp>
        <p:nvSpPr>
          <p:cNvPr id="3" name="Text Placeholder 2">
            <a:extLst>
              <a:ext uri="{FF2B5EF4-FFF2-40B4-BE49-F238E27FC236}">
                <a16:creationId xmlns:a16="http://schemas.microsoft.com/office/drawing/2014/main" id="{B0F6B0B3-5848-42F6-B2F6-6CFAFFE49883}"/>
              </a:ext>
            </a:extLst>
          </p:cNvPr>
          <p:cNvSpPr>
            <a:spLocks noGrp="1"/>
          </p:cNvSpPr>
          <p:nvPr>
            <p:ph type="body" idx="1"/>
          </p:nvPr>
        </p:nvSpPr>
        <p:spPr>
          <a:xfrm>
            <a:off x="1141413" y="1989137"/>
            <a:ext cx="10404475" cy="4211638"/>
          </a:xfrm>
          <a:prstGeom prst="rect">
            <a:avLst/>
          </a:prstGeom>
        </p:spPr>
        <p:txBody>
          <a:bodyPr vert="horz" lIns="0" tIns="0" rIns="0" bIns="0" rtlCol="0" anchor="t">
            <a:noAutofit/>
          </a:body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16CA40-858A-4EE5-9C5A-0358C216A8AD}"/>
              </a:ext>
            </a:extLst>
          </p:cNvPr>
          <p:cNvSpPr>
            <a:spLocks noGrp="1"/>
          </p:cNvSpPr>
          <p:nvPr>
            <p:ph type="dt" sz="half" idx="2"/>
          </p:nvPr>
        </p:nvSpPr>
        <p:spPr>
          <a:xfrm>
            <a:off x="5083233" y="450001"/>
            <a:ext cx="2743200" cy="231037"/>
          </a:xfrm>
          <a:prstGeom prst="rect">
            <a:avLst/>
          </a:prstGeom>
        </p:spPr>
        <p:txBody>
          <a:bodyPr vert="horz" lIns="0" tIns="0" rIns="0" bIns="0" rtlCol="0" anchor="t">
            <a:noAutofit/>
          </a:bodyPr>
          <a:lstStyle>
            <a:lvl1pPr algn="l">
              <a:defRPr sz="1500" cap="all" baseline="0">
                <a:solidFill>
                  <a:srgbClr val="8C878F"/>
                </a:solidFill>
                <a:latin typeface="+mn-lt"/>
              </a:defRPr>
            </a:lvl1pPr>
          </a:lstStyle>
          <a:p>
            <a:fld id="{60CF82EF-2262-4354-9162-2CF065345C3E}" type="datetime2">
              <a:rPr lang="en-US" smtClean="0"/>
              <a:pPr/>
              <a:t>Wednesday, May 1, 2024</a:t>
            </a:fld>
            <a:endParaRPr lang="en-GB"/>
          </a:p>
        </p:txBody>
      </p:sp>
      <p:sp>
        <p:nvSpPr>
          <p:cNvPr id="6" name="Slide Number Placeholder 5">
            <a:extLst>
              <a:ext uri="{FF2B5EF4-FFF2-40B4-BE49-F238E27FC236}">
                <a16:creationId xmlns:a16="http://schemas.microsoft.com/office/drawing/2014/main" id="{33CB2561-300F-4B1B-9275-D0A6FE3058CA}"/>
              </a:ext>
            </a:extLst>
          </p:cNvPr>
          <p:cNvSpPr>
            <a:spLocks noGrp="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
        <p:nvSpPr>
          <p:cNvPr id="9" name="Rectangle 8">
            <a:extLst>
              <a:ext uri="{FF2B5EF4-FFF2-40B4-BE49-F238E27FC236}">
                <a16:creationId xmlns:a16="http://schemas.microsoft.com/office/drawing/2014/main" id="{3B41F4FB-1D1A-408D-92D8-70028D30FCDC}"/>
              </a:ext>
            </a:extLst>
          </p:cNvPr>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0" name="Picture 9" descr="Icon&#10;&#10;Description automatically generated">
            <a:extLst>
              <a:ext uri="{FF2B5EF4-FFF2-40B4-BE49-F238E27FC236}">
                <a16:creationId xmlns:a16="http://schemas.microsoft.com/office/drawing/2014/main" id="{1B818CDF-339B-4B67-97B1-AE96C7788580}"/>
              </a:ext>
            </a:extLst>
          </p:cNvPr>
          <p:cNvPicPr>
            <a:picLocks noChangeAspect="1"/>
          </p:cNvPicPr>
          <p:nvPr userDrawn="1"/>
        </p:nvPicPr>
        <p:blipFill>
          <a:blip r:embed="rId70"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
        <p:nvSpPr>
          <p:cNvPr id="8" name="Rectangle: Rounded Corners 7">
            <a:extLst>
              <a:ext uri="{FF2B5EF4-FFF2-40B4-BE49-F238E27FC236}">
                <a16:creationId xmlns:a16="http://schemas.microsoft.com/office/drawing/2014/main" id="{CEBE3EC6-225B-42D8-8797-8B54C58400DE}"/>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035887270"/>
      </p:ext>
    </p:extLst>
  </p:cSld>
  <p:clrMap bg1="lt1" tx1="dk1" bg2="lt2" tx2="dk2" accent1="accent1" accent2="accent2" accent3="accent3" accent4="accent4" accent5="accent5" accent6="accent6" hlink="hlink" folHlink="folHlink"/>
  <p:sldLayoutIdLst>
    <p:sldLayoutId id="2147483735" r:id="rId1"/>
    <p:sldLayoutId id="2147483768" r:id="rId2"/>
    <p:sldLayoutId id="2147483727" r:id="rId3"/>
    <p:sldLayoutId id="2147483649" r:id="rId4"/>
    <p:sldLayoutId id="2147483769" r:id="rId5"/>
    <p:sldLayoutId id="2147483762" r:id="rId6"/>
    <p:sldLayoutId id="2147483766" r:id="rId7"/>
    <p:sldLayoutId id="2147483767" r:id="rId8"/>
    <p:sldLayoutId id="2147483732" r:id="rId9"/>
    <p:sldLayoutId id="2147483726" r:id="rId10"/>
    <p:sldLayoutId id="2147483730" r:id="rId11"/>
    <p:sldLayoutId id="2147483722" r:id="rId12"/>
    <p:sldLayoutId id="2147483723" r:id="rId13"/>
    <p:sldLayoutId id="2147483734" r:id="rId14"/>
    <p:sldLayoutId id="2147483724" r:id="rId15"/>
    <p:sldLayoutId id="2147483668" r:id="rId16"/>
    <p:sldLayoutId id="2147483716" r:id="rId17"/>
    <p:sldLayoutId id="2147483712" r:id="rId18"/>
    <p:sldLayoutId id="2147483714" r:id="rId19"/>
    <p:sldLayoutId id="2147483715" r:id="rId20"/>
    <p:sldLayoutId id="2147483713" r:id="rId21"/>
    <p:sldLayoutId id="2147483718" r:id="rId22"/>
    <p:sldLayoutId id="2147483719" r:id="rId23"/>
    <p:sldLayoutId id="2147483655" r:id="rId24"/>
    <p:sldLayoutId id="2147483717" r:id="rId25"/>
    <p:sldLayoutId id="2147483720" r:id="rId26"/>
    <p:sldLayoutId id="2147483654" r:id="rId27"/>
    <p:sldLayoutId id="2147483721" r:id="rId28"/>
    <p:sldLayoutId id="2147483733" r:id="rId29"/>
    <p:sldLayoutId id="2147483760" r:id="rId30"/>
    <p:sldLayoutId id="2147483765" r:id="rId31"/>
    <p:sldLayoutId id="2147483761" r:id="rId32"/>
    <p:sldLayoutId id="2147483763" r:id="rId33"/>
    <p:sldLayoutId id="2147483661" r:id="rId34"/>
    <p:sldLayoutId id="2147483662" r:id="rId35"/>
    <p:sldLayoutId id="2147483663" r:id="rId36"/>
    <p:sldLayoutId id="2147483665" r:id="rId37"/>
    <p:sldLayoutId id="2147483764" r:id="rId38"/>
    <p:sldLayoutId id="2147483667" r:id="rId39"/>
    <p:sldLayoutId id="2147483669" r:id="rId40"/>
    <p:sldLayoutId id="2147483650" r:id="rId41"/>
    <p:sldLayoutId id="2147483752" r:id="rId42"/>
    <p:sldLayoutId id="2147483670" r:id="rId43"/>
    <p:sldLayoutId id="2147483671" r:id="rId44"/>
    <p:sldLayoutId id="2147483736" r:id="rId45"/>
    <p:sldLayoutId id="2147483737" r:id="rId46"/>
    <p:sldLayoutId id="2147483652" r:id="rId47"/>
    <p:sldLayoutId id="2147483740" r:id="rId48"/>
    <p:sldLayoutId id="2147483743" r:id="rId49"/>
    <p:sldLayoutId id="2147483738" r:id="rId50"/>
    <p:sldLayoutId id="2147483750" r:id="rId51"/>
    <p:sldLayoutId id="2147483751" r:id="rId52"/>
    <p:sldLayoutId id="2147483753" r:id="rId53"/>
    <p:sldLayoutId id="2147483754" r:id="rId54"/>
    <p:sldLayoutId id="2147483739" r:id="rId55"/>
    <p:sldLayoutId id="2147483741" r:id="rId56"/>
    <p:sldLayoutId id="2147483742" r:id="rId57"/>
    <p:sldLayoutId id="2147483744" r:id="rId58"/>
    <p:sldLayoutId id="2147483745" r:id="rId59"/>
    <p:sldLayoutId id="2147483746" r:id="rId60"/>
    <p:sldLayoutId id="2147483747" r:id="rId61"/>
    <p:sldLayoutId id="2147483755" r:id="rId62"/>
    <p:sldLayoutId id="2147483758" r:id="rId63"/>
    <p:sldLayoutId id="2147483756" r:id="rId64"/>
    <p:sldLayoutId id="2147483759" r:id="rId65"/>
    <p:sldLayoutId id="2147483757" r:id="rId66"/>
    <p:sldLayoutId id="2147483748" r:id="rId67"/>
    <p:sldLayoutId id="2147483749" r:id="rId68"/>
  </p:sldLayoutIdLst>
  <p:transition>
    <p:fade/>
  </p:transition>
  <p:hf hdr="0"/>
  <p:txStyles>
    <p:titleStyle>
      <a:lvl1pPr algn="l" defTabSz="914400" rtl="0" eaLnBrk="1" latinLnBrk="0" hangingPunct="1">
        <a:lnSpc>
          <a:spcPct val="90000"/>
        </a:lnSpc>
        <a:spcBef>
          <a:spcPct val="0"/>
        </a:spcBef>
        <a:buNone/>
        <a:defRPr sz="5500" kern="2000" cap="all" spc="100" baseline="0">
          <a:solidFill>
            <a:schemeClr val="tx2"/>
          </a:solidFill>
          <a:latin typeface="+mj-lt"/>
          <a:ea typeface="+mj-ea"/>
          <a:cs typeface="+mj-cs"/>
        </a:defRPr>
      </a:lvl1pPr>
    </p:titleStyle>
    <p:bodyStyle>
      <a:lvl1pPr marL="0" indent="0" algn="l" defTabSz="914400" rtl="0" eaLnBrk="1" latinLnBrk="0" hangingPunct="1">
        <a:lnSpc>
          <a:spcPct val="100000"/>
        </a:lnSpc>
        <a:spcBef>
          <a:spcPts val="0"/>
        </a:spcBef>
        <a:spcAft>
          <a:spcPts val="800"/>
        </a:spcAft>
        <a:buFont typeface="Arial" panose="020B0604020202020204" pitchFamily="34" charset="0"/>
        <a:buNone/>
        <a:defRPr sz="1050" b="0" kern="1200">
          <a:solidFill>
            <a:schemeClr val="tx2"/>
          </a:solidFill>
          <a:latin typeface="+mn-lt"/>
          <a:ea typeface="+mn-ea"/>
          <a:cs typeface="+mn-cs"/>
        </a:defRPr>
      </a:lvl1pPr>
      <a:lvl2pPr marL="180975" indent="-180975" algn="l" defTabSz="914400" rtl="0" eaLnBrk="1" latinLnBrk="0" hangingPunct="1">
        <a:lnSpc>
          <a:spcPct val="100000"/>
        </a:lnSpc>
        <a:spcBef>
          <a:spcPts val="0"/>
        </a:spcBef>
        <a:spcAft>
          <a:spcPts val="800"/>
        </a:spcAft>
        <a:buFont typeface="Arial" panose="020B0604020202020204" pitchFamily="34" charset="0"/>
        <a:buChar char="•"/>
        <a:defRPr sz="1050" b="0" kern="1200">
          <a:solidFill>
            <a:schemeClr val="tx2"/>
          </a:solidFill>
          <a:latin typeface="+mn-lt"/>
          <a:ea typeface="Akkurat LL" panose="020B0504020101010102" pitchFamily="34" charset="-126"/>
          <a:cs typeface="Akkurat LL" panose="020B0504020101010102" pitchFamily="34" charset="-126"/>
        </a:defRPr>
      </a:lvl2pPr>
      <a:lvl3pPr marL="361950" indent="-180975" algn="l" defTabSz="914400" rtl="0" eaLnBrk="1" latinLnBrk="0" hangingPunct="1">
        <a:lnSpc>
          <a:spcPct val="100000"/>
        </a:lnSpc>
        <a:spcBef>
          <a:spcPts val="0"/>
        </a:spcBef>
        <a:spcAft>
          <a:spcPts val="800"/>
        </a:spcAft>
        <a:buFont typeface="Arial" panose="020B0604020202020204" pitchFamily="34" charset="0"/>
        <a:buChar char="•"/>
        <a:defRPr sz="1000" b="0" kern="1200">
          <a:solidFill>
            <a:schemeClr val="tx2"/>
          </a:solidFill>
          <a:latin typeface="+mn-lt"/>
          <a:ea typeface="+mn-ea"/>
          <a:cs typeface="+mn-cs"/>
        </a:defRPr>
      </a:lvl3pPr>
      <a:lvl4pPr marL="542925" indent="-180975" algn="l" defTabSz="914400" rtl="0" eaLnBrk="1" latinLnBrk="0" hangingPunct="1">
        <a:lnSpc>
          <a:spcPct val="100000"/>
        </a:lnSpc>
        <a:spcBef>
          <a:spcPts val="0"/>
        </a:spcBef>
        <a:spcAft>
          <a:spcPts val="800"/>
        </a:spcAft>
        <a:buFont typeface="Arial" panose="020B0604020202020204" pitchFamily="34" charset="0"/>
        <a:buChar char="•"/>
        <a:tabLst>
          <a:tab pos="0" algn="l"/>
        </a:tabLst>
        <a:defRPr sz="900" b="0" kern="1200">
          <a:solidFill>
            <a:schemeClr val="tx2"/>
          </a:solidFill>
          <a:latin typeface="+mn-lt"/>
          <a:ea typeface="+mn-ea"/>
          <a:cs typeface="+mn-cs"/>
        </a:defRPr>
      </a:lvl4pPr>
      <a:lvl5pPr marL="714375" indent="-171450" algn="l" defTabSz="914400" rtl="0" eaLnBrk="1" latinLnBrk="0" hangingPunct="1">
        <a:lnSpc>
          <a:spcPct val="100000"/>
        </a:lnSpc>
        <a:spcBef>
          <a:spcPts val="0"/>
        </a:spcBef>
        <a:spcAft>
          <a:spcPts val="800"/>
        </a:spcAft>
        <a:buFont typeface="Arial" panose="020B0604020202020204" pitchFamily="34" charset="0"/>
        <a:buChar char="•"/>
        <a:defRPr sz="900" b="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407" userDrawn="1">
          <p15:clr>
            <a:srgbClr val="F26B43"/>
          </p15:clr>
        </p15:guide>
        <p15:guide id="4" pos="7273" userDrawn="1">
          <p15:clr>
            <a:srgbClr val="F26B43"/>
          </p15:clr>
        </p15:guide>
        <p15:guide id="5" orient="horz" pos="1253" userDrawn="1">
          <p15:clr>
            <a:srgbClr val="F26B43"/>
          </p15:clr>
        </p15:guide>
        <p15:guide id="6" orient="horz" pos="595" userDrawn="1">
          <p15:clr>
            <a:srgbClr val="F26B43"/>
          </p15:clr>
        </p15:guide>
        <p15:guide id="7" orient="horz" pos="390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SIPCMContentMarking" descr="{&quot;HashCode&quot;:-1288984879,&quot;Placement&quot;:&quot;Header&quot;,&quot;Top&quot;:0.0,&quot;Left&quot;:451.105438,&quot;SlideWidth&quot;:960,&quot;SlideHeight&quot;:540}">
            <a:extLst>
              <a:ext uri="{FF2B5EF4-FFF2-40B4-BE49-F238E27FC236}">
                <a16:creationId xmlns:a16="http://schemas.microsoft.com/office/drawing/2014/main" id="{0760EB27-0B4E-4157-A214-0738AF09BF34}"/>
              </a:ext>
            </a:extLst>
          </p:cNvPr>
          <p:cNvSpPr txBox="1"/>
          <p:nvPr userDrawn="1"/>
        </p:nvSpPr>
        <p:spPr>
          <a:xfrm>
            <a:off x="5729039" y="0"/>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a:t>
            </a:r>
          </a:p>
        </p:txBody>
      </p:sp>
    </p:spTree>
    <p:extLst>
      <p:ext uri="{BB962C8B-B14F-4D97-AF65-F5344CB8AC3E}">
        <p14:creationId xmlns:p14="http://schemas.microsoft.com/office/powerpoint/2010/main" val="2123312104"/>
      </p:ext>
    </p:extLst>
  </p:cSld>
  <p:clrMap bg1="lt1" tx1="dk1" bg2="lt2" tx2="dk2" accent1="accent1" accent2="accent2" accent3="accent3" accent4="accent4" accent5="accent5" accent6="accent6" hlink="hlink" folHlink="folHlink"/>
  <p:sldLayoutIdLst>
    <p:sldLayoutId id="2147483694" r:id="rId1"/>
    <p:sldLayoutId id="2147483688" r:id="rId2"/>
    <p:sldLayoutId id="2147483689" r:id="rId3"/>
    <p:sldLayoutId id="2147483690"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4.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5.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5.xml"/><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929B079-B03C-4089-7893-0294AEB3CC32}"/>
              </a:ext>
            </a:extLst>
          </p:cNvPr>
          <p:cNvSpPr>
            <a:spLocks noGrp="1"/>
          </p:cNvSpPr>
          <p:nvPr>
            <p:ph type="title"/>
          </p:nvPr>
        </p:nvSpPr>
        <p:spPr/>
        <p:txBody>
          <a:bodyPr/>
          <a:lstStyle/>
          <a:p>
            <a:r>
              <a:rPr lang="en-GB" sz="9600" dirty="0">
                <a:latin typeface="+mj-lt"/>
              </a:rPr>
              <a:t>DT Hub website refresh </a:t>
            </a:r>
            <a:br>
              <a:rPr lang="en-GB" sz="9600" dirty="0">
                <a:latin typeface="+mj-lt"/>
              </a:rPr>
            </a:br>
            <a:r>
              <a:rPr lang="en-GB" sz="9600" dirty="0">
                <a:solidFill>
                  <a:schemeClr val="bg2">
                    <a:lumMod val="50000"/>
                  </a:schemeClr>
                </a:solidFill>
                <a:latin typeface="+mj-lt"/>
              </a:rPr>
              <a:t>a new look and layout</a:t>
            </a:r>
            <a:br>
              <a:rPr lang="en-GB" sz="9600" dirty="0">
                <a:latin typeface="Tungsten Condensed Black"/>
              </a:rPr>
            </a:br>
            <a:br>
              <a:rPr lang="en-GB" sz="2800" dirty="0">
                <a:latin typeface="Tungsten Condensed Black"/>
              </a:rPr>
            </a:br>
            <a:br>
              <a:rPr lang="en-GB" sz="2800" dirty="0">
                <a:latin typeface="Tungsten Condensed Black"/>
              </a:rPr>
            </a:br>
            <a:br>
              <a:rPr lang="en-GB" sz="2800" dirty="0">
                <a:latin typeface="Tungsten Condensed Black"/>
              </a:rPr>
            </a:br>
            <a:br>
              <a:rPr lang="en-GB" sz="2800" dirty="0">
                <a:latin typeface="Tungsten Condensed Black"/>
              </a:rPr>
            </a:br>
            <a:r>
              <a:rPr lang="en-GB" sz="2800" dirty="0">
                <a:latin typeface="Tungsten Condensed Semibold" pitchFamily="50" charset="0"/>
              </a:rPr>
              <a:t>Daniel block, </a:t>
            </a:r>
            <a:r>
              <a:rPr lang="en-GB" sz="2800">
                <a:latin typeface="Tungsten Condensed Semibold" pitchFamily="50" charset="0"/>
              </a:rPr>
              <a:t>DT HUB product </a:t>
            </a:r>
            <a:r>
              <a:rPr lang="en-GB" sz="2800" dirty="0">
                <a:latin typeface="Tungsten Condensed Semibold" pitchFamily="50" charset="0"/>
              </a:rPr>
              <a:t>manager</a:t>
            </a:r>
            <a:br>
              <a:rPr lang="en-GB" sz="2800" dirty="0">
                <a:latin typeface="Tungsten Condensed Semibold" pitchFamily="50" charset="0"/>
              </a:rPr>
            </a:br>
            <a:r>
              <a:rPr lang="en-GB" sz="2800" dirty="0">
                <a:latin typeface="Tungsten Condensed Semibold" pitchFamily="50" charset="0"/>
              </a:rPr>
              <a:t>9 APRIL 2024</a:t>
            </a:r>
            <a:endParaRPr lang="en-GB" sz="2500" dirty="0">
              <a:latin typeface="Tungsten Condensed Semibold" pitchFamily="50" charset="0"/>
            </a:endParaRPr>
          </a:p>
        </p:txBody>
      </p:sp>
    </p:spTree>
    <p:extLst>
      <p:ext uri="{BB962C8B-B14F-4D97-AF65-F5344CB8AC3E}">
        <p14:creationId xmlns:p14="http://schemas.microsoft.com/office/powerpoint/2010/main" val="1683302140"/>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5F6C-F2D2-7924-B646-4B3B1ABC69F6}"/>
              </a:ext>
            </a:extLst>
          </p:cNvPr>
          <p:cNvSpPr>
            <a:spLocks noGrp="1"/>
          </p:cNvSpPr>
          <p:nvPr>
            <p:ph type="title"/>
          </p:nvPr>
        </p:nvSpPr>
        <p:spPr/>
        <p:txBody>
          <a:bodyPr/>
          <a:lstStyle/>
          <a:p>
            <a:r>
              <a:rPr lang="en-GB" dirty="0"/>
              <a:t>history of the dt hub</a:t>
            </a:r>
          </a:p>
        </p:txBody>
      </p:sp>
      <p:sp>
        <p:nvSpPr>
          <p:cNvPr id="3" name="Text Placeholder 2">
            <a:extLst>
              <a:ext uri="{FF2B5EF4-FFF2-40B4-BE49-F238E27FC236}">
                <a16:creationId xmlns:a16="http://schemas.microsoft.com/office/drawing/2014/main" id="{E0BFE09E-6880-04C1-0106-D0AC9F24B4F3}"/>
              </a:ext>
            </a:extLst>
          </p:cNvPr>
          <p:cNvSpPr>
            <a:spLocks noGrp="1"/>
          </p:cNvSpPr>
          <p:nvPr>
            <p:ph type="body" sz="quarter" idx="25"/>
          </p:nvPr>
        </p:nvSpPr>
        <p:spPr/>
        <p:txBody>
          <a:bodyPr/>
          <a:lstStyle/>
          <a:p>
            <a:endParaRPr lang="en-GB"/>
          </a:p>
        </p:txBody>
      </p:sp>
      <p:sp>
        <p:nvSpPr>
          <p:cNvPr id="4" name="Text Placeholder 3">
            <a:extLst>
              <a:ext uri="{FF2B5EF4-FFF2-40B4-BE49-F238E27FC236}">
                <a16:creationId xmlns:a16="http://schemas.microsoft.com/office/drawing/2014/main" id="{06998A65-DE73-E717-6737-8DB26D84BB7B}"/>
              </a:ext>
            </a:extLst>
          </p:cNvPr>
          <p:cNvSpPr>
            <a:spLocks noGrp="1"/>
          </p:cNvSpPr>
          <p:nvPr>
            <p:ph type="body" sz="quarter" idx="26"/>
          </p:nvPr>
        </p:nvSpPr>
        <p:spPr/>
        <p:txBody>
          <a:bodyPr/>
          <a:lstStyle/>
          <a:p>
            <a:endParaRPr lang="en-GB"/>
          </a:p>
        </p:txBody>
      </p:sp>
      <p:sp>
        <p:nvSpPr>
          <p:cNvPr id="5" name="Text Placeholder 4">
            <a:extLst>
              <a:ext uri="{FF2B5EF4-FFF2-40B4-BE49-F238E27FC236}">
                <a16:creationId xmlns:a16="http://schemas.microsoft.com/office/drawing/2014/main" id="{244C4607-0AB8-176F-8F96-8BB0F64F4E35}"/>
              </a:ext>
            </a:extLst>
          </p:cNvPr>
          <p:cNvSpPr>
            <a:spLocks noGrp="1"/>
          </p:cNvSpPr>
          <p:nvPr>
            <p:ph type="body" sz="quarter" idx="27"/>
          </p:nvPr>
        </p:nvSpPr>
        <p:spPr/>
        <p:txBody>
          <a:bodyPr/>
          <a:lstStyle/>
          <a:p>
            <a:endParaRPr lang="en-GB"/>
          </a:p>
        </p:txBody>
      </p:sp>
      <p:sp>
        <p:nvSpPr>
          <p:cNvPr id="6" name="Text Placeholder 5">
            <a:extLst>
              <a:ext uri="{FF2B5EF4-FFF2-40B4-BE49-F238E27FC236}">
                <a16:creationId xmlns:a16="http://schemas.microsoft.com/office/drawing/2014/main" id="{1B23B0B0-BB1E-27BD-2FCF-3401E11EADCF}"/>
              </a:ext>
            </a:extLst>
          </p:cNvPr>
          <p:cNvSpPr>
            <a:spLocks noGrp="1"/>
          </p:cNvSpPr>
          <p:nvPr>
            <p:ph type="body" sz="quarter" idx="28"/>
          </p:nvPr>
        </p:nvSpPr>
        <p:spPr/>
        <p:txBody>
          <a:bodyPr/>
          <a:lstStyle/>
          <a:p>
            <a:endParaRPr lang="en-GB"/>
          </a:p>
        </p:txBody>
      </p:sp>
      <p:sp>
        <p:nvSpPr>
          <p:cNvPr id="7" name="Text Placeholder 6">
            <a:extLst>
              <a:ext uri="{FF2B5EF4-FFF2-40B4-BE49-F238E27FC236}">
                <a16:creationId xmlns:a16="http://schemas.microsoft.com/office/drawing/2014/main" id="{324D15F5-7946-F29B-6341-A46E58B20DD4}"/>
              </a:ext>
            </a:extLst>
          </p:cNvPr>
          <p:cNvSpPr>
            <a:spLocks noGrp="1"/>
          </p:cNvSpPr>
          <p:nvPr>
            <p:ph type="body" sz="quarter" idx="29"/>
          </p:nvPr>
        </p:nvSpPr>
        <p:spPr/>
        <p:txBody>
          <a:bodyPr/>
          <a:lstStyle/>
          <a:p>
            <a:endParaRPr lang="en-GB"/>
          </a:p>
        </p:txBody>
      </p:sp>
      <p:sp>
        <p:nvSpPr>
          <p:cNvPr id="8" name="Text Placeholder 7">
            <a:extLst>
              <a:ext uri="{FF2B5EF4-FFF2-40B4-BE49-F238E27FC236}">
                <a16:creationId xmlns:a16="http://schemas.microsoft.com/office/drawing/2014/main" id="{FB259A76-8B8D-90FE-BD11-D10385A2A491}"/>
              </a:ext>
            </a:extLst>
          </p:cNvPr>
          <p:cNvSpPr>
            <a:spLocks noGrp="1"/>
          </p:cNvSpPr>
          <p:nvPr>
            <p:ph type="body" sz="quarter" idx="30"/>
          </p:nvPr>
        </p:nvSpPr>
        <p:spPr/>
        <p:txBody>
          <a:bodyPr/>
          <a:lstStyle/>
          <a:p>
            <a:endParaRPr lang="en-GB"/>
          </a:p>
        </p:txBody>
      </p:sp>
      <p:sp>
        <p:nvSpPr>
          <p:cNvPr id="9" name="Text Placeholder 8">
            <a:extLst>
              <a:ext uri="{FF2B5EF4-FFF2-40B4-BE49-F238E27FC236}">
                <a16:creationId xmlns:a16="http://schemas.microsoft.com/office/drawing/2014/main" id="{6149C954-D7E0-BD9D-D4D0-E10647565578}"/>
              </a:ext>
            </a:extLst>
          </p:cNvPr>
          <p:cNvSpPr>
            <a:spLocks noGrp="1"/>
          </p:cNvSpPr>
          <p:nvPr>
            <p:ph type="body" sz="quarter" idx="13"/>
          </p:nvPr>
        </p:nvSpPr>
        <p:spPr/>
        <p:txBody>
          <a:bodyPr/>
          <a:lstStyle/>
          <a:p>
            <a:r>
              <a:rPr lang="en-GB" dirty="0"/>
              <a:t>DT Hub launched at Centre for Digital Built Britain (CDBB)</a:t>
            </a:r>
          </a:p>
        </p:txBody>
      </p:sp>
      <p:sp>
        <p:nvSpPr>
          <p:cNvPr id="10" name="Text Placeholder 9">
            <a:extLst>
              <a:ext uri="{FF2B5EF4-FFF2-40B4-BE49-F238E27FC236}">
                <a16:creationId xmlns:a16="http://schemas.microsoft.com/office/drawing/2014/main" id="{9BFA2FFD-5440-0A3D-E4BA-0E6D0809E284}"/>
              </a:ext>
            </a:extLst>
          </p:cNvPr>
          <p:cNvSpPr>
            <a:spLocks noGrp="1"/>
          </p:cNvSpPr>
          <p:nvPr>
            <p:ph type="body" sz="quarter" idx="14"/>
          </p:nvPr>
        </p:nvSpPr>
        <p:spPr/>
        <p:txBody>
          <a:bodyPr/>
          <a:lstStyle/>
          <a:p>
            <a:r>
              <a:rPr lang="en-GB" dirty="0"/>
              <a:t>First DT Hub redesign incorporating new features for a growing community</a:t>
            </a:r>
          </a:p>
        </p:txBody>
      </p:sp>
      <p:sp>
        <p:nvSpPr>
          <p:cNvPr id="11" name="Text Placeholder 10">
            <a:extLst>
              <a:ext uri="{FF2B5EF4-FFF2-40B4-BE49-F238E27FC236}">
                <a16:creationId xmlns:a16="http://schemas.microsoft.com/office/drawing/2014/main" id="{4C8FB055-E5E0-21F5-07DD-0E7DFE43CCF4}"/>
              </a:ext>
            </a:extLst>
          </p:cNvPr>
          <p:cNvSpPr>
            <a:spLocks noGrp="1"/>
          </p:cNvSpPr>
          <p:nvPr>
            <p:ph type="body" sz="quarter" idx="15"/>
          </p:nvPr>
        </p:nvSpPr>
        <p:spPr/>
        <p:txBody>
          <a:bodyPr/>
          <a:lstStyle/>
          <a:p>
            <a:r>
              <a:rPr lang="en-GB" dirty="0"/>
              <a:t>DT Hub moves to its new home at Connected Places Catapult (CPC)</a:t>
            </a:r>
          </a:p>
        </p:txBody>
      </p:sp>
      <p:sp>
        <p:nvSpPr>
          <p:cNvPr id="12" name="Text Placeholder 11">
            <a:extLst>
              <a:ext uri="{FF2B5EF4-FFF2-40B4-BE49-F238E27FC236}">
                <a16:creationId xmlns:a16="http://schemas.microsoft.com/office/drawing/2014/main" id="{6146C1C9-1361-C523-B3A3-E3CCE3473060}"/>
              </a:ext>
            </a:extLst>
          </p:cNvPr>
          <p:cNvSpPr>
            <a:spLocks noGrp="1"/>
          </p:cNvSpPr>
          <p:nvPr>
            <p:ph type="body" sz="quarter" idx="16"/>
          </p:nvPr>
        </p:nvSpPr>
        <p:spPr/>
        <p:txBody>
          <a:bodyPr/>
          <a:lstStyle/>
          <a:p>
            <a:r>
              <a:rPr lang="en-GB" dirty="0"/>
              <a:t>New look launched to coincide with first Connected Digital Twins Summit</a:t>
            </a:r>
          </a:p>
        </p:txBody>
      </p:sp>
      <p:sp>
        <p:nvSpPr>
          <p:cNvPr id="13" name="Text Placeholder 12">
            <a:extLst>
              <a:ext uri="{FF2B5EF4-FFF2-40B4-BE49-F238E27FC236}">
                <a16:creationId xmlns:a16="http://schemas.microsoft.com/office/drawing/2014/main" id="{3FB809FF-8F0B-2BC1-9394-E7F4AFA371B0}"/>
              </a:ext>
            </a:extLst>
          </p:cNvPr>
          <p:cNvSpPr>
            <a:spLocks noGrp="1"/>
          </p:cNvSpPr>
          <p:nvPr>
            <p:ph type="body" sz="quarter" idx="17"/>
          </p:nvPr>
        </p:nvSpPr>
        <p:spPr/>
        <p:txBody>
          <a:bodyPr/>
          <a:lstStyle/>
          <a:p>
            <a:r>
              <a:rPr lang="en-GB" dirty="0"/>
              <a:t>DT Hub reaches 5,000 members</a:t>
            </a:r>
          </a:p>
        </p:txBody>
      </p:sp>
      <p:sp>
        <p:nvSpPr>
          <p:cNvPr id="14" name="Text Placeholder 13">
            <a:extLst>
              <a:ext uri="{FF2B5EF4-FFF2-40B4-BE49-F238E27FC236}">
                <a16:creationId xmlns:a16="http://schemas.microsoft.com/office/drawing/2014/main" id="{86A36D60-301A-B997-9971-46D6E665D07B}"/>
              </a:ext>
            </a:extLst>
          </p:cNvPr>
          <p:cNvSpPr>
            <a:spLocks noGrp="1"/>
          </p:cNvSpPr>
          <p:nvPr>
            <p:ph type="body" sz="quarter" idx="18"/>
          </p:nvPr>
        </p:nvSpPr>
        <p:spPr/>
        <p:txBody>
          <a:bodyPr/>
          <a:lstStyle/>
          <a:p>
            <a:r>
              <a:rPr lang="en-GB" dirty="0"/>
              <a:t>DT Hub moves to </a:t>
            </a:r>
            <a:r>
              <a:rPr lang="en-GB" dirty="0" err="1"/>
              <a:t>Wordpress</a:t>
            </a:r>
            <a:endParaRPr lang="en-GB" dirty="0"/>
          </a:p>
        </p:txBody>
      </p:sp>
      <p:sp>
        <p:nvSpPr>
          <p:cNvPr id="15" name="Text Placeholder 14">
            <a:extLst>
              <a:ext uri="{FF2B5EF4-FFF2-40B4-BE49-F238E27FC236}">
                <a16:creationId xmlns:a16="http://schemas.microsoft.com/office/drawing/2014/main" id="{EB56B198-ECB2-9229-F22D-122A7F3D9121}"/>
              </a:ext>
            </a:extLst>
          </p:cNvPr>
          <p:cNvSpPr>
            <a:spLocks noGrp="1"/>
          </p:cNvSpPr>
          <p:nvPr>
            <p:ph type="body" sz="quarter" idx="19"/>
          </p:nvPr>
        </p:nvSpPr>
        <p:spPr/>
        <p:txBody>
          <a:bodyPr/>
          <a:lstStyle/>
          <a:p>
            <a:r>
              <a:rPr lang="en-GB" dirty="0"/>
              <a:t>31 March 2020</a:t>
            </a:r>
          </a:p>
        </p:txBody>
      </p:sp>
      <p:sp>
        <p:nvSpPr>
          <p:cNvPr id="16" name="Text Placeholder 15">
            <a:extLst>
              <a:ext uri="{FF2B5EF4-FFF2-40B4-BE49-F238E27FC236}">
                <a16:creationId xmlns:a16="http://schemas.microsoft.com/office/drawing/2014/main" id="{D92E40A4-E817-80A2-4068-112F6E2A41DD}"/>
              </a:ext>
            </a:extLst>
          </p:cNvPr>
          <p:cNvSpPr>
            <a:spLocks noGrp="1"/>
          </p:cNvSpPr>
          <p:nvPr>
            <p:ph type="body" sz="quarter" idx="20"/>
          </p:nvPr>
        </p:nvSpPr>
        <p:spPr/>
        <p:txBody>
          <a:bodyPr/>
          <a:lstStyle/>
          <a:p>
            <a:r>
              <a:rPr lang="en-GB" dirty="0"/>
              <a:t>October 2021</a:t>
            </a:r>
          </a:p>
        </p:txBody>
      </p:sp>
      <p:sp>
        <p:nvSpPr>
          <p:cNvPr id="17" name="Text Placeholder 16">
            <a:extLst>
              <a:ext uri="{FF2B5EF4-FFF2-40B4-BE49-F238E27FC236}">
                <a16:creationId xmlns:a16="http://schemas.microsoft.com/office/drawing/2014/main" id="{26C4A8CB-6641-3A36-3FA9-085039860C42}"/>
              </a:ext>
            </a:extLst>
          </p:cNvPr>
          <p:cNvSpPr>
            <a:spLocks noGrp="1"/>
          </p:cNvSpPr>
          <p:nvPr>
            <p:ph type="body" sz="quarter" idx="21"/>
          </p:nvPr>
        </p:nvSpPr>
        <p:spPr/>
        <p:txBody>
          <a:bodyPr/>
          <a:lstStyle/>
          <a:p>
            <a:r>
              <a:rPr lang="en-GB" dirty="0"/>
              <a:t>April 2022</a:t>
            </a:r>
          </a:p>
        </p:txBody>
      </p:sp>
      <p:sp>
        <p:nvSpPr>
          <p:cNvPr id="18" name="Text Placeholder 17">
            <a:extLst>
              <a:ext uri="{FF2B5EF4-FFF2-40B4-BE49-F238E27FC236}">
                <a16:creationId xmlns:a16="http://schemas.microsoft.com/office/drawing/2014/main" id="{0787F729-B9F9-FFD3-448A-6D972E5D063B}"/>
              </a:ext>
            </a:extLst>
          </p:cNvPr>
          <p:cNvSpPr>
            <a:spLocks noGrp="1"/>
          </p:cNvSpPr>
          <p:nvPr>
            <p:ph type="body" sz="quarter" idx="22"/>
          </p:nvPr>
        </p:nvSpPr>
        <p:spPr/>
        <p:txBody>
          <a:bodyPr/>
          <a:lstStyle/>
          <a:p>
            <a:r>
              <a:rPr lang="en-GB" dirty="0"/>
              <a:t>June 2023</a:t>
            </a:r>
          </a:p>
        </p:txBody>
      </p:sp>
      <p:sp>
        <p:nvSpPr>
          <p:cNvPr id="19" name="Text Placeholder 18">
            <a:extLst>
              <a:ext uri="{FF2B5EF4-FFF2-40B4-BE49-F238E27FC236}">
                <a16:creationId xmlns:a16="http://schemas.microsoft.com/office/drawing/2014/main" id="{DB3E7B6F-D32F-F946-CF5C-BE177C98A01B}"/>
              </a:ext>
            </a:extLst>
          </p:cNvPr>
          <p:cNvSpPr>
            <a:spLocks noGrp="1"/>
          </p:cNvSpPr>
          <p:nvPr>
            <p:ph type="body" sz="quarter" idx="23"/>
          </p:nvPr>
        </p:nvSpPr>
        <p:spPr/>
        <p:txBody>
          <a:bodyPr/>
          <a:lstStyle/>
          <a:p>
            <a:r>
              <a:rPr lang="en-GB" dirty="0"/>
              <a:t>February 2024</a:t>
            </a:r>
          </a:p>
        </p:txBody>
      </p:sp>
      <p:sp>
        <p:nvSpPr>
          <p:cNvPr id="20" name="Text Placeholder 19">
            <a:extLst>
              <a:ext uri="{FF2B5EF4-FFF2-40B4-BE49-F238E27FC236}">
                <a16:creationId xmlns:a16="http://schemas.microsoft.com/office/drawing/2014/main" id="{DE733D1F-DBCA-9C97-80B3-CF6240A01027}"/>
              </a:ext>
            </a:extLst>
          </p:cNvPr>
          <p:cNvSpPr>
            <a:spLocks noGrp="1"/>
          </p:cNvSpPr>
          <p:nvPr>
            <p:ph type="body" sz="quarter" idx="24"/>
          </p:nvPr>
        </p:nvSpPr>
        <p:spPr/>
        <p:txBody>
          <a:bodyPr/>
          <a:lstStyle/>
          <a:p>
            <a:r>
              <a:rPr lang="en-GB" dirty="0"/>
              <a:t>31 March 2024</a:t>
            </a:r>
          </a:p>
        </p:txBody>
      </p:sp>
    </p:spTree>
    <p:extLst>
      <p:ext uri="{BB962C8B-B14F-4D97-AF65-F5344CB8AC3E}">
        <p14:creationId xmlns:p14="http://schemas.microsoft.com/office/powerpoint/2010/main" val="329158256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1F9C46-4754-0643-6A1F-17963A3A5C0C}"/>
              </a:ext>
            </a:extLst>
          </p:cNvPr>
          <p:cNvSpPr>
            <a:spLocks noGrp="1"/>
          </p:cNvSpPr>
          <p:nvPr>
            <p:ph type="title"/>
          </p:nvPr>
        </p:nvSpPr>
        <p:spPr>
          <a:xfrm>
            <a:off x="764042" y="558800"/>
            <a:ext cx="10404475" cy="1053137"/>
          </a:xfrm>
        </p:spPr>
        <p:txBody>
          <a:bodyPr/>
          <a:lstStyle/>
          <a:p>
            <a:r>
              <a:rPr lang="en-GB" dirty="0"/>
              <a:t>The new platform:</a:t>
            </a:r>
            <a:br>
              <a:rPr lang="en-GB" dirty="0"/>
            </a:br>
            <a:r>
              <a:rPr lang="en-GB" dirty="0" err="1">
                <a:solidFill>
                  <a:schemeClr val="tx1">
                    <a:lumMod val="65000"/>
                    <a:lumOff val="35000"/>
                  </a:schemeClr>
                </a:solidFill>
              </a:rPr>
              <a:t>wordpress</a:t>
            </a:r>
            <a:endParaRPr lang="en-GB" dirty="0">
              <a:solidFill>
                <a:schemeClr val="tx1">
                  <a:lumMod val="65000"/>
                  <a:lumOff val="35000"/>
                </a:schemeClr>
              </a:solidFill>
            </a:endParaRPr>
          </a:p>
        </p:txBody>
      </p:sp>
      <p:sp>
        <p:nvSpPr>
          <p:cNvPr id="9" name="TextBox 8">
            <a:extLst>
              <a:ext uri="{FF2B5EF4-FFF2-40B4-BE49-F238E27FC236}">
                <a16:creationId xmlns:a16="http://schemas.microsoft.com/office/drawing/2014/main" id="{ECF8D0BD-04F9-4C33-9DB2-29AC5CFA960C}"/>
              </a:ext>
            </a:extLst>
          </p:cNvPr>
          <p:cNvSpPr txBox="1"/>
          <p:nvPr/>
        </p:nvSpPr>
        <p:spPr>
          <a:xfrm>
            <a:off x="764042" y="2279422"/>
            <a:ext cx="3661654" cy="4034292"/>
          </a:xfrm>
          <a:prstGeom prst="rect">
            <a:avLst/>
          </a:prstGeom>
          <a:noFill/>
        </p:spPr>
        <p:txBody>
          <a:bodyPr wrap="square" lIns="0" tIns="0" rIns="0" bIns="0" rtlCol="0">
            <a:noAutofit/>
          </a:bodyPr>
          <a:lstStyle/>
          <a:p>
            <a:pPr>
              <a:lnSpc>
                <a:spcPct val="107000"/>
              </a:lnSpc>
              <a:spcAft>
                <a:spcPts val="800"/>
              </a:spcAft>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A more flexible website for a community at the forefront of innovation.</a:t>
            </a: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Greater access to plug-ins to allow us to evolve innovative new features and ways of publishing content</a:t>
            </a:r>
          </a:p>
          <a:p>
            <a:pPr>
              <a:lnSpc>
                <a:spcPct val="107000"/>
              </a:lnSpc>
              <a:spcAft>
                <a:spcPts val="800"/>
              </a:spcAft>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a:lnSpc>
                <a:spcPct val="107000"/>
              </a:lnSpc>
              <a:spcAft>
                <a:spcPts val="800"/>
              </a:spcAft>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a:lnSpc>
                <a:spcPct val="107000"/>
              </a:lnSpc>
              <a:spcAft>
                <a:spcPts val="800"/>
              </a:spcAft>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algn="l"/>
            <a:endParaRPr lang="en-GB" sz="1400" dirty="0">
              <a:solidFill>
                <a:schemeClr val="tx2"/>
              </a:solidFill>
            </a:endParaRPr>
          </a:p>
        </p:txBody>
      </p:sp>
      <p:pic>
        <p:nvPicPr>
          <p:cNvPr id="7" name="Picture 6">
            <a:extLst>
              <a:ext uri="{FF2B5EF4-FFF2-40B4-BE49-F238E27FC236}">
                <a16:creationId xmlns:a16="http://schemas.microsoft.com/office/drawing/2014/main" id="{3422F4F2-7077-5B19-6DFA-61568495E3EE}"/>
              </a:ext>
            </a:extLst>
          </p:cNvPr>
          <p:cNvPicPr>
            <a:picLocks noChangeAspect="1"/>
          </p:cNvPicPr>
          <p:nvPr/>
        </p:nvPicPr>
        <p:blipFill rotWithShape="1">
          <a:blip r:embed="rId3"/>
          <a:srcRect r="2686"/>
          <a:stretch/>
        </p:blipFill>
        <p:spPr>
          <a:xfrm>
            <a:off x="4682285" y="0"/>
            <a:ext cx="7509715" cy="3831390"/>
          </a:xfrm>
          <a:prstGeom prst="rect">
            <a:avLst/>
          </a:prstGeom>
        </p:spPr>
      </p:pic>
      <p:pic>
        <p:nvPicPr>
          <p:cNvPr id="10" name="Picture 9">
            <a:extLst>
              <a:ext uri="{FF2B5EF4-FFF2-40B4-BE49-F238E27FC236}">
                <a16:creationId xmlns:a16="http://schemas.microsoft.com/office/drawing/2014/main" id="{131CCD76-6881-6A63-4696-8220FA189D44}"/>
              </a:ext>
            </a:extLst>
          </p:cNvPr>
          <p:cNvPicPr>
            <a:picLocks noChangeAspect="1"/>
          </p:cNvPicPr>
          <p:nvPr/>
        </p:nvPicPr>
        <p:blipFill rotWithShape="1">
          <a:blip r:embed="rId4"/>
          <a:srcRect r="2686" b="13019"/>
          <a:stretch/>
        </p:blipFill>
        <p:spPr>
          <a:xfrm>
            <a:off x="4682285" y="3815873"/>
            <a:ext cx="7509715" cy="3042127"/>
          </a:xfrm>
          <a:prstGeom prst="rect">
            <a:avLst/>
          </a:prstGeom>
        </p:spPr>
      </p:pic>
    </p:spTree>
    <p:extLst>
      <p:ext uri="{BB962C8B-B14F-4D97-AF65-F5344CB8AC3E}">
        <p14:creationId xmlns:p14="http://schemas.microsoft.com/office/powerpoint/2010/main" val="396832437"/>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1F9C46-4754-0643-6A1F-17963A3A5C0C}"/>
              </a:ext>
            </a:extLst>
          </p:cNvPr>
          <p:cNvSpPr>
            <a:spLocks noGrp="1"/>
          </p:cNvSpPr>
          <p:nvPr>
            <p:ph type="title"/>
          </p:nvPr>
        </p:nvSpPr>
        <p:spPr>
          <a:xfrm>
            <a:off x="764042" y="558799"/>
            <a:ext cx="10404475" cy="1053137"/>
          </a:xfrm>
        </p:spPr>
        <p:txBody>
          <a:bodyPr/>
          <a:lstStyle/>
          <a:p>
            <a:r>
              <a:rPr lang="en-GB" dirty="0"/>
              <a:t>What’s new?</a:t>
            </a:r>
          </a:p>
        </p:txBody>
      </p:sp>
      <p:sp>
        <p:nvSpPr>
          <p:cNvPr id="9" name="TextBox 8">
            <a:extLst>
              <a:ext uri="{FF2B5EF4-FFF2-40B4-BE49-F238E27FC236}">
                <a16:creationId xmlns:a16="http://schemas.microsoft.com/office/drawing/2014/main" id="{ECF8D0BD-04F9-4C33-9DB2-29AC5CFA960C}"/>
              </a:ext>
            </a:extLst>
          </p:cNvPr>
          <p:cNvSpPr txBox="1"/>
          <p:nvPr/>
        </p:nvSpPr>
        <p:spPr>
          <a:xfrm>
            <a:off x="764042" y="2279422"/>
            <a:ext cx="3088630" cy="4048807"/>
          </a:xfrm>
          <a:prstGeom prst="rect">
            <a:avLst/>
          </a:prstGeom>
          <a:noFill/>
        </p:spPr>
        <p:txBody>
          <a:bodyPr wrap="square" lIns="0" tIns="0" rIns="0" bIns="0" rtlCol="0">
            <a:noAutofit/>
          </a:bodyPr>
          <a:lstStyle/>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Better links between content types </a:t>
            </a:r>
          </a:p>
          <a:p>
            <a:pPr>
              <a:lnSpc>
                <a:spcPct val="107000"/>
              </a:lnSpc>
              <a:spcAft>
                <a:spcPts val="800"/>
              </a:spcAft>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     and tagged content</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Recommended related content</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Improved user friendly search results</a:t>
            </a: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algn="l"/>
            <a:endParaRPr lang="en-GB" sz="1400" dirty="0">
              <a:solidFill>
                <a:schemeClr val="tx2"/>
              </a:solidFill>
            </a:endParaRPr>
          </a:p>
        </p:txBody>
      </p:sp>
      <p:pic>
        <p:nvPicPr>
          <p:cNvPr id="14" name="Picture 13">
            <a:extLst>
              <a:ext uri="{FF2B5EF4-FFF2-40B4-BE49-F238E27FC236}">
                <a16:creationId xmlns:a16="http://schemas.microsoft.com/office/drawing/2014/main" id="{B1584C21-20D4-9929-9849-CA785164C10F}"/>
              </a:ext>
            </a:extLst>
          </p:cNvPr>
          <p:cNvPicPr>
            <a:picLocks noChangeAspect="1"/>
          </p:cNvPicPr>
          <p:nvPr/>
        </p:nvPicPr>
        <p:blipFill>
          <a:blip r:embed="rId3"/>
          <a:stretch>
            <a:fillRect/>
          </a:stretch>
        </p:blipFill>
        <p:spPr>
          <a:xfrm>
            <a:off x="4550708" y="431354"/>
            <a:ext cx="6239211" cy="5995291"/>
          </a:xfrm>
          <a:prstGeom prst="rect">
            <a:avLst/>
          </a:prstGeom>
        </p:spPr>
      </p:pic>
    </p:spTree>
    <p:extLst>
      <p:ext uri="{BB962C8B-B14F-4D97-AF65-F5344CB8AC3E}">
        <p14:creationId xmlns:p14="http://schemas.microsoft.com/office/powerpoint/2010/main" val="38956589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673B0-DD72-3E1E-5D6D-E68E8FE34F2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E0D1302-7574-867B-A728-C93F47702AB2}"/>
              </a:ext>
            </a:extLst>
          </p:cNvPr>
          <p:cNvSpPr>
            <a:spLocks noGrp="1"/>
          </p:cNvSpPr>
          <p:nvPr>
            <p:ph type="title"/>
          </p:nvPr>
        </p:nvSpPr>
        <p:spPr>
          <a:xfrm>
            <a:off x="764042" y="558799"/>
            <a:ext cx="10404475" cy="1053137"/>
          </a:xfrm>
        </p:spPr>
        <p:txBody>
          <a:bodyPr/>
          <a:lstStyle/>
          <a:p>
            <a:r>
              <a:rPr lang="en-GB" dirty="0"/>
              <a:t>What’s new?</a:t>
            </a:r>
          </a:p>
        </p:txBody>
      </p:sp>
      <p:sp>
        <p:nvSpPr>
          <p:cNvPr id="9" name="TextBox 8">
            <a:extLst>
              <a:ext uri="{FF2B5EF4-FFF2-40B4-BE49-F238E27FC236}">
                <a16:creationId xmlns:a16="http://schemas.microsoft.com/office/drawing/2014/main" id="{AAEECBF4-3084-74D0-B504-8E5DDD3BF32E}"/>
              </a:ext>
            </a:extLst>
          </p:cNvPr>
          <p:cNvSpPr txBox="1"/>
          <p:nvPr/>
        </p:nvSpPr>
        <p:spPr>
          <a:xfrm>
            <a:off x="764042" y="2279422"/>
            <a:ext cx="3088630" cy="4048807"/>
          </a:xfrm>
          <a:prstGeom prst="rect">
            <a:avLst/>
          </a:prstGeom>
          <a:noFill/>
        </p:spPr>
        <p:txBody>
          <a:bodyPr wrap="square" lIns="0" tIns="0" rIns="0" bIns="0" rtlCol="0">
            <a:noAutofit/>
          </a:bodyPr>
          <a:lstStyle/>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Better links between content types </a:t>
            </a:r>
          </a:p>
          <a:p>
            <a:pPr>
              <a:lnSpc>
                <a:spcPct val="107000"/>
              </a:lnSpc>
              <a:spcAft>
                <a:spcPts val="800"/>
              </a:spcAft>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     and tagged content</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Recommended related content</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Improved user friendly search results</a:t>
            </a: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algn="l"/>
            <a:endParaRPr lang="en-GB" sz="1400" dirty="0">
              <a:solidFill>
                <a:schemeClr val="tx2"/>
              </a:solidFill>
            </a:endParaRPr>
          </a:p>
        </p:txBody>
      </p:sp>
      <p:pic>
        <p:nvPicPr>
          <p:cNvPr id="7" name="Picture 6">
            <a:extLst>
              <a:ext uri="{FF2B5EF4-FFF2-40B4-BE49-F238E27FC236}">
                <a16:creationId xmlns:a16="http://schemas.microsoft.com/office/drawing/2014/main" id="{9D667710-4D3A-CDFC-542B-891E503FF066}"/>
              </a:ext>
            </a:extLst>
          </p:cNvPr>
          <p:cNvPicPr>
            <a:picLocks noChangeAspect="1"/>
          </p:cNvPicPr>
          <p:nvPr/>
        </p:nvPicPr>
        <p:blipFill>
          <a:blip r:embed="rId3"/>
          <a:stretch>
            <a:fillRect/>
          </a:stretch>
        </p:blipFill>
        <p:spPr>
          <a:xfrm>
            <a:off x="8186917" y="2450641"/>
            <a:ext cx="3828691" cy="3706368"/>
          </a:xfrm>
          <a:prstGeom prst="rect">
            <a:avLst/>
          </a:prstGeom>
        </p:spPr>
      </p:pic>
      <p:pic>
        <p:nvPicPr>
          <p:cNvPr id="5" name="Picture 4">
            <a:extLst>
              <a:ext uri="{FF2B5EF4-FFF2-40B4-BE49-F238E27FC236}">
                <a16:creationId xmlns:a16="http://schemas.microsoft.com/office/drawing/2014/main" id="{3FED5880-C02C-9F11-3660-442EC96010C9}"/>
              </a:ext>
            </a:extLst>
          </p:cNvPr>
          <p:cNvPicPr>
            <a:picLocks noChangeAspect="1"/>
          </p:cNvPicPr>
          <p:nvPr/>
        </p:nvPicPr>
        <p:blipFill>
          <a:blip r:embed="rId4"/>
          <a:stretch>
            <a:fillRect/>
          </a:stretch>
        </p:blipFill>
        <p:spPr>
          <a:xfrm>
            <a:off x="3852671" y="269278"/>
            <a:ext cx="4240245" cy="4253953"/>
          </a:xfrm>
          <a:prstGeom prst="rect">
            <a:avLst/>
          </a:prstGeom>
        </p:spPr>
      </p:pic>
      <p:sp>
        <p:nvSpPr>
          <p:cNvPr id="8" name="Arrow: Curved Right 7">
            <a:extLst>
              <a:ext uri="{FF2B5EF4-FFF2-40B4-BE49-F238E27FC236}">
                <a16:creationId xmlns:a16="http://schemas.microsoft.com/office/drawing/2014/main" id="{5B61A99D-C2C5-0045-E997-1B8B99935218}"/>
              </a:ext>
            </a:extLst>
          </p:cNvPr>
          <p:cNvSpPr/>
          <p:nvPr/>
        </p:nvSpPr>
        <p:spPr>
          <a:xfrm rot="18535275">
            <a:off x="7169812" y="4618111"/>
            <a:ext cx="792480" cy="1148081"/>
          </a:xfrm>
          <a:prstGeom prst="curved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bg1"/>
              </a:solidFill>
            </a:endParaRPr>
          </a:p>
        </p:txBody>
      </p:sp>
      <p:sp>
        <p:nvSpPr>
          <p:cNvPr id="10" name="Arrow: Curved Right 9">
            <a:extLst>
              <a:ext uri="{FF2B5EF4-FFF2-40B4-BE49-F238E27FC236}">
                <a16:creationId xmlns:a16="http://schemas.microsoft.com/office/drawing/2014/main" id="{3750E427-4027-4980-C38A-F4640B333EDD}"/>
              </a:ext>
            </a:extLst>
          </p:cNvPr>
          <p:cNvSpPr/>
          <p:nvPr/>
        </p:nvSpPr>
        <p:spPr>
          <a:xfrm rot="8365279">
            <a:off x="8560118" y="1128472"/>
            <a:ext cx="792480" cy="1148081"/>
          </a:xfrm>
          <a:prstGeom prst="curved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bg1"/>
              </a:solidFill>
            </a:endParaRPr>
          </a:p>
        </p:txBody>
      </p:sp>
    </p:spTree>
    <p:extLst>
      <p:ext uri="{BB962C8B-B14F-4D97-AF65-F5344CB8AC3E}">
        <p14:creationId xmlns:p14="http://schemas.microsoft.com/office/powerpoint/2010/main" val="65147039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1F9C46-4754-0643-6A1F-17963A3A5C0C}"/>
              </a:ext>
            </a:extLst>
          </p:cNvPr>
          <p:cNvSpPr>
            <a:spLocks noGrp="1"/>
          </p:cNvSpPr>
          <p:nvPr>
            <p:ph type="title"/>
          </p:nvPr>
        </p:nvSpPr>
        <p:spPr>
          <a:xfrm>
            <a:off x="764042" y="558799"/>
            <a:ext cx="10404475" cy="1053137"/>
          </a:xfrm>
        </p:spPr>
        <p:txBody>
          <a:bodyPr/>
          <a:lstStyle/>
          <a:p>
            <a:r>
              <a:rPr lang="en-GB" dirty="0"/>
              <a:t>Watch this space</a:t>
            </a:r>
          </a:p>
        </p:txBody>
      </p:sp>
      <p:sp>
        <p:nvSpPr>
          <p:cNvPr id="9" name="TextBox 8">
            <a:extLst>
              <a:ext uri="{FF2B5EF4-FFF2-40B4-BE49-F238E27FC236}">
                <a16:creationId xmlns:a16="http://schemas.microsoft.com/office/drawing/2014/main" id="{ECF8D0BD-04F9-4C33-9DB2-29AC5CFA960C}"/>
              </a:ext>
            </a:extLst>
          </p:cNvPr>
          <p:cNvSpPr txBox="1"/>
          <p:nvPr/>
        </p:nvSpPr>
        <p:spPr>
          <a:xfrm>
            <a:off x="764042" y="2279422"/>
            <a:ext cx="5331958" cy="4048807"/>
          </a:xfrm>
          <a:prstGeom prst="rect">
            <a:avLst/>
          </a:prstGeom>
          <a:noFill/>
        </p:spPr>
        <p:txBody>
          <a:bodyPr wrap="square" lIns="0" tIns="0" rIns="0" bIns="0" rtlCol="0">
            <a:noAutofit/>
          </a:bodyPr>
          <a:lstStyle/>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Gemini Framework</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Smart search function</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Much, much more</a:t>
            </a: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algn="l"/>
            <a:endParaRPr lang="en-GB" sz="1400" dirty="0">
              <a:solidFill>
                <a:schemeClr val="tx2"/>
              </a:solidFill>
            </a:endParaRPr>
          </a:p>
        </p:txBody>
      </p:sp>
      <p:pic>
        <p:nvPicPr>
          <p:cNvPr id="4" name="Picture 3">
            <a:extLst>
              <a:ext uri="{FF2B5EF4-FFF2-40B4-BE49-F238E27FC236}">
                <a16:creationId xmlns:a16="http://schemas.microsoft.com/office/drawing/2014/main" id="{377524D1-B0BE-B843-8921-8660A32989E1}"/>
              </a:ext>
            </a:extLst>
          </p:cNvPr>
          <p:cNvPicPr>
            <a:picLocks noChangeAspect="1"/>
          </p:cNvPicPr>
          <p:nvPr/>
        </p:nvPicPr>
        <p:blipFill>
          <a:blip r:embed="rId3"/>
          <a:stretch>
            <a:fillRect/>
          </a:stretch>
        </p:blipFill>
        <p:spPr>
          <a:xfrm>
            <a:off x="4375330" y="279399"/>
            <a:ext cx="7052628" cy="6299201"/>
          </a:xfrm>
          <a:prstGeom prst="rect">
            <a:avLst/>
          </a:prstGeom>
        </p:spPr>
      </p:pic>
    </p:spTree>
    <p:extLst>
      <p:ext uri="{BB962C8B-B14F-4D97-AF65-F5344CB8AC3E}">
        <p14:creationId xmlns:p14="http://schemas.microsoft.com/office/powerpoint/2010/main" val="115316229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1F9C46-4754-0643-6A1F-17963A3A5C0C}"/>
              </a:ext>
            </a:extLst>
          </p:cNvPr>
          <p:cNvSpPr>
            <a:spLocks noGrp="1"/>
          </p:cNvSpPr>
          <p:nvPr>
            <p:ph type="title"/>
          </p:nvPr>
        </p:nvSpPr>
        <p:spPr>
          <a:xfrm>
            <a:off x="764043" y="558800"/>
            <a:ext cx="9381444" cy="834572"/>
          </a:xfrm>
        </p:spPr>
        <p:txBody>
          <a:bodyPr/>
          <a:lstStyle/>
          <a:p>
            <a:r>
              <a:rPr lang="en-GB" dirty="0"/>
              <a:t>Community feedback</a:t>
            </a:r>
          </a:p>
        </p:txBody>
      </p:sp>
      <p:pic>
        <p:nvPicPr>
          <p:cNvPr id="4" name="Picture 3">
            <a:extLst>
              <a:ext uri="{FF2B5EF4-FFF2-40B4-BE49-F238E27FC236}">
                <a16:creationId xmlns:a16="http://schemas.microsoft.com/office/drawing/2014/main" id="{C1C1B207-AF0C-1348-9D6C-C07B4F108CD7}"/>
              </a:ext>
            </a:extLst>
          </p:cNvPr>
          <p:cNvPicPr>
            <a:picLocks noChangeAspect="1"/>
          </p:cNvPicPr>
          <p:nvPr/>
        </p:nvPicPr>
        <p:blipFill>
          <a:blip r:embed="rId3"/>
          <a:stretch>
            <a:fillRect/>
          </a:stretch>
        </p:blipFill>
        <p:spPr>
          <a:xfrm>
            <a:off x="4011168" y="1633728"/>
            <a:ext cx="7698041" cy="3832448"/>
          </a:xfrm>
          <a:prstGeom prst="rect">
            <a:avLst/>
          </a:prstGeom>
        </p:spPr>
      </p:pic>
      <p:sp>
        <p:nvSpPr>
          <p:cNvPr id="6" name="Arrow: Right 5">
            <a:extLst>
              <a:ext uri="{FF2B5EF4-FFF2-40B4-BE49-F238E27FC236}">
                <a16:creationId xmlns:a16="http://schemas.microsoft.com/office/drawing/2014/main" id="{F3CE3B99-EF73-C4B2-3414-24FDB5465E27}"/>
              </a:ext>
            </a:extLst>
          </p:cNvPr>
          <p:cNvSpPr/>
          <p:nvPr/>
        </p:nvSpPr>
        <p:spPr>
          <a:xfrm rot="1312868">
            <a:off x="10267493" y="2583006"/>
            <a:ext cx="1280160" cy="902208"/>
          </a:xfrm>
          <a:prstGeom prst="rightArrow">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sz="1400" dirty="0">
              <a:solidFill>
                <a:schemeClr val="bg1"/>
              </a:solidFill>
            </a:endParaRPr>
          </a:p>
        </p:txBody>
      </p:sp>
      <p:sp>
        <p:nvSpPr>
          <p:cNvPr id="11" name="TextBox 10">
            <a:extLst>
              <a:ext uri="{FF2B5EF4-FFF2-40B4-BE49-F238E27FC236}">
                <a16:creationId xmlns:a16="http://schemas.microsoft.com/office/drawing/2014/main" id="{7B8F4AE5-65C6-501A-CBD4-47DBC82E45D2}"/>
              </a:ext>
            </a:extLst>
          </p:cNvPr>
          <p:cNvSpPr txBox="1"/>
          <p:nvPr/>
        </p:nvSpPr>
        <p:spPr>
          <a:xfrm>
            <a:off x="764042" y="2279422"/>
            <a:ext cx="3734806" cy="4048807"/>
          </a:xfrm>
          <a:prstGeom prst="rect">
            <a:avLst/>
          </a:prstGeom>
          <a:noFill/>
        </p:spPr>
        <p:txBody>
          <a:bodyPr wrap="square" lIns="0" tIns="0" rIns="0" bIns="0" rtlCol="0">
            <a:noAutofit/>
          </a:bodyPr>
          <a:lstStyle/>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effectLst/>
                <a:latin typeface="Akkurat LL Light" panose="020B0404020101010102" pitchFamily="34" charset="-126"/>
                <a:ea typeface="Calibri" panose="020F0502020204030204" pitchFamily="34" charset="0"/>
                <a:cs typeface="Times New Roman" panose="02020603050405020304" pitchFamily="18" charset="0"/>
              </a:rPr>
              <a:t>Please give us feedback on</a:t>
            </a:r>
          </a:p>
          <a:p>
            <a:pPr>
              <a:lnSpc>
                <a:spcPct val="107000"/>
              </a:lnSpc>
              <a:spcAft>
                <a:spcPts val="800"/>
              </a:spcAft>
            </a:pPr>
            <a:r>
              <a:rPr lang="en-GB" dirty="0">
                <a:latin typeface="Akkurat LL Light" panose="020B0404020101010102" pitchFamily="34" charset="-126"/>
                <a:ea typeface="Calibri" panose="020F0502020204030204" pitchFamily="34" charset="0"/>
                <a:cs typeface="Times New Roman" panose="02020603050405020304" pitchFamily="18" charset="0"/>
              </a:rPr>
              <a:t>    </a:t>
            </a:r>
            <a:r>
              <a:rPr lang="en-GB" dirty="0">
                <a:effectLst/>
                <a:latin typeface="Akkurat LL Light" panose="020B0404020101010102" pitchFamily="34" charset="-126"/>
                <a:ea typeface="Calibri" panose="020F0502020204030204" pitchFamily="34" charset="0"/>
                <a:cs typeface="Times New Roman" panose="02020603050405020304" pitchFamily="18" charset="0"/>
              </a:rPr>
              <a:t> the website</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Your community website</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dirty="0">
                <a:latin typeface="Akkurat LL Light" panose="020B0404020101010102" pitchFamily="34" charset="-126"/>
                <a:ea typeface="Calibri" panose="020F0502020204030204" pitchFamily="34" charset="0"/>
                <a:cs typeface="Times New Roman" panose="02020603050405020304" pitchFamily="18" charset="0"/>
              </a:rPr>
              <a:t>daniel.block@cp.catapult.org.uk</a:t>
            </a: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effectLst/>
              <a:latin typeface="Akkurat LL Light" panose="020B0404020101010102" pitchFamily="34" charset="-126"/>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en-GB" dirty="0">
              <a:latin typeface="Akkurat LL Light" panose="020B0404020101010102" pitchFamily="34" charset="-126"/>
              <a:ea typeface="Calibri" panose="020F0502020204030204" pitchFamily="34" charset="0"/>
              <a:cs typeface="Times New Roman" panose="02020603050405020304" pitchFamily="18" charset="0"/>
            </a:endParaRPr>
          </a:p>
          <a:p>
            <a:pPr algn="l"/>
            <a:endParaRPr lang="en-GB" sz="1400" dirty="0">
              <a:solidFill>
                <a:schemeClr val="tx2"/>
              </a:solidFill>
            </a:endParaRPr>
          </a:p>
        </p:txBody>
      </p:sp>
    </p:spTree>
    <p:extLst>
      <p:ext uri="{BB962C8B-B14F-4D97-AF65-F5344CB8AC3E}">
        <p14:creationId xmlns:p14="http://schemas.microsoft.com/office/powerpoint/2010/main" val="357598554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E753AC0E-EA8C-0809-3969-A55E05378ABC}"/>
              </a:ext>
            </a:extLst>
          </p:cNvPr>
          <p:cNvSpPr>
            <a:spLocks noGrp="1"/>
          </p:cNvSpPr>
          <p:nvPr>
            <p:ph type="body" sz="quarter" idx="14"/>
          </p:nvPr>
        </p:nvSpPr>
        <p:spPr>
          <a:xfrm>
            <a:off x="863601" y="2456097"/>
            <a:ext cx="3103410" cy="1128518"/>
          </a:xfrm>
        </p:spPr>
        <p:txBody>
          <a:bodyPr/>
          <a:lstStyle/>
          <a:p>
            <a:r>
              <a:rPr lang="en-GB" sz="6600" b="1" dirty="0">
                <a:latin typeface="Tungsten Condensed Semibold" pitchFamily="50" charset="0"/>
              </a:rPr>
              <a:t>Thank you!</a:t>
            </a:r>
          </a:p>
        </p:txBody>
      </p:sp>
      <p:pic>
        <p:nvPicPr>
          <p:cNvPr id="8" name="Picture 7">
            <a:extLst>
              <a:ext uri="{FF2B5EF4-FFF2-40B4-BE49-F238E27FC236}">
                <a16:creationId xmlns:a16="http://schemas.microsoft.com/office/drawing/2014/main" id="{C2A17E95-7841-5E25-1CFC-B03CB2C45ED0}"/>
              </a:ext>
            </a:extLst>
          </p:cNvPr>
          <p:cNvPicPr>
            <a:picLocks noChangeAspect="1"/>
          </p:cNvPicPr>
          <p:nvPr/>
        </p:nvPicPr>
        <p:blipFill>
          <a:blip r:embed="rId3"/>
          <a:stretch>
            <a:fillRect/>
          </a:stretch>
        </p:blipFill>
        <p:spPr>
          <a:xfrm>
            <a:off x="7708899" y="1483194"/>
            <a:ext cx="3924301" cy="1945806"/>
          </a:xfrm>
          <a:prstGeom prst="rect">
            <a:avLst/>
          </a:prstGeom>
        </p:spPr>
      </p:pic>
      <p:sp>
        <p:nvSpPr>
          <p:cNvPr id="9" name="TextBox 8">
            <a:extLst>
              <a:ext uri="{FF2B5EF4-FFF2-40B4-BE49-F238E27FC236}">
                <a16:creationId xmlns:a16="http://schemas.microsoft.com/office/drawing/2014/main" id="{E6B24B0F-9258-D034-D71E-9DA0339D06A9}"/>
              </a:ext>
            </a:extLst>
          </p:cNvPr>
          <p:cNvSpPr txBox="1"/>
          <p:nvPr/>
        </p:nvSpPr>
        <p:spPr>
          <a:xfrm>
            <a:off x="7822201" y="3650365"/>
            <a:ext cx="3924301" cy="388235"/>
          </a:xfrm>
          <a:prstGeom prst="rect">
            <a:avLst/>
          </a:prstGeom>
          <a:noFill/>
        </p:spPr>
        <p:txBody>
          <a:bodyPr wrap="square" lIns="0" tIns="0" rIns="0" bIns="0" rtlCol="0">
            <a:noAutofit/>
          </a:bodyPr>
          <a:lstStyle/>
          <a:p>
            <a:r>
              <a:rPr lang="en-GB" sz="2400" b="1" dirty="0">
                <a:solidFill>
                  <a:srgbClr val="FBBC33"/>
                </a:solidFill>
              </a:rPr>
              <a:t>www.digitaltwinhub.co.uk</a:t>
            </a:r>
          </a:p>
        </p:txBody>
      </p:sp>
    </p:spTree>
    <p:extLst>
      <p:ext uri="{BB962C8B-B14F-4D97-AF65-F5344CB8AC3E}">
        <p14:creationId xmlns:p14="http://schemas.microsoft.com/office/powerpoint/2010/main" val="1604176471"/>
      </p:ext>
    </p:extLst>
  </p:cSld>
  <p:clrMapOvr>
    <a:masterClrMapping/>
  </p:clrMapOvr>
  <p:transition>
    <p:fade/>
  </p:transition>
</p:sld>
</file>

<file path=ppt/theme/theme1.xml><?xml version="1.0" encoding="utf-8"?>
<a:theme xmlns:a="http://schemas.openxmlformats.org/drawingml/2006/main" name="Catapult PPT theme">
  <a:themeElements>
    <a:clrScheme name="Catapult Theme">
      <a:dk1>
        <a:sysClr val="windowText" lastClr="000000"/>
      </a:dk1>
      <a:lt1>
        <a:sysClr val="window" lastClr="FFFFFF"/>
      </a:lt1>
      <a:dk2>
        <a:srgbClr val="000000"/>
      </a:dk2>
      <a:lt2>
        <a:srgbClr val="FFFFFF"/>
      </a:lt2>
      <a:accent1>
        <a:srgbClr val="006A52"/>
      </a:accent1>
      <a:accent2>
        <a:srgbClr val="005880"/>
      </a:accent2>
      <a:accent3>
        <a:srgbClr val="008CB3"/>
      </a:accent3>
      <a:accent4>
        <a:srgbClr val="5FBCA2"/>
      </a:accent4>
      <a:accent5>
        <a:srgbClr val="FBBC33"/>
      </a:accent5>
      <a:accent6>
        <a:srgbClr val="EF7923"/>
      </a:accent6>
      <a:hlink>
        <a:srgbClr val="0563C1"/>
      </a:hlink>
      <a:folHlink>
        <a:srgbClr val="954F72"/>
      </a:folHlink>
    </a:clrScheme>
    <a:fontScheme name="Catapult Theme">
      <a:majorFont>
        <a:latin typeface="Tungsten Condensed Bold"/>
        <a:ea typeface=""/>
        <a:cs typeface=""/>
      </a:majorFont>
      <a:minorFont>
        <a:latin typeface="Akkurat LL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sz="1400" dirty="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400" dirty="0">
            <a:solidFill>
              <a:schemeClr val="tx2"/>
            </a:solidFill>
          </a:defRPr>
        </a:defPPr>
      </a:lstStyle>
    </a:txDef>
  </a:objectDefaults>
  <a:extraClrSchemeLst/>
  <a:extLst>
    <a:ext uri="{05A4C25C-085E-4340-85A3-A5531E510DB2}">
      <thm15:themeFamily xmlns:thm15="http://schemas.microsoft.com/office/thememl/2012/main" name="Presentation2" id="{145CBFA2-3C5C-49E6-9163-5B32D6B19905}" vid="{2E13E527-D51B-47B3-8BBE-D49C4DE0A078}"/>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93ba160c-6797-43bb-b47b-69be8a2573fd">
      <UserInfo>
        <DisplayName>Ryan Goodman</DisplayName>
        <AccountId>29</AccountId>
        <AccountType/>
      </UserInfo>
      <UserInfo>
        <DisplayName>Events User</DisplayName>
        <AccountId>126</AccountId>
        <AccountType/>
      </UserInfo>
      <UserInfo>
        <DisplayName>Daniel Block</DisplayName>
        <AccountId>21</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752212F4D37AE4A9FC89B0E4EA12D9B" ma:contentTypeVersion="14" ma:contentTypeDescription="Create a new document." ma:contentTypeScope="" ma:versionID="a670747c009712be77d20e0810f17b5e">
  <xsd:schema xmlns:xsd="http://www.w3.org/2001/XMLSchema" xmlns:xs="http://www.w3.org/2001/XMLSchema" xmlns:p="http://schemas.microsoft.com/office/2006/metadata/properties" xmlns:ns3="93ba160c-6797-43bb-b47b-69be8a2573fd" xmlns:ns4="e8f13a45-9c3a-4722-83a3-b0a7a70d41eb" targetNamespace="http://schemas.microsoft.com/office/2006/metadata/properties" ma:root="true" ma:fieldsID="0760f9c2d6790990bb7d46cab25f2f2e" ns3:_="" ns4:_="">
    <xsd:import namespace="93ba160c-6797-43bb-b47b-69be8a2573fd"/>
    <xsd:import namespace="e8f13a45-9c3a-4722-83a3-b0a7a70d41e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LengthInSeconds"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ba160c-6797-43bb-b47b-69be8a2573fd"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8f13a45-9c3a-4722-83a3-b0a7a70d41e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BDD6CF-3414-4A2E-B062-80D307E15A78}">
  <ds:schemaRefs>
    <ds:schemaRef ds:uri="http://purl.org/dc/dcmitype/"/>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purl.org/dc/elements/1.1/"/>
    <ds:schemaRef ds:uri="http://purl.org/dc/terms/"/>
    <ds:schemaRef ds:uri="http://www.w3.org/XML/1998/namespace"/>
    <ds:schemaRef ds:uri="e8f13a45-9c3a-4722-83a3-b0a7a70d41eb"/>
    <ds:schemaRef ds:uri="93ba160c-6797-43bb-b47b-69be8a2573fd"/>
  </ds:schemaRefs>
</ds:datastoreItem>
</file>

<file path=customXml/itemProps2.xml><?xml version="1.0" encoding="utf-8"?>
<ds:datastoreItem xmlns:ds="http://schemas.openxmlformats.org/officeDocument/2006/customXml" ds:itemID="{4CC084CC-731D-4795-8693-4D31E2A1044B}">
  <ds:schemaRefs>
    <ds:schemaRef ds:uri="http://schemas.microsoft.com/sharepoint/v3/contenttype/forms"/>
  </ds:schemaRefs>
</ds:datastoreItem>
</file>

<file path=customXml/itemProps3.xml><?xml version="1.0" encoding="utf-8"?>
<ds:datastoreItem xmlns:ds="http://schemas.openxmlformats.org/officeDocument/2006/customXml" ds:itemID="{A0D917A4-5AAA-4615-9828-399B55E9D1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ba160c-6797-43bb-b47b-69be8a2573fd"/>
    <ds:schemaRef ds:uri="e8f13a45-9c3a-4722-83a3-b0a7a70d41e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10804</TotalTime>
  <Words>1604</Words>
  <Application>Microsoft Office PowerPoint</Application>
  <PresentationFormat>Widescreen</PresentationFormat>
  <Paragraphs>115</Paragraphs>
  <Slides>8</Slides>
  <Notes>8</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8</vt:i4>
      </vt:variant>
    </vt:vector>
  </HeadingPairs>
  <TitlesOfParts>
    <vt:vector size="23" baseType="lpstr">
      <vt:lpstr>Akkurat LL Light</vt:lpstr>
      <vt:lpstr>Publico Headline Medium</vt:lpstr>
      <vt:lpstr>Arial Narrow</vt:lpstr>
      <vt:lpstr>Publico Headline Bold</vt:lpstr>
      <vt:lpstr>Publico Headline Light</vt:lpstr>
      <vt:lpstr>Tungsten Condensed Black</vt:lpstr>
      <vt:lpstr>Arial</vt:lpstr>
      <vt:lpstr>Tahoma</vt:lpstr>
      <vt:lpstr>Calibri</vt:lpstr>
      <vt:lpstr>Tungsten Condensed Semibold</vt:lpstr>
      <vt:lpstr>Arial Rounded MT Bold</vt:lpstr>
      <vt:lpstr>Tungsten Bold</vt:lpstr>
      <vt:lpstr>Tungsten Condensed Bold</vt:lpstr>
      <vt:lpstr>Catapult PPT theme</vt:lpstr>
      <vt:lpstr>1_Custom Design</vt:lpstr>
      <vt:lpstr>DT Hub website refresh  a new look and layout     Daniel block, DT HUB product manager 9 APRIL 2024</vt:lpstr>
      <vt:lpstr>history of the dt hub</vt:lpstr>
      <vt:lpstr>The new platform: wordpress</vt:lpstr>
      <vt:lpstr>What’s new?</vt:lpstr>
      <vt:lpstr>What’s new?</vt:lpstr>
      <vt:lpstr>Watch this space</vt:lpstr>
      <vt:lpstr>Community feedback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Block</dc:creator>
  <cp:lastModifiedBy>Daniel Block</cp:lastModifiedBy>
  <cp:revision>7</cp:revision>
  <dcterms:created xsi:type="dcterms:W3CDTF">2022-07-20T15:49:24Z</dcterms:created>
  <dcterms:modified xsi:type="dcterms:W3CDTF">2024-05-01T10:48:01Z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0x0101000752212F4D37AE4A9FC89B0E4EA12D9B</vt:lpwstr>
  </property>
  <property fmtid="{D5CDD505-2E9C-101B-9397-08002B2CF9AE}" pid="3" name="MediaServiceImageTags">
    <vt:lpwstr/>
  </property>
</Properties>
</file>