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916" r:id="rId2"/>
    <p:sldId id="942" r:id="rId3"/>
    <p:sldId id="943" r:id="rId4"/>
    <p:sldId id="944" r:id="rId5"/>
    <p:sldId id="945" r:id="rId6"/>
    <p:sldId id="936" r:id="rId7"/>
    <p:sldId id="937" r:id="rId8"/>
    <p:sldId id="946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lide master" id="{5F1DAC75-3EDC-B940-B497-F35D505F200D}">
          <p14:sldIdLst>
            <p14:sldId id="916"/>
            <p14:sldId id="942"/>
            <p14:sldId id="943"/>
            <p14:sldId id="944"/>
            <p14:sldId id="945"/>
            <p14:sldId id="936"/>
            <p14:sldId id="937"/>
            <p14:sldId id="94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48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60" userDrawn="1">
          <p15:clr>
            <a:srgbClr val="A4A3A4"/>
          </p15:clr>
        </p15:guide>
        <p15:guide id="4" orient="horz" pos="2840" userDrawn="1">
          <p15:clr>
            <a:srgbClr val="A4A3A4"/>
          </p15:clr>
        </p15:guide>
        <p15:guide id="5" pos="2026" userDrawn="1">
          <p15:clr>
            <a:srgbClr val="A4A3A4"/>
          </p15:clr>
        </p15:guide>
        <p15:guide id="6" pos="5654" userDrawn="1">
          <p15:clr>
            <a:srgbClr val="A4A3A4"/>
          </p15:clr>
        </p15:guide>
        <p15:guide id="7" pos="2615" userDrawn="1">
          <p15:clr>
            <a:srgbClr val="9FCC3B"/>
          </p15:clr>
        </p15:guide>
        <p15:guide id="8" pos="5087" userDrawn="1">
          <p15:clr>
            <a:srgbClr val="9FCC3B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09CA"/>
    <a:srgbClr val="000000"/>
    <a:srgbClr val="B6BBEB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242" autoAdjust="0"/>
    <p:restoredTop sz="93743" autoAdjust="0"/>
  </p:normalViewPr>
  <p:slideViewPr>
    <p:cSldViewPr snapToGrid="0">
      <p:cViewPr>
        <p:scale>
          <a:sx n="132" d="100"/>
          <a:sy n="132" d="100"/>
        </p:scale>
        <p:origin x="-16" y="448"/>
      </p:cViewPr>
      <p:guideLst>
        <p:guide orient="horz" pos="1480"/>
        <p:guide pos="3840"/>
        <p:guide orient="horz" pos="2160"/>
        <p:guide orient="horz" pos="2840"/>
        <p:guide pos="2026"/>
        <p:guide pos="5654"/>
        <p:guide pos="2615"/>
        <p:guide pos="508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134" d="100"/>
          <a:sy n="134" d="100"/>
        </p:scale>
        <p:origin x="455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467B5BE-4BC0-1AC8-7ADD-2B92D61578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BE6CD2-D4DA-8188-0984-127A132BB2D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45D56F-0832-D642-943F-DA76C58E7A8A}" type="datetimeFigureOut">
              <a:rPr lang="en-GB" smtClean="0"/>
              <a:t>01/08/2023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74B6ED-A2D0-AEEE-7FA4-421EC9359D5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9A94EB-0B0E-68A3-1CF5-C2E3B73BA14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8D467A-3216-884F-B1D1-42062CE194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1026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6FE046-85FF-F343-B07D-A89F60BBA3F9}" type="datetimeFigureOut">
              <a:rPr lang="en-PL" smtClean="0"/>
              <a:t>8/1/23</a:t>
            </a:fld>
            <a:endParaRPr lang="en-P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D1FD7-1BCB-0543-AE97-42339DEF0FCA}" type="slidenum">
              <a:rPr lang="en-PL" smtClean="0"/>
              <a:t>‹#›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2783970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AD1FD7-1BCB-0543-AE97-42339DEF0FCA}" type="slidenum">
              <a:rPr lang="en-PL" smtClean="0"/>
              <a:t>1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5939178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Reduce birth rate, natural resources, climate change </a:t>
            </a:r>
            <a:r>
              <a:rPr lang="en-US" dirty="0" err="1"/>
              <a:t>etc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4AD1FD7-1BCB-0543-AE97-42339DEF0FCA}" type="slidenum">
              <a:rPr lang="en-PL" smtClean="0"/>
              <a:t>4</a:t>
            </a:fld>
            <a:endParaRPr lang="en-PL"/>
          </a:p>
        </p:txBody>
      </p:sp>
    </p:spTree>
    <p:extLst>
      <p:ext uri="{BB962C8B-B14F-4D97-AF65-F5344CB8AC3E}">
        <p14:creationId xmlns:p14="http://schemas.microsoft.com/office/powerpoint/2010/main" val="42698420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le tekstowe 8">
            <a:extLst>
              <a:ext uri="{FF2B5EF4-FFF2-40B4-BE49-F238E27FC236}">
                <a16:creationId xmlns:a16="http://schemas.microsoft.com/office/drawing/2014/main" id="{87801B3D-3FB7-3E01-F909-D11528404B30}"/>
              </a:ext>
            </a:extLst>
          </p:cNvPr>
          <p:cNvSpPr txBox="1"/>
          <p:nvPr userDrawn="1"/>
        </p:nvSpPr>
        <p:spPr>
          <a:xfrm>
            <a:off x="2730674" y="241752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A9BADC85-1B76-45BE-C21E-B03F816BA3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53709" y="4697374"/>
            <a:ext cx="10515599" cy="403366"/>
          </a:xfrm>
        </p:spPr>
        <p:txBody>
          <a:bodyPr>
            <a:noAutofit/>
          </a:bodyPr>
          <a:lstStyle>
            <a:lvl1pPr>
              <a:defRPr sz="2600"/>
            </a:lvl1pPr>
            <a:lvl2pPr>
              <a:defRPr sz="2600"/>
            </a:lvl2pPr>
            <a:lvl3pPr>
              <a:defRPr sz="2600"/>
            </a:lvl3pPr>
            <a:lvl4pPr>
              <a:defRPr sz="2600"/>
            </a:lvl4pPr>
            <a:lvl5pPr>
              <a:defRPr sz="2600"/>
            </a:lvl5pPr>
          </a:lstStyle>
          <a:p>
            <a:pPr lvl="0"/>
            <a:r>
              <a:rPr lang="en-GB" dirty="0"/>
              <a:t>Click to add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6622F9-EAA7-46C5-341A-A2D44DCBA81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B25F1D7A-5F6A-7354-8353-1770CFB2478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4038" y="304798"/>
            <a:ext cx="10328275" cy="4216401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5600"/>
            </a:lvl1pPr>
            <a:lvl2pPr marL="890588" indent="-881063">
              <a:spcBef>
                <a:spcPts val="2000"/>
              </a:spcBef>
              <a:tabLst/>
              <a:defRPr sz="5600"/>
            </a:lvl2pPr>
            <a:lvl3pPr marL="1512888" indent="-579438">
              <a:tabLst>
                <a:tab pos="1731963" algn="l"/>
              </a:tabLst>
              <a:defRPr sz="5600"/>
            </a:lvl3pPr>
            <a:lvl4pPr marL="2181225" indent="-625475">
              <a:tabLst/>
              <a:defRPr sz="5600"/>
            </a:lvl4pPr>
            <a:lvl5pPr marL="2757488" indent="-576263">
              <a:tabLst>
                <a:tab pos="2130425" algn="l"/>
                <a:tab pos="2976563" algn="l"/>
              </a:tabLst>
              <a:defRPr sz="5600"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57639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er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le tekstowe 8">
            <a:extLst>
              <a:ext uri="{FF2B5EF4-FFF2-40B4-BE49-F238E27FC236}">
                <a16:creationId xmlns:a16="http://schemas.microsoft.com/office/drawing/2014/main" id="{87801B3D-3FB7-3E01-F909-D11528404B30}"/>
              </a:ext>
            </a:extLst>
          </p:cNvPr>
          <p:cNvSpPr txBox="1"/>
          <p:nvPr userDrawn="1"/>
        </p:nvSpPr>
        <p:spPr>
          <a:xfrm>
            <a:off x="2730674" y="241752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l-P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221149-E676-43E6-B7D5-A0778F6A7E3C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80407DDE-6685-F679-B04B-8A28F640077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4400" y="2232024"/>
            <a:ext cx="10340737" cy="2390401"/>
          </a:xfrm>
        </p:spPr>
        <p:txBody>
          <a:bodyPr>
            <a:normAutofit/>
          </a:bodyPr>
          <a:lstStyle>
            <a:lvl1pPr>
              <a:spcBef>
                <a:spcPts val="1200"/>
              </a:spcBef>
              <a:defRPr sz="2600"/>
            </a:lvl1pPr>
            <a:lvl2pPr marL="444500" indent="-434975">
              <a:spcBef>
                <a:spcPts val="1200"/>
              </a:spcBef>
              <a:tabLst/>
              <a:defRPr sz="2600"/>
            </a:lvl2pPr>
            <a:lvl3pPr marL="714375" indent="-269875">
              <a:tabLst/>
              <a:defRPr sz="2600"/>
            </a:lvl3pPr>
            <a:lvl4pPr marL="977900" indent="-263525">
              <a:tabLst/>
              <a:defRPr sz="2600"/>
            </a:lvl4pPr>
            <a:lvl5pPr marL="1290638" indent="-312738">
              <a:tabLst/>
              <a:defRPr sz="2600"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732315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Pr>
        <a:solidFill>
          <a:srgbClr val="0C09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>
            <a:extLst>
              <a:ext uri="{FF2B5EF4-FFF2-40B4-BE49-F238E27FC236}">
                <a16:creationId xmlns:a16="http://schemas.microsoft.com/office/drawing/2014/main" id="{EF5271E4-FE0B-3B95-D454-E63FEC9413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5310762" y="17929"/>
            <a:ext cx="6876806" cy="6858000"/>
          </a:xfrm>
          <a:prstGeom prst="rect">
            <a:avLst/>
          </a:prstGeom>
        </p:spPr>
      </p:pic>
      <p:sp>
        <p:nvSpPr>
          <p:cNvPr id="7" name="TextBox 17">
            <a:extLst>
              <a:ext uri="{FF2B5EF4-FFF2-40B4-BE49-F238E27FC236}">
                <a16:creationId xmlns:a16="http://schemas.microsoft.com/office/drawing/2014/main" id="{F8CB138A-E3DF-0F6A-D5C8-37AB51597793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 err="1">
                <a:solidFill>
                  <a:schemeClr val="bg1"/>
                </a:solidFill>
                <a:latin typeface="+mn-lt"/>
              </a:rPr>
              <a:t>fathom</a:t>
            </a:r>
            <a:r>
              <a:rPr lang="en-GB" sz="900" dirty="0" err="1">
                <a:solidFill>
                  <a:schemeClr val="bg1"/>
                </a:solidFill>
                <a:latin typeface="Helvetica" pitchFamily="2" charset="0"/>
              </a:rPr>
              <a:t>.global</a:t>
            </a:r>
            <a:endParaRPr lang="en-GB" sz="900" dirty="0">
              <a:solidFill>
                <a:schemeClr val="bg1"/>
              </a:solidFill>
              <a:latin typeface="Helvetica" pitchFamily="2" charset="0"/>
            </a:endParaRPr>
          </a:p>
          <a:p>
            <a:pPr algn="r"/>
            <a:endParaRPr lang="en-PL" sz="900" dirty="0">
              <a:latin typeface="Helvetica" pitchFamily="2" charset="0"/>
            </a:endParaRPr>
          </a:p>
        </p:txBody>
      </p:sp>
      <p:sp>
        <p:nvSpPr>
          <p:cNvPr id="9" name="Slide Number Placeholder 10">
            <a:extLst>
              <a:ext uri="{FF2B5EF4-FFF2-40B4-BE49-F238E27FC236}">
                <a16:creationId xmlns:a16="http://schemas.microsoft.com/office/drawing/2014/main" id="{A8F1701E-38FC-8E4A-5E8C-ACBE3A6C01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61834" y="6285485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0DE1DEFF-DF61-60A4-CD1C-6ABD8D7DC25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303" y="2266122"/>
            <a:ext cx="2364112" cy="2364112"/>
          </a:xfrm>
          <a:prstGeom prst="rect">
            <a:avLst/>
          </a:prstGeom>
        </p:spPr>
      </p:pic>
      <p:sp>
        <p:nvSpPr>
          <p:cNvPr id="11" name="Title 21">
            <a:extLst>
              <a:ext uri="{FF2B5EF4-FFF2-40B4-BE49-F238E27FC236}">
                <a16:creationId xmlns:a16="http://schemas.microsoft.com/office/drawing/2014/main" id="{2BA8ED94-B29D-6EB2-2677-AEB6A8C469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372" y="5273325"/>
            <a:ext cx="10515600" cy="779893"/>
          </a:xfrm>
          <a:prstGeom prst="rect">
            <a:avLst/>
          </a:prstGeom>
        </p:spPr>
        <p:txBody>
          <a:bodyPr anchor="b"/>
          <a:lstStyle>
            <a:lvl1pPr>
              <a:defRPr sz="5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add section title</a:t>
            </a:r>
            <a:endParaRPr lang="en-PL" dirty="0"/>
          </a:p>
        </p:txBody>
      </p:sp>
      <p:pic>
        <p:nvPicPr>
          <p:cNvPr id="15" name="Image" descr="Image">
            <a:extLst>
              <a:ext uri="{FF2B5EF4-FFF2-40B4-BE49-F238E27FC236}">
                <a16:creationId xmlns:a16="http://schemas.microsoft.com/office/drawing/2014/main" id="{341E437C-84D7-DB48-BE71-904338252A4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16" name="© Fathom 2021, All Rights Reserved">
            <a:extLst>
              <a:ext uri="{FF2B5EF4-FFF2-40B4-BE49-F238E27FC236}">
                <a16:creationId xmlns:a16="http://schemas.microsoft.com/office/drawing/2014/main" id="{EEA6826D-9F51-E8F8-6645-0AEFFB7DEF3A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</a:t>
            </a:r>
            <a:r>
              <a:rPr sz="800" dirty="0" err="1">
                <a:latin typeface="+mn-lt"/>
              </a:rPr>
              <a:t>Fatho</a:t>
            </a:r>
            <a:r>
              <a:rPr lang="en-GB" sz="800" dirty="0">
                <a:latin typeface="+mn-lt"/>
              </a:rPr>
              <a:t>m</a:t>
            </a:r>
            <a:endParaRPr sz="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7829432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B9D723C6-CB65-E046-88F4-34C67DD56BB1}"/>
              </a:ext>
            </a:extLst>
          </p:cNvPr>
          <p:cNvSpPr/>
          <p:nvPr userDrawn="1"/>
        </p:nvSpPr>
        <p:spPr>
          <a:xfrm>
            <a:off x="4432" y="-1831"/>
            <a:ext cx="12187568" cy="6857998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Helvetica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9799AB-CCFE-E041-B3C3-A473EE2CD3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5380370" y="65901"/>
            <a:ext cx="6722533" cy="6722533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675F62C-6BE9-6541-A6BB-E6FD333F6E7D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 err="1">
                <a:solidFill>
                  <a:schemeClr val="bg1"/>
                </a:solidFill>
                <a:latin typeface="+mn-lt"/>
              </a:rPr>
              <a:t>fathom.global</a:t>
            </a:r>
            <a:endParaRPr lang="en-GB" sz="900" dirty="0">
              <a:solidFill>
                <a:schemeClr val="bg1"/>
              </a:solidFill>
              <a:latin typeface="+mn-lt"/>
            </a:endParaRPr>
          </a:p>
          <a:p>
            <a:pPr algn="r"/>
            <a:endParaRPr lang="en-PL" sz="900" dirty="0">
              <a:latin typeface="Helvetica" pitchFamily="2" charset="0"/>
            </a:endParaRPr>
          </a:p>
        </p:txBody>
      </p:sp>
      <p:sp>
        <p:nvSpPr>
          <p:cNvPr id="20" name="Slide Number Placeholder 10">
            <a:extLst>
              <a:ext uri="{FF2B5EF4-FFF2-40B4-BE49-F238E27FC236}">
                <a16:creationId xmlns:a16="http://schemas.microsoft.com/office/drawing/2014/main" id="{19BE160B-DE80-424B-B969-CC688F20C8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61834" y="6285485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Image" descr="Image">
            <a:extLst>
              <a:ext uri="{FF2B5EF4-FFF2-40B4-BE49-F238E27FC236}">
                <a16:creationId xmlns:a16="http://schemas.microsoft.com/office/drawing/2014/main" id="{A701D934-C868-A96D-AA0C-D7E6408F7D0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© Fathom 2021, All Rights Reserved">
            <a:extLst>
              <a:ext uri="{FF2B5EF4-FFF2-40B4-BE49-F238E27FC236}">
                <a16:creationId xmlns:a16="http://schemas.microsoft.com/office/drawing/2014/main" id="{53DB0A63-4534-9977-EC25-BFB0B35986A0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2" name="Title 21">
            <a:extLst>
              <a:ext uri="{FF2B5EF4-FFF2-40B4-BE49-F238E27FC236}">
                <a16:creationId xmlns:a16="http://schemas.microsoft.com/office/drawing/2014/main" id="{39F0D895-AE21-48B0-13C3-2FCA68CF55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372" y="5273325"/>
            <a:ext cx="10515600" cy="779893"/>
          </a:xfrm>
          <a:prstGeom prst="rect">
            <a:avLst/>
          </a:prstGeom>
        </p:spPr>
        <p:txBody>
          <a:bodyPr anchor="b"/>
          <a:lstStyle>
            <a:lvl1pPr>
              <a:defRPr sz="5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add section title</a:t>
            </a:r>
            <a:endParaRPr lang="en-PL" dirty="0"/>
          </a:p>
        </p:txBody>
      </p:sp>
    </p:spTree>
    <p:extLst>
      <p:ext uri="{BB962C8B-B14F-4D97-AF65-F5344CB8AC3E}">
        <p14:creationId xmlns:p14="http://schemas.microsoft.com/office/powerpoint/2010/main" val="23406133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654" userDrawn="1">
          <p15:clr>
            <a:srgbClr val="FBAE40"/>
          </p15:clr>
        </p15:guide>
        <p15:guide id="4" pos="2026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638" userDrawn="1">
          <p15:clr>
            <a:srgbClr val="C35EA4"/>
          </p15:clr>
        </p15:guide>
        <p15:guide id="8" pos="5042" userDrawn="1">
          <p15:clr>
            <a:srgbClr val="C35EA4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Title Dar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17">
            <a:extLst>
              <a:ext uri="{FF2B5EF4-FFF2-40B4-BE49-F238E27FC236}">
                <a16:creationId xmlns:a16="http://schemas.microsoft.com/office/drawing/2014/main" id="{F8CB138A-E3DF-0F6A-D5C8-37AB51597793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 err="1">
                <a:solidFill>
                  <a:schemeClr val="bg1"/>
                </a:solidFill>
                <a:latin typeface="+mn-lt"/>
              </a:rPr>
              <a:t>fathom.global</a:t>
            </a:r>
            <a:endParaRPr lang="en-GB" sz="900" dirty="0">
              <a:solidFill>
                <a:schemeClr val="bg1"/>
              </a:solidFill>
              <a:latin typeface="+mn-lt"/>
            </a:endParaRPr>
          </a:p>
          <a:p>
            <a:pPr algn="r"/>
            <a:endParaRPr lang="en-PL" sz="900" dirty="0">
              <a:latin typeface="+mn-lt"/>
            </a:endParaRPr>
          </a:p>
        </p:txBody>
      </p:sp>
      <p:sp>
        <p:nvSpPr>
          <p:cNvPr id="9" name="Slide Number Placeholder 10">
            <a:extLst>
              <a:ext uri="{FF2B5EF4-FFF2-40B4-BE49-F238E27FC236}">
                <a16:creationId xmlns:a16="http://schemas.microsoft.com/office/drawing/2014/main" id="{A8F1701E-38FC-8E4A-5E8C-ACBE3A6C01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61834" y="6285485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3" name="Image" descr="Image">
            <a:extLst>
              <a:ext uri="{FF2B5EF4-FFF2-40B4-BE49-F238E27FC236}">
                <a16:creationId xmlns:a16="http://schemas.microsoft.com/office/drawing/2014/main" id="{2FFE91B7-FDF0-24D4-A2EE-8B09DC13AC5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© Fathom 2021, All Rights Reserved">
            <a:extLst>
              <a:ext uri="{FF2B5EF4-FFF2-40B4-BE49-F238E27FC236}">
                <a16:creationId xmlns:a16="http://schemas.microsoft.com/office/drawing/2014/main" id="{5345B2F5-EECB-D1A7-8D60-2F41A63CAE2B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2" name="Title 21">
            <a:extLst>
              <a:ext uri="{FF2B5EF4-FFF2-40B4-BE49-F238E27FC236}">
                <a16:creationId xmlns:a16="http://schemas.microsoft.com/office/drawing/2014/main" id="{AE3A49EE-2FF4-5D31-4B82-290A0EF720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372" y="5273325"/>
            <a:ext cx="10515600" cy="779893"/>
          </a:xfrm>
          <a:prstGeom prst="rect">
            <a:avLst/>
          </a:prstGeom>
        </p:spPr>
        <p:txBody>
          <a:bodyPr anchor="b"/>
          <a:lstStyle>
            <a:lvl1pPr>
              <a:defRPr sz="56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en-GB" dirty="0"/>
              <a:t>Click to add section title</a:t>
            </a:r>
            <a:endParaRPr lang="en-PL" dirty="0"/>
          </a:p>
        </p:txBody>
      </p:sp>
    </p:spTree>
    <p:extLst>
      <p:ext uri="{BB962C8B-B14F-4D97-AF65-F5344CB8AC3E}">
        <p14:creationId xmlns:p14="http://schemas.microsoft.com/office/powerpoint/2010/main" val="109365582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 Placeholder 14">
            <a:extLst>
              <a:ext uri="{FF2B5EF4-FFF2-40B4-BE49-F238E27FC236}">
                <a16:creationId xmlns:a16="http://schemas.microsoft.com/office/drawing/2014/main" id="{A251A243-F623-964C-809D-AB54A87E901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57651" y="1408113"/>
            <a:ext cx="5946524" cy="4511424"/>
          </a:xfrm>
          <a:prstGeom prst="rect">
            <a:avLst/>
          </a:prstGeom>
        </p:spPr>
        <p:txBody>
          <a:bodyPr/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None/>
              <a:defRPr sz="2000">
                <a:latin typeface="+mn-lt"/>
              </a:defRPr>
            </a:lvl1pPr>
          </a:lstStyle>
          <a:p>
            <a:pPr lvl="0"/>
            <a:r>
              <a:rPr lang="en-GB" dirty="0"/>
              <a:t>Click to add section title</a:t>
            </a:r>
            <a:endParaRPr lang="en-PL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108D9485-6D93-E84F-BEA3-52E6328402A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93585" y="1408112"/>
            <a:ext cx="938964" cy="4511423"/>
          </a:xfrm>
          <a:prstGeom prst="rect">
            <a:avLst/>
          </a:prstGeom>
        </p:spPr>
        <p:txBody>
          <a:bodyPr/>
          <a:lstStyle>
            <a:lvl1pPr marL="0" indent="0" algn="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None/>
              <a:defRPr sz="2000" spc="300">
                <a:solidFill>
                  <a:srgbClr val="0C09CA"/>
                </a:solidFill>
                <a:latin typeface="+mn-lt"/>
              </a:defRPr>
            </a:lvl1pPr>
          </a:lstStyle>
          <a:p>
            <a:pPr lvl="0"/>
            <a:r>
              <a:rPr lang="en-GB" dirty="0"/>
              <a:t>Click to add slide numbers</a:t>
            </a:r>
          </a:p>
          <a:p>
            <a:pPr lvl="0"/>
            <a:endParaRPr lang="en-GB" dirty="0"/>
          </a:p>
          <a:p>
            <a:pPr lvl="0"/>
            <a:endParaRPr lang="en-PL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2032BA-2A34-DA42-CBCA-E320D5802DB9}"/>
              </a:ext>
            </a:extLst>
          </p:cNvPr>
          <p:cNvSpPr txBox="1"/>
          <p:nvPr userDrawn="1"/>
        </p:nvSpPr>
        <p:spPr>
          <a:xfrm>
            <a:off x="381600" y="338400"/>
            <a:ext cx="4709160" cy="646331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lvl="0"/>
            <a:r>
              <a:rPr lang="en-GB" sz="3200" dirty="0">
                <a:solidFill>
                  <a:srgbClr val="000000"/>
                </a:solidFill>
                <a:latin typeface="+mj-lt"/>
              </a:rPr>
              <a:t>Table of contents</a:t>
            </a:r>
            <a:endParaRPr lang="en-PL" sz="32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C81F252-2DE6-32BC-3887-65E5A0CC0B68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05522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654" userDrawn="1">
          <p15:clr>
            <a:srgbClr val="FBAE40"/>
          </p15:clr>
        </p15:guide>
        <p15:guide id="4" pos="2026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638" userDrawn="1">
          <p15:clr>
            <a:srgbClr val="C35EA4"/>
          </p15:clr>
        </p15:guide>
        <p15:guide id="8" pos="5042" userDrawn="1">
          <p15:clr>
            <a:srgbClr val="C35EA4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563A763A-3FCA-0746-9462-BABC350799B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59819" y="1408112"/>
            <a:ext cx="6644356" cy="4809897"/>
          </a:xfrm>
          <a:prstGeom prst="rect">
            <a:avLst/>
          </a:prstGeom>
        </p:spPr>
        <p:txBody>
          <a:bodyPr/>
          <a:lstStyle>
            <a:lvl1pPr marL="361950" indent="-36195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rabicPeriod"/>
              <a:tabLst/>
              <a:defRPr sz="2000">
                <a:latin typeface="+mn-lt"/>
              </a:defRPr>
            </a:lvl1pPr>
          </a:lstStyle>
          <a:p>
            <a:pPr lvl="0"/>
            <a:r>
              <a:rPr lang="en-GB" dirty="0"/>
              <a:t>Click to add agenda items</a:t>
            </a:r>
            <a:endParaRPr lang="en-PL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7BC2F3E-3EF0-5E76-FCB2-E69015AF5660}"/>
              </a:ext>
            </a:extLst>
          </p:cNvPr>
          <p:cNvSpPr txBox="1"/>
          <p:nvPr userDrawn="1"/>
        </p:nvSpPr>
        <p:spPr>
          <a:xfrm>
            <a:off x="381600" y="338400"/>
            <a:ext cx="4709160" cy="646331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lvl="0"/>
            <a:r>
              <a:rPr lang="en-GB" sz="3200" dirty="0">
                <a:solidFill>
                  <a:srgbClr val="000000"/>
                </a:solidFill>
                <a:latin typeface="+mj-lt"/>
              </a:rPr>
              <a:t>Agenda</a:t>
            </a:r>
            <a:endParaRPr lang="en-PL" sz="32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F63FA16-2203-92F9-1DCD-F71C77DDD66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20683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654" userDrawn="1">
          <p15:clr>
            <a:srgbClr val="FBAE40"/>
          </p15:clr>
        </p15:guide>
        <p15:guide id="4" pos="2026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638" userDrawn="1">
          <p15:clr>
            <a:srgbClr val="C35EA4"/>
          </p15:clr>
        </p15:guide>
        <p15:guide id="8" pos="5042" userDrawn="1">
          <p15:clr>
            <a:srgbClr val="C35EA4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day's Speakers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53">
            <a:extLst>
              <a:ext uri="{FF2B5EF4-FFF2-40B4-BE49-F238E27FC236}">
                <a16:creationId xmlns:a16="http://schemas.microsoft.com/office/drawing/2014/main" id="{4664461D-0319-A4BB-16C4-4E099790118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334000" y="0"/>
            <a:ext cx="6858000" cy="6858000"/>
          </a:xfrm>
          <a:prstGeom prst="ellipse">
            <a:avLst/>
          </a:prstGeom>
          <a:noFill/>
        </p:spPr>
        <p:txBody>
          <a:bodyPr/>
          <a:lstStyle>
            <a:lvl1pPr marL="0" indent="0" algn="ctr">
              <a:buNone/>
              <a:defRPr>
                <a:solidFill>
                  <a:srgbClr val="0C09CA"/>
                </a:solidFill>
                <a:latin typeface="Helvetica" pitchFamily="2" charset="0"/>
              </a:defRPr>
            </a:lvl1pPr>
          </a:lstStyle>
          <a:p>
            <a:r>
              <a:rPr lang="en-GB" dirty="0"/>
              <a:t>Click icon to add picture</a:t>
            </a:r>
            <a:endParaRPr lang="pl-PL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14702403-8936-C826-6D90-54AEC113B0F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6917" y="1455205"/>
            <a:ext cx="3680908" cy="250710"/>
          </a:xfrm>
        </p:spPr>
        <p:txBody>
          <a:bodyPr lIns="0" tIns="0" rIns="0" bIns="0">
            <a:spAutoFit/>
          </a:bodyPr>
          <a:lstStyle>
            <a:lvl1pPr>
              <a:defRPr sz="18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name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ACC9C8C-7422-B4C9-F05E-D58B2E63117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06917" y="2001093"/>
            <a:ext cx="3680908" cy="250646"/>
          </a:xfrm>
        </p:spPr>
        <p:txBody>
          <a:bodyPr lIns="0" tIns="0" rIns="0" bIns="0">
            <a:spAutoFit/>
          </a:bodyPr>
          <a:lstStyle>
            <a:lvl1pPr>
              <a:defRPr sz="18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company</a:t>
            </a:r>
          </a:p>
        </p:txBody>
      </p:sp>
      <p:sp>
        <p:nvSpPr>
          <p:cNvPr id="18" name="Text Placeholder 2">
            <a:extLst>
              <a:ext uri="{FF2B5EF4-FFF2-40B4-BE49-F238E27FC236}">
                <a16:creationId xmlns:a16="http://schemas.microsoft.com/office/drawing/2014/main" id="{67EC84F2-06DC-D83F-097C-029A85B3B211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06917" y="1730619"/>
            <a:ext cx="3680908" cy="250646"/>
          </a:xfrm>
        </p:spPr>
        <p:txBody>
          <a:bodyPr lIns="0" tIns="0" rIns="0" bIns="0">
            <a:spAutoFit/>
          </a:bodyPr>
          <a:lstStyle>
            <a:lvl1pPr>
              <a:defRPr sz="18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position</a:t>
            </a:r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7FC0C639-888B-E843-BA7C-F02BDDFB529A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06917" y="2277530"/>
            <a:ext cx="3680908" cy="250646"/>
          </a:xfrm>
        </p:spPr>
        <p:txBody>
          <a:bodyPr lIns="0" tIns="0" rIns="0" bIns="0">
            <a:spAutoFit/>
          </a:bodyPr>
          <a:lstStyle>
            <a:lvl1pPr>
              <a:defRPr sz="18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email address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A9E9902-0D57-D02C-A314-343B422AF5C8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F2C21CD-8D21-F531-9B3E-7AF89496CCA5}"/>
              </a:ext>
            </a:extLst>
          </p:cNvPr>
          <p:cNvSpPr txBox="1"/>
          <p:nvPr userDrawn="1"/>
        </p:nvSpPr>
        <p:spPr>
          <a:xfrm>
            <a:off x="397929" y="285569"/>
            <a:ext cx="4709160" cy="646331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en-GB" sz="3200" dirty="0">
                <a:solidFill>
                  <a:srgbClr val="000000"/>
                </a:solidFill>
                <a:latin typeface="+mj-lt"/>
              </a:rPr>
              <a:t>Today’s speaker</a:t>
            </a:r>
            <a:endParaRPr lang="en-PL" sz="3200" dirty="0">
              <a:solidFill>
                <a:srgbClr val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371378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654" userDrawn="1">
          <p15:clr>
            <a:srgbClr val="FBAE40"/>
          </p15:clr>
        </p15:guide>
        <p15:guide id="4" pos="2026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638" userDrawn="1">
          <p15:clr>
            <a:srgbClr val="C35EA4"/>
          </p15:clr>
        </p15:guide>
        <p15:guide id="8" pos="5042" userDrawn="1">
          <p15:clr>
            <a:srgbClr val="C35EA4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day's Speakers (6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ymbol zastępczy obrazu 53">
            <a:extLst>
              <a:ext uri="{FF2B5EF4-FFF2-40B4-BE49-F238E27FC236}">
                <a16:creationId xmlns:a16="http://schemas.microsoft.com/office/drawing/2014/main" id="{CCD3972D-3122-9E7F-C6B0-73F40885D63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854581" y="1537799"/>
            <a:ext cx="1196894" cy="1196894"/>
          </a:xfrm>
          <a:prstGeom prst="ellipse">
            <a:avLst/>
          </a:prstGeom>
          <a:noFill/>
        </p:spPr>
        <p:txBody>
          <a:bodyPr/>
          <a:lstStyle>
            <a:lvl1pPr marL="0" indent="0" algn="ctr">
              <a:buNone/>
              <a:defRPr sz="1400">
                <a:solidFill>
                  <a:srgbClr val="0C09CA"/>
                </a:solidFill>
                <a:latin typeface="Helvetica" pitchFamily="2" charset="0"/>
              </a:defRPr>
            </a:lvl1pPr>
          </a:lstStyle>
          <a:p>
            <a:r>
              <a:rPr lang="en-GB" dirty="0"/>
              <a:t>Click icon to add picture</a:t>
            </a:r>
            <a:endParaRPr lang="pl-PL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2D23A219-79EC-0FD0-3853-A8FE993DF0E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345532" y="1727620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1">
                <a:solidFill>
                  <a:srgbClr val="0C09CA"/>
                </a:solidFill>
              </a:defRPr>
            </a:lvl1pPr>
          </a:lstStyle>
          <a:p>
            <a:pPr lvl="0"/>
            <a:r>
              <a:rPr lang="en-GB" dirty="0"/>
              <a:t>Click to add name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BC555D-6CCF-6481-FFB5-77E401E31A3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345532" y="1974847"/>
            <a:ext cx="3118956" cy="222753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position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B76AB6D7-4610-1B30-14D5-76724ADF900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345532" y="2206833"/>
            <a:ext cx="3118956" cy="222753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company</a:t>
            </a: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7EE8C509-BACA-C539-3523-758E384D4EE2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345532" y="2438820"/>
            <a:ext cx="3118956" cy="222753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email address</a:t>
            </a:r>
          </a:p>
        </p:txBody>
      </p:sp>
      <p:sp>
        <p:nvSpPr>
          <p:cNvPr id="14" name="Symbol zastępczy obrazu 53">
            <a:extLst>
              <a:ext uri="{FF2B5EF4-FFF2-40B4-BE49-F238E27FC236}">
                <a16:creationId xmlns:a16="http://schemas.microsoft.com/office/drawing/2014/main" id="{BF64CE90-0956-FA4D-B9F2-74D93853D002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6747600" y="1537799"/>
            <a:ext cx="1196894" cy="1196894"/>
          </a:xfrm>
          <a:prstGeom prst="ellipse">
            <a:avLst/>
          </a:prstGeom>
          <a:noFill/>
        </p:spPr>
        <p:txBody>
          <a:bodyPr/>
          <a:lstStyle>
            <a:lvl1pPr marL="0" indent="0" algn="ctr">
              <a:buNone/>
              <a:defRPr sz="1400">
                <a:solidFill>
                  <a:srgbClr val="0C09CA"/>
                </a:solidFill>
                <a:latin typeface="Helvetica" pitchFamily="2" charset="0"/>
              </a:defRPr>
            </a:lvl1pPr>
          </a:lstStyle>
          <a:p>
            <a:r>
              <a:rPr lang="en-GB" dirty="0"/>
              <a:t>Click icon to add picture</a:t>
            </a:r>
            <a:endParaRPr lang="pl-PL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0B45BC4F-CFD9-137E-D0A2-4B96FF53239B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235584" y="1727620"/>
            <a:ext cx="3118956" cy="192620"/>
          </a:xfrm>
        </p:spPr>
        <p:txBody>
          <a:bodyPr lIns="0" tIns="0" rIns="0" bIns="0">
            <a:normAutofit/>
          </a:bodyPr>
          <a:lstStyle>
            <a:lvl1pPr>
              <a:defRPr sz="1600" b="1">
                <a:solidFill>
                  <a:srgbClr val="0C09CA"/>
                </a:solidFill>
              </a:defRPr>
            </a:lvl1pPr>
          </a:lstStyle>
          <a:p>
            <a:pPr lvl="0"/>
            <a:r>
              <a:rPr lang="en-GB" dirty="0"/>
              <a:t>Click to add name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758E1EB1-A671-31F8-D075-C3BB896F7B9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235584" y="1974847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position</a:t>
            </a:r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C583B6D7-BE36-BC69-BE06-F7CE1CDB4BCB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8235584" y="2206833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company</a:t>
            </a:r>
          </a:p>
        </p:txBody>
      </p:sp>
      <p:sp>
        <p:nvSpPr>
          <p:cNvPr id="36" name="Text Placeholder 2">
            <a:extLst>
              <a:ext uri="{FF2B5EF4-FFF2-40B4-BE49-F238E27FC236}">
                <a16:creationId xmlns:a16="http://schemas.microsoft.com/office/drawing/2014/main" id="{6DF54967-208C-94C4-2F02-E23FEBE562A0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235584" y="2438820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email address</a:t>
            </a:r>
          </a:p>
        </p:txBody>
      </p:sp>
      <p:sp>
        <p:nvSpPr>
          <p:cNvPr id="48" name="Symbol zastępczy obrazu 53">
            <a:extLst>
              <a:ext uri="{FF2B5EF4-FFF2-40B4-BE49-F238E27FC236}">
                <a16:creationId xmlns:a16="http://schemas.microsoft.com/office/drawing/2014/main" id="{ACF7C69F-90E0-5A44-76EF-A2A1FEDE3D29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1854581" y="3104206"/>
            <a:ext cx="1196894" cy="1196894"/>
          </a:xfrm>
          <a:prstGeom prst="ellipse">
            <a:avLst/>
          </a:prstGeom>
          <a:noFill/>
        </p:spPr>
        <p:txBody>
          <a:bodyPr/>
          <a:lstStyle>
            <a:lvl1pPr marL="0" indent="0" algn="ctr">
              <a:buNone/>
              <a:defRPr sz="1400">
                <a:solidFill>
                  <a:srgbClr val="0C09CA"/>
                </a:solidFill>
                <a:latin typeface="Helvetica" pitchFamily="2" charset="0"/>
              </a:defRPr>
            </a:lvl1pPr>
          </a:lstStyle>
          <a:p>
            <a:r>
              <a:rPr lang="en-GB" dirty="0"/>
              <a:t>Click icon to add picture</a:t>
            </a:r>
            <a:endParaRPr lang="pl-PL" dirty="0"/>
          </a:p>
        </p:txBody>
      </p:sp>
      <p:sp>
        <p:nvSpPr>
          <p:cNvPr id="49" name="Text Placeholder 2">
            <a:extLst>
              <a:ext uri="{FF2B5EF4-FFF2-40B4-BE49-F238E27FC236}">
                <a16:creationId xmlns:a16="http://schemas.microsoft.com/office/drawing/2014/main" id="{54A6A220-B1FC-D97C-F84A-215F4E055D75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345532" y="3294027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1">
                <a:solidFill>
                  <a:srgbClr val="0C09CA"/>
                </a:solidFill>
              </a:defRPr>
            </a:lvl1pPr>
          </a:lstStyle>
          <a:p>
            <a:pPr lvl="0"/>
            <a:r>
              <a:rPr lang="en-GB" dirty="0"/>
              <a:t>Click to add name</a:t>
            </a:r>
          </a:p>
        </p:txBody>
      </p:sp>
      <p:sp>
        <p:nvSpPr>
          <p:cNvPr id="50" name="Text Placeholder 2">
            <a:extLst>
              <a:ext uri="{FF2B5EF4-FFF2-40B4-BE49-F238E27FC236}">
                <a16:creationId xmlns:a16="http://schemas.microsoft.com/office/drawing/2014/main" id="{78FDEAFC-7E02-A3E9-D85B-F8ED21142DF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345532" y="3541254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position</a:t>
            </a:r>
          </a:p>
        </p:txBody>
      </p:sp>
      <p:sp>
        <p:nvSpPr>
          <p:cNvPr id="51" name="Text Placeholder 2">
            <a:extLst>
              <a:ext uri="{FF2B5EF4-FFF2-40B4-BE49-F238E27FC236}">
                <a16:creationId xmlns:a16="http://schemas.microsoft.com/office/drawing/2014/main" id="{518E9B45-CA49-F734-4AD5-50FA54EA4C3E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345532" y="3773240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company</a:t>
            </a:r>
          </a:p>
        </p:txBody>
      </p:sp>
      <p:sp>
        <p:nvSpPr>
          <p:cNvPr id="52" name="Text Placeholder 2">
            <a:extLst>
              <a:ext uri="{FF2B5EF4-FFF2-40B4-BE49-F238E27FC236}">
                <a16:creationId xmlns:a16="http://schemas.microsoft.com/office/drawing/2014/main" id="{B20364CB-6114-0413-6BCD-8334E03FD7C5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345532" y="4005227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email address</a:t>
            </a:r>
          </a:p>
        </p:txBody>
      </p:sp>
      <p:sp>
        <p:nvSpPr>
          <p:cNvPr id="53" name="Symbol zastępczy obrazu 53">
            <a:extLst>
              <a:ext uri="{FF2B5EF4-FFF2-40B4-BE49-F238E27FC236}">
                <a16:creationId xmlns:a16="http://schemas.microsoft.com/office/drawing/2014/main" id="{F4E3521E-F1F8-C414-FEEA-7394A60A4BB8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1854581" y="4670613"/>
            <a:ext cx="1196894" cy="1196894"/>
          </a:xfrm>
          <a:prstGeom prst="ellipse">
            <a:avLst/>
          </a:prstGeom>
          <a:noFill/>
        </p:spPr>
        <p:txBody>
          <a:bodyPr/>
          <a:lstStyle>
            <a:lvl1pPr marL="0" indent="0" algn="ctr">
              <a:buNone/>
              <a:defRPr sz="1400">
                <a:solidFill>
                  <a:srgbClr val="0C09CA"/>
                </a:solidFill>
                <a:latin typeface="Helvetica" pitchFamily="2" charset="0"/>
              </a:defRPr>
            </a:lvl1pPr>
          </a:lstStyle>
          <a:p>
            <a:r>
              <a:rPr lang="en-GB" dirty="0"/>
              <a:t>Click icon to add picture</a:t>
            </a:r>
            <a:endParaRPr lang="pl-PL" dirty="0"/>
          </a:p>
        </p:txBody>
      </p:sp>
      <p:sp>
        <p:nvSpPr>
          <p:cNvPr id="54" name="Text Placeholder 2">
            <a:extLst>
              <a:ext uri="{FF2B5EF4-FFF2-40B4-BE49-F238E27FC236}">
                <a16:creationId xmlns:a16="http://schemas.microsoft.com/office/drawing/2014/main" id="{EA8429AB-E99A-46B9-8D5D-6A1CC989A65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45532" y="4860434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1">
                <a:solidFill>
                  <a:srgbClr val="0C09CA"/>
                </a:solidFill>
              </a:defRPr>
            </a:lvl1pPr>
          </a:lstStyle>
          <a:p>
            <a:pPr lvl="0"/>
            <a:r>
              <a:rPr lang="en-GB" dirty="0"/>
              <a:t>Click to add name</a:t>
            </a:r>
          </a:p>
        </p:txBody>
      </p:sp>
      <p:sp>
        <p:nvSpPr>
          <p:cNvPr id="55" name="Text Placeholder 2">
            <a:extLst>
              <a:ext uri="{FF2B5EF4-FFF2-40B4-BE49-F238E27FC236}">
                <a16:creationId xmlns:a16="http://schemas.microsoft.com/office/drawing/2014/main" id="{28528075-6E5F-55F4-7D06-AEC866B5199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345532" y="5107661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position</a:t>
            </a:r>
          </a:p>
        </p:txBody>
      </p:sp>
      <p:sp>
        <p:nvSpPr>
          <p:cNvPr id="56" name="Text Placeholder 2">
            <a:extLst>
              <a:ext uri="{FF2B5EF4-FFF2-40B4-BE49-F238E27FC236}">
                <a16:creationId xmlns:a16="http://schemas.microsoft.com/office/drawing/2014/main" id="{044E073B-E2F1-7033-FEA0-42B9989011A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345532" y="5339647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company</a:t>
            </a:r>
          </a:p>
        </p:txBody>
      </p:sp>
      <p:sp>
        <p:nvSpPr>
          <p:cNvPr id="57" name="Text Placeholder 2">
            <a:extLst>
              <a:ext uri="{FF2B5EF4-FFF2-40B4-BE49-F238E27FC236}">
                <a16:creationId xmlns:a16="http://schemas.microsoft.com/office/drawing/2014/main" id="{B61DE275-004B-9AC4-68C7-F98E6AC7053A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345532" y="5571634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email address</a:t>
            </a:r>
          </a:p>
        </p:txBody>
      </p:sp>
      <p:sp>
        <p:nvSpPr>
          <p:cNvPr id="58" name="Symbol zastępczy obrazu 53">
            <a:extLst>
              <a:ext uri="{FF2B5EF4-FFF2-40B4-BE49-F238E27FC236}">
                <a16:creationId xmlns:a16="http://schemas.microsoft.com/office/drawing/2014/main" id="{DB523971-B88E-0399-9EF1-C02054FE1A2F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6744633" y="3104206"/>
            <a:ext cx="1196894" cy="1196894"/>
          </a:xfrm>
          <a:prstGeom prst="ellipse">
            <a:avLst/>
          </a:prstGeom>
          <a:noFill/>
        </p:spPr>
        <p:txBody>
          <a:bodyPr/>
          <a:lstStyle>
            <a:lvl1pPr marL="0" indent="0" algn="ctr">
              <a:buNone/>
              <a:defRPr sz="1400">
                <a:solidFill>
                  <a:srgbClr val="0C09CA"/>
                </a:solidFill>
                <a:latin typeface="Helvetica" pitchFamily="2" charset="0"/>
              </a:defRPr>
            </a:lvl1pPr>
          </a:lstStyle>
          <a:p>
            <a:r>
              <a:rPr lang="en-GB" dirty="0"/>
              <a:t>Click icon to add picture</a:t>
            </a:r>
            <a:endParaRPr lang="pl-PL" dirty="0"/>
          </a:p>
        </p:txBody>
      </p:sp>
      <p:sp>
        <p:nvSpPr>
          <p:cNvPr id="59" name="Text Placeholder 2">
            <a:extLst>
              <a:ext uri="{FF2B5EF4-FFF2-40B4-BE49-F238E27FC236}">
                <a16:creationId xmlns:a16="http://schemas.microsoft.com/office/drawing/2014/main" id="{DA8612EE-6264-1755-FC7E-52931082A8D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8235584" y="3294027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1">
                <a:solidFill>
                  <a:srgbClr val="0C09CA"/>
                </a:solidFill>
              </a:defRPr>
            </a:lvl1pPr>
          </a:lstStyle>
          <a:p>
            <a:pPr lvl="0"/>
            <a:r>
              <a:rPr lang="en-GB" dirty="0"/>
              <a:t>Click to add name</a:t>
            </a:r>
          </a:p>
        </p:txBody>
      </p:sp>
      <p:sp>
        <p:nvSpPr>
          <p:cNvPr id="60" name="Text Placeholder 2">
            <a:extLst>
              <a:ext uri="{FF2B5EF4-FFF2-40B4-BE49-F238E27FC236}">
                <a16:creationId xmlns:a16="http://schemas.microsoft.com/office/drawing/2014/main" id="{7C08F867-4F12-1D96-EBE4-6DBC26A84D9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235584" y="3541254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position</a:t>
            </a:r>
          </a:p>
        </p:txBody>
      </p:sp>
      <p:sp>
        <p:nvSpPr>
          <p:cNvPr id="61" name="Text Placeholder 2">
            <a:extLst>
              <a:ext uri="{FF2B5EF4-FFF2-40B4-BE49-F238E27FC236}">
                <a16:creationId xmlns:a16="http://schemas.microsoft.com/office/drawing/2014/main" id="{1D68612F-505A-8AD3-20EE-192554934BE0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8235584" y="3773240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company</a:t>
            </a:r>
          </a:p>
        </p:txBody>
      </p:sp>
      <p:sp>
        <p:nvSpPr>
          <p:cNvPr id="62" name="Text Placeholder 2">
            <a:extLst>
              <a:ext uri="{FF2B5EF4-FFF2-40B4-BE49-F238E27FC236}">
                <a16:creationId xmlns:a16="http://schemas.microsoft.com/office/drawing/2014/main" id="{278357AC-24CC-9F37-27FC-DC9427C752D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35584" y="4005227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email address</a:t>
            </a:r>
          </a:p>
        </p:txBody>
      </p:sp>
      <p:sp>
        <p:nvSpPr>
          <p:cNvPr id="63" name="Symbol zastępczy obrazu 53">
            <a:extLst>
              <a:ext uri="{FF2B5EF4-FFF2-40B4-BE49-F238E27FC236}">
                <a16:creationId xmlns:a16="http://schemas.microsoft.com/office/drawing/2014/main" id="{8869CC24-5612-0FA2-0900-D94D08A9FBA6}"/>
              </a:ext>
            </a:extLst>
          </p:cNvPr>
          <p:cNvSpPr>
            <a:spLocks noGrp="1"/>
          </p:cNvSpPr>
          <p:nvPr>
            <p:ph type="pic" sz="quarter" idx="45"/>
          </p:nvPr>
        </p:nvSpPr>
        <p:spPr>
          <a:xfrm>
            <a:off x="6744633" y="4670613"/>
            <a:ext cx="1196894" cy="1196894"/>
          </a:xfrm>
          <a:prstGeom prst="ellipse">
            <a:avLst/>
          </a:prstGeom>
          <a:noFill/>
        </p:spPr>
        <p:txBody>
          <a:bodyPr/>
          <a:lstStyle>
            <a:lvl1pPr marL="0" indent="0" algn="ctr">
              <a:buNone/>
              <a:defRPr sz="1400">
                <a:solidFill>
                  <a:srgbClr val="0C09CA"/>
                </a:solidFill>
                <a:latin typeface="Helvetica" pitchFamily="2" charset="0"/>
              </a:defRPr>
            </a:lvl1pPr>
          </a:lstStyle>
          <a:p>
            <a:r>
              <a:rPr lang="en-GB" dirty="0"/>
              <a:t>Click icon to add picture</a:t>
            </a:r>
            <a:endParaRPr lang="pl-PL" dirty="0"/>
          </a:p>
        </p:txBody>
      </p:sp>
      <p:sp>
        <p:nvSpPr>
          <p:cNvPr id="64" name="Text Placeholder 2">
            <a:extLst>
              <a:ext uri="{FF2B5EF4-FFF2-40B4-BE49-F238E27FC236}">
                <a16:creationId xmlns:a16="http://schemas.microsoft.com/office/drawing/2014/main" id="{ACC119C3-CBCE-9441-364A-FEEB6AF33FF5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235584" y="4860434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1">
                <a:solidFill>
                  <a:srgbClr val="0C09CA"/>
                </a:solidFill>
              </a:defRPr>
            </a:lvl1pPr>
          </a:lstStyle>
          <a:p>
            <a:pPr lvl="0"/>
            <a:r>
              <a:rPr lang="en-GB" dirty="0"/>
              <a:t>Click to add name</a:t>
            </a:r>
          </a:p>
        </p:txBody>
      </p:sp>
      <p:sp>
        <p:nvSpPr>
          <p:cNvPr id="65" name="Text Placeholder 2">
            <a:extLst>
              <a:ext uri="{FF2B5EF4-FFF2-40B4-BE49-F238E27FC236}">
                <a16:creationId xmlns:a16="http://schemas.microsoft.com/office/drawing/2014/main" id="{3CB5C706-E7B0-B52D-BCE8-591A2A385A54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235584" y="5107661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position</a:t>
            </a:r>
          </a:p>
        </p:txBody>
      </p:sp>
      <p:sp>
        <p:nvSpPr>
          <p:cNvPr id="66" name="Text Placeholder 2">
            <a:extLst>
              <a:ext uri="{FF2B5EF4-FFF2-40B4-BE49-F238E27FC236}">
                <a16:creationId xmlns:a16="http://schemas.microsoft.com/office/drawing/2014/main" id="{63D79138-9749-C94B-7B74-993EDB8AAEEF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8235584" y="5339647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company</a:t>
            </a:r>
          </a:p>
        </p:txBody>
      </p:sp>
      <p:sp>
        <p:nvSpPr>
          <p:cNvPr id="67" name="Text Placeholder 2">
            <a:extLst>
              <a:ext uri="{FF2B5EF4-FFF2-40B4-BE49-F238E27FC236}">
                <a16:creationId xmlns:a16="http://schemas.microsoft.com/office/drawing/2014/main" id="{F2768681-3C3D-E88A-7787-72045F002F8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235584" y="5571634"/>
            <a:ext cx="3118956" cy="222818"/>
          </a:xfrm>
        </p:spPr>
        <p:txBody>
          <a:bodyPr wrap="square" lIns="0" tIns="0" rIns="0" bIns="0">
            <a:spAutoFit/>
          </a:bodyPr>
          <a:lstStyle>
            <a:lvl1pPr>
              <a:defRPr sz="1600" b="0">
                <a:solidFill>
                  <a:srgbClr val="000000"/>
                </a:solidFill>
              </a:defRPr>
            </a:lvl1pPr>
          </a:lstStyle>
          <a:p>
            <a:pPr lvl="0"/>
            <a:r>
              <a:rPr lang="en-GB" dirty="0"/>
              <a:t>Click to add email address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ED72BF6-E645-DBB8-7C43-745655D60978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391D6B1-2892-C697-1C51-B6AED1B4F3B7}"/>
              </a:ext>
            </a:extLst>
          </p:cNvPr>
          <p:cNvSpPr txBox="1"/>
          <p:nvPr userDrawn="1"/>
        </p:nvSpPr>
        <p:spPr>
          <a:xfrm>
            <a:off x="397929" y="285569"/>
            <a:ext cx="4709160" cy="646331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pPr lvl="0"/>
            <a:r>
              <a:rPr lang="en-GB" sz="3200" dirty="0">
                <a:solidFill>
                  <a:srgbClr val="000000"/>
                </a:solidFill>
                <a:latin typeface="+mj-lt"/>
              </a:rPr>
              <a:t>Today’s speakers</a:t>
            </a:r>
            <a:endParaRPr lang="en-PL" sz="3200" dirty="0">
              <a:solidFill>
                <a:srgbClr val="00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2751099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5ACBF0"/>
          </p15:clr>
        </p15:guide>
        <p15:guide id="2" pos="3840">
          <p15:clr>
            <a:srgbClr val="5ACBF0"/>
          </p15:clr>
        </p15:guide>
        <p15:guide id="3" pos="5654">
          <p15:clr>
            <a:srgbClr val="FBAE40"/>
          </p15:clr>
        </p15:guide>
        <p15:guide id="4" pos="2026" userDrawn="1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1480">
          <p15:clr>
            <a:srgbClr val="FBAE40"/>
          </p15:clr>
        </p15:guide>
        <p15:guide id="7" pos="2638">
          <p15:clr>
            <a:srgbClr val="C35EA4"/>
          </p15:clr>
        </p15:guide>
        <p15:guide id="8" pos="5042">
          <p15:clr>
            <a:srgbClr val="C35EA4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bar Title Wide Blue, 1 Column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E0806A32-9F10-B14D-9678-8DB86713FE83}"/>
              </a:ext>
            </a:extLst>
          </p:cNvPr>
          <p:cNvSpPr/>
          <p:nvPr userDrawn="1"/>
        </p:nvSpPr>
        <p:spPr>
          <a:xfrm>
            <a:off x="0" y="0"/>
            <a:ext cx="4079875" cy="6858000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90000" rIns="90000" bIns="46800" rtlCol="0" anchor="ctr"/>
          <a:lstStyle/>
          <a:p>
            <a:pPr algn="ctr"/>
            <a:endParaRPr lang="en-PL" dirty="0"/>
          </a:p>
        </p:txBody>
      </p:sp>
      <p:sp>
        <p:nvSpPr>
          <p:cNvPr id="12" name="Text Placeholder 23">
            <a:extLst>
              <a:ext uri="{FF2B5EF4-FFF2-40B4-BE49-F238E27FC236}">
                <a16:creationId xmlns:a16="http://schemas.microsoft.com/office/drawing/2014/main" id="{7F159E3B-CC07-2845-83C8-6E27B06B9F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7140" y="337686"/>
            <a:ext cx="3509486" cy="946828"/>
          </a:xfrm>
          <a:prstGeom prst="rect">
            <a:avLst/>
          </a:prstGeom>
        </p:spPr>
        <p:txBody>
          <a:bodyPr lIns="0" tIns="46800" rIns="90000" bIns="46800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title</a:t>
            </a:r>
            <a:endParaRPr lang="en-PL" dirty="0"/>
          </a:p>
        </p:txBody>
      </p:sp>
      <p:pic>
        <p:nvPicPr>
          <p:cNvPr id="18" name="Image" descr="Image">
            <a:extLst>
              <a:ext uri="{FF2B5EF4-FFF2-40B4-BE49-F238E27FC236}">
                <a16:creationId xmlns:a16="http://schemas.microsoft.com/office/drawing/2014/main" id="{6EC57A3F-E69A-DB82-C39A-7BA7A562D3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© Fathom 2021, All Rights Reserved">
            <a:extLst>
              <a:ext uri="{FF2B5EF4-FFF2-40B4-BE49-F238E27FC236}">
                <a16:creationId xmlns:a16="http://schemas.microsoft.com/office/drawing/2014/main" id="{EE9901E0-740A-A4D6-1551-40750F4C9AAD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8FD8A4-F054-6113-B40A-6E592232562E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00F7EC86-C39B-CF30-8A33-456C1786545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07140" y="1447800"/>
            <a:ext cx="3509485" cy="4530723"/>
          </a:xfrm>
        </p:spPr>
        <p:txBody>
          <a:bodyPr tIns="90000" rIns="90000" bIns="4680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>
                <a:solidFill>
                  <a:srgbClr val="FFFFFF"/>
                </a:solidFill>
              </a:defRPr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>
                <a:solidFill>
                  <a:schemeClr val="bg1"/>
                </a:solidFill>
              </a:defRPr>
            </a:lvl2pPr>
            <a:lvl3pPr marL="488950" indent="-177800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3pPr>
            <a:lvl4pPr marL="669925" indent="-180975">
              <a:lnSpc>
                <a:spcPct val="100000"/>
              </a:lnSpc>
              <a:buClr>
                <a:schemeClr val="bg1"/>
              </a:buClr>
              <a:tabLst/>
              <a:defRPr sz="1600">
                <a:solidFill>
                  <a:srgbClr val="FFFFFF"/>
                </a:solidFill>
              </a:defRPr>
            </a:lvl4pPr>
            <a:lvl5pPr marL="846138" indent="-176213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79B91BC1-DCC6-64A7-9797-C04D0206C4D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387015" y="651599"/>
            <a:ext cx="7143751" cy="5918243"/>
          </a:xfrm>
        </p:spPr>
        <p:txBody>
          <a:bodyPr tIns="90000"/>
          <a:lstStyle/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83507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5ACBF0"/>
          </p15:clr>
        </p15:guide>
        <p15:guide id="2" pos="3840">
          <p15:clr>
            <a:srgbClr val="5ACBF0"/>
          </p15:clr>
        </p15:guide>
        <p15:guide id="3" pos="5768">
          <p15:clr>
            <a:srgbClr val="FBAE40"/>
          </p15:clr>
        </p15:guide>
        <p15:guide id="4" pos="1912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1480">
          <p15:clr>
            <a:srgbClr val="FBAE40"/>
          </p15:clr>
        </p15:guide>
        <p15:guide id="7" pos="2570">
          <p15:clr>
            <a:srgbClr val="C35EA4"/>
          </p15:clr>
        </p15:guide>
        <p15:guide id="8" pos="5110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bar Title Wide Blue, 2 Colum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E0806A32-9F10-B14D-9678-8DB86713FE83}"/>
              </a:ext>
            </a:extLst>
          </p:cNvPr>
          <p:cNvSpPr/>
          <p:nvPr userDrawn="1"/>
        </p:nvSpPr>
        <p:spPr>
          <a:xfrm>
            <a:off x="0" y="0"/>
            <a:ext cx="4079875" cy="6858000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90000" rIns="90000" bIns="46800" rtlCol="0" anchor="ctr"/>
          <a:lstStyle/>
          <a:p>
            <a:pPr algn="ctr"/>
            <a:endParaRPr lang="en-PL" dirty="0"/>
          </a:p>
        </p:txBody>
      </p:sp>
      <p:sp>
        <p:nvSpPr>
          <p:cNvPr id="12" name="Text Placeholder 23">
            <a:extLst>
              <a:ext uri="{FF2B5EF4-FFF2-40B4-BE49-F238E27FC236}">
                <a16:creationId xmlns:a16="http://schemas.microsoft.com/office/drawing/2014/main" id="{7F159E3B-CC07-2845-83C8-6E27B06B9F0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7140" y="337686"/>
            <a:ext cx="3509486" cy="946828"/>
          </a:xfrm>
          <a:prstGeom prst="rect">
            <a:avLst/>
          </a:prstGeom>
        </p:spPr>
        <p:txBody>
          <a:bodyPr lIns="0" tIns="46800" rIns="90000" bIns="46800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title</a:t>
            </a:r>
            <a:endParaRPr lang="en-PL" dirty="0"/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C412968-CAEC-C44A-BCAB-40D8D88F38E5}"/>
              </a:ext>
            </a:extLst>
          </p:cNvPr>
          <p:cNvCxnSpPr/>
          <p:nvPr userDrawn="1"/>
        </p:nvCxnSpPr>
        <p:spPr>
          <a:xfrm>
            <a:off x="7948246" y="652594"/>
            <a:ext cx="0" cy="5918243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Image" descr="Image">
            <a:extLst>
              <a:ext uri="{FF2B5EF4-FFF2-40B4-BE49-F238E27FC236}">
                <a16:creationId xmlns:a16="http://schemas.microsoft.com/office/drawing/2014/main" id="{6EC57A3F-E69A-DB82-C39A-7BA7A562D3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© Fathom 2021, All Rights Reserved">
            <a:extLst>
              <a:ext uri="{FF2B5EF4-FFF2-40B4-BE49-F238E27FC236}">
                <a16:creationId xmlns:a16="http://schemas.microsoft.com/office/drawing/2014/main" id="{EE9901E0-740A-A4D6-1551-40750F4C9AAD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58FD8A4-F054-6113-B40A-6E592232562E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00F7EC86-C39B-CF30-8A33-456C1786545E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07140" y="1447800"/>
            <a:ext cx="3509485" cy="4530723"/>
          </a:xfrm>
        </p:spPr>
        <p:txBody>
          <a:bodyPr tIns="90000" rIns="90000" bIns="4680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>
                <a:solidFill>
                  <a:srgbClr val="FFFFFF"/>
                </a:solidFill>
              </a:defRPr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>
                <a:solidFill>
                  <a:schemeClr val="bg1"/>
                </a:solidFill>
              </a:defRPr>
            </a:lvl2pPr>
            <a:lvl3pPr marL="488950" indent="-177800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3pPr>
            <a:lvl4pPr marL="669925" indent="-180975">
              <a:lnSpc>
                <a:spcPct val="100000"/>
              </a:lnSpc>
              <a:buClr>
                <a:schemeClr val="bg1"/>
              </a:buClr>
              <a:tabLst/>
              <a:defRPr sz="1600">
                <a:solidFill>
                  <a:srgbClr val="FFFFFF"/>
                </a:solidFill>
              </a:defRPr>
            </a:lvl4pPr>
            <a:lvl5pPr marL="846138" indent="-176213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3" name="Text Placeholder 9">
            <a:extLst>
              <a:ext uri="{FF2B5EF4-FFF2-40B4-BE49-F238E27FC236}">
                <a16:creationId xmlns:a16="http://schemas.microsoft.com/office/drawing/2014/main" id="{79B91BC1-DCC6-64A7-9797-C04D0206C4D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387015" y="651599"/>
            <a:ext cx="3383967" cy="5918243"/>
          </a:xfrm>
        </p:spPr>
        <p:txBody>
          <a:bodyPr tIns="90000"/>
          <a:lstStyle/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54C036DF-6EAF-C1D2-40F3-34D9B730532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146799" y="651599"/>
            <a:ext cx="3383967" cy="5918243"/>
          </a:xfrm>
        </p:spPr>
        <p:txBody>
          <a:bodyPr tIns="90000"/>
          <a:lstStyle/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249411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768" userDrawn="1">
          <p15:clr>
            <a:srgbClr val="FBAE40"/>
          </p15:clr>
        </p15:guide>
        <p15:guide id="4" pos="1912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570" userDrawn="1">
          <p15:clr>
            <a:srgbClr val="C35EA4"/>
          </p15:clr>
        </p15:guide>
        <p15:guide id="8" pos="5110" userDrawn="1">
          <p15:clr>
            <a:srgbClr val="C35EA4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bar Title Wide Blue, Chorizontal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E0806A32-9F10-B14D-9678-8DB86713FE83}"/>
              </a:ext>
            </a:extLst>
          </p:cNvPr>
          <p:cNvSpPr/>
          <p:nvPr userDrawn="1"/>
        </p:nvSpPr>
        <p:spPr>
          <a:xfrm>
            <a:off x="0" y="0"/>
            <a:ext cx="4079875" cy="6858000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2303D0E-1FA7-0844-A337-044914420EDD}"/>
              </a:ext>
            </a:extLst>
          </p:cNvPr>
          <p:cNvCxnSpPr>
            <a:cxnSpLocks/>
          </p:cNvCxnSpPr>
          <p:nvPr userDrawn="1"/>
        </p:nvCxnSpPr>
        <p:spPr>
          <a:xfrm>
            <a:off x="4338320" y="652594"/>
            <a:ext cx="720288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0A46463-E9BC-E74B-B4B5-E41A89EFFEBB}"/>
              </a:ext>
            </a:extLst>
          </p:cNvPr>
          <p:cNvCxnSpPr>
            <a:cxnSpLocks/>
          </p:cNvCxnSpPr>
          <p:nvPr userDrawn="1"/>
        </p:nvCxnSpPr>
        <p:spPr>
          <a:xfrm>
            <a:off x="4338320" y="2115634"/>
            <a:ext cx="720288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38479B4-294C-8B48-BCA3-4C70487C7AE4}"/>
              </a:ext>
            </a:extLst>
          </p:cNvPr>
          <p:cNvCxnSpPr>
            <a:cxnSpLocks/>
          </p:cNvCxnSpPr>
          <p:nvPr userDrawn="1"/>
        </p:nvCxnSpPr>
        <p:spPr>
          <a:xfrm>
            <a:off x="4338320" y="3598994"/>
            <a:ext cx="720288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FE36137-496A-CA4E-B6F5-0F7335662375}"/>
              </a:ext>
            </a:extLst>
          </p:cNvPr>
          <p:cNvCxnSpPr>
            <a:cxnSpLocks/>
          </p:cNvCxnSpPr>
          <p:nvPr userDrawn="1"/>
        </p:nvCxnSpPr>
        <p:spPr>
          <a:xfrm>
            <a:off x="4338320" y="5062034"/>
            <a:ext cx="720288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Image" descr="Image">
            <a:extLst>
              <a:ext uri="{FF2B5EF4-FFF2-40B4-BE49-F238E27FC236}">
                <a16:creationId xmlns:a16="http://schemas.microsoft.com/office/drawing/2014/main" id="{5E718712-FE4C-A2F3-9BB0-71CA203945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37" name="© Fathom 2021, All Rights Reserved">
            <a:extLst>
              <a:ext uri="{FF2B5EF4-FFF2-40B4-BE49-F238E27FC236}">
                <a16:creationId xmlns:a16="http://schemas.microsoft.com/office/drawing/2014/main" id="{CD700740-1106-1324-618F-C5F187618817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5" name="Text Placeholder 23">
            <a:extLst>
              <a:ext uri="{FF2B5EF4-FFF2-40B4-BE49-F238E27FC236}">
                <a16:creationId xmlns:a16="http://schemas.microsoft.com/office/drawing/2014/main" id="{D1886AD8-368D-1C66-67CA-C427FD981D8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7140" y="337686"/>
            <a:ext cx="3509486" cy="946828"/>
          </a:xfrm>
          <a:prstGeom prst="rect">
            <a:avLst/>
          </a:prstGeom>
        </p:spPr>
        <p:txBody>
          <a:bodyPr lIns="0" tIns="46800" rIns="90000" bIns="46800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title</a:t>
            </a:r>
            <a:endParaRPr lang="en-PL" dirty="0"/>
          </a:p>
        </p:txBody>
      </p:sp>
      <p:sp>
        <p:nvSpPr>
          <p:cNvPr id="10" name="Text Placeholder 12">
            <a:extLst>
              <a:ext uri="{FF2B5EF4-FFF2-40B4-BE49-F238E27FC236}">
                <a16:creationId xmlns:a16="http://schemas.microsoft.com/office/drawing/2014/main" id="{D6BDB795-A743-6658-9FB2-BEA23A06CAC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288547" y="651600"/>
            <a:ext cx="719811" cy="1461090"/>
          </a:xfrm>
          <a:prstGeom prst="rect">
            <a:avLst/>
          </a:prstGeom>
          <a:noFill/>
        </p:spPr>
        <p:txBody>
          <a:bodyPr lIns="0" tIns="90000" anchor="ctr"/>
          <a:lstStyle>
            <a:lvl1pPr marL="0" indent="0">
              <a:buFont typeface="System Font Regular"/>
              <a:buNone/>
              <a:defRPr sz="3200">
                <a:solidFill>
                  <a:srgbClr val="0C09CA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Qx</a:t>
            </a:r>
            <a:endParaRPr lang="en-PL" dirty="0"/>
          </a:p>
        </p:txBody>
      </p:sp>
      <p:sp>
        <p:nvSpPr>
          <p:cNvPr id="11" name="Text Placeholder 12">
            <a:extLst>
              <a:ext uri="{FF2B5EF4-FFF2-40B4-BE49-F238E27FC236}">
                <a16:creationId xmlns:a16="http://schemas.microsoft.com/office/drawing/2014/main" id="{6FEDF782-3797-1E83-0CE8-39115712F2E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288547" y="2125200"/>
            <a:ext cx="719812" cy="1461090"/>
          </a:xfrm>
          <a:prstGeom prst="rect">
            <a:avLst/>
          </a:prstGeom>
          <a:noFill/>
        </p:spPr>
        <p:txBody>
          <a:bodyPr lIns="0" tIns="90000" anchor="ctr"/>
          <a:lstStyle>
            <a:lvl1pPr marL="0" indent="0">
              <a:buFont typeface="System Font Regular"/>
              <a:buNone/>
              <a:defRPr sz="3200">
                <a:solidFill>
                  <a:srgbClr val="0C09CA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Qx</a:t>
            </a:r>
            <a:endParaRPr lang="en-PL" dirty="0"/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7C203B75-9D2C-E1F8-2084-7C5DA1B5911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288547" y="3598800"/>
            <a:ext cx="719812" cy="1461090"/>
          </a:xfrm>
          <a:prstGeom prst="rect">
            <a:avLst/>
          </a:prstGeom>
          <a:noFill/>
        </p:spPr>
        <p:txBody>
          <a:bodyPr lIns="0" tIns="90000" anchor="ctr"/>
          <a:lstStyle>
            <a:lvl1pPr marL="0" indent="0">
              <a:buFont typeface="System Font Regular"/>
              <a:buNone/>
              <a:defRPr sz="3200">
                <a:solidFill>
                  <a:srgbClr val="0C09CA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Qx</a:t>
            </a:r>
            <a:endParaRPr lang="en-PL" dirty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A6D0400E-DD85-142A-6EDF-6947F9FB43B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288545" y="5072400"/>
            <a:ext cx="719813" cy="1461090"/>
          </a:xfrm>
          <a:prstGeom prst="rect">
            <a:avLst/>
          </a:prstGeom>
          <a:noFill/>
        </p:spPr>
        <p:txBody>
          <a:bodyPr lIns="0" tIns="90000" anchor="ctr"/>
          <a:lstStyle>
            <a:lvl1pPr marL="0" indent="0">
              <a:buFont typeface="System Font Regular"/>
              <a:buNone/>
              <a:defRPr sz="3200">
                <a:solidFill>
                  <a:srgbClr val="0C09CA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Qx</a:t>
            </a:r>
            <a:endParaRPr lang="en-PL" dirty="0"/>
          </a:p>
        </p:txBody>
      </p:sp>
      <p:sp>
        <p:nvSpPr>
          <p:cNvPr id="38" name="Text Placeholder 37">
            <a:extLst>
              <a:ext uri="{FF2B5EF4-FFF2-40B4-BE49-F238E27FC236}">
                <a16:creationId xmlns:a16="http://schemas.microsoft.com/office/drawing/2014/main" id="{E872653A-35D4-A1C0-8F9E-89D357BFCFD9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338000" y="280800"/>
            <a:ext cx="1603375" cy="351470"/>
          </a:xfrm>
        </p:spPr>
        <p:txBody>
          <a:bodyPr tIns="90000"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GB" dirty="0"/>
              <a:t>Enter year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E8F258FD-8CB3-B1F7-E0AA-EE700B9512D5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184000" y="651600"/>
            <a:ext cx="2588400" cy="1461599"/>
          </a:xfrm>
        </p:spPr>
        <p:txBody>
          <a:bodyPr tIns="90000" anchor="ctr" anchorCtr="0"/>
          <a:lstStyle/>
          <a:p>
            <a:pPr lvl="0"/>
            <a:r>
              <a:rPr lang="en-GB" dirty="0"/>
              <a:t>Click to add text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57D3DE94-D5E0-4467-36AD-47BFA5D7BB2B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5184000" y="2125200"/>
            <a:ext cx="2588400" cy="1461599"/>
          </a:xfrm>
        </p:spPr>
        <p:txBody>
          <a:bodyPr tIns="90000" anchor="ctr" anchorCtr="0"/>
          <a:lstStyle/>
          <a:p>
            <a:pPr lvl="0"/>
            <a:r>
              <a:rPr lang="en-GB" dirty="0"/>
              <a:t>Click to add text</a:t>
            </a:r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9674A3ED-1208-7C7C-CC04-15B1FA7E15C4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184000" y="3598800"/>
            <a:ext cx="2588400" cy="1461599"/>
          </a:xfrm>
        </p:spPr>
        <p:txBody>
          <a:bodyPr tIns="90000" anchor="ctr" anchorCtr="0"/>
          <a:lstStyle/>
          <a:p>
            <a:pPr lvl="0"/>
            <a:r>
              <a:rPr lang="en-GB" dirty="0"/>
              <a:t>Click to add text</a:t>
            </a:r>
          </a:p>
        </p:txBody>
      </p:sp>
      <p:sp>
        <p:nvSpPr>
          <p:cNvPr id="52" name="Text Placeholder 39">
            <a:extLst>
              <a:ext uri="{FF2B5EF4-FFF2-40B4-BE49-F238E27FC236}">
                <a16:creationId xmlns:a16="http://schemas.microsoft.com/office/drawing/2014/main" id="{9AE3CD6C-E6EB-28A2-5A59-70957C785968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184000" y="5072400"/>
            <a:ext cx="2588400" cy="1461599"/>
          </a:xfrm>
        </p:spPr>
        <p:txBody>
          <a:bodyPr tIns="90000" anchor="ctr" anchorCtr="0"/>
          <a:lstStyle/>
          <a:p>
            <a:pPr lvl="0"/>
            <a:r>
              <a:rPr lang="en-GB" dirty="0"/>
              <a:t>Click to add text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73461B7-E092-C130-D142-74FED9775CE7}"/>
              </a:ext>
            </a:extLst>
          </p:cNvPr>
          <p:cNvSpPr>
            <a:spLocks noGrp="1"/>
          </p:cNvSpPr>
          <p:nvPr>
            <p:ph type="sldNum" sz="quarter" idx="44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 Placeholder 110">
            <a:extLst>
              <a:ext uri="{FF2B5EF4-FFF2-40B4-BE49-F238E27FC236}">
                <a16:creationId xmlns:a16="http://schemas.microsoft.com/office/drawing/2014/main" id="{40EA2B7A-169E-4196-8281-F46D7B3D061E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948041" y="2125200"/>
            <a:ext cx="3582758" cy="1461599"/>
          </a:xfrm>
        </p:spPr>
        <p:txBody>
          <a:bodyPr tIns="90000" anchor="ctr" anchorCtr="0">
            <a:normAutofit/>
          </a:bodyPr>
          <a:lstStyle>
            <a:lvl1pPr>
              <a:spcBef>
                <a:spcPts val="800"/>
              </a:spcBef>
              <a:defRPr sz="1600"/>
            </a:lvl1pPr>
            <a:lvl2pPr marL="311150" indent="-301625">
              <a:spcBef>
                <a:spcPts val="800"/>
              </a:spcBef>
              <a:tabLst/>
              <a:defRPr sz="1600"/>
            </a:lvl2pPr>
            <a:lvl3pPr marL="488950" indent="-177800">
              <a:tabLst/>
              <a:defRPr sz="1600"/>
            </a:lvl3pPr>
            <a:lvl4pPr marL="669925" indent="-180975">
              <a:tabLst/>
              <a:defRPr sz="1600"/>
            </a:lvl4pPr>
            <a:lvl5pPr marL="846138" indent="-176213">
              <a:tabLst/>
              <a:defRPr sz="1600"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6BBDB206-DF90-ED2C-E59F-AE98FFD535B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07140" y="1447800"/>
            <a:ext cx="3509485" cy="4530723"/>
          </a:xfrm>
        </p:spPr>
        <p:txBody>
          <a:bodyPr tIns="90000" rIns="90000" bIns="4680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>
                <a:solidFill>
                  <a:srgbClr val="FFFFFF"/>
                </a:solidFill>
              </a:defRPr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>
                <a:solidFill>
                  <a:schemeClr val="bg1"/>
                </a:solidFill>
              </a:defRPr>
            </a:lvl2pPr>
            <a:lvl3pPr marL="488950" indent="-177800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3pPr>
            <a:lvl4pPr marL="669925" indent="-180975">
              <a:lnSpc>
                <a:spcPct val="100000"/>
              </a:lnSpc>
              <a:buClr>
                <a:schemeClr val="bg1"/>
              </a:buClr>
              <a:tabLst/>
              <a:defRPr sz="1600">
                <a:solidFill>
                  <a:srgbClr val="FFFFFF"/>
                </a:solidFill>
              </a:defRPr>
            </a:lvl4pPr>
            <a:lvl5pPr marL="846138" indent="-176213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4" name="Text Placeholder 110">
            <a:extLst>
              <a:ext uri="{FF2B5EF4-FFF2-40B4-BE49-F238E27FC236}">
                <a16:creationId xmlns:a16="http://schemas.microsoft.com/office/drawing/2014/main" id="{FD012221-4C68-CA6D-EA3C-33ADAAF4AAAE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948041" y="651600"/>
            <a:ext cx="3582758" cy="1461599"/>
          </a:xfrm>
        </p:spPr>
        <p:txBody>
          <a:bodyPr tIns="90000" anchor="ctr" anchorCtr="0">
            <a:normAutofit/>
          </a:bodyPr>
          <a:lstStyle>
            <a:lvl1pPr>
              <a:spcBef>
                <a:spcPts val="800"/>
              </a:spcBef>
              <a:defRPr sz="1600"/>
            </a:lvl1pPr>
            <a:lvl2pPr marL="311150" indent="-301625">
              <a:spcBef>
                <a:spcPts val="800"/>
              </a:spcBef>
              <a:tabLst/>
              <a:defRPr sz="1600"/>
            </a:lvl2pPr>
            <a:lvl3pPr marL="488950" indent="-177800">
              <a:tabLst/>
              <a:defRPr sz="1600"/>
            </a:lvl3pPr>
            <a:lvl4pPr marL="669925" indent="-180975">
              <a:tabLst/>
              <a:defRPr sz="1600"/>
            </a:lvl4pPr>
            <a:lvl5pPr marL="846138" indent="-176213">
              <a:tabLst/>
              <a:defRPr sz="1600"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7" name="Text Placeholder 110">
            <a:extLst>
              <a:ext uri="{FF2B5EF4-FFF2-40B4-BE49-F238E27FC236}">
                <a16:creationId xmlns:a16="http://schemas.microsoft.com/office/drawing/2014/main" id="{19051D65-26BD-41C3-BF40-21AE48B3C4B7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948041" y="3598800"/>
            <a:ext cx="3582758" cy="1461599"/>
          </a:xfrm>
        </p:spPr>
        <p:txBody>
          <a:bodyPr tIns="90000" anchor="ctr" anchorCtr="0">
            <a:normAutofit/>
          </a:bodyPr>
          <a:lstStyle>
            <a:lvl1pPr>
              <a:spcBef>
                <a:spcPts val="800"/>
              </a:spcBef>
              <a:defRPr sz="1600"/>
            </a:lvl1pPr>
            <a:lvl2pPr marL="311150" indent="-301625">
              <a:spcBef>
                <a:spcPts val="800"/>
              </a:spcBef>
              <a:tabLst/>
              <a:defRPr sz="1600"/>
            </a:lvl2pPr>
            <a:lvl3pPr marL="488950" indent="-177800">
              <a:tabLst/>
              <a:defRPr sz="1600"/>
            </a:lvl3pPr>
            <a:lvl4pPr marL="669925" indent="-180975">
              <a:tabLst/>
              <a:defRPr sz="1600"/>
            </a:lvl4pPr>
            <a:lvl5pPr marL="846138" indent="-176213">
              <a:tabLst/>
              <a:defRPr sz="1600"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8" name="Text Placeholder 110">
            <a:extLst>
              <a:ext uri="{FF2B5EF4-FFF2-40B4-BE49-F238E27FC236}">
                <a16:creationId xmlns:a16="http://schemas.microsoft.com/office/drawing/2014/main" id="{75DDA8AB-A236-797C-DC28-EE08FB2DF954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7948041" y="5072400"/>
            <a:ext cx="3582758" cy="1461599"/>
          </a:xfrm>
        </p:spPr>
        <p:txBody>
          <a:bodyPr tIns="90000" anchor="ctr" anchorCtr="0">
            <a:normAutofit/>
          </a:bodyPr>
          <a:lstStyle>
            <a:lvl1pPr>
              <a:spcBef>
                <a:spcPts val="800"/>
              </a:spcBef>
              <a:defRPr sz="1600"/>
            </a:lvl1pPr>
            <a:lvl2pPr marL="311150" indent="-301625">
              <a:spcBef>
                <a:spcPts val="800"/>
              </a:spcBef>
              <a:tabLst/>
              <a:defRPr sz="1600"/>
            </a:lvl2pPr>
            <a:lvl3pPr marL="488950" indent="-177800">
              <a:tabLst/>
              <a:defRPr sz="1600"/>
            </a:lvl3pPr>
            <a:lvl4pPr marL="669925" indent="-180975">
              <a:tabLst/>
              <a:defRPr sz="1600"/>
            </a:lvl4pPr>
            <a:lvl5pPr marL="846138" indent="-176213">
              <a:tabLst/>
              <a:defRPr sz="1600"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56363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5ACBF0"/>
          </p15:clr>
        </p15:guide>
        <p15:guide id="2" pos="3840">
          <p15:clr>
            <a:srgbClr val="5ACBF0"/>
          </p15:clr>
        </p15:guide>
        <p15:guide id="3" pos="5768">
          <p15:clr>
            <a:srgbClr val="FBAE40"/>
          </p15:clr>
        </p15:guide>
        <p15:guide id="4" pos="1912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1480">
          <p15:clr>
            <a:srgbClr val="FBAE40"/>
          </p15:clr>
        </p15:guide>
        <p15:guide id="7" pos="2570">
          <p15:clr>
            <a:srgbClr val="C35EA4"/>
          </p15:clr>
        </p15:guide>
        <p15:guide id="8" pos="5110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bar Title Narrow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071D34-5916-F54E-A8F3-1EC489B80C62}"/>
              </a:ext>
            </a:extLst>
          </p:cNvPr>
          <p:cNvSpPr/>
          <p:nvPr userDrawn="1"/>
        </p:nvSpPr>
        <p:spPr>
          <a:xfrm>
            <a:off x="1" y="0"/>
            <a:ext cx="3035300" cy="6858000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/>
          </a:p>
        </p:txBody>
      </p:sp>
      <p:pic>
        <p:nvPicPr>
          <p:cNvPr id="12" name="Image" descr="Image">
            <a:extLst>
              <a:ext uri="{FF2B5EF4-FFF2-40B4-BE49-F238E27FC236}">
                <a16:creationId xmlns:a16="http://schemas.microsoft.com/office/drawing/2014/main" id="{E3BBC7E0-9062-BA4A-B57B-6C784B0C44D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© Fathom 2021, All Rights Reserved">
            <a:extLst>
              <a:ext uri="{FF2B5EF4-FFF2-40B4-BE49-F238E27FC236}">
                <a16:creationId xmlns:a16="http://schemas.microsoft.com/office/drawing/2014/main" id="{92879B69-22CD-EE10-8D26-4DF03F81C60F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3" name="Text Placeholder 23">
            <a:extLst>
              <a:ext uri="{FF2B5EF4-FFF2-40B4-BE49-F238E27FC236}">
                <a16:creationId xmlns:a16="http://schemas.microsoft.com/office/drawing/2014/main" id="{02F51372-C2D9-C759-CC79-7994FEF72AC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7140" y="337686"/>
            <a:ext cx="2458800" cy="946828"/>
          </a:xfrm>
          <a:prstGeom prst="rect">
            <a:avLst/>
          </a:prstGeom>
        </p:spPr>
        <p:txBody>
          <a:bodyPr lIns="0" tIns="46800" rIns="90000" bIns="46800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title</a:t>
            </a:r>
            <a:endParaRPr lang="en-PL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A79FC76F-415D-6A3C-2974-FB34B3428A91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2" name="Text Placeholder 9">
            <a:extLst>
              <a:ext uri="{FF2B5EF4-FFF2-40B4-BE49-F238E27FC236}">
                <a16:creationId xmlns:a16="http://schemas.microsoft.com/office/drawing/2014/main" id="{C2136D13-081E-55A9-A780-57929C1600A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30313" y="651599"/>
            <a:ext cx="8196886" cy="5918243"/>
          </a:xfrm>
        </p:spPr>
        <p:txBody>
          <a:bodyPr tIns="90000"/>
          <a:lstStyle/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537CC2-2E9F-6653-7359-54794AD2845D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07140" y="1447800"/>
            <a:ext cx="2458799" cy="4530723"/>
          </a:xfrm>
        </p:spPr>
        <p:txBody>
          <a:bodyPr tIns="90000" rIns="90000" bIns="4680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>
                <a:solidFill>
                  <a:srgbClr val="FFFFFF"/>
                </a:solidFill>
              </a:defRPr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>
                <a:solidFill>
                  <a:schemeClr val="bg1"/>
                </a:solidFill>
              </a:defRPr>
            </a:lvl2pPr>
            <a:lvl3pPr marL="488950" indent="-177800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3pPr>
            <a:lvl4pPr marL="669925" indent="-180975">
              <a:lnSpc>
                <a:spcPct val="100000"/>
              </a:lnSpc>
              <a:buClr>
                <a:schemeClr val="bg1"/>
              </a:buClr>
              <a:tabLst/>
              <a:defRPr sz="1600">
                <a:solidFill>
                  <a:srgbClr val="FFFFFF"/>
                </a:solidFill>
              </a:defRPr>
            </a:lvl4pPr>
            <a:lvl5pPr marL="846138" indent="-176213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9065809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768" userDrawn="1">
          <p15:clr>
            <a:srgbClr val="FBAE40"/>
          </p15:clr>
        </p15:guide>
        <p15:guide id="4" pos="1912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570" userDrawn="1">
          <p15:clr>
            <a:srgbClr val="C35EA4"/>
          </p15:clr>
        </p15:guide>
        <p15:guide id="8" pos="5110" userDrawn="1">
          <p15:clr>
            <a:srgbClr val="C35EA4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bar Title Narrow Blue, 2 Colum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071D34-5916-F54E-A8F3-1EC489B80C62}"/>
              </a:ext>
            </a:extLst>
          </p:cNvPr>
          <p:cNvSpPr/>
          <p:nvPr userDrawn="1"/>
        </p:nvSpPr>
        <p:spPr>
          <a:xfrm>
            <a:off x="1" y="0"/>
            <a:ext cx="3035300" cy="6858000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19133F1-15B2-4E4C-9CEB-97957812D6DB}"/>
              </a:ext>
            </a:extLst>
          </p:cNvPr>
          <p:cNvCxnSpPr/>
          <p:nvPr userDrawn="1"/>
        </p:nvCxnSpPr>
        <p:spPr>
          <a:xfrm>
            <a:off x="7414846" y="652594"/>
            <a:ext cx="0" cy="591824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Image" descr="Image">
            <a:extLst>
              <a:ext uri="{FF2B5EF4-FFF2-40B4-BE49-F238E27FC236}">
                <a16:creationId xmlns:a16="http://schemas.microsoft.com/office/drawing/2014/main" id="{29CF42C7-BA03-14AC-870B-2DD29C099D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© Fathom 2021, All Rights Reserved">
            <a:extLst>
              <a:ext uri="{FF2B5EF4-FFF2-40B4-BE49-F238E27FC236}">
                <a16:creationId xmlns:a16="http://schemas.microsoft.com/office/drawing/2014/main" id="{BC593442-FA97-632E-7D36-B4331ECE5BF9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3" name="Text Placeholder 23">
            <a:extLst>
              <a:ext uri="{FF2B5EF4-FFF2-40B4-BE49-F238E27FC236}">
                <a16:creationId xmlns:a16="http://schemas.microsoft.com/office/drawing/2014/main" id="{2B667DD3-589A-5B20-CD50-340913F06BB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7140" y="337686"/>
            <a:ext cx="2458800" cy="946828"/>
          </a:xfrm>
          <a:prstGeom prst="rect">
            <a:avLst/>
          </a:prstGeom>
        </p:spPr>
        <p:txBody>
          <a:bodyPr lIns="0" tIns="46800" rIns="90000" bIns="46800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title</a:t>
            </a:r>
            <a:endParaRPr lang="en-P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2139B06-2316-1F5A-E477-CE93F04774AB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B6E3798F-6680-7B4A-CC8E-AFAD09A0B3A9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340800" y="651599"/>
            <a:ext cx="3920400" cy="5918243"/>
          </a:xfrm>
        </p:spPr>
        <p:txBody>
          <a:bodyPr tIns="90000"/>
          <a:lstStyle>
            <a:lvl3pPr marL="581025" indent="-219075">
              <a:tabLst/>
              <a:defRPr/>
            </a:lvl3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9" name="Text Placeholder 9">
            <a:extLst>
              <a:ext uri="{FF2B5EF4-FFF2-40B4-BE49-F238E27FC236}">
                <a16:creationId xmlns:a16="http://schemas.microsoft.com/office/drawing/2014/main" id="{9CF7C746-AF2F-88FF-5028-663687ECA301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610400" y="651599"/>
            <a:ext cx="3920396" cy="5918243"/>
          </a:xfrm>
        </p:spPr>
        <p:txBody>
          <a:bodyPr tIns="90000"/>
          <a:lstStyle/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C5294E-38F1-58AD-0472-2CC5BCA377F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07140" y="1447800"/>
            <a:ext cx="2458799" cy="4530723"/>
          </a:xfrm>
        </p:spPr>
        <p:txBody>
          <a:bodyPr tIns="90000" rIns="90000" bIns="4680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>
                <a:solidFill>
                  <a:srgbClr val="FFFFFF"/>
                </a:solidFill>
              </a:defRPr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>
                <a:solidFill>
                  <a:schemeClr val="bg1"/>
                </a:solidFill>
              </a:defRPr>
            </a:lvl2pPr>
            <a:lvl3pPr marL="488950" indent="-177800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3pPr>
            <a:lvl4pPr marL="669925" indent="-180975">
              <a:lnSpc>
                <a:spcPct val="100000"/>
              </a:lnSpc>
              <a:buClr>
                <a:schemeClr val="bg1"/>
              </a:buClr>
              <a:tabLst/>
              <a:defRPr sz="1600">
                <a:solidFill>
                  <a:srgbClr val="FFFFFF"/>
                </a:solidFill>
              </a:defRPr>
            </a:lvl4pPr>
            <a:lvl5pPr marL="846138" indent="-176213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106515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768" userDrawn="1">
          <p15:clr>
            <a:srgbClr val="FBAE40"/>
          </p15:clr>
        </p15:guide>
        <p15:guide id="4" pos="1912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570" userDrawn="1">
          <p15:clr>
            <a:srgbClr val="C35EA4"/>
          </p15:clr>
        </p15:guide>
        <p15:guide id="8" pos="5110" userDrawn="1">
          <p15:clr>
            <a:srgbClr val="C35EA4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bar Title Narrow Blue, 3 Colum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071D34-5916-F54E-A8F3-1EC489B80C62}"/>
              </a:ext>
            </a:extLst>
          </p:cNvPr>
          <p:cNvSpPr/>
          <p:nvPr userDrawn="1"/>
        </p:nvSpPr>
        <p:spPr>
          <a:xfrm>
            <a:off x="1" y="0"/>
            <a:ext cx="3035300" cy="6858000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68FEA0-0005-F641-AC06-3B8B95197D90}"/>
              </a:ext>
            </a:extLst>
          </p:cNvPr>
          <p:cNvCxnSpPr/>
          <p:nvPr userDrawn="1"/>
        </p:nvCxnSpPr>
        <p:spPr>
          <a:xfrm>
            <a:off x="6013937" y="652594"/>
            <a:ext cx="0" cy="5918243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6C0553A-D2CE-F546-B99B-7B510E2ADBB5}"/>
              </a:ext>
            </a:extLst>
          </p:cNvPr>
          <p:cNvCxnSpPr/>
          <p:nvPr userDrawn="1"/>
        </p:nvCxnSpPr>
        <p:spPr>
          <a:xfrm>
            <a:off x="8862644" y="652594"/>
            <a:ext cx="0" cy="5918243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Image" descr="Image">
            <a:extLst>
              <a:ext uri="{FF2B5EF4-FFF2-40B4-BE49-F238E27FC236}">
                <a16:creationId xmlns:a16="http://schemas.microsoft.com/office/drawing/2014/main" id="{7C3EBE36-B7E5-623E-EFBB-20D9326B16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© Fathom 2021, All Rights Reserved">
            <a:extLst>
              <a:ext uri="{FF2B5EF4-FFF2-40B4-BE49-F238E27FC236}">
                <a16:creationId xmlns:a16="http://schemas.microsoft.com/office/drawing/2014/main" id="{A5361004-F58D-73C9-E87D-3901C83266E6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3" name="Text Placeholder 23">
            <a:extLst>
              <a:ext uri="{FF2B5EF4-FFF2-40B4-BE49-F238E27FC236}">
                <a16:creationId xmlns:a16="http://schemas.microsoft.com/office/drawing/2014/main" id="{8AAC7C83-9E4E-C46D-990A-ED1391A611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7140" y="337686"/>
            <a:ext cx="2458800" cy="946828"/>
          </a:xfrm>
          <a:prstGeom prst="rect">
            <a:avLst/>
          </a:prstGeom>
        </p:spPr>
        <p:txBody>
          <a:bodyPr lIns="0" tIns="46800" rIns="90000" bIns="46800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title</a:t>
            </a:r>
            <a:endParaRPr lang="en-PL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684B75-4883-A256-D4C5-9F46864060C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A403F343-C70C-EC52-CB08-89FE926B2749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329252" y="651599"/>
            <a:ext cx="2519198" cy="5918243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2" name="Text Placeholder 9">
            <a:extLst>
              <a:ext uri="{FF2B5EF4-FFF2-40B4-BE49-F238E27FC236}">
                <a16:creationId xmlns:a16="http://schemas.microsoft.com/office/drawing/2014/main" id="{92A71D89-612F-9E4C-96D7-35F4961FE5D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78641" y="651599"/>
            <a:ext cx="2519198" cy="5918243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0EFDADEE-1BE9-159D-9FFD-698FD483A32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027450" y="651599"/>
            <a:ext cx="2519198" cy="5918243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6E93E145-D71F-E82B-CDA1-75C4199FD5B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07140" y="1447800"/>
            <a:ext cx="2458799" cy="4530723"/>
          </a:xfrm>
        </p:spPr>
        <p:txBody>
          <a:bodyPr tIns="90000" rIns="90000" bIns="4680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>
                <a:solidFill>
                  <a:srgbClr val="FFFFFF"/>
                </a:solidFill>
              </a:defRPr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>
                <a:solidFill>
                  <a:schemeClr val="bg1"/>
                </a:solidFill>
              </a:defRPr>
            </a:lvl2pPr>
            <a:lvl3pPr marL="488950" indent="-177800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3pPr>
            <a:lvl4pPr marL="669925" indent="-180975">
              <a:lnSpc>
                <a:spcPct val="100000"/>
              </a:lnSpc>
              <a:buClr>
                <a:schemeClr val="bg1"/>
              </a:buClr>
              <a:tabLst/>
              <a:defRPr sz="1600">
                <a:solidFill>
                  <a:srgbClr val="FFFFFF"/>
                </a:solidFill>
              </a:defRPr>
            </a:lvl4pPr>
            <a:lvl5pPr marL="846138" indent="-176213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96298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768" userDrawn="1">
          <p15:clr>
            <a:srgbClr val="FBAE40"/>
          </p15:clr>
        </p15:guide>
        <p15:guide id="4" pos="1912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570" userDrawn="1">
          <p15:clr>
            <a:srgbClr val="C35EA4"/>
          </p15:clr>
        </p15:guide>
        <p15:guide id="8" pos="5110" userDrawn="1">
          <p15:clr>
            <a:srgbClr val="C35EA4"/>
          </p15:clr>
        </p15:guide>
        <p15:guide id="9" pos="7265" userDrawn="1">
          <p15:clr>
            <a:srgbClr val="FBAE40"/>
          </p15:clr>
        </p15:guide>
        <p15:guide id="10" pos="2094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debar Title Narrow Blue, Chorizontal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071D34-5916-F54E-A8F3-1EC489B80C62}"/>
              </a:ext>
            </a:extLst>
          </p:cNvPr>
          <p:cNvSpPr/>
          <p:nvPr userDrawn="1"/>
        </p:nvSpPr>
        <p:spPr>
          <a:xfrm>
            <a:off x="1" y="0"/>
            <a:ext cx="3035300" cy="6858000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/>
          </a:p>
        </p:txBody>
      </p:sp>
      <p:pic>
        <p:nvPicPr>
          <p:cNvPr id="29" name="Image" descr="Image">
            <a:extLst>
              <a:ext uri="{FF2B5EF4-FFF2-40B4-BE49-F238E27FC236}">
                <a16:creationId xmlns:a16="http://schemas.microsoft.com/office/drawing/2014/main" id="{20B6F040-32C5-A36F-9457-EE660AA519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30" name="© Fathom 2021, All Rights Reserved">
            <a:extLst>
              <a:ext uri="{FF2B5EF4-FFF2-40B4-BE49-F238E27FC236}">
                <a16:creationId xmlns:a16="http://schemas.microsoft.com/office/drawing/2014/main" id="{10245F24-2078-9856-A9EF-942874D3D661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3" name="Text Placeholder 23">
            <a:extLst>
              <a:ext uri="{FF2B5EF4-FFF2-40B4-BE49-F238E27FC236}">
                <a16:creationId xmlns:a16="http://schemas.microsoft.com/office/drawing/2014/main" id="{E4D9EBA9-13BA-742C-81C5-AB5D82FE714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7140" y="337686"/>
            <a:ext cx="2458800" cy="946828"/>
          </a:xfrm>
          <a:prstGeom prst="rect">
            <a:avLst/>
          </a:prstGeom>
        </p:spPr>
        <p:txBody>
          <a:bodyPr lIns="0" tIns="46800" rIns="90000" bIns="46800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title</a:t>
            </a:r>
            <a:endParaRPr lang="en-P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37EE54-5DD2-9254-992C-D7CF15D496BF}"/>
              </a:ext>
            </a:extLst>
          </p:cNvPr>
          <p:cNvSpPr>
            <a:spLocks noGrp="1"/>
          </p:cNvSpPr>
          <p:nvPr>
            <p:ph type="sldNum" sz="quarter" idx="47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1" name="Straight Connector 90">
            <a:extLst>
              <a:ext uri="{FF2B5EF4-FFF2-40B4-BE49-F238E27FC236}">
                <a16:creationId xmlns:a16="http://schemas.microsoft.com/office/drawing/2014/main" id="{7689A2D6-CF48-77E6-CB7D-8CD2314ACCFA}"/>
              </a:ext>
            </a:extLst>
          </p:cNvPr>
          <p:cNvCxnSpPr/>
          <p:nvPr userDrawn="1"/>
        </p:nvCxnSpPr>
        <p:spPr>
          <a:xfrm>
            <a:off x="3312709" y="652594"/>
            <a:ext cx="8197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>
            <a:extLst>
              <a:ext uri="{FF2B5EF4-FFF2-40B4-BE49-F238E27FC236}">
                <a16:creationId xmlns:a16="http://schemas.microsoft.com/office/drawing/2014/main" id="{37C891A2-D32B-00AE-60AC-415958000430}"/>
              </a:ext>
            </a:extLst>
          </p:cNvPr>
          <p:cNvCxnSpPr/>
          <p:nvPr userDrawn="1"/>
        </p:nvCxnSpPr>
        <p:spPr>
          <a:xfrm>
            <a:off x="3312709" y="2115634"/>
            <a:ext cx="8197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6DE59FB8-3982-D39D-9BEB-E199EA0081B4}"/>
              </a:ext>
            </a:extLst>
          </p:cNvPr>
          <p:cNvCxnSpPr/>
          <p:nvPr userDrawn="1"/>
        </p:nvCxnSpPr>
        <p:spPr>
          <a:xfrm>
            <a:off x="3312709" y="3598994"/>
            <a:ext cx="8197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Connector 93">
            <a:extLst>
              <a:ext uri="{FF2B5EF4-FFF2-40B4-BE49-F238E27FC236}">
                <a16:creationId xmlns:a16="http://schemas.microsoft.com/office/drawing/2014/main" id="{2A3A3873-A51A-AE54-C259-5739D9DB01D0}"/>
              </a:ext>
            </a:extLst>
          </p:cNvPr>
          <p:cNvCxnSpPr>
            <a:cxnSpLocks/>
          </p:cNvCxnSpPr>
          <p:nvPr userDrawn="1"/>
        </p:nvCxnSpPr>
        <p:spPr>
          <a:xfrm>
            <a:off x="3312709" y="5062034"/>
            <a:ext cx="81972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 Placeholder 12">
            <a:extLst>
              <a:ext uri="{FF2B5EF4-FFF2-40B4-BE49-F238E27FC236}">
                <a16:creationId xmlns:a16="http://schemas.microsoft.com/office/drawing/2014/main" id="{593CA1AE-CBB0-E5F8-F660-55DDCBB47FF8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262895" y="651600"/>
            <a:ext cx="753158" cy="1461090"/>
          </a:xfrm>
          <a:prstGeom prst="rect">
            <a:avLst/>
          </a:prstGeom>
          <a:noFill/>
        </p:spPr>
        <p:txBody>
          <a:bodyPr lIns="0" tIns="0" anchor="ctr"/>
          <a:lstStyle>
            <a:lvl1pPr marL="0" indent="0">
              <a:buFont typeface="System Font Regular"/>
              <a:buNone/>
              <a:defRPr sz="3200">
                <a:solidFill>
                  <a:srgbClr val="0C09CA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Qx</a:t>
            </a:r>
            <a:endParaRPr lang="en-PL" dirty="0"/>
          </a:p>
        </p:txBody>
      </p:sp>
      <p:sp>
        <p:nvSpPr>
          <p:cNvPr id="96" name="Text Placeholder 12">
            <a:extLst>
              <a:ext uri="{FF2B5EF4-FFF2-40B4-BE49-F238E27FC236}">
                <a16:creationId xmlns:a16="http://schemas.microsoft.com/office/drawing/2014/main" id="{3DABF92E-FD6A-BAA2-0E8B-3CA9CCDB97F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3262895" y="2125200"/>
            <a:ext cx="753158" cy="1461090"/>
          </a:xfrm>
          <a:prstGeom prst="rect">
            <a:avLst/>
          </a:prstGeom>
          <a:noFill/>
        </p:spPr>
        <p:txBody>
          <a:bodyPr lIns="0" tIns="0" anchor="ctr"/>
          <a:lstStyle>
            <a:lvl1pPr marL="0" indent="0">
              <a:buFont typeface="System Font Regular"/>
              <a:buNone/>
              <a:defRPr sz="3200">
                <a:solidFill>
                  <a:srgbClr val="0C09CA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Qx</a:t>
            </a:r>
            <a:endParaRPr lang="en-PL" dirty="0"/>
          </a:p>
        </p:txBody>
      </p:sp>
      <p:sp>
        <p:nvSpPr>
          <p:cNvPr id="97" name="Text Placeholder 12">
            <a:extLst>
              <a:ext uri="{FF2B5EF4-FFF2-40B4-BE49-F238E27FC236}">
                <a16:creationId xmlns:a16="http://schemas.microsoft.com/office/drawing/2014/main" id="{E4B13544-9E5D-03B1-684D-4AC75977A28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262895" y="3598800"/>
            <a:ext cx="753158" cy="1461090"/>
          </a:xfrm>
          <a:prstGeom prst="rect">
            <a:avLst/>
          </a:prstGeom>
          <a:noFill/>
        </p:spPr>
        <p:txBody>
          <a:bodyPr lIns="0" tIns="0" anchor="ctr"/>
          <a:lstStyle>
            <a:lvl1pPr marL="0" indent="0">
              <a:buFont typeface="System Font Regular"/>
              <a:buNone/>
              <a:defRPr sz="3200">
                <a:solidFill>
                  <a:srgbClr val="0C09CA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Qx</a:t>
            </a:r>
            <a:endParaRPr lang="en-PL" dirty="0"/>
          </a:p>
        </p:txBody>
      </p:sp>
      <p:sp>
        <p:nvSpPr>
          <p:cNvPr id="98" name="Text Placeholder 37">
            <a:extLst>
              <a:ext uri="{FF2B5EF4-FFF2-40B4-BE49-F238E27FC236}">
                <a16:creationId xmlns:a16="http://schemas.microsoft.com/office/drawing/2014/main" id="{7769A4E4-39B2-40C2-255C-1553EA86C76D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3312390" y="280800"/>
            <a:ext cx="1603375" cy="351470"/>
          </a:xfrm>
        </p:spPr>
        <p:txBody>
          <a:bodyPr tIns="0" bIns="0" anchor="b" anchorCtr="0">
            <a:no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GB" dirty="0"/>
              <a:t>Enter year</a:t>
            </a:r>
          </a:p>
        </p:txBody>
      </p:sp>
      <p:sp>
        <p:nvSpPr>
          <p:cNvPr id="99" name="Text Placeholder 39">
            <a:extLst>
              <a:ext uri="{FF2B5EF4-FFF2-40B4-BE49-F238E27FC236}">
                <a16:creationId xmlns:a16="http://schemas.microsoft.com/office/drawing/2014/main" id="{EC6DA957-AE78-8E93-DFCF-B7D02564888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193589" y="651600"/>
            <a:ext cx="2783597" cy="1461599"/>
          </a:xfrm>
        </p:spPr>
        <p:txBody>
          <a:bodyPr tIns="0" anchor="ctr" anchorCtr="0"/>
          <a:lstStyle/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01" name="Text Placeholder 39">
            <a:extLst>
              <a:ext uri="{FF2B5EF4-FFF2-40B4-BE49-F238E27FC236}">
                <a16:creationId xmlns:a16="http://schemas.microsoft.com/office/drawing/2014/main" id="{E6BBF25E-9B1D-5C6B-499D-4E695C60454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193589" y="2125200"/>
            <a:ext cx="2783599" cy="1461599"/>
          </a:xfrm>
        </p:spPr>
        <p:txBody>
          <a:bodyPr tIns="0" anchor="ctr" anchorCtr="0"/>
          <a:lstStyle/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03" name="Text Placeholder 39">
            <a:extLst>
              <a:ext uri="{FF2B5EF4-FFF2-40B4-BE49-F238E27FC236}">
                <a16:creationId xmlns:a16="http://schemas.microsoft.com/office/drawing/2014/main" id="{0D658F98-E619-8037-AF2B-85AFE8260A2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193589" y="3598800"/>
            <a:ext cx="2783599" cy="1461599"/>
          </a:xfrm>
        </p:spPr>
        <p:txBody>
          <a:bodyPr tIns="0" anchor="ctr" anchorCtr="0"/>
          <a:lstStyle/>
          <a:p>
            <a:pPr lvl="0"/>
            <a:r>
              <a:rPr lang="en-GB" dirty="0"/>
              <a:t>Click to add text</a:t>
            </a:r>
          </a:p>
        </p:txBody>
      </p:sp>
      <p:sp>
        <p:nvSpPr>
          <p:cNvPr id="106" name="Text Placeholder 12">
            <a:extLst>
              <a:ext uri="{FF2B5EF4-FFF2-40B4-BE49-F238E27FC236}">
                <a16:creationId xmlns:a16="http://schemas.microsoft.com/office/drawing/2014/main" id="{4F0731DB-06E4-4D67-D27E-38128F6CC29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262895" y="5072400"/>
            <a:ext cx="753158" cy="1461090"/>
          </a:xfrm>
          <a:prstGeom prst="rect">
            <a:avLst/>
          </a:prstGeom>
          <a:noFill/>
        </p:spPr>
        <p:txBody>
          <a:bodyPr lIns="0" tIns="0" anchor="ctr"/>
          <a:lstStyle>
            <a:lvl1pPr marL="0" indent="0">
              <a:buFont typeface="System Font Regular"/>
              <a:buNone/>
              <a:defRPr sz="3200">
                <a:solidFill>
                  <a:srgbClr val="0C09CA"/>
                </a:solidFill>
                <a:latin typeface="+mn-lt"/>
              </a:defRPr>
            </a:lvl1pPr>
          </a:lstStyle>
          <a:p>
            <a:pPr lvl="0"/>
            <a:r>
              <a:rPr lang="en-GB" dirty="0" err="1"/>
              <a:t>Qx</a:t>
            </a:r>
            <a:endParaRPr lang="en-PL" dirty="0"/>
          </a:p>
        </p:txBody>
      </p:sp>
      <p:sp>
        <p:nvSpPr>
          <p:cNvPr id="107" name="Text Placeholder 39">
            <a:extLst>
              <a:ext uri="{FF2B5EF4-FFF2-40B4-BE49-F238E27FC236}">
                <a16:creationId xmlns:a16="http://schemas.microsoft.com/office/drawing/2014/main" id="{EE01B0CC-36F5-1B01-E81D-B8276AA5D23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4193589" y="5072400"/>
            <a:ext cx="2783599" cy="1461599"/>
          </a:xfrm>
        </p:spPr>
        <p:txBody>
          <a:bodyPr tIns="0" anchor="ctr" anchorCtr="0"/>
          <a:lstStyle/>
          <a:p>
            <a:pPr lvl="0"/>
            <a:r>
              <a:rPr lang="en-GB" dirty="0"/>
              <a:t>Click to add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3F5515-3D4D-178E-454C-4F59223009A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07140" y="1447800"/>
            <a:ext cx="2458799" cy="4530723"/>
          </a:xfrm>
        </p:spPr>
        <p:txBody>
          <a:bodyPr tIns="90000" rIns="90000" bIns="4680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>
                <a:solidFill>
                  <a:srgbClr val="FFFFFF"/>
                </a:solidFill>
              </a:defRPr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>
                <a:solidFill>
                  <a:schemeClr val="bg1"/>
                </a:solidFill>
              </a:defRPr>
            </a:lvl2pPr>
            <a:lvl3pPr marL="488950" indent="-177800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3pPr>
            <a:lvl4pPr marL="669925" indent="-180975">
              <a:lnSpc>
                <a:spcPct val="100000"/>
              </a:lnSpc>
              <a:buClr>
                <a:schemeClr val="bg1"/>
              </a:buClr>
              <a:tabLst/>
              <a:defRPr sz="1600">
                <a:solidFill>
                  <a:srgbClr val="FFFFFF"/>
                </a:solidFill>
              </a:defRPr>
            </a:lvl4pPr>
            <a:lvl5pPr marL="846138" indent="-176213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0" name="Text Placeholder 110">
            <a:extLst>
              <a:ext uri="{FF2B5EF4-FFF2-40B4-BE49-F238E27FC236}">
                <a16:creationId xmlns:a16="http://schemas.microsoft.com/office/drawing/2014/main" id="{92A4A094-7F96-3ECD-957F-009C5C14801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138889" y="2134800"/>
            <a:ext cx="4381499" cy="1461599"/>
          </a:xfrm>
        </p:spPr>
        <p:txBody>
          <a:bodyPr tIns="0" anchor="ctr" anchorCtr="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/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/>
            </a:lvl2pPr>
            <a:lvl3pPr marL="488950" indent="-177800">
              <a:lnSpc>
                <a:spcPct val="100000"/>
              </a:lnSpc>
              <a:tabLst/>
              <a:defRPr sz="1600"/>
            </a:lvl3pPr>
            <a:lvl4pPr marL="669925" indent="-180975">
              <a:lnSpc>
                <a:spcPct val="100000"/>
              </a:lnSpc>
              <a:tabLst/>
              <a:defRPr sz="1600"/>
            </a:lvl4pPr>
            <a:lvl5pPr marL="846138" indent="-176213">
              <a:lnSpc>
                <a:spcPct val="100000"/>
              </a:lnSpc>
              <a:tabLst/>
              <a:defRPr sz="1600"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1" name="Text Placeholder 110">
            <a:extLst>
              <a:ext uri="{FF2B5EF4-FFF2-40B4-BE49-F238E27FC236}">
                <a16:creationId xmlns:a16="http://schemas.microsoft.com/office/drawing/2014/main" id="{CE54682C-B576-D608-AEC4-E14AC1D8B8DA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7138889" y="651600"/>
            <a:ext cx="4381499" cy="1461599"/>
          </a:xfrm>
        </p:spPr>
        <p:txBody>
          <a:bodyPr tIns="0" anchor="ctr" anchorCtr="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/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/>
            </a:lvl2pPr>
            <a:lvl3pPr marL="488950" indent="-177800">
              <a:lnSpc>
                <a:spcPct val="100000"/>
              </a:lnSpc>
              <a:tabLst/>
              <a:defRPr sz="1600"/>
            </a:lvl3pPr>
            <a:lvl4pPr marL="669925" indent="-180975">
              <a:lnSpc>
                <a:spcPct val="100000"/>
              </a:lnSpc>
              <a:tabLst/>
              <a:defRPr sz="1600"/>
            </a:lvl4pPr>
            <a:lvl5pPr marL="846138" indent="-176213">
              <a:lnSpc>
                <a:spcPct val="100000"/>
              </a:lnSpc>
              <a:tabLst/>
              <a:defRPr sz="1600"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2" name="Text Placeholder 110">
            <a:extLst>
              <a:ext uri="{FF2B5EF4-FFF2-40B4-BE49-F238E27FC236}">
                <a16:creationId xmlns:a16="http://schemas.microsoft.com/office/drawing/2014/main" id="{C7879007-A2D6-2E3C-31F9-9FD22C027902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7138889" y="3600000"/>
            <a:ext cx="4381499" cy="1461599"/>
          </a:xfrm>
        </p:spPr>
        <p:txBody>
          <a:bodyPr tIns="0" anchor="ctr" anchorCtr="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/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/>
            </a:lvl2pPr>
            <a:lvl3pPr marL="488950" indent="-177800">
              <a:lnSpc>
                <a:spcPct val="100000"/>
              </a:lnSpc>
              <a:tabLst/>
              <a:defRPr sz="1600"/>
            </a:lvl3pPr>
            <a:lvl4pPr marL="669925" indent="-180975">
              <a:lnSpc>
                <a:spcPct val="100000"/>
              </a:lnSpc>
              <a:tabLst/>
              <a:defRPr sz="1600"/>
            </a:lvl4pPr>
            <a:lvl5pPr marL="846138" indent="-176213">
              <a:lnSpc>
                <a:spcPct val="100000"/>
              </a:lnSpc>
              <a:tabLst/>
              <a:defRPr sz="1600"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13" name="Text Placeholder 110">
            <a:extLst>
              <a:ext uri="{FF2B5EF4-FFF2-40B4-BE49-F238E27FC236}">
                <a16:creationId xmlns:a16="http://schemas.microsoft.com/office/drawing/2014/main" id="{C10AEA72-8EA5-9566-6E2A-1A87915F937B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7138889" y="5072400"/>
            <a:ext cx="4381499" cy="1461599"/>
          </a:xfrm>
        </p:spPr>
        <p:txBody>
          <a:bodyPr tIns="0" anchor="ctr" anchorCtr="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/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/>
            </a:lvl2pPr>
            <a:lvl3pPr marL="488950" indent="-177800">
              <a:lnSpc>
                <a:spcPct val="100000"/>
              </a:lnSpc>
              <a:tabLst/>
              <a:defRPr sz="1600"/>
            </a:lvl3pPr>
            <a:lvl4pPr marL="669925" indent="-180975">
              <a:lnSpc>
                <a:spcPct val="100000"/>
              </a:lnSpc>
              <a:tabLst/>
              <a:defRPr sz="1600"/>
            </a:lvl4pPr>
            <a:lvl5pPr marL="846138" indent="-176213">
              <a:lnSpc>
                <a:spcPct val="100000"/>
              </a:lnSpc>
              <a:tabLst/>
              <a:defRPr sz="1600"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0775240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5ACBF0"/>
          </p15:clr>
        </p15:guide>
        <p15:guide id="2" pos="3840">
          <p15:clr>
            <a:srgbClr val="5ACBF0"/>
          </p15:clr>
        </p15:guide>
        <p15:guide id="3" pos="5768">
          <p15:clr>
            <a:srgbClr val="FBAE40"/>
          </p15:clr>
        </p15:guide>
        <p15:guide id="4" pos="1912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1480">
          <p15:clr>
            <a:srgbClr val="FBAE40"/>
          </p15:clr>
        </p15:guide>
        <p15:guide id="7" pos="2570">
          <p15:clr>
            <a:srgbClr val="C35EA4"/>
          </p15:clr>
        </p15:guide>
        <p15:guide id="8" pos="5110">
          <p15:clr>
            <a:srgbClr val="C35EA4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3 Colum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135342-BB7B-F04E-BCC5-0022FFCB412B}"/>
              </a:ext>
            </a:extLst>
          </p:cNvPr>
          <p:cNvSpPr/>
          <p:nvPr userDrawn="1"/>
        </p:nvSpPr>
        <p:spPr>
          <a:xfrm>
            <a:off x="0" y="0"/>
            <a:ext cx="12192000" cy="2124635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588C0B3-B834-1F41-A23B-C896CFD4E6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10060606" y="-5593"/>
            <a:ext cx="2130228" cy="21302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DD7E45-3233-BD43-A182-E1A89C1E252A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 err="1">
                <a:solidFill>
                  <a:schemeClr val="bg1"/>
                </a:solidFill>
                <a:latin typeface="+mn-lt"/>
              </a:rPr>
              <a:t>fathom.global</a:t>
            </a:r>
            <a:endParaRPr lang="en-GB" sz="900" dirty="0">
              <a:solidFill>
                <a:schemeClr val="bg1"/>
              </a:solidFill>
              <a:latin typeface="+mn-lt"/>
            </a:endParaRPr>
          </a:p>
          <a:p>
            <a:pPr algn="r"/>
            <a:endParaRPr lang="en-PL" sz="90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FA10A04C-DECE-89D0-6CB1-8977FF1CD3B6}"/>
              </a:ext>
            </a:extLst>
          </p:cNvPr>
          <p:cNvCxnSpPr>
            <a:cxnSpLocks/>
          </p:cNvCxnSpPr>
          <p:nvPr userDrawn="1"/>
        </p:nvCxnSpPr>
        <p:spPr>
          <a:xfrm flipH="1">
            <a:off x="383090" y="3717000"/>
            <a:ext cx="11157008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6129D98-4BAB-A9E0-0AD6-3A6E82CB4680}"/>
              </a:ext>
            </a:extLst>
          </p:cNvPr>
          <p:cNvCxnSpPr>
            <a:cxnSpLocks/>
          </p:cNvCxnSpPr>
          <p:nvPr userDrawn="1"/>
        </p:nvCxnSpPr>
        <p:spPr>
          <a:xfrm flipH="1">
            <a:off x="383090" y="4930200"/>
            <a:ext cx="11157008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528ECCBC-E701-168A-6967-4AC934A7F1A5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92400" y="26820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8" name="Text Placeholder 15">
            <a:extLst>
              <a:ext uri="{FF2B5EF4-FFF2-40B4-BE49-F238E27FC236}">
                <a16:creationId xmlns:a16="http://schemas.microsoft.com/office/drawing/2014/main" id="{6668BC1F-8B35-B2FF-EB89-F6DD0A755A4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165199" y="26820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3" name="Text Placeholder 15">
            <a:extLst>
              <a:ext uri="{FF2B5EF4-FFF2-40B4-BE49-F238E27FC236}">
                <a16:creationId xmlns:a16="http://schemas.microsoft.com/office/drawing/2014/main" id="{27E170B6-E9F4-C5BA-3199-0538FF657451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938000" y="26820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4" name="Text Placeholder 15">
            <a:extLst>
              <a:ext uri="{FF2B5EF4-FFF2-40B4-BE49-F238E27FC236}">
                <a16:creationId xmlns:a16="http://schemas.microsoft.com/office/drawing/2014/main" id="{CADB242D-6B55-9D28-758D-44B3732F534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92400" y="38952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5" name="Text Placeholder 15">
            <a:extLst>
              <a:ext uri="{FF2B5EF4-FFF2-40B4-BE49-F238E27FC236}">
                <a16:creationId xmlns:a16="http://schemas.microsoft.com/office/drawing/2014/main" id="{1360700E-0015-88F8-5093-FE7E16D9ECE4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165200" y="38952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6" name="Text Placeholder 15">
            <a:extLst>
              <a:ext uri="{FF2B5EF4-FFF2-40B4-BE49-F238E27FC236}">
                <a16:creationId xmlns:a16="http://schemas.microsoft.com/office/drawing/2014/main" id="{597C6937-8F94-49EF-59EE-E2C8C689F546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7938000" y="38952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7" name="Text Placeholder 15">
            <a:extLst>
              <a:ext uri="{FF2B5EF4-FFF2-40B4-BE49-F238E27FC236}">
                <a16:creationId xmlns:a16="http://schemas.microsoft.com/office/drawing/2014/main" id="{020F2059-B672-B27E-9B52-DCEABBDC0C0C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92400" y="51084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8" name="Text Placeholder 15">
            <a:extLst>
              <a:ext uri="{FF2B5EF4-FFF2-40B4-BE49-F238E27FC236}">
                <a16:creationId xmlns:a16="http://schemas.microsoft.com/office/drawing/2014/main" id="{2404199F-CDD3-0028-51A1-AD790257119D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4165200" y="51084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9" name="Text Placeholder 15">
            <a:extLst>
              <a:ext uri="{FF2B5EF4-FFF2-40B4-BE49-F238E27FC236}">
                <a16:creationId xmlns:a16="http://schemas.microsoft.com/office/drawing/2014/main" id="{67B000C9-B936-F5BF-38AA-78452ACA492E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938000" y="51084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02545-DB19-8248-0ABA-49C28F70271F}"/>
              </a:ext>
            </a:extLst>
          </p:cNvPr>
          <p:cNvSpPr>
            <a:spLocks noGrp="1"/>
          </p:cNvSpPr>
          <p:nvPr>
            <p:ph type="sldNum" sz="quarter" idx="49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13">
            <a:extLst>
              <a:ext uri="{FF2B5EF4-FFF2-40B4-BE49-F238E27FC236}">
                <a16:creationId xmlns:a16="http://schemas.microsoft.com/office/drawing/2014/main" id="{3E0B8A50-6F4C-068D-C2F8-93421EF13C72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83091" y="336984"/>
            <a:ext cx="10329862" cy="1506104"/>
          </a:xfrm>
        </p:spPr>
        <p:txBody>
          <a:bodyPr>
            <a:noAutofit/>
          </a:bodyPr>
          <a:lstStyle>
            <a:lvl1pPr>
              <a:defRPr sz="3200">
                <a:solidFill>
                  <a:schemeClr val="bg1"/>
                </a:solidFill>
                <a:latin typeface="+mj-lt"/>
              </a:defRPr>
            </a:lvl1pPr>
            <a:lvl2pPr>
              <a:defRPr sz="3600">
                <a:solidFill>
                  <a:schemeClr val="bg1"/>
                </a:solidFill>
              </a:defRPr>
            </a:lvl2pPr>
            <a:lvl3pPr>
              <a:defRPr sz="3600">
                <a:solidFill>
                  <a:schemeClr val="bg1"/>
                </a:solidFill>
              </a:defRPr>
            </a:lvl3pPr>
            <a:lvl4pPr>
              <a:defRPr sz="3600">
                <a:solidFill>
                  <a:schemeClr val="bg1"/>
                </a:solidFill>
              </a:defRPr>
            </a:lvl4pPr>
            <a:lvl5pPr>
              <a:defRPr sz="36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add title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5A50743C-211F-AFBB-0BB7-39816EA16FF9}"/>
              </a:ext>
            </a:extLst>
          </p:cNvPr>
          <p:cNvCxnSpPr>
            <a:cxnSpLocks/>
          </p:cNvCxnSpPr>
          <p:nvPr userDrawn="1"/>
        </p:nvCxnSpPr>
        <p:spPr>
          <a:xfrm>
            <a:off x="4069799" y="2561804"/>
            <a:ext cx="0" cy="35243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29C1BA5-BC1F-FEA5-F5B7-F40F355B1371}"/>
              </a:ext>
            </a:extLst>
          </p:cNvPr>
          <p:cNvCxnSpPr>
            <a:cxnSpLocks/>
          </p:cNvCxnSpPr>
          <p:nvPr userDrawn="1"/>
        </p:nvCxnSpPr>
        <p:spPr>
          <a:xfrm>
            <a:off x="7842599" y="2561805"/>
            <a:ext cx="0" cy="35243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78591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768" userDrawn="1">
          <p15:clr>
            <a:srgbClr val="FBAE40"/>
          </p15:clr>
        </p15:guide>
        <p15:guide id="4" pos="1912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570" userDrawn="1">
          <p15:clr>
            <a:srgbClr val="C35EA4"/>
          </p15:clr>
        </p15:guide>
        <p15:guide id="8" pos="5110" userDrawn="1">
          <p15:clr>
            <a:srgbClr val="C35EA4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3 Column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135342-BB7B-F04E-BCC5-0022FFCB412B}"/>
              </a:ext>
            </a:extLst>
          </p:cNvPr>
          <p:cNvSpPr/>
          <p:nvPr userDrawn="1"/>
        </p:nvSpPr>
        <p:spPr>
          <a:xfrm>
            <a:off x="0" y="0"/>
            <a:ext cx="12192000" cy="2124635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68AA7BC-A7C3-134B-8E21-A17A5BFC744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5000"/>
          </a:blip>
          <a:srcRect t="24999" b="24999"/>
          <a:stretch/>
        </p:blipFill>
        <p:spPr>
          <a:xfrm>
            <a:off x="7931276" y="-1"/>
            <a:ext cx="4260724" cy="2124635"/>
          </a:xfrm>
          <a:prstGeom prst="rect">
            <a:avLst/>
          </a:prstGeom>
        </p:spPr>
      </p:pic>
      <p:sp>
        <p:nvSpPr>
          <p:cNvPr id="20" name="TextBox 4">
            <a:extLst>
              <a:ext uri="{FF2B5EF4-FFF2-40B4-BE49-F238E27FC236}">
                <a16:creationId xmlns:a16="http://schemas.microsoft.com/office/drawing/2014/main" id="{4C5099A5-5434-E5D8-06D4-9CF0F6526A9D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 err="1">
                <a:solidFill>
                  <a:schemeClr val="bg1"/>
                </a:solidFill>
                <a:latin typeface="+mn-lt"/>
              </a:rPr>
              <a:t>fathom.global</a:t>
            </a:r>
            <a:endParaRPr lang="en-GB" sz="900" dirty="0">
              <a:solidFill>
                <a:schemeClr val="bg1"/>
              </a:solidFill>
              <a:latin typeface="+mn-lt"/>
            </a:endParaRPr>
          </a:p>
          <a:p>
            <a:pPr algn="r"/>
            <a:endParaRPr lang="en-PL" sz="90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DE09466F-80BE-C4BB-2239-B8F047DAD201}"/>
              </a:ext>
            </a:extLst>
          </p:cNvPr>
          <p:cNvCxnSpPr>
            <a:cxnSpLocks/>
          </p:cNvCxnSpPr>
          <p:nvPr userDrawn="1"/>
        </p:nvCxnSpPr>
        <p:spPr>
          <a:xfrm>
            <a:off x="4069799" y="2561804"/>
            <a:ext cx="0" cy="35243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798C3C5E-2E84-1250-D911-966B4FAE867E}"/>
              </a:ext>
            </a:extLst>
          </p:cNvPr>
          <p:cNvCxnSpPr>
            <a:cxnSpLocks/>
          </p:cNvCxnSpPr>
          <p:nvPr userDrawn="1"/>
        </p:nvCxnSpPr>
        <p:spPr>
          <a:xfrm>
            <a:off x="7842599" y="2561805"/>
            <a:ext cx="0" cy="35243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9DBD075-9A1E-40E3-0F31-8CF9E121531C}"/>
              </a:ext>
            </a:extLst>
          </p:cNvPr>
          <p:cNvCxnSpPr>
            <a:cxnSpLocks/>
          </p:cNvCxnSpPr>
          <p:nvPr userDrawn="1"/>
        </p:nvCxnSpPr>
        <p:spPr>
          <a:xfrm flipH="1">
            <a:off x="383090" y="3717000"/>
            <a:ext cx="11157008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82B9F008-C21B-7142-09B5-DDB13F4C942D}"/>
              </a:ext>
            </a:extLst>
          </p:cNvPr>
          <p:cNvCxnSpPr>
            <a:cxnSpLocks/>
          </p:cNvCxnSpPr>
          <p:nvPr userDrawn="1"/>
        </p:nvCxnSpPr>
        <p:spPr>
          <a:xfrm flipH="1">
            <a:off x="383090" y="4930200"/>
            <a:ext cx="11157008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Text Placeholder 15">
            <a:extLst>
              <a:ext uri="{FF2B5EF4-FFF2-40B4-BE49-F238E27FC236}">
                <a16:creationId xmlns:a16="http://schemas.microsoft.com/office/drawing/2014/main" id="{5A6656FE-DE08-1FBC-9DEF-915188FDA43E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92400" y="26820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49" name="Text Placeholder 15">
            <a:extLst>
              <a:ext uri="{FF2B5EF4-FFF2-40B4-BE49-F238E27FC236}">
                <a16:creationId xmlns:a16="http://schemas.microsoft.com/office/drawing/2014/main" id="{98DA8E1B-F773-FF6E-F1C1-79328354F5CF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165199" y="26820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50" name="Text Placeholder 15">
            <a:extLst>
              <a:ext uri="{FF2B5EF4-FFF2-40B4-BE49-F238E27FC236}">
                <a16:creationId xmlns:a16="http://schemas.microsoft.com/office/drawing/2014/main" id="{5C26DF5B-6AD6-0EAE-8F0B-902A90026DC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7938000" y="26820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51" name="Text Placeholder 15">
            <a:extLst>
              <a:ext uri="{FF2B5EF4-FFF2-40B4-BE49-F238E27FC236}">
                <a16:creationId xmlns:a16="http://schemas.microsoft.com/office/drawing/2014/main" id="{E58ED982-FCD2-8964-2F27-B4BB2834C99A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92400" y="38952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52" name="Text Placeholder 15">
            <a:extLst>
              <a:ext uri="{FF2B5EF4-FFF2-40B4-BE49-F238E27FC236}">
                <a16:creationId xmlns:a16="http://schemas.microsoft.com/office/drawing/2014/main" id="{FA24F328-74AA-5951-2B74-08D2B16D600F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165200" y="38952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53" name="Text Placeholder 15">
            <a:extLst>
              <a:ext uri="{FF2B5EF4-FFF2-40B4-BE49-F238E27FC236}">
                <a16:creationId xmlns:a16="http://schemas.microsoft.com/office/drawing/2014/main" id="{40D222C2-3C22-73A4-E235-B236A1D48F21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7938000" y="38952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54" name="Text Placeholder 15">
            <a:extLst>
              <a:ext uri="{FF2B5EF4-FFF2-40B4-BE49-F238E27FC236}">
                <a16:creationId xmlns:a16="http://schemas.microsoft.com/office/drawing/2014/main" id="{414C3E05-6663-9679-BBE8-6BA96448C06C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92400" y="51084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55" name="Text Placeholder 15">
            <a:extLst>
              <a:ext uri="{FF2B5EF4-FFF2-40B4-BE49-F238E27FC236}">
                <a16:creationId xmlns:a16="http://schemas.microsoft.com/office/drawing/2014/main" id="{E4642951-71AD-28E4-31AD-8985A92DC7BF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4165200" y="51084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56" name="Text Placeholder 15">
            <a:extLst>
              <a:ext uri="{FF2B5EF4-FFF2-40B4-BE49-F238E27FC236}">
                <a16:creationId xmlns:a16="http://schemas.microsoft.com/office/drawing/2014/main" id="{2DA13E63-6FA9-732C-2374-7BCA82314B91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938000" y="5108400"/>
            <a:ext cx="3581999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BE85A5A-3257-6F44-2B76-C918B085DA5A}"/>
              </a:ext>
            </a:extLst>
          </p:cNvPr>
          <p:cNvSpPr>
            <a:spLocks noGrp="1"/>
          </p:cNvSpPr>
          <p:nvPr>
            <p:ph type="sldNum" sz="quarter" idx="49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13">
            <a:extLst>
              <a:ext uri="{FF2B5EF4-FFF2-40B4-BE49-F238E27FC236}">
                <a16:creationId xmlns:a16="http://schemas.microsoft.com/office/drawing/2014/main" id="{0C41554A-EC68-69FB-0162-CCA13CA8C74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83091" y="336984"/>
            <a:ext cx="10329862" cy="1506104"/>
          </a:xfrm>
        </p:spPr>
        <p:txBody>
          <a:bodyPr>
            <a:noAutofit/>
          </a:bodyPr>
          <a:lstStyle>
            <a:lvl1pPr>
              <a:defRPr sz="3200">
                <a:solidFill>
                  <a:schemeClr val="bg1"/>
                </a:solidFill>
                <a:latin typeface="+mj-lt"/>
              </a:defRPr>
            </a:lvl1pPr>
            <a:lvl2pPr>
              <a:defRPr sz="3600">
                <a:solidFill>
                  <a:schemeClr val="bg1"/>
                </a:solidFill>
              </a:defRPr>
            </a:lvl2pPr>
            <a:lvl3pPr>
              <a:defRPr sz="3600">
                <a:solidFill>
                  <a:schemeClr val="bg1"/>
                </a:solidFill>
              </a:defRPr>
            </a:lvl3pPr>
            <a:lvl4pPr>
              <a:defRPr sz="3600">
                <a:solidFill>
                  <a:schemeClr val="bg1"/>
                </a:solidFill>
              </a:defRPr>
            </a:lvl4pPr>
            <a:lvl5pPr>
              <a:defRPr sz="36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1281037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5ACBF0"/>
          </p15:clr>
        </p15:guide>
        <p15:guide id="2" pos="3840">
          <p15:clr>
            <a:srgbClr val="5ACBF0"/>
          </p15:clr>
        </p15:guide>
        <p15:guide id="3" pos="5768">
          <p15:clr>
            <a:srgbClr val="FBAE40"/>
          </p15:clr>
        </p15:guide>
        <p15:guide id="4" pos="1912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1480">
          <p15:clr>
            <a:srgbClr val="FBAE40"/>
          </p15:clr>
        </p15:guide>
        <p15:guide id="7" pos="2570">
          <p15:clr>
            <a:srgbClr val="C35EA4"/>
          </p15:clr>
        </p15:guide>
        <p15:guide id="8" pos="5110">
          <p15:clr>
            <a:srgbClr val="C35EA4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2 Colum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135342-BB7B-F04E-BCC5-0022FFCB412B}"/>
              </a:ext>
            </a:extLst>
          </p:cNvPr>
          <p:cNvSpPr/>
          <p:nvPr userDrawn="1"/>
        </p:nvSpPr>
        <p:spPr>
          <a:xfrm>
            <a:off x="0" y="0"/>
            <a:ext cx="12192000" cy="2124635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B588C0B3-B834-1F41-A23B-C896CFD4E6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10060606" y="-5593"/>
            <a:ext cx="2130228" cy="213022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5DD7E45-3233-BD43-A182-E1A89C1E252A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 err="1">
                <a:solidFill>
                  <a:schemeClr val="bg1"/>
                </a:solidFill>
                <a:latin typeface="+mn-lt"/>
              </a:rPr>
              <a:t>fathom.global</a:t>
            </a:r>
            <a:endParaRPr lang="en-GB" sz="900" dirty="0">
              <a:solidFill>
                <a:schemeClr val="bg1"/>
              </a:solidFill>
              <a:latin typeface="+mn-lt"/>
            </a:endParaRPr>
          </a:p>
          <a:p>
            <a:pPr algn="r"/>
            <a:endParaRPr lang="en-PL" sz="90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EAC4B6B-6F9E-28E3-D3F1-02B9C313CA1D}"/>
              </a:ext>
            </a:extLst>
          </p:cNvPr>
          <p:cNvCxnSpPr>
            <a:cxnSpLocks/>
          </p:cNvCxnSpPr>
          <p:nvPr userDrawn="1"/>
        </p:nvCxnSpPr>
        <p:spPr>
          <a:xfrm>
            <a:off x="6001200" y="2563200"/>
            <a:ext cx="0" cy="35207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" name="Group 3">
            <a:extLst>
              <a:ext uri="{FF2B5EF4-FFF2-40B4-BE49-F238E27FC236}">
                <a16:creationId xmlns:a16="http://schemas.microsoft.com/office/drawing/2014/main" id="{6E39F75A-70DC-14EE-906E-C332D27916EA}"/>
              </a:ext>
            </a:extLst>
          </p:cNvPr>
          <p:cNvGrpSpPr/>
          <p:nvPr userDrawn="1"/>
        </p:nvGrpSpPr>
        <p:grpSpPr>
          <a:xfrm>
            <a:off x="383090" y="3717000"/>
            <a:ext cx="11157008" cy="1213200"/>
            <a:chOff x="383090" y="3717000"/>
            <a:chExt cx="11157008" cy="1213200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E5CAE2C-69C4-3A65-5A0A-3B32EBE979A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383090" y="3717000"/>
              <a:ext cx="11157008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2C442823-D65F-28D8-70B1-7798D61AED50}"/>
                </a:ext>
              </a:extLst>
            </p:cNvPr>
            <p:cNvCxnSpPr>
              <a:cxnSpLocks/>
            </p:cNvCxnSpPr>
            <p:nvPr userDrawn="1"/>
          </p:nvCxnSpPr>
          <p:spPr>
            <a:xfrm flipH="1">
              <a:off x="383090" y="4930200"/>
              <a:ext cx="11157008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Text Placeholder 15">
            <a:extLst>
              <a:ext uri="{FF2B5EF4-FFF2-40B4-BE49-F238E27FC236}">
                <a16:creationId xmlns:a16="http://schemas.microsoft.com/office/drawing/2014/main" id="{C5323367-A834-8C8C-1C84-60507C369F0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92400" y="26820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22AB4B8A-EA23-DE0B-A49C-1E54912A05F9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166800" y="26820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4" name="Text Placeholder 15">
            <a:extLst>
              <a:ext uri="{FF2B5EF4-FFF2-40B4-BE49-F238E27FC236}">
                <a16:creationId xmlns:a16="http://schemas.microsoft.com/office/drawing/2014/main" id="{0B4744DD-C61C-DAA2-C9D1-92398F580AC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92399" y="38952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5" name="Text Placeholder 15">
            <a:extLst>
              <a:ext uri="{FF2B5EF4-FFF2-40B4-BE49-F238E27FC236}">
                <a16:creationId xmlns:a16="http://schemas.microsoft.com/office/drawing/2014/main" id="{ACBDDE13-9C52-2E43-232A-841488B5B694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92399" y="51084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0291597-3B56-0206-59D2-A1BD1FEEE58D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66800" y="38952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9" name="Text Placeholder 15">
            <a:extLst>
              <a:ext uri="{FF2B5EF4-FFF2-40B4-BE49-F238E27FC236}">
                <a16:creationId xmlns:a16="http://schemas.microsoft.com/office/drawing/2014/main" id="{6D59557D-F27A-F561-DDDF-8BF1DA7A62E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66800" y="51084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55A2217-C9A8-E1FC-8F3B-9CB78692D6D3}"/>
              </a:ext>
            </a:extLst>
          </p:cNvPr>
          <p:cNvSpPr>
            <a:spLocks noGrp="1"/>
          </p:cNvSpPr>
          <p:nvPr>
            <p:ph type="sldNum" sz="quarter" idx="49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83003E41-BC53-0B38-437C-D9BEB6F349E4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83091" y="336984"/>
            <a:ext cx="10329862" cy="1506104"/>
          </a:xfrm>
        </p:spPr>
        <p:txBody>
          <a:bodyPr>
            <a:noAutofit/>
          </a:bodyPr>
          <a:lstStyle>
            <a:lvl1pPr>
              <a:defRPr sz="3200">
                <a:solidFill>
                  <a:schemeClr val="bg1"/>
                </a:solidFill>
                <a:latin typeface="+mj-lt"/>
              </a:defRPr>
            </a:lvl1pPr>
            <a:lvl2pPr>
              <a:defRPr sz="3600">
                <a:solidFill>
                  <a:schemeClr val="bg1"/>
                </a:solidFill>
              </a:defRPr>
            </a:lvl2pPr>
            <a:lvl3pPr>
              <a:defRPr sz="3600">
                <a:solidFill>
                  <a:schemeClr val="bg1"/>
                </a:solidFill>
              </a:defRPr>
            </a:lvl3pPr>
            <a:lvl4pPr>
              <a:defRPr sz="3600">
                <a:solidFill>
                  <a:schemeClr val="bg1"/>
                </a:solidFill>
              </a:defRPr>
            </a:lvl4pPr>
            <a:lvl5pPr>
              <a:defRPr sz="36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9682152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5ACBF0"/>
          </p15:clr>
        </p15:guide>
        <p15:guide id="2" pos="3840">
          <p15:clr>
            <a:srgbClr val="5ACBF0"/>
          </p15:clr>
        </p15:guide>
        <p15:guide id="3" pos="5768">
          <p15:clr>
            <a:srgbClr val="FBAE40"/>
          </p15:clr>
        </p15:guide>
        <p15:guide id="4" pos="1912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1480">
          <p15:clr>
            <a:srgbClr val="FBAE40"/>
          </p15:clr>
        </p15:guide>
        <p15:guide id="7" pos="2570">
          <p15:clr>
            <a:srgbClr val="C35EA4"/>
          </p15:clr>
        </p15:guide>
        <p15:guide id="8" pos="5110">
          <p15:clr>
            <a:srgbClr val="C35EA4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2 Column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135342-BB7B-F04E-BCC5-0022FFCB412B}"/>
              </a:ext>
            </a:extLst>
          </p:cNvPr>
          <p:cNvSpPr/>
          <p:nvPr userDrawn="1"/>
        </p:nvSpPr>
        <p:spPr>
          <a:xfrm>
            <a:off x="0" y="0"/>
            <a:ext cx="12192000" cy="2124635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68AA7BC-A7C3-134B-8E21-A17A5BFC744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35000"/>
          </a:blip>
          <a:srcRect t="24999" b="24999"/>
          <a:stretch/>
        </p:blipFill>
        <p:spPr>
          <a:xfrm>
            <a:off x="7931276" y="-1"/>
            <a:ext cx="4260724" cy="2124635"/>
          </a:xfrm>
          <a:prstGeom prst="rect">
            <a:avLst/>
          </a:prstGeom>
        </p:spPr>
      </p:pic>
      <p:sp>
        <p:nvSpPr>
          <p:cNvPr id="20" name="TextBox 4">
            <a:extLst>
              <a:ext uri="{FF2B5EF4-FFF2-40B4-BE49-F238E27FC236}">
                <a16:creationId xmlns:a16="http://schemas.microsoft.com/office/drawing/2014/main" id="{4C5099A5-5434-E5D8-06D4-9CF0F6526A9D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 err="1">
                <a:solidFill>
                  <a:schemeClr val="bg1"/>
                </a:solidFill>
                <a:latin typeface="+mn-lt"/>
              </a:rPr>
              <a:t>fathom.global</a:t>
            </a:r>
            <a:endParaRPr lang="en-GB" sz="900" dirty="0">
              <a:solidFill>
                <a:schemeClr val="bg1"/>
              </a:solidFill>
              <a:latin typeface="+mn-lt"/>
            </a:endParaRPr>
          </a:p>
          <a:p>
            <a:pPr algn="r"/>
            <a:endParaRPr lang="en-PL" sz="90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F317E0B-80DB-DDB9-E3DE-2FAC68B68C96}"/>
              </a:ext>
            </a:extLst>
          </p:cNvPr>
          <p:cNvCxnSpPr>
            <a:cxnSpLocks/>
          </p:cNvCxnSpPr>
          <p:nvPr userDrawn="1"/>
        </p:nvCxnSpPr>
        <p:spPr>
          <a:xfrm flipH="1">
            <a:off x="383090" y="3717000"/>
            <a:ext cx="11157008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13F735C-C805-8359-7D87-1176ABF425DD}"/>
              </a:ext>
            </a:extLst>
          </p:cNvPr>
          <p:cNvCxnSpPr>
            <a:cxnSpLocks/>
          </p:cNvCxnSpPr>
          <p:nvPr userDrawn="1"/>
        </p:nvCxnSpPr>
        <p:spPr>
          <a:xfrm flipH="1">
            <a:off x="383090" y="4930200"/>
            <a:ext cx="11157008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 Placeholder 15">
            <a:extLst>
              <a:ext uri="{FF2B5EF4-FFF2-40B4-BE49-F238E27FC236}">
                <a16:creationId xmlns:a16="http://schemas.microsoft.com/office/drawing/2014/main" id="{40283A46-C40A-1A1E-4CBF-A43F6AC00E7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92400" y="26820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C7550BCF-B59F-C7AC-60EE-98C38361C82D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166800" y="26820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8" name="Text Placeholder 15">
            <a:extLst>
              <a:ext uri="{FF2B5EF4-FFF2-40B4-BE49-F238E27FC236}">
                <a16:creationId xmlns:a16="http://schemas.microsoft.com/office/drawing/2014/main" id="{458137BC-FED5-6A5E-703A-E7DD76437716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392399" y="38952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67FEC238-7030-3BD2-C984-D362BC0D7EA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392399" y="51084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7721020A-513F-70D8-A511-85F7961A3AD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166800" y="38952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1" name="Text Placeholder 15">
            <a:extLst>
              <a:ext uri="{FF2B5EF4-FFF2-40B4-BE49-F238E27FC236}">
                <a16:creationId xmlns:a16="http://schemas.microsoft.com/office/drawing/2014/main" id="{0B517099-7E2D-B434-B3B0-724E2E309949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6166800" y="5108400"/>
            <a:ext cx="5443200" cy="856800"/>
          </a:xfrm>
        </p:spPr>
        <p:txBody>
          <a:bodyPr tIns="0"/>
          <a:lstStyle>
            <a:lvl1pPr>
              <a:lnSpc>
                <a:spcPct val="100000"/>
              </a:lnSpc>
              <a:defRPr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C0E5D191-DF49-6A44-7706-8E5753BFEB79}"/>
              </a:ext>
            </a:extLst>
          </p:cNvPr>
          <p:cNvSpPr>
            <a:spLocks noGrp="1"/>
          </p:cNvSpPr>
          <p:nvPr>
            <p:ph type="sldNum" sz="quarter" idx="49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570359BB-1A65-C780-4C74-5C111E55A942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83091" y="336984"/>
            <a:ext cx="10329862" cy="1506104"/>
          </a:xfrm>
        </p:spPr>
        <p:txBody>
          <a:bodyPr>
            <a:noAutofit/>
          </a:bodyPr>
          <a:lstStyle>
            <a:lvl1pPr>
              <a:defRPr sz="3200">
                <a:solidFill>
                  <a:schemeClr val="bg1"/>
                </a:solidFill>
                <a:latin typeface="+mj-lt"/>
              </a:defRPr>
            </a:lvl1pPr>
            <a:lvl2pPr>
              <a:defRPr sz="3600">
                <a:solidFill>
                  <a:schemeClr val="bg1"/>
                </a:solidFill>
              </a:defRPr>
            </a:lvl2pPr>
            <a:lvl3pPr>
              <a:defRPr sz="3600">
                <a:solidFill>
                  <a:schemeClr val="bg1"/>
                </a:solidFill>
              </a:defRPr>
            </a:lvl3pPr>
            <a:lvl4pPr>
              <a:defRPr sz="3600">
                <a:solidFill>
                  <a:schemeClr val="bg1"/>
                </a:solidFill>
              </a:defRPr>
            </a:lvl4pPr>
            <a:lvl5pPr>
              <a:defRPr sz="36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add title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3D9842A4-F79C-42A0-0660-E9E16EDF1C69}"/>
              </a:ext>
            </a:extLst>
          </p:cNvPr>
          <p:cNvCxnSpPr>
            <a:cxnSpLocks/>
          </p:cNvCxnSpPr>
          <p:nvPr userDrawn="1"/>
        </p:nvCxnSpPr>
        <p:spPr>
          <a:xfrm>
            <a:off x="6001200" y="2563200"/>
            <a:ext cx="0" cy="35207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72517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5ACBF0"/>
          </p15:clr>
        </p15:guide>
        <p15:guide id="2" pos="3840">
          <p15:clr>
            <a:srgbClr val="5ACBF0"/>
          </p15:clr>
        </p15:guide>
        <p15:guide id="3" pos="5768">
          <p15:clr>
            <a:srgbClr val="FBAE40"/>
          </p15:clr>
        </p15:guide>
        <p15:guide id="4" pos="1912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1480">
          <p15:clr>
            <a:srgbClr val="FBAE40"/>
          </p15:clr>
        </p15:guide>
        <p15:guide id="7" pos="2570">
          <p15:clr>
            <a:srgbClr val="C35EA4"/>
          </p15:clr>
        </p15:guide>
        <p15:guide id="8" pos="5110">
          <p15:clr>
            <a:srgbClr val="C35EA4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er sh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C135342-BB7B-F04E-BCC5-0022FFCB412B}"/>
              </a:ext>
            </a:extLst>
          </p:cNvPr>
          <p:cNvSpPr/>
          <p:nvPr userDrawn="1"/>
        </p:nvSpPr>
        <p:spPr>
          <a:xfrm>
            <a:off x="0" y="0"/>
            <a:ext cx="12192000" cy="1440000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DD7E45-3233-BD43-A182-E1A89C1E252A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err="1">
                <a:solidFill>
                  <a:schemeClr val="bg1"/>
                </a:solidFill>
                <a:latin typeface="+mn-lt"/>
              </a:rPr>
              <a:t>fathom.global</a:t>
            </a:r>
            <a:endParaRPr lang="en-GB" sz="900">
              <a:solidFill>
                <a:schemeClr val="bg1"/>
              </a:solidFill>
              <a:latin typeface="+mn-lt"/>
            </a:endParaRPr>
          </a:p>
          <a:p>
            <a:pPr algn="r"/>
            <a:endParaRPr lang="en-PL" sz="900">
              <a:solidFill>
                <a:schemeClr val="bg1"/>
              </a:solidFill>
              <a:latin typeface="+mn-lt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02545-DB19-8248-0ABA-49C28F70271F}"/>
              </a:ext>
            </a:extLst>
          </p:cNvPr>
          <p:cNvSpPr>
            <a:spLocks noGrp="1"/>
          </p:cNvSpPr>
          <p:nvPr>
            <p:ph type="sldNum" sz="quarter" idx="49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ext Placeholder 13">
            <a:extLst>
              <a:ext uri="{FF2B5EF4-FFF2-40B4-BE49-F238E27FC236}">
                <a16:creationId xmlns:a16="http://schemas.microsoft.com/office/drawing/2014/main" id="{3E0B8A50-6F4C-068D-C2F8-93421EF13C72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383091" y="336984"/>
            <a:ext cx="10329862" cy="1506104"/>
          </a:xfrm>
        </p:spPr>
        <p:txBody>
          <a:bodyPr>
            <a:noAutofit/>
          </a:bodyPr>
          <a:lstStyle>
            <a:lvl1pPr>
              <a:defRPr sz="3200">
                <a:solidFill>
                  <a:schemeClr val="bg1"/>
                </a:solidFill>
                <a:latin typeface="+mj-lt"/>
              </a:defRPr>
            </a:lvl1pPr>
            <a:lvl2pPr>
              <a:defRPr sz="3600">
                <a:solidFill>
                  <a:schemeClr val="bg1"/>
                </a:solidFill>
              </a:defRPr>
            </a:lvl2pPr>
            <a:lvl3pPr>
              <a:defRPr sz="3600">
                <a:solidFill>
                  <a:schemeClr val="bg1"/>
                </a:solidFill>
              </a:defRPr>
            </a:lvl3pPr>
            <a:lvl4pPr>
              <a:defRPr sz="3600">
                <a:solidFill>
                  <a:schemeClr val="bg1"/>
                </a:solidFill>
              </a:defRPr>
            </a:lvl4pPr>
            <a:lvl5pPr>
              <a:defRPr sz="3600"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Click to add title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737B72B-20B5-1C71-DAEB-2E808537E080}"/>
              </a:ext>
            </a:extLst>
          </p:cNvPr>
          <p:cNvSpPr txBox="1"/>
          <p:nvPr userDrawn="1"/>
        </p:nvSpPr>
        <p:spPr>
          <a:xfrm>
            <a:off x="12296503" y="2612571"/>
            <a:ext cx="65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>
              <a:spcBef>
                <a:spcPts val="1000"/>
              </a:spcBef>
            </a:pPr>
            <a:endParaRPr lang="en-GB" sz="2000" err="1"/>
          </a:p>
        </p:txBody>
      </p:sp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30CE4B98-DFB9-0098-E530-D79418807C9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7929" y="1642533"/>
            <a:ext cx="10330396" cy="4420129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GB"/>
              <a:t>Click to add text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4504138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5ACBF0"/>
          </p15:clr>
        </p15:guide>
        <p15:guide id="2" pos="3840">
          <p15:clr>
            <a:srgbClr val="5ACBF0"/>
          </p15:clr>
        </p15:guide>
        <p15:guide id="3" pos="5768">
          <p15:clr>
            <a:srgbClr val="FBAE40"/>
          </p15:clr>
        </p15:guide>
        <p15:guide id="4" pos="1912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1480">
          <p15:clr>
            <a:srgbClr val="FBAE40"/>
          </p15:clr>
        </p15:guide>
        <p15:guide id="7" pos="2570">
          <p15:clr>
            <a:srgbClr val="C35EA4"/>
          </p15:clr>
        </p15:guide>
        <p15:guide id="8" pos="5110">
          <p15:clr>
            <a:srgbClr val="C35EA4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5">
            <a:extLst>
              <a:ext uri="{FF2B5EF4-FFF2-40B4-BE49-F238E27FC236}">
                <a16:creationId xmlns:a16="http://schemas.microsoft.com/office/drawing/2014/main" id="{212AE1E1-D363-723C-AEA8-AB1DEB0DCFAD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669473" y="1507619"/>
            <a:ext cx="8853054" cy="4371681"/>
          </a:xfrm>
          <a:prstGeom prst="rect">
            <a:avLst/>
          </a:prstGeom>
        </p:spPr>
        <p:txBody>
          <a:bodyPr lIns="0" tIns="0" rIns="0" bIns="0" anchor="t" anchorCtr="0"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icon to add screenshot</a:t>
            </a:r>
            <a:endParaRPr lang="en-PL" dirty="0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8F075C3-6E10-3F40-B817-5F31C6AC55C3}"/>
              </a:ext>
            </a:extLst>
          </p:cNvPr>
          <p:cNvCxnSpPr>
            <a:cxnSpLocks/>
          </p:cNvCxnSpPr>
          <p:nvPr userDrawn="1"/>
        </p:nvCxnSpPr>
        <p:spPr>
          <a:xfrm>
            <a:off x="1669473" y="1377928"/>
            <a:ext cx="8853055" cy="0"/>
          </a:xfrm>
          <a:prstGeom prst="line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5">
            <a:extLst>
              <a:ext uri="{FF2B5EF4-FFF2-40B4-BE49-F238E27FC236}">
                <a16:creationId xmlns:a16="http://schemas.microsoft.com/office/drawing/2014/main" id="{2DF6656F-28ED-834E-E6C2-9A1A10FEADEE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1669473" y="430952"/>
            <a:ext cx="1662763" cy="828330"/>
          </a:xfrm>
          <a:prstGeom prst="rect">
            <a:avLst/>
          </a:prstGeom>
        </p:spPr>
        <p:txBody>
          <a:bodyPr lIns="0" tIns="0" rIns="0" bIns="0" anchor="t" anchorCtr="0">
            <a:normAutofit/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Click icon to add company logo</a:t>
            </a:r>
            <a:endParaRPr lang="en-PL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04D1C6B-63E1-4269-3FFF-669379D41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0665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768" userDrawn="1">
          <p15:clr>
            <a:srgbClr val="FBAE40"/>
          </p15:clr>
        </p15:guide>
        <p15:guide id="4" pos="1912" userDrawn="1">
          <p15:clr>
            <a:srgbClr val="FBAE40"/>
          </p15:clr>
        </p15:guide>
        <p15:guide id="5" orient="horz" pos="2863" userDrawn="1">
          <p15:clr>
            <a:srgbClr val="FBAE40"/>
          </p15:clr>
        </p15:guide>
        <p15:guide id="6" orient="horz" pos="1457" userDrawn="1">
          <p15:clr>
            <a:srgbClr val="FBAE40"/>
          </p15:clr>
        </p15:guide>
        <p15:guide id="7" pos="2570" userDrawn="1">
          <p15:clr>
            <a:srgbClr val="C35EA4"/>
          </p15:clr>
        </p15:guide>
        <p15:guide id="8" pos="5110" userDrawn="1">
          <p15:clr>
            <a:srgbClr val="C35EA4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ns This Ye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3">
            <a:extLst>
              <a:ext uri="{FF2B5EF4-FFF2-40B4-BE49-F238E27FC236}">
                <a16:creationId xmlns:a16="http://schemas.microsoft.com/office/drawing/2014/main" id="{6E91846A-EF76-CD4D-B6AB-215EF71485A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7929" y="337686"/>
            <a:ext cx="10329862" cy="7826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title</a:t>
            </a:r>
            <a:endParaRPr lang="en-PL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E09A4BE-1271-F047-59B5-2A20FC07BD98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Picture Placeholder 96">
            <a:extLst>
              <a:ext uri="{FF2B5EF4-FFF2-40B4-BE49-F238E27FC236}">
                <a16:creationId xmlns:a16="http://schemas.microsoft.com/office/drawing/2014/main" id="{8354F540-53E7-74C9-3755-3EF6BCA0CCF3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1381557" y="1476775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14" name="Picture Placeholder 96">
            <a:extLst>
              <a:ext uri="{FF2B5EF4-FFF2-40B4-BE49-F238E27FC236}">
                <a16:creationId xmlns:a16="http://schemas.microsoft.com/office/drawing/2014/main" id="{DEF9835C-2AB7-C496-EC81-7D958AA6AE19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1381557" y="4925612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15" name="Picture Placeholder 96">
            <a:extLst>
              <a:ext uri="{FF2B5EF4-FFF2-40B4-BE49-F238E27FC236}">
                <a16:creationId xmlns:a16="http://schemas.microsoft.com/office/drawing/2014/main" id="{BD068AD2-E8D8-F09F-4F38-EE90DF7B6A83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1381557" y="3775999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16" name="Picture Placeholder 96">
            <a:extLst>
              <a:ext uri="{FF2B5EF4-FFF2-40B4-BE49-F238E27FC236}">
                <a16:creationId xmlns:a16="http://schemas.microsoft.com/office/drawing/2014/main" id="{716F099F-0CAB-4820-EC93-26F5D886F3D3}"/>
              </a:ext>
            </a:extLst>
          </p:cNvPr>
          <p:cNvSpPr>
            <a:spLocks noGrp="1"/>
          </p:cNvSpPr>
          <p:nvPr>
            <p:ph type="pic" sz="quarter" idx="46" hasCustomPrompt="1"/>
          </p:nvPr>
        </p:nvSpPr>
        <p:spPr>
          <a:xfrm>
            <a:off x="1381557" y="2626387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17" name="Picture Placeholder 96">
            <a:extLst>
              <a:ext uri="{FF2B5EF4-FFF2-40B4-BE49-F238E27FC236}">
                <a16:creationId xmlns:a16="http://schemas.microsoft.com/office/drawing/2014/main" id="{743EF9A4-F73E-357D-77DD-36F9F2D88EA2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338292" y="1476775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18" name="Picture Placeholder 96">
            <a:extLst>
              <a:ext uri="{FF2B5EF4-FFF2-40B4-BE49-F238E27FC236}">
                <a16:creationId xmlns:a16="http://schemas.microsoft.com/office/drawing/2014/main" id="{48493235-C9AE-ED6F-3A07-D33D54B32186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3338292" y="4925612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19" name="Picture Placeholder 96">
            <a:extLst>
              <a:ext uri="{FF2B5EF4-FFF2-40B4-BE49-F238E27FC236}">
                <a16:creationId xmlns:a16="http://schemas.microsoft.com/office/drawing/2014/main" id="{2D61EBA9-A5B7-8CB1-D4DE-0281E4F033D6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3338292" y="3775999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20" name="Picture Placeholder 96">
            <a:extLst>
              <a:ext uri="{FF2B5EF4-FFF2-40B4-BE49-F238E27FC236}">
                <a16:creationId xmlns:a16="http://schemas.microsoft.com/office/drawing/2014/main" id="{76F8260C-45C1-5F92-EC8C-815853E55199}"/>
              </a:ext>
            </a:extLst>
          </p:cNvPr>
          <p:cNvSpPr>
            <a:spLocks noGrp="1"/>
          </p:cNvSpPr>
          <p:nvPr>
            <p:ph type="pic" sz="quarter" idx="50" hasCustomPrompt="1"/>
          </p:nvPr>
        </p:nvSpPr>
        <p:spPr>
          <a:xfrm>
            <a:off x="3338292" y="2626387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21" name="Picture Placeholder 96">
            <a:extLst>
              <a:ext uri="{FF2B5EF4-FFF2-40B4-BE49-F238E27FC236}">
                <a16:creationId xmlns:a16="http://schemas.microsoft.com/office/drawing/2014/main" id="{2A51896C-EA51-0FE2-0AA7-C550AC34D757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5295027" y="1476775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22" name="Picture Placeholder 96">
            <a:extLst>
              <a:ext uri="{FF2B5EF4-FFF2-40B4-BE49-F238E27FC236}">
                <a16:creationId xmlns:a16="http://schemas.microsoft.com/office/drawing/2014/main" id="{A292B193-5CB6-CA2C-9876-6A47E6AA44C8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5295027" y="4925612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23" name="Picture Placeholder 96">
            <a:extLst>
              <a:ext uri="{FF2B5EF4-FFF2-40B4-BE49-F238E27FC236}">
                <a16:creationId xmlns:a16="http://schemas.microsoft.com/office/drawing/2014/main" id="{973F9062-5BC4-5E89-12DB-0E08CB8B4D8E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5295027" y="3775999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24" name="Picture Placeholder 96">
            <a:extLst>
              <a:ext uri="{FF2B5EF4-FFF2-40B4-BE49-F238E27FC236}">
                <a16:creationId xmlns:a16="http://schemas.microsoft.com/office/drawing/2014/main" id="{6BFA9D55-C438-88E6-7D32-C9C4E6012C66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5295027" y="2626387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25" name="Picture Placeholder 96">
            <a:extLst>
              <a:ext uri="{FF2B5EF4-FFF2-40B4-BE49-F238E27FC236}">
                <a16:creationId xmlns:a16="http://schemas.microsoft.com/office/drawing/2014/main" id="{9114E9D6-F234-2732-3BB3-590F431A7CD7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7251762" y="1476775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26" name="Picture Placeholder 96">
            <a:extLst>
              <a:ext uri="{FF2B5EF4-FFF2-40B4-BE49-F238E27FC236}">
                <a16:creationId xmlns:a16="http://schemas.microsoft.com/office/drawing/2014/main" id="{8B431FC5-942A-700D-B9F6-2BAE3BEF461D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7251762" y="4925612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27" name="Picture Placeholder 96">
            <a:extLst>
              <a:ext uri="{FF2B5EF4-FFF2-40B4-BE49-F238E27FC236}">
                <a16:creationId xmlns:a16="http://schemas.microsoft.com/office/drawing/2014/main" id="{4D3FAD3F-DEBF-C43D-5BF7-4E5D59923CFB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7251762" y="3775999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28" name="Picture Placeholder 96">
            <a:extLst>
              <a:ext uri="{FF2B5EF4-FFF2-40B4-BE49-F238E27FC236}">
                <a16:creationId xmlns:a16="http://schemas.microsoft.com/office/drawing/2014/main" id="{C225FECD-C790-2F9B-38CA-19C15F12EEED}"/>
              </a:ext>
            </a:extLst>
          </p:cNvPr>
          <p:cNvSpPr>
            <a:spLocks noGrp="1"/>
          </p:cNvSpPr>
          <p:nvPr>
            <p:ph type="pic" sz="quarter" idx="58" hasCustomPrompt="1"/>
          </p:nvPr>
        </p:nvSpPr>
        <p:spPr>
          <a:xfrm>
            <a:off x="7251762" y="2626387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29" name="Picture Placeholder 96">
            <a:extLst>
              <a:ext uri="{FF2B5EF4-FFF2-40B4-BE49-F238E27FC236}">
                <a16:creationId xmlns:a16="http://schemas.microsoft.com/office/drawing/2014/main" id="{C8B3D1F0-2062-4CAD-F1E7-C50126F3A54A}"/>
              </a:ext>
            </a:extLst>
          </p:cNvPr>
          <p:cNvSpPr>
            <a:spLocks noGrp="1"/>
          </p:cNvSpPr>
          <p:nvPr>
            <p:ph type="pic" sz="quarter" idx="59" hasCustomPrompt="1"/>
          </p:nvPr>
        </p:nvSpPr>
        <p:spPr>
          <a:xfrm>
            <a:off x="9208498" y="1476775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30" name="Picture Placeholder 96">
            <a:extLst>
              <a:ext uri="{FF2B5EF4-FFF2-40B4-BE49-F238E27FC236}">
                <a16:creationId xmlns:a16="http://schemas.microsoft.com/office/drawing/2014/main" id="{BC6F38EF-0E52-A99D-F73D-B4E3809D9306}"/>
              </a:ext>
            </a:extLst>
          </p:cNvPr>
          <p:cNvSpPr>
            <a:spLocks noGrp="1"/>
          </p:cNvSpPr>
          <p:nvPr>
            <p:ph type="pic" sz="quarter" idx="60" hasCustomPrompt="1"/>
          </p:nvPr>
        </p:nvSpPr>
        <p:spPr>
          <a:xfrm>
            <a:off x="9208498" y="4925612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31" name="Picture Placeholder 96">
            <a:extLst>
              <a:ext uri="{FF2B5EF4-FFF2-40B4-BE49-F238E27FC236}">
                <a16:creationId xmlns:a16="http://schemas.microsoft.com/office/drawing/2014/main" id="{D1D9F14E-62E1-2B2D-B049-0DB80AB36700}"/>
              </a:ext>
            </a:extLst>
          </p:cNvPr>
          <p:cNvSpPr>
            <a:spLocks noGrp="1"/>
          </p:cNvSpPr>
          <p:nvPr>
            <p:ph type="pic" sz="quarter" idx="61" hasCustomPrompt="1"/>
          </p:nvPr>
        </p:nvSpPr>
        <p:spPr>
          <a:xfrm>
            <a:off x="9208498" y="3775999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32" name="Picture Placeholder 96">
            <a:extLst>
              <a:ext uri="{FF2B5EF4-FFF2-40B4-BE49-F238E27FC236}">
                <a16:creationId xmlns:a16="http://schemas.microsoft.com/office/drawing/2014/main" id="{97E6EA92-372E-B978-E22B-3A93601DC895}"/>
              </a:ext>
            </a:extLst>
          </p:cNvPr>
          <p:cNvSpPr>
            <a:spLocks noGrp="1"/>
          </p:cNvSpPr>
          <p:nvPr>
            <p:ph type="pic" sz="quarter" idx="62" hasCustomPrompt="1"/>
          </p:nvPr>
        </p:nvSpPr>
        <p:spPr>
          <a:xfrm>
            <a:off x="9208498" y="2626387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</p:spTree>
    <p:extLst>
      <p:ext uri="{BB962C8B-B14F-4D97-AF65-F5344CB8AC3E}">
        <p14:creationId xmlns:p14="http://schemas.microsoft.com/office/powerpoint/2010/main" val="12035030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768" userDrawn="1">
          <p15:clr>
            <a:srgbClr val="FBAE40"/>
          </p15:clr>
        </p15:guide>
        <p15:guide id="4" pos="1912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570" userDrawn="1">
          <p15:clr>
            <a:srgbClr val="C35EA4"/>
          </p15:clr>
        </p15:guide>
        <p15:guide id="8" pos="5110" userDrawn="1">
          <p15:clr>
            <a:srgbClr val="C35EA4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ors and Use Cas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D071D34-5916-F54E-A8F3-1EC489B80C62}"/>
              </a:ext>
            </a:extLst>
          </p:cNvPr>
          <p:cNvSpPr/>
          <p:nvPr userDrawn="1"/>
        </p:nvSpPr>
        <p:spPr>
          <a:xfrm>
            <a:off x="1" y="0"/>
            <a:ext cx="3035300" cy="6858000"/>
          </a:xfrm>
          <a:prstGeom prst="rect">
            <a:avLst/>
          </a:prstGeom>
          <a:solidFill>
            <a:srgbClr val="0C09CA"/>
          </a:solidFill>
          <a:ln>
            <a:solidFill>
              <a:srgbClr val="0C09C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PL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86C0553A-D2CE-F546-B99B-7B510E2ADBB5}"/>
              </a:ext>
            </a:extLst>
          </p:cNvPr>
          <p:cNvCxnSpPr>
            <a:cxnSpLocks/>
          </p:cNvCxnSpPr>
          <p:nvPr userDrawn="1"/>
        </p:nvCxnSpPr>
        <p:spPr>
          <a:xfrm>
            <a:off x="9487603" y="652594"/>
            <a:ext cx="0" cy="5632891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Image" descr="Image">
            <a:extLst>
              <a:ext uri="{FF2B5EF4-FFF2-40B4-BE49-F238E27FC236}">
                <a16:creationId xmlns:a16="http://schemas.microsoft.com/office/drawing/2014/main" id="{7C3EBE36-B7E5-623E-EFBB-20D9326B16C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© Fathom 2021, All Rights Reserved">
            <a:extLst>
              <a:ext uri="{FF2B5EF4-FFF2-40B4-BE49-F238E27FC236}">
                <a16:creationId xmlns:a16="http://schemas.microsoft.com/office/drawing/2014/main" id="{A5361004-F58D-73C9-E87D-3901C83266E6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3" name="Text Placeholder 23">
            <a:extLst>
              <a:ext uri="{FF2B5EF4-FFF2-40B4-BE49-F238E27FC236}">
                <a16:creationId xmlns:a16="http://schemas.microsoft.com/office/drawing/2014/main" id="{8AAC7C83-9E4E-C46D-990A-ED1391A6115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07140" y="337686"/>
            <a:ext cx="2458800" cy="946828"/>
          </a:xfrm>
          <a:prstGeom prst="rect">
            <a:avLst/>
          </a:prstGeom>
        </p:spPr>
        <p:txBody>
          <a:bodyPr lIns="0" tIns="46800" rIns="90000" bIns="46800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Click to add title</a:t>
            </a:r>
            <a:endParaRPr lang="en-PL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684B75-4883-A256-D4C5-9F46864060CA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3A71EA62-161A-F07E-707C-71A0AA621804}"/>
              </a:ext>
            </a:extLst>
          </p:cNvPr>
          <p:cNvCxnSpPr>
            <a:cxnSpLocks/>
          </p:cNvCxnSpPr>
          <p:nvPr userDrawn="1"/>
        </p:nvCxnSpPr>
        <p:spPr>
          <a:xfrm>
            <a:off x="7438669" y="652594"/>
            <a:ext cx="0" cy="5632891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EDC4307-4A68-22A5-D56F-7E1FADABA849}"/>
              </a:ext>
            </a:extLst>
          </p:cNvPr>
          <p:cNvCxnSpPr>
            <a:cxnSpLocks/>
          </p:cNvCxnSpPr>
          <p:nvPr userDrawn="1"/>
        </p:nvCxnSpPr>
        <p:spPr>
          <a:xfrm>
            <a:off x="5389735" y="652594"/>
            <a:ext cx="0" cy="5632891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CDFBC6-9302-3C73-4705-916DFF9FF296}"/>
              </a:ext>
            </a:extLst>
          </p:cNvPr>
          <p:cNvCxnSpPr>
            <a:cxnSpLocks/>
          </p:cNvCxnSpPr>
          <p:nvPr userDrawn="1"/>
        </p:nvCxnSpPr>
        <p:spPr>
          <a:xfrm flipH="1">
            <a:off x="3340800" y="1109133"/>
            <a:ext cx="8195733" cy="0"/>
          </a:xfrm>
          <a:prstGeom prst="line">
            <a:avLst/>
          </a:prstGeom>
          <a:ln w="95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390409F1-D265-47B3-1706-06B62F686C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481538" y="685632"/>
            <a:ext cx="1767458" cy="313266"/>
          </a:xfrm>
        </p:spPr>
        <p:txBody>
          <a:bodyPr tIns="90000" rIns="90000" bIns="46800">
            <a:normAutofit/>
          </a:bodyPr>
          <a:lstStyle>
            <a:lvl1pPr algn="ctr">
              <a:spcBef>
                <a:spcPts val="800"/>
              </a:spcBef>
              <a:defRPr sz="1600">
                <a:solidFill>
                  <a:srgbClr val="000000"/>
                </a:solidFill>
              </a:defRPr>
            </a:lvl1pPr>
            <a:lvl2pPr marL="311150" indent="-301625">
              <a:spcBef>
                <a:spcPts val="800"/>
              </a:spcBef>
              <a:tabLst/>
              <a:defRPr sz="1600">
                <a:solidFill>
                  <a:srgbClr val="000000"/>
                </a:solidFill>
              </a:defRPr>
            </a:lvl2pPr>
            <a:lvl3pPr marL="538163" indent="-227013">
              <a:buClr>
                <a:srgbClr val="FFFFFF"/>
              </a:buClr>
              <a:tabLst/>
              <a:defRPr sz="1600">
                <a:solidFill>
                  <a:srgbClr val="000000"/>
                </a:solidFill>
              </a:defRPr>
            </a:lvl3pPr>
            <a:lvl4pPr marL="755650" indent="-217488">
              <a:buClr>
                <a:schemeClr val="bg1"/>
              </a:buClr>
              <a:tabLst/>
              <a:defRPr sz="1600">
                <a:solidFill>
                  <a:srgbClr val="000000"/>
                </a:solidFill>
              </a:defRPr>
            </a:lvl4pPr>
            <a:lvl5pPr marL="1025525" indent="-219075">
              <a:buClr>
                <a:srgbClr val="FFFFFF"/>
              </a:buClr>
              <a:tabLst/>
              <a:defRPr sz="16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dirty="0"/>
              <a:t>Click to add sector</a:t>
            </a:r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45FA5439-DDBA-042F-C810-47C52F77A83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30472" y="685632"/>
            <a:ext cx="1767458" cy="313266"/>
          </a:xfrm>
        </p:spPr>
        <p:txBody>
          <a:bodyPr tIns="90000" rIns="90000" bIns="46800">
            <a:normAutofit/>
          </a:bodyPr>
          <a:lstStyle>
            <a:lvl1pPr algn="ctr">
              <a:spcBef>
                <a:spcPts val="800"/>
              </a:spcBef>
              <a:defRPr sz="1600">
                <a:solidFill>
                  <a:srgbClr val="000000"/>
                </a:solidFill>
              </a:defRPr>
            </a:lvl1pPr>
            <a:lvl2pPr marL="311150" indent="-301625">
              <a:spcBef>
                <a:spcPts val="800"/>
              </a:spcBef>
              <a:tabLst/>
              <a:defRPr sz="1600">
                <a:solidFill>
                  <a:srgbClr val="000000"/>
                </a:solidFill>
              </a:defRPr>
            </a:lvl2pPr>
            <a:lvl3pPr marL="538163" indent="-227013">
              <a:buClr>
                <a:srgbClr val="FFFFFF"/>
              </a:buClr>
              <a:tabLst/>
              <a:defRPr sz="1600">
                <a:solidFill>
                  <a:srgbClr val="000000"/>
                </a:solidFill>
              </a:defRPr>
            </a:lvl3pPr>
            <a:lvl4pPr marL="755650" indent="-217488">
              <a:buClr>
                <a:schemeClr val="bg1"/>
              </a:buClr>
              <a:tabLst/>
              <a:defRPr sz="1600">
                <a:solidFill>
                  <a:srgbClr val="000000"/>
                </a:solidFill>
              </a:defRPr>
            </a:lvl4pPr>
            <a:lvl5pPr marL="1025525" indent="-219075">
              <a:buClr>
                <a:srgbClr val="FFFFFF"/>
              </a:buClr>
              <a:tabLst/>
              <a:defRPr sz="16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dirty="0"/>
              <a:t>Click to add sector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64741684-6D5C-497E-65C3-9A845A6C68C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7579406" y="685632"/>
            <a:ext cx="1767458" cy="313266"/>
          </a:xfrm>
        </p:spPr>
        <p:txBody>
          <a:bodyPr tIns="90000" rIns="90000" bIns="46800">
            <a:normAutofit/>
          </a:bodyPr>
          <a:lstStyle>
            <a:lvl1pPr algn="ctr">
              <a:spcBef>
                <a:spcPts val="800"/>
              </a:spcBef>
              <a:defRPr sz="1600">
                <a:solidFill>
                  <a:srgbClr val="000000"/>
                </a:solidFill>
              </a:defRPr>
            </a:lvl1pPr>
            <a:lvl2pPr marL="311150" indent="-301625">
              <a:spcBef>
                <a:spcPts val="800"/>
              </a:spcBef>
              <a:tabLst/>
              <a:defRPr sz="1600">
                <a:solidFill>
                  <a:srgbClr val="000000"/>
                </a:solidFill>
              </a:defRPr>
            </a:lvl2pPr>
            <a:lvl3pPr marL="538163" indent="-227013">
              <a:buClr>
                <a:srgbClr val="FFFFFF"/>
              </a:buClr>
              <a:tabLst/>
              <a:defRPr sz="1600">
                <a:solidFill>
                  <a:srgbClr val="000000"/>
                </a:solidFill>
              </a:defRPr>
            </a:lvl3pPr>
            <a:lvl4pPr marL="755650" indent="-217488">
              <a:buClr>
                <a:schemeClr val="bg1"/>
              </a:buClr>
              <a:tabLst/>
              <a:defRPr sz="1600">
                <a:solidFill>
                  <a:srgbClr val="000000"/>
                </a:solidFill>
              </a:defRPr>
            </a:lvl4pPr>
            <a:lvl5pPr marL="1025525" indent="-219075">
              <a:buClr>
                <a:srgbClr val="FFFFFF"/>
              </a:buClr>
              <a:tabLst/>
              <a:defRPr sz="16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dirty="0"/>
              <a:t>Click to add sector</a:t>
            </a:r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D8B6AAD5-5BD7-4196-83AC-C0B9D73B0B1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628340" y="685632"/>
            <a:ext cx="1767458" cy="313266"/>
          </a:xfrm>
        </p:spPr>
        <p:txBody>
          <a:bodyPr tIns="90000" rIns="90000" bIns="46800">
            <a:normAutofit/>
          </a:bodyPr>
          <a:lstStyle>
            <a:lvl1pPr algn="ctr">
              <a:spcBef>
                <a:spcPts val="800"/>
              </a:spcBef>
              <a:defRPr sz="1600">
                <a:solidFill>
                  <a:srgbClr val="000000"/>
                </a:solidFill>
              </a:defRPr>
            </a:lvl1pPr>
            <a:lvl2pPr marL="311150" indent="-301625">
              <a:spcBef>
                <a:spcPts val="800"/>
              </a:spcBef>
              <a:tabLst/>
              <a:defRPr sz="1600">
                <a:solidFill>
                  <a:srgbClr val="000000"/>
                </a:solidFill>
              </a:defRPr>
            </a:lvl2pPr>
            <a:lvl3pPr marL="538163" indent="-227013">
              <a:buClr>
                <a:srgbClr val="FFFFFF"/>
              </a:buClr>
              <a:tabLst/>
              <a:defRPr sz="1600">
                <a:solidFill>
                  <a:srgbClr val="000000"/>
                </a:solidFill>
              </a:defRPr>
            </a:lvl3pPr>
            <a:lvl4pPr marL="755650" indent="-217488">
              <a:buClr>
                <a:schemeClr val="bg1"/>
              </a:buClr>
              <a:tabLst/>
              <a:defRPr sz="1600">
                <a:solidFill>
                  <a:srgbClr val="000000"/>
                </a:solidFill>
              </a:defRPr>
            </a:lvl4pPr>
            <a:lvl5pPr marL="1025525" indent="-219075">
              <a:buClr>
                <a:srgbClr val="FFFFFF"/>
              </a:buClr>
              <a:tabLst/>
              <a:defRPr sz="1600">
                <a:solidFill>
                  <a:srgbClr val="000000"/>
                </a:solidFill>
              </a:defRPr>
            </a:lvl5pPr>
          </a:lstStyle>
          <a:p>
            <a:pPr lvl="0"/>
            <a:r>
              <a:rPr lang="en-GB" dirty="0"/>
              <a:t>Click to add sector</a:t>
            </a:r>
          </a:p>
        </p:txBody>
      </p:sp>
      <p:sp>
        <p:nvSpPr>
          <p:cNvPr id="29" name="Picture Placeholder 96">
            <a:extLst>
              <a:ext uri="{FF2B5EF4-FFF2-40B4-BE49-F238E27FC236}">
                <a16:creationId xmlns:a16="http://schemas.microsoft.com/office/drawing/2014/main" id="{EC958C5E-14DB-B598-593E-6444A6DB25AE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555643" y="12845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34" name="Picture Placeholder 96">
            <a:extLst>
              <a:ext uri="{FF2B5EF4-FFF2-40B4-BE49-F238E27FC236}">
                <a16:creationId xmlns:a16="http://schemas.microsoft.com/office/drawing/2014/main" id="{F96A6D30-595E-F4AB-1F86-10A09EB2F53E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5604577" y="12845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39" name="Picture Placeholder 96">
            <a:extLst>
              <a:ext uri="{FF2B5EF4-FFF2-40B4-BE49-F238E27FC236}">
                <a16:creationId xmlns:a16="http://schemas.microsoft.com/office/drawing/2014/main" id="{510C70E6-7E8C-EABF-BB69-58D69287D79F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9702445" y="12845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44" name="Picture Placeholder 96">
            <a:extLst>
              <a:ext uri="{FF2B5EF4-FFF2-40B4-BE49-F238E27FC236}">
                <a16:creationId xmlns:a16="http://schemas.microsoft.com/office/drawing/2014/main" id="{0C4E1392-E8EC-F9B9-F398-87A10817594F}"/>
              </a:ext>
            </a:extLst>
          </p:cNvPr>
          <p:cNvSpPr>
            <a:spLocks noGrp="1"/>
          </p:cNvSpPr>
          <p:nvPr>
            <p:ph type="pic" sz="quarter" idx="62" hasCustomPrompt="1"/>
          </p:nvPr>
        </p:nvSpPr>
        <p:spPr>
          <a:xfrm>
            <a:off x="7653511" y="12845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51" name="Picture Placeholder 96">
            <a:extLst>
              <a:ext uri="{FF2B5EF4-FFF2-40B4-BE49-F238E27FC236}">
                <a16:creationId xmlns:a16="http://schemas.microsoft.com/office/drawing/2014/main" id="{D36B0464-BC54-9A44-B4E5-5C986C897393}"/>
              </a:ext>
            </a:extLst>
          </p:cNvPr>
          <p:cNvSpPr>
            <a:spLocks noGrp="1"/>
          </p:cNvSpPr>
          <p:nvPr>
            <p:ph type="pic" sz="quarter" idx="63" hasCustomPrompt="1"/>
          </p:nvPr>
        </p:nvSpPr>
        <p:spPr>
          <a:xfrm>
            <a:off x="3555643" y="228146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52" name="Picture Placeholder 96">
            <a:extLst>
              <a:ext uri="{FF2B5EF4-FFF2-40B4-BE49-F238E27FC236}">
                <a16:creationId xmlns:a16="http://schemas.microsoft.com/office/drawing/2014/main" id="{6243599A-A4C0-8F3F-1AD2-9400F9E7223C}"/>
              </a:ext>
            </a:extLst>
          </p:cNvPr>
          <p:cNvSpPr>
            <a:spLocks noGrp="1"/>
          </p:cNvSpPr>
          <p:nvPr>
            <p:ph type="pic" sz="quarter" idx="64" hasCustomPrompt="1"/>
          </p:nvPr>
        </p:nvSpPr>
        <p:spPr>
          <a:xfrm>
            <a:off x="5604577" y="228146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53" name="Picture Placeholder 96">
            <a:extLst>
              <a:ext uri="{FF2B5EF4-FFF2-40B4-BE49-F238E27FC236}">
                <a16:creationId xmlns:a16="http://schemas.microsoft.com/office/drawing/2014/main" id="{7B9D563E-2E05-0CCB-0D08-246192828082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9702445" y="228146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54" name="Picture Placeholder 96">
            <a:extLst>
              <a:ext uri="{FF2B5EF4-FFF2-40B4-BE49-F238E27FC236}">
                <a16:creationId xmlns:a16="http://schemas.microsoft.com/office/drawing/2014/main" id="{94711715-235B-1546-6FF3-D770E33C129E}"/>
              </a:ext>
            </a:extLst>
          </p:cNvPr>
          <p:cNvSpPr>
            <a:spLocks noGrp="1"/>
          </p:cNvSpPr>
          <p:nvPr>
            <p:ph type="pic" sz="quarter" idx="66" hasCustomPrompt="1"/>
          </p:nvPr>
        </p:nvSpPr>
        <p:spPr>
          <a:xfrm>
            <a:off x="7653511" y="228146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55" name="Picture Placeholder 96">
            <a:extLst>
              <a:ext uri="{FF2B5EF4-FFF2-40B4-BE49-F238E27FC236}">
                <a16:creationId xmlns:a16="http://schemas.microsoft.com/office/drawing/2014/main" id="{417BC9B0-151A-013A-B82A-A3359DA9A888}"/>
              </a:ext>
            </a:extLst>
          </p:cNvPr>
          <p:cNvSpPr>
            <a:spLocks noGrp="1"/>
          </p:cNvSpPr>
          <p:nvPr>
            <p:ph type="pic" sz="quarter" idx="67" hasCustomPrompt="1"/>
          </p:nvPr>
        </p:nvSpPr>
        <p:spPr>
          <a:xfrm>
            <a:off x="3555643" y="32784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56" name="Picture Placeholder 96">
            <a:extLst>
              <a:ext uri="{FF2B5EF4-FFF2-40B4-BE49-F238E27FC236}">
                <a16:creationId xmlns:a16="http://schemas.microsoft.com/office/drawing/2014/main" id="{BA60B90F-8F9F-FAD7-AB00-7630708FDA22}"/>
              </a:ext>
            </a:extLst>
          </p:cNvPr>
          <p:cNvSpPr>
            <a:spLocks noGrp="1"/>
          </p:cNvSpPr>
          <p:nvPr>
            <p:ph type="pic" sz="quarter" idx="68" hasCustomPrompt="1"/>
          </p:nvPr>
        </p:nvSpPr>
        <p:spPr>
          <a:xfrm>
            <a:off x="5604577" y="32784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57" name="Picture Placeholder 96">
            <a:extLst>
              <a:ext uri="{FF2B5EF4-FFF2-40B4-BE49-F238E27FC236}">
                <a16:creationId xmlns:a16="http://schemas.microsoft.com/office/drawing/2014/main" id="{59A8A0CE-87A8-885F-E4BC-D0317D979DA7}"/>
              </a:ext>
            </a:extLst>
          </p:cNvPr>
          <p:cNvSpPr>
            <a:spLocks noGrp="1"/>
          </p:cNvSpPr>
          <p:nvPr>
            <p:ph type="pic" sz="quarter" idx="69" hasCustomPrompt="1"/>
          </p:nvPr>
        </p:nvSpPr>
        <p:spPr>
          <a:xfrm>
            <a:off x="9702445" y="32784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58" name="Picture Placeholder 96">
            <a:extLst>
              <a:ext uri="{FF2B5EF4-FFF2-40B4-BE49-F238E27FC236}">
                <a16:creationId xmlns:a16="http://schemas.microsoft.com/office/drawing/2014/main" id="{98763AFC-94DA-A1C5-E94F-05D2F8FDED84}"/>
              </a:ext>
            </a:extLst>
          </p:cNvPr>
          <p:cNvSpPr>
            <a:spLocks noGrp="1"/>
          </p:cNvSpPr>
          <p:nvPr>
            <p:ph type="pic" sz="quarter" idx="70" hasCustomPrompt="1"/>
          </p:nvPr>
        </p:nvSpPr>
        <p:spPr>
          <a:xfrm>
            <a:off x="7653511" y="32784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59" name="Picture Placeholder 96">
            <a:extLst>
              <a:ext uri="{FF2B5EF4-FFF2-40B4-BE49-F238E27FC236}">
                <a16:creationId xmlns:a16="http://schemas.microsoft.com/office/drawing/2014/main" id="{9627D93A-BC07-60D3-14A9-0F889968CE3B}"/>
              </a:ext>
            </a:extLst>
          </p:cNvPr>
          <p:cNvSpPr>
            <a:spLocks noGrp="1"/>
          </p:cNvSpPr>
          <p:nvPr>
            <p:ph type="pic" sz="quarter" idx="71" hasCustomPrompt="1"/>
          </p:nvPr>
        </p:nvSpPr>
        <p:spPr>
          <a:xfrm>
            <a:off x="3555643" y="427536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60" name="Picture Placeholder 96">
            <a:extLst>
              <a:ext uri="{FF2B5EF4-FFF2-40B4-BE49-F238E27FC236}">
                <a16:creationId xmlns:a16="http://schemas.microsoft.com/office/drawing/2014/main" id="{5A932A8A-A94D-3F03-451F-117F4C3C4939}"/>
              </a:ext>
            </a:extLst>
          </p:cNvPr>
          <p:cNvSpPr>
            <a:spLocks noGrp="1"/>
          </p:cNvSpPr>
          <p:nvPr>
            <p:ph type="pic" sz="quarter" idx="72" hasCustomPrompt="1"/>
          </p:nvPr>
        </p:nvSpPr>
        <p:spPr>
          <a:xfrm>
            <a:off x="5604577" y="427536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61" name="Picture Placeholder 96">
            <a:extLst>
              <a:ext uri="{FF2B5EF4-FFF2-40B4-BE49-F238E27FC236}">
                <a16:creationId xmlns:a16="http://schemas.microsoft.com/office/drawing/2014/main" id="{A2243C3F-85A7-20B7-C159-6152DEE92516}"/>
              </a:ext>
            </a:extLst>
          </p:cNvPr>
          <p:cNvSpPr>
            <a:spLocks noGrp="1"/>
          </p:cNvSpPr>
          <p:nvPr>
            <p:ph type="pic" sz="quarter" idx="73" hasCustomPrompt="1"/>
          </p:nvPr>
        </p:nvSpPr>
        <p:spPr>
          <a:xfrm>
            <a:off x="9702445" y="427536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62" name="Picture Placeholder 96">
            <a:extLst>
              <a:ext uri="{FF2B5EF4-FFF2-40B4-BE49-F238E27FC236}">
                <a16:creationId xmlns:a16="http://schemas.microsoft.com/office/drawing/2014/main" id="{5C6DE997-5D50-8E07-61EC-B5F0D97FC72C}"/>
              </a:ext>
            </a:extLst>
          </p:cNvPr>
          <p:cNvSpPr>
            <a:spLocks noGrp="1"/>
          </p:cNvSpPr>
          <p:nvPr>
            <p:ph type="pic" sz="quarter" idx="74" hasCustomPrompt="1"/>
          </p:nvPr>
        </p:nvSpPr>
        <p:spPr>
          <a:xfrm>
            <a:off x="7653511" y="427536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63" name="Picture Placeholder 96">
            <a:extLst>
              <a:ext uri="{FF2B5EF4-FFF2-40B4-BE49-F238E27FC236}">
                <a16:creationId xmlns:a16="http://schemas.microsoft.com/office/drawing/2014/main" id="{0DA08464-F77E-1E54-7334-B64CF820A916}"/>
              </a:ext>
            </a:extLst>
          </p:cNvPr>
          <p:cNvSpPr>
            <a:spLocks noGrp="1"/>
          </p:cNvSpPr>
          <p:nvPr>
            <p:ph type="pic" sz="quarter" idx="75" hasCustomPrompt="1"/>
          </p:nvPr>
        </p:nvSpPr>
        <p:spPr>
          <a:xfrm>
            <a:off x="3555643" y="52723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64" name="Picture Placeholder 96">
            <a:extLst>
              <a:ext uri="{FF2B5EF4-FFF2-40B4-BE49-F238E27FC236}">
                <a16:creationId xmlns:a16="http://schemas.microsoft.com/office/drawing/2014/main" id="{A312CD38-2831-9C25-4DDC-B4D5EC988701}"/>
              </a:ext>
            </a:extLst>
          </p:cNvPr>
          <p:cNvSpPr>
            <a:spLocks noGrp="1"/>
          </p:cNvSpPr>
          <p:nvPr>
            <p:ph type="pic" sz="quarter" idx="76" hasCustomPrompt="1"/>
          </p:nvPr>
        </p:nvSpPr>
        <p:spPr>
          <a:xfrm>
            <a:off x="5604577" y="52723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65" name="Picture Placeholder 96">
            <a:extLst>
              <a:ext uri="{FF2B5EF4-FFF2-40B4-BE49-F238E27FC236}">
                <a16:creationId xmlns:a16="http://schemas.microsoft.com/office/drawing/2014/main" id="{E74AA62A-ECEA-3780-1BE7-D94756AEECE7}"/>
              </a:ext>
            </a:extLst>
          </p:cNvPr>
          <p:cNvSpPr>
            <a:spLocks noGrp="1"/>
          </p:cNvSpPr>
          <p:nvPr>
            <p:ph type="pic" sz="quarter" idx="77" hasCustomPrompt="1"/>
          </p:nvPr>
        </p:nvSpPr>
        <p:spPr>
          <a:xfrm>
            <a:off x="9702445" y="52723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66" name="Picture Placeholder 96">
            <a:extLst>
              <a:ext uri="{FF2B5EF4-FFF2-40B4-BE49-F238E27FC236}">
                <a16:creationId xmlns:a16="http://schemas.microsoft.com/office/drawing/2014/main" id="{D4E0D4CF-5DAB-C5BE-2EE1-314C65D2243B}"/>
              </a:ext>
            </a:extLst>
          </p:cNvPr>
          <p:cNvSpPr>
            <a:spLocks noGrp="1"/>
          </p:cNvSpPr>
          <p:nvPr>
            <p:ph type="pic" sz="quarter" idx="78" hasCustomPrompt="1"/>
          </p:nvPr>
        </p:nvSpPr>
        <p:spPr>
          <a:xfrm>
            <a:off x="7653511" y="5272314"/>
            <a:ext cx="1619250" cy="911225"/>
          </a:xfrm>
        </p:spPr>
        <p:txBody>
          <a:bodyPr lIns="0" tIns="180000" rIns="0" bIns="0">
            <a:normAutofit/>
          </a:bodyPr>
          <a:lstStyle>
            <a:lvl1pPr algn="ctr">
              <a:defRPr sz="1400"/>
            </a:lvl1pPr>
          </a:lstStyle>
          <a:p>
            <a:r>
              <a:rPr lang="en-GB" dirty="0"/>
              <a:t>Click icon to add client logo</a:t>
            </a:r>
            <a:endParaRPr lang="en-PL" dirty="0"/>
          </a:p>
        </p:txBody>
      </p:sp>
      <p:sp>
        <p:nvSpPr>
          <p:cNvPr id="4" name="Text Placeholder 4">
            <a:extLst>
              <a:ext uri="{FF2B5EF4-FFF2-40B4-BE49-F238E27FC236}">
                <a16:creationId xmlns:a16="http://schemas.microsoft.com/office/drawing/2014/main" id="{954C92BE-563A-FAF8-6A23-46B467E7302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07140" y="1447800"/>
            <a:ext cx="2458799" cy="4530723"/>
          </a:xfrm>
        </p:spPr>
        <p:txBody>
          <a:bodyPr tIns="90000" rIns="90000" bIns="46800">
            <a:normAutofit/>
          </a:bodyPr>
          <a:lstStyle>
            <a:lvl1pPr>
              <a:lnSpc>
                <a:spcPct val="100000"/>
              </a:lnSpc>
              <a:spcBef>
                <a:spcPts val="800"/>
              </a:spcBef>
              <a:defRPr sz="1600">
                <a:solidFill>
                  <a:srgbClr val="FFFFFF"/>
                </a:solidFill>
              </a:defRPr>
            </a:lvl1pPr>
            <a:lvl2pPr marL="311150" indent="-301625">
              <a:lnSpc>
                <a:spcPct val="100000"/>
              </a:lnSpc>
              <a:spcBef>
                <a:spcPts val="800"/>
              </a:spcBef>
              <a:tabLst/>
              <a:defRPr sz="1600">
                <a:solidFill>
                  <a:schemeClr val="bg1"/>
                </a:solidFill>
              </a:defRPr>
            </a:lvl2pPr>
            <a:lvl3pPr marL="488950" indent="-177800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3pPr>
            <a:lvl4pPr marL="669925" indent="-180975">
              <a:lnSpc>
                <a:spcPct val="100000"/>
              </a:lnSpc>
              <a:buClr>
                <a:schemeClr val="bg1"/>
              </a:buClr>
              <a:tabLst/>
              <a:defRPr sz="1600">
                <a:solidFill>
                  <a:srgbClr val="FFFFFF"/>
                </a:solidFill>
              </a:defRPr>
            </a:lvl4pPr>
            <a:lvl5pPr marL="846138" indent="-176213">
              <a:lnSpc>
                <a:spcPct val="100000"/>
              </a:lnSpc>
              <a:buClr>
                <a:srgbClr val="FFFFFF"/>
              </a:buClr>
              <a:tabLst/>
              <a:defRPr sz="1600"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707339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768" userDrawn="1">
          <p15:clr>
            <a:srgbClr val="FBAE40"/>
          </p15:clr>
        </p15:guide>
        <p15:guide id="4" pos="1912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570" userDrawn="1">
          <p15:clr>
            <a:srgbClr val="C35EA4"/>
          </p15:clr>
        </p15:guide>
        <p15:guide id="8" pos="5110" userDrawn="1">
          <p15:clr>
            <a:srgbClr val="C35EA4"/>
          </p15:clr>
        </p15:guide>
        <p15:guide id="9" pos="7265" userDrawn="1">
          <p15:clr>
            <a:srgbClr val="FBAE40"/>
          </p15:clr>
        </p15:guide>
        <p15:guide id="10" pos="2094" userDrawn="1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tp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2" name="Łącznik prosty 61">
            <a:extLst>
              <a:ext uri="{FF2B5EF4-FFF2-40B4-BE49-F238E27FC236}">
                <a16:creationId xmlns:a16="http://schemas.microsoft.com/office/drawing/2014/main" id="{00E06097-5598-2D76-2C04-AECB8560260F}"/>
              </a:ext>
            </a:extLst>
          </p:cNvPr>
          <p:cNvCxnSpPr/>
          <p:nvPr userDrawn="1"/>
        </p:nvCxnSpPr>
        <p:spPr>
          <a:xfrm>
            <a:off x="2948718" y="2265466"/>
            <a:ext cx="0" cy="2327067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Łącznik prosty 62">
            <a:extLst>
              <a:ext uri="{FF2B5EF4-FFF2-40B4-BE49-F238E27FC236}">
                <a16:creationId xmlns:a16="http://schemas.microsoft.com/office/drawing/2014/main" id="{757D242C-958E-EC31-3258-D1179110652D}"/>
              </a:ext>
            </a:extLst>
          </p:cNvPr>
          <p:cNvCxnSpPr/>
          <p:nvPr userDrawn="1"/>
        </p:nvCxnSpPr>
        <p:spPr>
          <a:xfrm>
            <a:off x="5778545" y="2265466"/>
            <a:ext cx="0" cy="2327067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Łącznik prosty 63">
            <a:extLst>
              <a:ext uri="{FF2B5EF4-FFF2-40B4-BE49-F238E27FC236}">
                <a16:creationId xmlns:a16="http://schemas.microsoft.com/office/drawing/2014/main" id="{E45F43E6-BC8C-49F6-0B52-ECA423603E81}"/>
              </a:ext>
            </a:extLst>
          </p:cNvPr>
          <p:cNvCxnSpPr/>
          <p:nvPr userDrawn="1"/>
        </p:nvCxnSpPr>
        <p:spPr>
          <a:xfrm>
            <a:off x="8631375" y="2265466"/>
            <a:ext cx="0" cy="2327067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 Placeholder 23">
            <a:extLst>
              <a:ext uri="{FF2B5EF4-FFF2-40B4-BE49-F238E27FC236}">
                <a16:creationId xmlns:a16="http://schemas.microsoft.com/office/drawing/2014/main" id="{08EC3D00-AB6E-2335-F070-A6DCEA8F21B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7929" y="337686"/>
            <a:ext cx="10329862" cy="7826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pl-PL" dirty="0" err="1"/>
              <a:t>Click</a:t>
            </a:r>
            <a:r>
              <a:rPr lang="pl-PL" dirty="0"/>
              <a:t> </a:t>
            </a:r>
            <a:r>
              <a:rPr lang="pl-PL" dirty="0" err="1"/>
              <a:t>here</a:t>
            </a:r>
            <a:r>
              <a:rPr lang="pl-PL" dirty="0"/>
              <a:t> to </a:t>
            </a:r>
            <a:r>
              <a:rPr lang="pl-PL" dirty="0" err="1"/>
              <a:t>enter</a:t>
            </a:r>
            <a:r>
              <a:rPr lang="pl-PL" dirty="0"/>
              <a:t> </a:t>
            </a:r>
            <a:r>
              <a:rPr lang="pl-PL" dirty="0" err="1"/>
              <a:t>title</a:t>
            </a:r>
            <a:endParaRPr lang="en-PL" dirty="0"/>
          </a:p>
        </p:txBody>
      </p:sp>
      <p:sp>
        <p:nvSpPr>
          <p:cNvPr id="9" name="Text Placeholder 39">
            <a:extLst>
              <a:ext uri="{FF2B5EF4-FFF2-40B4-BE49-F238E27FC236}">
                <a16:creationId xmlns:a16="http://schemas.microsoft.com/office/drawing/2014/main" id="{2C54A894-9765-C6B6-A029-F45DFE413A8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97929" y="3430800"/>
            <a:ext cx="2271600" cy="1159200"/>
          </a:xfrm>
        </p:spPr>
        <p:txBody>
          <a:bodyPr tIns="90000" anchor="t" anchorCtr="0">
            <a:normAutofit/>
          </a:bodyPr>
          <a:lstStyle>
            <a:lvl1pPr algn="ctr">
              <a:lnSpc>
                <a:spcPct val="100000"/>
              </a:lnSpc>
              <a:defRPr sz="1800"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50CF6B75-23B6-596D-6336-6BBE8B2330FD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98463" y="2268000"/>
            <a:ext cx="2273300" cy="1159200"/>
          </a:xfrm>
        </p:spPr>
        <p:txBody>
          <a:bodyPr tIns="90000" anchor="t" anchorCtr="0">
            <a:normAutofit/>
          </a:bodyPr>
          <a:lstStyle>
            <a:lvl1pPr algn="ctr">
              <a:defRPr sz="6600">
                <a:solidFill>
                  <a:srgbClr val="0C09CA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13" name="Text Placeholder 39">
            <a:extLst>
              <a:ext uri="{FF2B5EF4-FFF2-40B4-BE49-F238E27FC236}">
                <a16:creationId xmlns:a16="http://schemas.microsoft.com/office/drawing/2014/main" id="{33137D81-CBD3-1E8E-6C4C-61436680997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232800" y="3430800"/>
            <a:ext cx="2271600" cy="1159200"/>
          </a:xfrm>
        </p:spPr>
        <p:txBody>
          <a:bodyPr tIns="90000" anchor="t" anchorCtr="0">
            <a:normAutofit/>
          </a:bodyPr>
          <a:lstStyle>
            <a:lvl1pPr algn="ctr">
              <a:lnSpc>
                <a:spcPct val="100000"/>
              </a:lnSpc>
              <a:defRPr sz="1800"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4" name="Text Placeholder 7">
            <a:extLst>
              <a:ext uri="{FF2B5EF4-FFF2-40B4-BE49-F238E27FC236}">
                <a16:creationId xmlns:a16="http://schemas.microsoft.com/office/drawing/2014/main" id="{335DC7AB-0691-C9F7-16EB-64716918F51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232800" y="2268000"/>
            <a:ext cx="2273300" cy="1159200"/>
          </a:xfrm>
        </p:spPr>
        <p:txBody>
          <a:bodyPr tIns="90000" anchor="t" anchorCtr="0">
            <a:normAutofit/>
          </a:bodyPr>
          <a:lstStyle>
            <a:lvl1pPr algn="ctr">
              <a:defRPr sz="6600">
                <a:solidFill>
                  <a:srgbClr val="0C09CA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15" name="Text Placeholder 39">
            <a:extLst>
              <a:ext uri="{FF2B5EF4-FFF2-40B4-BE49-F238E27FC236}">
                <a16:creationId xmlns:a16="http://schemas.microsoft.com/office/drawing/2014/main" id="{CE303327-5381-87EE-BCAE-F89AE20CC1F0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6066000" y="3430800"/>
            <a:ext cx="2271600" cy="1159200"/>
          </a:xfrm>
        </p:spPr>
        <p:txBody>
          <a:bodyPr tIns="90000" anchor="t" anchorCtr="0">
            <a:normAutofit/>
          </a:bodyPr>
          <a:lstStyle>
            <a:lvl1pPr algn="ctr">
              <a:lnSpc>
                <a:spcPct val="100000"/>
              </a:lnSpc>
              <a:defRPr sz="1800"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16" name="Text Placeholder 7">
            <a:extLst>
              <a:ext uri="{FF2B5EF4-FFF2-40B4-BE49-F238E27FC236}">
                <a16:creationId xmlns:a16="http://schemas.microsoft.com/office/drawing/2014/main" id="{4BE3804C-A5E0-13F8-03C7-0426E1EADF16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066000" y="2268000"/>
            <a:ext cx="2273300" cy="1159200"/>
          </a:xfrm>
        </p:spPr>
        <p:txBody>
          <a:bodyPr tIns="90000" anchor="t" anchorCtr="0">
            <a:normAutofit/>
          </a:bodyPr>
          <a:lstStyle>
            <a:lvl1pPr algn="ctr">
              <a:defRPr sz="6600">
                <a:solidFill>
                  <a:srgbClr val="0C09CA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17" name="Text Placeholder 39">
            <a:extLst>
              <a:ext uri="{FF2B5EF4-FFF2-40B4-BE49-F238E27FC236}">
                <a16:creationId xmlns:a16="http://schemas.microsoft.com/office/drawing/2014/main" id="{15A59267-1D8B-CD56-500A-1C4201E0F689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8953200" y="3430800"/>
            <a:ext cx="2271600" cy="1159200"/>
          </a:xfrm>
        </p:spPr>
        <p:txBody>
          <a:bodyPr tIns="90000" anchor="t" anchorCtr="0">
            <a:normAutofit/>
          </a:bodyPr>
          <a:lstStyle>
            <a:lvl1pPr algn="ctr">
              <a:lnSpc>
                <a:spcPct val="100000"/>
              </a:lnSpc>
              <a:defRPr sz="1800"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F7D4BD30-7D43-80DE-EAAB-48C45CC05D83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953200" y="2268000"/>
            <a:ext cx="2273300" cy="1159200"/>
          </a:xfrm>
        </p:spPr>
        <p:txBody>
          <a:bodyPr tIns="90000" anchor="t" anchorCtr="0">
            <a:normAutofit/>
          </a:bodyPr>
          <a:lstStyle>
            <a:lvl1pPr algn="ctr">
              <a:defRPr sz="6600">
                <a:solidFill>
                  <a:srgbClr val="0C09CA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F3804B0-6205-1789-6127-BE447F93DEB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527803" y="5806039"/>
            <a:ext cx="4696998" cy="414337"/>
          </a:xfrm>
        </p:spPr>
        <p:txBody>
          <a:bodyPr>
            <a:noAutofit/>
          </a:bodyPr>
          <a:lstStyle>
            <a:lvl1pPr algn="r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GB" dirty="0"/>
              <a:t>*accurate as of </a:t>
            </a:r>
            <a:r>
              <a:rPr lang="en-GB" dirty="0" err="1"/>
              <a:t>xx.xx.xx</a:t>
            </a:r>
            <a:endParaRPr lang="en-GB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44BF545-3025-47DA-0CF2-BCE7DBBC8451}"/>
              </a:ext>
            </a:extLst>
          </p:cNvPr>
          <p:cNvSpPr>
            <a:spLocks noGrp="1"/>
          </p:cNvSpPr>
          <p:nvPr>
            <p:ph type="sldNum" sz="quarter" idx="44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38071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5ACBF0"/>
          </p15:clr>
        </p15:guide>
        <p15:guide id="2" pos="3840">
          <p15:clr>
            <a:srgbClr val="5ACBF0"/>
          </p15:clr>
        </p15:guide>
        <p15:guide id="3" pos="5768">
          <p15:clr>
            <a:srgbClr val="FBAE40"/>
          </p15:clr>
        </p15:guide>
        <p15:guide id="4" pos="1912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1480">
          <p15:clr>
            <a:srgbClr val="FBAE40"/>
          </p15:clr>
        </p15:guide>
        <p15:guide id="7" pos="2570">
          <p15:clr>
            <a:srgbClr val="C35EA4"/>
          </p15:clr>
        </p15:guide>
        <p15:guide id="8" pos="5110">
          <p15:clr>
            <a:srgbClr val="C35EA4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tput with Mar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Obraz 71">
            <a:extLst>
              <a:ext uri="{FF2B5EF4-FFF2-40B4-BE49-F238E27FC236}">
                <a16:creationId xmlns:a16="http://schemas.microsoft.com/office/drawing/2014/main" id="{4D3B014F-4397-72C2-9865-174E3A0E85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5031" y="-1"/>
            <a:ext cx="12238494" cy="471553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0E915D-F166-1642-837E-A72F4236B9EF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 err="1">
                <a:solidFill>
                  <a:srgbClr val="0C09CA"/>
                </a:solidFill>
                <a:latin typeface="+mn-lt"/>
              </a:rPr>
              <a:t>fathom.global</a:t>
            </a:r>
            <a:endParaRPr lang="en-GB" sz="900" dirty="0">
              <a:solidFill>
                <a:srgbClr val="0C09CA"/>
              </a:solidFill>
              <a:latin typeface="+mn-lt"/>
            </a:endParaRPr>
          </a:p>
          <a:p>
            <a:pPr algn="r"/>
            <a:endParaRPr lang="en-PL" sz="900" dirty="0">
              <a:solidFill>
                <a:srgbClr val="0C09CA"/>
              </a:solidFill>
              <a:latin typeface="+mn-lt"/>
            </a:endParaRPr>
          </a:p>
        </p:txBody>
      </p:sp>
      <p:cxnSp>
        <p:nvCxnSpPr>
          <p:cNvPr id="66" name="Łącznik prosty 65">
            <a:extLst>
              <a:ext uri="{FF2B5EF4-FFF2-40B4-BE49-F238E27FC236}">
                <a16:creationId xmlns:a16="http://schemas.microsoft.com/office/drawing/2014/main" id="{D499DD00-ED31-61C2-B948-2CE254C4B5A0}"/>
              </a:ext>
            </a:extLst>
          </p:cNvPr>
          <p:cNvCxnSpPr>
            <a:cxnSpLocks/>
          </p:cNvCxnSpPr>
          <p:nvPr userDrawn="1"/>
        </p:nvCxnSpPr>
        <p:spPr>
          <a:xfrm>
            <a:off x="-15031" y="4715533"/>
            <a:ext cx="12336183" cy="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 Placeholder 23">
            <a:extLst>
              <a:ext uri="{FF2B5EF4-FFF2-40B4-BE49-F238E27FC236}">
                <a16:creationId xmlns:a16="http://schemas.microsoft.com/office/drawing/2014/main" id="{BB9E0B4F-F113-FCA5-276B-868123B33E5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7929" y="337686"/>
            <a:ext cx="10329862" cy="7826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pl-PL" dirty="0" err="1"/>
              <a:t>Click</a:t>
            </a:r>
            <a:r>
              <a:rPr lang="pl-PL" dirty="0"/>
              <a:t> to </a:t>
            </a:r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title</a:t>
            </a:r>
            <a:endParaRPr lang="en-PL" dirty="0"/>
          </a:p>
        </p:txBody>
      </p:sp>
      <p:cxnSp>
        <p:nvCxnSpPr>
          <p:cNvPr id="44" name="Łącznik prosty 61">
            <a:extLst>
              <a:ext uri="{FF2B5EF4-FFF2-40B4-BE49-F238E27FC236}">
                <a16:creationId xmlns:a16="http://schemas.microsoft.com/office/drawing/2014/main" id="{45AF689F-D60A-4869-D3EC-EAFF7F79E3C2}"/>
              </a:ext>
            </a:extLst>
          </p:cNvPr>
          <p:cNvCxnSpPr/>
          <p:nvPr userDrawn="1"/>
        </p:nvCxnSpPr>
        <p:spPr>
          <a:xfrm>
            <a:off x="2948718" y="1971030"/>
            <a:ext cx="0" cy="2327067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Łącznik prosty 62">
            <a:extLst>
              <a:ext uri="{FF2B5EF4-FFF2-40B4-BE49-F238E27FC236}">
                <a16:creationId xmlns:a16="http://schemas.microsoft.com/office/drawing/2014/main" id="{76A7A700-F3BF-9739-4326-F885586EADD0}"/>
              </a:ext>
            </a:extLst>
          </p:cNvPr>
          <p:cNvCxnSpPr/>
          <p:nvPr userDrawn="1"/>
        </p:nvCxnSpPr>
        <p:spPr>
          <a:xfrm>
            <a:off x="5778545" y="1971030"/>
            <a:ext cx="0" cy="2327067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Łącznik prosty 63">
            <a:extLst>
              <a:ext uri="{FF2B5EF4-FFF2-40B4-BE49-F238E27FC236}">
                <a16:creationId xmlns:a16="http://schemas.microsoft.com/office/drawing/2014/main" id="{D787A6AB-AA43-5438-04C6-5730AE499725}"/>
              </a:ext>
            </a:extLst>
          </p:cNvPr>
          <p:cNvCxnSpPr/>
          <p:nvPr userDrawn="1"/>
        </p:nvCxnSpPr>
        <p:spPr>
          <a:xfrm>
            <a:off x="8631375" y="1971030"/>
            <a:ext cx="0" cy="2327067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 Placeholder 39">
            <a:extLst>
              <a:ext uri="{FF2B5EF4-FFF2-40B4-BE49-F238E27FC236}">
                <a16:creationId xmlns:a16="http://schemas.microsoft.com/office/drawing/2014/main" id="{1178A238-6ED4-B687-1599-792D8AE78A2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97929" y="3136364"/>
            <a:ext cx="2271600" cy="1159200"/>
          </a:xfrm>
        </p:spPr>
        <p:txBody>
          <a:bodyPr tIns="90000" anchor="t" anchorCtr="0">
            <a:normAutofit/>
          </a:bodyPr>
          <a:lstStyle>
            <a:lvl1pPr algn="ctr">
              <a:lnSpc>
                <a:spcPct val="100000"/>
              </a:lnSpc>
              <a:defRPr sz="1800"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48" name="Text Placeholder 7">
            <a:extLst>
              <a:ext uri="{FF2B5EF4-FFF2-40B4-BE49-F238E27FC236}">
                <a16:creationId xmlns:a16="http://schemas.microsoft.com/office/drawing/2014/main" id="{0ECE1062-34E2-093B-BAC6-7CE7C0174D68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398463" y="1973564"/>
            <a:ext cx="2273300" cy="1159200"/>
          </a:xfrm>
        </p:spPr>
        <p:txBody>
          <a:bodyPr tIns="90000" anchor="t" anchorCtr="0">
            <a:normAutofit/>
          </a:bodyPr>
          <a:lstStyle>
            <a:lvl1pPr algn="ctr">
              <a:defRPr sz="6600">
                <a:solidFill>
                  <a:srgbClr val="0C09CA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6D4AC8BF-04BF-4F4F-F76E-8F28AD49B41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3232800" y="3136364"/>
            <a:ext cx="2271600" cy="1159200"/>
          </a:xfrm>
        </p:spPr>
        <p:txBody>
          <a:bodyPr tIns="90000" anchor="t" anchorCtr="0">
            <a:normAutofit/>
          </a:bodyPr>
          <a:lstStyle>
            <a:lvl1pPr algn="ctr">
              <a:lnSpc>
                <a:spcPct val="100000"/>
              </a:lnSpc>
              <a:defRPr sz="1800"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54" name="Text Placeholder 7">
            <a:extLst>
              <a:ext uri="{FF2B5EF4-FFF2-40B4-BE49-F238E27FC236}">
                <a16:creationId xmlns:a16="http://schemas.microsoft.com/office/drawing/2014/main" id="{25F3C913-B3BF-081A-A399-068A20AD14B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3232800" y="1973564"/>
            <a:ext cx="2273300" cy="1159200"/>
          </a:xfrm>
        </p:spPr>
        <p:txBody>
          <a:bodyPr tIns="90000" anchor="t" anchorCtr="0">
            <a:normAutofit/>
          </a:bodyPr>
          <a:lstStyle>
            <a:lvl1pPr algn="ctr">
              <a:defRPr sz="6600">
                <a:solidFill>
                  <a:srgbClr val="0C09CA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55" name="Text Placeholder 39">
            <a:extLst>
              <a:ext uri="{FF2B5EF4-FFF2-40B4-BE49-F238E27FC236}">
                <a16:creationId xmlns:a16="http://schemas.microsoft.com/office/drawing/2014/main" id="{5FD83E3A-BB1D-EA29-7D46-88C3DC5F8F5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066000" y="3136364"/>
            <a:ext cx="2271600" cy="1159200"/>
          </a:xfrm>
        </p:spPr>
        <p:txBody>
          <a:bodyPr tIns="90000" anchor="t" anchorCtr="0">
            <a:normAutofit/>
          </a:bodyPr>
          <a:lstStyle>
            <a:lvl1pPr algn="ctr">
              <a:lnSpc>
                <a:spcPct val="100000"/>
              </a:lnSpc>
              <a:defRPr sz="1800"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56" name="Text Placeholder 7">
            <a:extLst>
              <a:ext uri="{FF2B5EF4-FFF2-40B4-BE49-F238E27FC236}">
                <a16:creationId xmlns:a16="http://schemas.microsoft.com/office/drawing/2014/main" id="{B60673DE-2648-7262-5230-B4DDBADE185D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066000" y="1973564"/>
            <a:ext cx="2273300" cy="1159200"/>
          </a:xfrm>
        </p:spPr>
        <p:txBody>
          <a:bodyPr tIns="90000" anchor="t" anchorCtr="0">
            <a:normAutofit/>
          </a:bodyPr>
          <a:lstStyle>
            <a:lvl1pPr algn="ctr">
              <a:defRPr sz="6600">
                <a:solidFill>
                  <a:srgbClr val="0C09CA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60" name="Text Placeholder 39">
            <a:extLst>
              <a:ext uri="{FF2B5EF4-FFF2-40B4-BE49-F238E27FC236}">
                <a16:creationId xmlns:a16="http://schemas.microsoft.com/office/drawing/2014/main" id="{C832D1BA-A5A6-7C13-4C71-3AA09211B90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953200" y="3136364"/>
            <a:ext cx="2271600" cy="1159200"/>
          </a:xfrm>
        </p:spPr>
        <p:txBody>
          <a:bodyPr tIns="90000" anchor="t" anchorCtr="0">
            <a:normAutofit/>
          </a:bodyPr>
          <a:lstStyle>
            <a:lvl1pPr algn="ctr">
              <a:lnSpc>
                <a:spcPct val="100000"/>
              </a:lnSpc>
              <a:defRPr sz="1800"/>
            </a:lvl1pPr>
          </a:lstStyle>
          <a:p>
            <a:pPr lvl="0"/>
            <a:r>
              <a:rPr lang="en-GB" dirty="0"/>
              <a:t>Click to enter text</a:t>
            </a:r>
          </a:p>
        </p:txBody>
      </p:sp>
      <p:sp>
        <p:nvSpPr>
          <p:cNvPr id="61" name="Text Placeholder 7">
            <a:extLst>
              <a:ext uri="{FF2B5EF4-FFF2-40B4-BE49-F238E27FC236}">
                <a16:creationId xmlns:a16="http://schemas.microsoft.com/office/drawing/2014/main" id="{D02769FD-C2E4-88AE-628D-EC19751AEC1C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8953200" y="1973564"/>
            <a:ext cx="2273300" cy="1159200"/>
          </a:xfrm>
        </p:spPr>
        <p:txBody>
          <a:bodyPr tIns="90000" anchor="t" anchorCtr="0">
            <a:normAutofit/>
          </a:bodyPr>
          <a:lstStyle>
            <a:lvl1pPr algn="ctr">
              <a:defRPr sz="6600">
                <a:solidFill>
                  <a:srgbClr val="0C09CA"/>
                </a:solidFill>
                <a:latin typeface="+mj-lt"/>
              </a:defRPr>
            </a:lvl1pPr>
          </a:lstStyle>
          <a:p>
            <a:pPr lvl="0"/>
            <a:r>
              <a:rPr lang="en-GB" dirty="0"/>
              <a:t>xx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A97A9E0B-7861-D3B0-CD79-E0337E4E0780}"/>
              </a:ext>
            </a:extLst>
          </p:cNvPr>
          <p:cNvSpPr txBox="1"/>
          <p:nvPr userDrawn="1"/>
        </p:nvSpPr>
        <p:spPr>
          <a:xfrm>
            <a:off x="397930" y="4969327"/>
            <a:ext cx="22716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rgbClr val="000000"/>
                </a:solidFill>
              </a:rPr>
              <a:t>Published in:</a:t>
            </a:r>
          </a:p>
        </p:txBody>
      </p:sp>
      <p:sp>
        <p:nvSpPr>
          <p:cNvPr id="67" name="Picture Placeholder 96">
            <a:extLst>
              <a:ext uri="{FF2B5EF4-FFF2-40B4-BE49-F238E27FC236}">
                <a16:creationId xmlns:a16="http://schemas.microsoft.com/office/drawing/2014/main" id="{27CE80F6-AC0E-325A-D688-54EC43F822FD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9949526" y="5050443"/>
            <a:ext cx="1275274" cy="685608"/>
          </a:xfrm>
        </p:spPr>
        <p:txBody>
          <a:bodyPr lIns="0" tIns="180000" rIns="0" bIns="0">
            <a:normAutofit/>
          </a:bodyPr>
          <a:lstStyle>
            <a:lvl1pPr algn="ctr">
              <a:defRPr sz="1200"/>
            </a:lvl1pPr>
          </a:lstStyle>
          <a:p>
            <a:r>
              <a:rPr lang="en-GB" dirty="0"/>
              <a:t>Click icon to add publication logo</a:t>
            </a:r>
            <a:endParaRPr lang="en-PL" dirty="0"/>
          </a:p>
        </p:txBody>
      </p:sp>
      <p:sp>
        <p:nvSpPr>
          <p:cNvPr id="71" name="Picture Placeholder 96">
            <a:extLst>
              <a:ext uri="{FF2B5EF4-FFF2-40B4-BE49-F238E27FC236}">
                <a16:creationId xmlns:a16="http://schemas.microsoft.com/office/drawing/2014/main" id="{43494C67-502D-5B3F-818F-3A98E69B56F9}"/>
              </a:ext>
            </a:extLst>
          </p:cNvPr>
          <p:cNvSpPr>
            <a:spLocks noGrp="1"/>
          </p:cNvSpPr>
          <p:nvPr>
            <p:ph type="pic" sz="quarter" idx="50" hasCustomPrompt="1"/>
          </p:nvPr>
        </p:nvSpPr>
        <p:spPr>
          <a:xfrm>
            <a:off x="8492193" y="5050443"/>
            <a:ext cx="1275274" cy="685608"/>
          </a:xfrm>
        </p:spPr>
        <p:txBody>
          <a:bodyPr lIns="0" tIns="180000" rIns="0" bIns="0">
            <a:normAutofit/>
          </a:bodyPr>
          <a:lstStyle>
            <a:lvl1pPr algn="ctr">
              <a:defRPr sz="1200"/>
            </a:lvl1pPr>
          </a:lstStyle>
          <a:p>
            <a:r>
              <a:rPr lang="en-GB" dirty="0"/>
              <a:t>Click icon to add publication logo</a:t>
            </a:r>
            <a:endParaRPr lang="en-PL" dirty="0"/>
          </a:p>
        </p:txBody>
      </p:sp>
      <p:sp>
        <p:nvSpPr>
          <p:cNvPr id="73" name="Picture Placeholder 96">
            <a:extLst>
              <a:ext uri="{FF2B5EF4-FFF2-40B4-BE49-F238E27FC236}">
                <a16:creationId xmlns:a16="http://schemas.microsoft.com/office/drawing/2014/main" id="{A76130EA-5F9E-43C3-7B53-14FE3A5FDC8F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7034860" y="5050443"/>
            <a:ext cx="1275274" cy="685608"/>
          </a:xfrm>
        </p:spPr>
        <p:txBody>
          <a:bodyPr lIns="0" tIns="180000" rIns="0" bIns="0">
            <a:normAutofit/>
          </a:bodyPr>
          <a:lstStyle>
            <a:lvl1pPr algn="ctr">
              <a:defRPr sz="1200"/>
            </a:lvl1pPr>
          </a:lstStyle>
          <a:p>
            <a:r>
              <a:rPr lang="en-GB" dirty="0"/>
              <a:t>Click icon to add publication logo</a:t>
            </a:r>
            <a:endParaRPr lang="en-PL" dirty="0"/>
          </a:p>
        </p:txBody>
      </p:sp>
      <p:sp>
        <p:nvSpPr>
          <p:cNvPr id="74" name="Picture Placeholder 96">
            <a:extLst>
              <a:ext uri="{FF2B5EF4-FFF2-40B4-BE49-F238E27FC236}">
                <a16:creationId xmlns:a16="http://schemas.microsoft.com/office/drawing/2014/main" id="{A7EE74A5-7409-E874-6589-88A18BA98F54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5577527" y="5050443"/>
            <a:ext cx="1275274" cy="685608"/>
          </a:xfrm>
        </p:spPr>
        <p:txBody>
          <a:bodyPr lIns="0" tIns="180000" rIns="0" bIns="0">
            <a:normAutofit/>
          </a:bodyPr>
          <a:lstStyle>
            <a:lvl1pPr algn="ctr">
              <a:defRPr sz="1200"/>
            </a:lvl1pPr>
          </a:lstStyle>
          <a:p>
            <a:r>
              <a:rPr lang="en-GB" dirty="0"/>
              <a:t>Click icon to add publication logo</a:t>
            </a:r>
            <a:endParaRPr lang="en-PL" dirty="0"/>
          </a:p>
        </p:txBody>
      </p:sp>
      <p:sp>
        <p:nvSpPr>
          <p:cNvPr id="75" name="Picture Placeholder 96">
            <a:extLst>
              <a:ext uri="{FF2B5EF4-FFF2-40B4-BE49-F238E27FC236}">
                <a16:creationId xmlns:a16="http://schemas.microsoft.com/office/drawing/2014/main" id="{D8DCFDCD-4A6A-B98F-9793-257A8CA3E939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4120194" y="5050443"/>
            <a:ext cx="1275274" cy="685608"/>
          </a:xfrm>
        </p:spPr>
        <p:txBody>
          <a:bodyPr lIns="0" tIns="180000" rIns="0" bIns="0">
            <a:normAutofit/>
          </a:bodyPr>
          <a:lstStyle>
            <a:lvl1pPr algn="ctr">
              <a:defRPr sz="1200"/>
            </a:lvl1pPr>
          </a:lstStyle>
          <a:p>
            <a:r>
              <a:rPr lang="en-GB" dirty="0"/>
              <a:t>Click icon to add publication logo</a:t>
            </a:r>
            <a:endParaRPr lang="en-PL" dirty="0"/>
          </a:p>
        </p:txBody>
      </p:sp>
      <p:sp>
        <p:nvSpPr>
          <p:cNvPr id="76" name="Picture Placeholder 96">
            <a:extLst>
              <a:ext uri="{FF2B5EF4-FFF2-40B4-BE49-F238E27FC236}">
                <a16:creationId xmlns:a16="http://schemas.microsoft.com/office/drawing/2014/main" id="{07A258C4-D09B-8C47-B219-591728755BB0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2662861" y="5050443"/>
            <a:ext cx="1275274" cy="685608"/>
          </a:xfrm>
        </p:spPr>
        <p:txBody>
          <a:bodyPr lIns="0" tIns="180000" rIns="0" bIns="0">
            <a:normAutofit/>
          </a:bodyPr>
          <a:lstStyle>
            <a:lvl1pPr algn="ctr">
              <a:defRPr sz="1200"/>
            </a:lvl1pPr>
          </a:lstStyle>
          <a:p>
            <a:r>
              <a:rPr lang="en-GB" dirty="0"/>
              <a:t>Click icon to add publication logo</a:t>
            </a:r>
            <a:endParaRPr lang="en-PL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D66A6F-6FF3-A8B6-C41D-5F3FABF3AF11}"/>
              </a:ext>
            </a:extLst>
          </p:cNvPr>
          <p:cNvSpPr>
            <a:spLocks noGrp="1"/>
          </p:cNvSpPr>
          <p:nvPr>
            <p:ph type="sldNum" sz="quarter" idx="55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68275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768" userDrawn="1">
          <p15:clr>
            <a:srgbClr val="FBAE40"/>
          </p15:clr>
        </p15:guide>
        <p15:guide id="4" pos="1912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570" userDrawn="1">
          <p15:clr>
            <a:srgbClr val="C35EA4"/>
          </p15:clr>
        </p15:guide>
        <p15:guide id="8" pos="5110" userDrawn="1">
          <p15:clr>
            <a:srgbClr val="C35EA4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3">
            <a:extLst>
              <a:ext uri="{FF2B5EF4-FFF2-40B4-BE49-F238E27FC236}">
                <a16:creationId xmlns:a16="http://schemas.microsoft.com/office/drawing/2014/main" id="{B2B2E8A1-0D37-5741-A0EB-2878BF70352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81600" y="338400"/>
            <a:ext cx="10329862" cy="7826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pl-PL" dirty="0" err="1"/>
              <a:t>Click</a:t>
            </a:r>
            <a:r>
              <a:rPr lang="pl-PL" dirty="0"/>
              <a:t> to </a:t>
            </a:r>
            <a:r>
              <a:rPr lang="pl-PL" dirty="0" err="1"/>
              <a:t>add</a:t>
            </a:r>
            <a:r>
              <a:rPr lang="pl-PL" dirty="0"/>
              <a:t> </a:t>
            </a:r>
            <a:r>
              <a:rPr lang="pl-PL" dirty="0" err="1"/>
              <a:t>title</a:t>
            </a:r>
            <a:endParaRPr lang="en-PL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8408A3E-0818-BFC5-5187-6169566408A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31A6B74-B7F0-4DD9-1258-29A75A1EA97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97929" y="1303867"/>
            <a:ext cx="10330396" cy="4758796"/>
          </a:xfrm>
        </p:spPr>
        <p:txBody>
          <a:bodyPr/>
          <a:lstStyle>
            <a:lvl1pPr>
              <a:lnSpc>
                <a:spcPct val="100000"/>
              </a:lnSpc>
              <a:defRPr/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en-GB" dirty="0"/>
              <a:t>Click to add text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818521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5ACBF0"/>
          </p15:clr>
        </p15:guide>
        <p15:guide id="2" pos="3840" userDrawn="1">
          <p15:clr>
            <a:srgbClr val="5ACBF0"/>
          </p15:clr>
        </p15:guide>
        <p15:guide id="3" pos="5768" userDrawn="1">
          <p15:clr>
            <a:srgbClr val="FBAE40"/>
          </p15:clr>
        </p15:guide>
        <p15:guide id="4" pos="1912" userDrawn="1">
          <p15:clr>
            <a:srgbClr val="FBAE40"/>
          </p15:clr>
        </p15:guide>
        <p15:guide id="5" orient="horz" pos="2840" userDrawn="1">
          <p15:clr>
            <a:srgbClr val="FBAE40"/>
          </p15:clr>
        </p15:guide>
        <p15:guide id="6" orient="horz" pos="1480" userDrawn="1">
          <p15:clr>
            <a:srgbClr val="FBAE40"/>
          </p15:clr>
        </p15:guide>
        <p15:guide id="7" pos="2570" userDrawn="1">
          <p15:clr>
            <a:srgbClr val="C35EA4"/>
          </p15:clr>
        </p15:guide>
        <p15:guide id="8" pos="5110" userDrawn="1">
          <p15:clr>
            <a:srgbClr val="C35EA4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Section Title">
    <p:bg>
      <p:bgPr>
        <a:solidFill>
          <a:srgbClr val="0C09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>
            <a:extLst>
              <a:ext uri="{FF2B5EF4-FFF2-40B4-BE49-F238E27FC236}">
                <a16:creationId xmlns:a16="http://schemas.microsoft.com/office/drawing/2014/main" id="{EF5271E4-FE0B-3B95-D454-E63FEC9413B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35000"/>
          </a:blip>
          <a:stretch>
            <a:fillRect/>
          </a:stretch>
        </p:blipFill>
        <p:spPr>
          <a:xfrm>
            <a:off x="5310762" y="17929"/>
            <a:ext cx="6876806" cy="6858000"/>
          </a:xfrm>
          <a:prstGeom prst="rect">
            <a:avLst/>
          </a:prstGeom>
        </p:spPr>
      </p:pic>
      <p:sp>
        <p:nvSpPr>
          <p:cNvPr id="7" name="TextBox 17">
            <a:extLst>
              <a:ext uri="{FF2B5EF4-FFF2-40B4-BE49-F238E27FC236}">
                <a16:creationId xmlns:a16="http://schemas.microsoft.com/office/drawing/2014/main" id="{F8CB138A-E3DF-0F6A-D5C8-37AB51597793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err="1">
                <a:solidFill>
                  <a:schemeClr val="bg1"/>
                </a:solidFill>
                <a:latin typeface="Helvetica" pitchFamily="2" charset="0"/>
              </a:rPr>
              <a:t>fathom.global</a:t>
            </a:r>
            <a:endParaRPr lang="en-GB" sz="900">
              <a:solidFill>
                <a:schemeClr val="bg1"/>
              </a:solidFill>
              <a:latin typeface="Helvetica" pitchFamily="2" charset="0"/>
            </a:endParaRPr>
          </a:p>
          <a:p>
            <a:pPr algn="r"/>
            <a:endParaRPr lang="en-PL" sz="900">
              <a:latin typeface="Helvetica" pitchFamily="2" charset="0"/>
            </a:endParaRPr>
          </a:p>
        </p:txBody>
      </p:sp>
      <p:sp>
        <p:nvSpPr>
          <p:cNvPr id="9" name="Slide Number Placeholder 10">
            <a:extLst>
              <a:ext uri="{FF2B5EF4-FFF2-40B4-BE49-F238E27FC236}">
                <a16:creationId xmlns:a16="http://schemas.microsoft.com/office/drawing/2014/main" id="{A8F1701E-38FC-8E4A-5E8C-ACBE3A6C01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61834" y="6285485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90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id="{0DE1DEFF-DF61-60A4-CD1C-6ABD8D7DC25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9303" y="2266122"/>
            <a:ext cx="2364112" cy="2364112"/>
          </a:xfrm>
          <a:prstGeom prst="rect">
            <a:avLst/>
          </a:prstGeom>
        </p:spPr>
      </p:pic>
      <p:sp>
        <p:nvSpPr>
          <p:cNvPr id="11" name="Title 21">
            <a:extLst>
              <a:ext uri="{FF2B5EF4-FFF2-40B4-BE49-F238E27FC236}">
                <a16:creationId xmlns:a16="http://schemas.microsoft.com/office/drawing/2014/main" id="{2BA8ED94-B29D-6EB2-2677-AEB6A8C469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54372" y="3477568"/>
            <a:ext cx="10515600" cy="2575650"/>
          </a:xfrm>
          <a:prstGeom prst="rect">
            <a:avLst/>
          </a:prstGeom>
        </p:spPr>
        <p:txBody>
          <a:bodyPr anchor="b"/>
          <a:lstStyle>
            <a:lvl1pPr>
              <a:defRPr sz="560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r>
              <a:rPr lang="en-GB" dirty="0"/>
              <a:t>Section title</a:t>
            </a:r>
            <a:endParaRPr lang="en-PL"/>
          </a:p>
        </p:txBody>
      </p:sp>
      <p:sp>
        <p:nvSpPr>
          <p:cNvPr id="13" name="Text Placeholder 25">
            <a:extLst>
              <a:ext uri="{FF2B5EF4-FFF2-40B4-BE49-F238E27FC236}">
                <a16:creationId xmlns:a16="http://schemas.microsoft.com/office/drawing/2014/main" id="{956DC0C7-9E73-5F08-821E-DCD07E9B374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 rot="5400000">
            <a:off x="10702717" y="3319446"/>
            <a:ext cx="2389188" cy="21544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90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pPr lvl="0"/>
            <a:r>
              <a:rPr lang="en-PL"/>
              <a:t>Section title</a:t>
            </a:r>
          </a:p>
        </p:txBody>
      </p:sp>
      <p:sp>
        <p:nvSpPr>
          <p:cNvPr id="14" name="Text Placeholder 25">
            <a:extLst>
              <a:ext uri="{FF2B5EF4-FFF2-40B4-BE49-F238E27FC236}">
                <a16:creationId xmlns:a16="http://schemas.microsoft.com/office/drawing/2014/main" id="{2E5A3967-E814-EB83-94F5-361A3ACBB3E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 rot="16200000">
            <a:off x="-904388" y="3319448"/>
            <a:ext cx="2389188" cy="21544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900">
                <a:solidFill>
                  <a:schemeClr val="bg1"/>
                </a:solidFill>
                <a:latin typeface="Helvetica" pitchFamily="2" charset="0"/>
              </a:defRPr>
            </a:lvl1pPr>
          </a:lstStyle>
          <a:p>
            <a:pPr lvl="0"/>
            <a:r>
              <a:rPr lang="en-PL"/>
              <a:t>Section ti</a:t>
            </a:r>
          </a:p>
        </p:txBody>
      </p:sp>
      <p:pic>
        <p:nvPicPr>
          <p:cNvPr id="15" name="Image" descr="Image">
            <a:extLst>
              <a:ext uri="{FF2B5EF4-FFF2-40B4-BE49-F238E27FC236}">
                <a16:creationId xmlns:a16="http://schemas.microsoft.com/office/drawing/2014/main" id="{341E437C-84D7-DB48-BE71-904338252A4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16" name="© Fathom 2021, All Rights Reserved">
            <a:extLst>
              <a:ext uri="{FF2B5EF4-FFF2-40B4-BE49-F238E27FC236}">
                <a16:creationId xmlns:a16="http://schemas.microsoft.com/office/drawing/2014/main" id="{EEA6826D-9F51-E8F8-6645-0AEFFB7DEF3A}"/>
              </a:ext>
            </a:extLst>
          </p:cNvPr>
          <p:cNvSpPr txBox="1"/>
          <p:nvPr userDrawn="1"/>
        </p:nvSpPr>
        <p:spPr>
          <a:xfrm>
            <a:off x="822053" y="6274900"/>
            <a:ext cx="2223736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="http://schemas.openxmlformats.org/officeDocument/2006/math" xmlns:a14="http://schemas.microsoft.com/office/drawing/2010/main" xmlns:ma14="http://schemas.microsoft.com/office/mac/drawingml/2011/main" xmlns="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FFFFFF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/>
              <a:t>© Fathom 202</a:t>
            </a:r>
            <a:r>
              <a:rPr lang="en-GB" sz="800"/>
              <a:t>2</a:t>
            </a:r>
            <a:r>
              <a:rPr sz="800"/>
              <a:t>, All Rights Reserved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259B6B-8129-C654-9562-CC22116AD7B7}"/>
              </a:ext>
            </a:extLst>
          </p:cNvPr>
          <p:cNvSpPr txBox="1"/>
          <p:nvPr userDrawn="1"/>
        </p:nvSpPr>
        <p:spPr>
          <a:xfrm>
            <a:off x="2510971" y="7881257"/>
            <a:ext cx="126674" cy="4854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062378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idebar Title Narrow Blue">
  <p:cSld name="1_Sidebar Title Narrow Blue">
    <p:spTree>
      <p:nvGrpSpPr>
        <p:cNvPr id="1" name="Shape 5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5" name="Google Shape;555;p19"/>
          <p:cNvSpPr/>
          <p:nvPr/>
        </p:nvSpPr>
        <p:spPr>
          <a:xfrm>
            <a:off x="1" y="0"/>
            <a:ext cx="3035600" cy="6858000"/>
          </a:xfrm>
          <a:prstGeom prst="rect">
            <a:avLst/>
          </a:prstGeom>
          <a:solidFill>
            <a:srgbClr val="0C09CA"/>
          </a:solidFill>
          <a:ln w="12700" cap="flat" cmpd="sng">
            <a:solidFill>
              <a:srgbClr val="0C09C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33" tIns="45700" rIns="91433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67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19"/>
          <p:cNvSpPr txBox="1">
            <a:spLocks noGrp="1"/>
          </p:cNvSpPr>
          <p:nvPr>
            <p:ph type="body" idx="1"/>
          </p:nvPr>
        </p:nvSpPr>
        <p:spPr>
          <a:xfrm>
            <a:off x="307140" y="337687"/>
            <a:ext cx="2459600" cy="94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4275" rIns="68575" bIns="34275" anchor="t" anchorCtr="0">
            <a:normAutofit/>
          </a:bodyPr>
          <a:lstStyle>
            <a:lvl1pPr marL="609585" marR="0" lvl="0" indent="-304792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2700"/>
              <a:buFont typeface="Arial"/>
              <a:buNone/>
              <a:defRPr sz="36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1219170" marR="0" lvl="1" indent="-457189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828754" marR="0" lvl="2" indent="-431789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2438339" marR="0" lvl="3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3047924" marR="0" lvl="4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3657509" marR="0" lvl="5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4267093" marR="0" lvl="6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4876678" marR="0" lvl="7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5486263" marR="0" lvl="8" indent="-423323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7" name="Google Shape;557;p19"/>
          <p:cNvSpPr txBox="1">
            <a:spLocks noGrp="1"/>
          </p:cNvSpPr>
          <p:nvPr>
            <p:ph type="body" idx="2"/>
          </p:nvPr>
        </p:nvSpPr>
        <p:spPr>
          <a:xfrm>
            <a:off x="307140" y="1447800"/>
            <a:ext cx="2459600" cy="45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34275" rIns="68575" bIns="34275" anchor="t" anchorCtr="0">
            <a:normAutofit/>
          </a:bodyPr>
          <a:lstStyle>
            <a:lvl1pPr marL="609585" marR="0" lvl="0" indent="-406390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lt1"/>
              </a:buClr>
              <a:buSzPts val="1200"/>
              <a:buFont typeface="NTR"/>
              <a:buChar char="—"/>
              <a:defRPr sz="1600" b="0" i="0" u="none" strike="noStrike" cap="none">
                <a:solidFill>
                  <a:schemeClr val="lt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1219170" marR="0" lvl="1" indent="-457189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828754" marR="0" lvl="2" indent="-431789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2438339" marR="0" lvl="3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3047924" marR="0" lvl="4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3657509" marR="0" lvl="5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4267093" marR="0" lvl="6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4876678" marR="0" lvl="7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5486263" marR="0" lvl="8" indent="-423323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9" name="Google Shape;559;p19"/>
          <p:cNvSpPr txBox="1">
            <a:spLocks noGrp="1"/>
          </p:cNvSpPr>
          <p:nvPr>
            <p:ph type="sldNum" idx="12"/>
          </p:nvPr>
        </p:nvSpPr>
        <p:spPr>
          <a:xfrm>
            <a:off x="9261835" y="6285485"/>
            <a:ext cx="2743200" cy="36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L="0" marR="0" lvl="0" indent="0" algn="r" rtl="0">
              <a:spcBef>
                <a:spcPts val="0"/>
              </a:spcBef>
              <a:buNone/>
              <a:defRPr sz="933" b="0" i="0" u="none" strike="noStrike" cap="none">
                <a:solidFill>
                  <a:srgbClr val="0C09C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0" marR="0" lvl="1" indent="0" algn="r" rtl="0">
              <a:spcBef>
                <a:spcPts val="0"/>
              </a:spcBef>
              <a:buNone/>
              <a:defRPr sz="933" b="0" i="0" u="none" strike="noStrike" cap="none">
                <a:solidFill>
                  <a:srgbClr val="0C09C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2pPr>
            <a:lvl3pPr marL="0" marR="0" lvl="2" indent="0" algn="r" rtl="0">
              <a:spcBef>
                <a:spcPts val="0"/>
              </a:spcBef>
              <a:buNone/>
              <a:defRPr sz="933" b="0" i="0" u="none" strike="noStrike" cap="none">
                <a:solidFill>
                  <a:srgbClr val="0C09C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3pPr>
            <a:lvl4pPr marL="0" marR="0" lvl="3" indent="0" algn="r" rtl="0">
              <a:spcBef>
                <a:spcPts val="0"/>
              </a:spcBef>
              <a:buNone/>
              <a:defRPr sz="933" b="0" i="0" u="none" strike="noStrike" cap="none">
                <a:solidFill>
                  <a:srgbClr val="0C09C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4pPr>
            <a:lvl5pPr marL="0" marR="0" lvl="4" indent="0" algn="r" rtl="0">
              <a:spcBef>
                <a:spcPts val="0"/>
              </a:spcBef>
              <a:buNone/>
              <a:defRPr sz="933" b="0" i="0" u="none" strike="noStrike" cap="none">
                <a:solidFill>
                  <a:srgbClr val="0C09C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5pPr>
            <a:lvl6pPr marL="0" marR="0" lvl="5" indent="0" algn="r" rtl="0">
              <a:spcBef>
                <a:spcPts val="0"/>
              </a:spcBef>
              <a:buNone/>
              <a:defRPr sz="933" b="0" i="0" u="none" strike="noStrike" cap="none">
                <a:solidFill>
                  <a:srgbClr val="0C09C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6pPr>
            <a:lvl7pPr marL="0" marR="0" lvl="6" indent="0" algn="r" rtl="0">
              <a:spcBef>
                <a:spcPts val="0"/>
              </a:spcBef>
              <a:buNone/>
              <a:defRPr sz="933" b="0" i="0" u="none" strike="noStrike" cap="none">
                <a:solidFill>
                  <a:srgbClr val="0C09C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7pPr>
            <a:lvl8pPr marL="0" marR="0" lvl="7" indent="0" algn="r" rtl="0">
              <a:spcBef>
                <a:spcPts val="0"/>
              </a:spcBef>
              <a:buNone/>
              <a:defRPr sz="933" b="0" i="0" u="none" strike="noStrike" cap="none">
                <a:solidFill>
                  <a:srgbClr val="0C09C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8pPr>
            <a:lvl9pPr marL="0" marR="0" lvl="8" indent="0" algn="r" rtl="0">
              <a:spcBef>
                <a:spcPts val="0"/>
              </a:spcBef>
              <a:buNone/>
              <a:defRPr sz="933" b="0" i="0" u="none" strike="noStrike" cap="none">
                <a:solidFill>
                  <a:srgbClr val="0C09C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560" name="Google Shape;560;p19"/>
          <p:cNvSpPr txBox="1">
            <a:spLocks noGrp="1"/>
          </p:cNvSpPr>
          <p:nvPr>
            <p:ph type="body" idx="3"/>
          </p:nvPr>
        </p:nvSpPr>
        <p:spPr>
          <a:xfrm rot="5400000">
            <a:off x="10702833" y="3319575"/>
            <a:ext cx="2389200" cy="21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609585" marR="0" lvl="0" indent="-304792" algn="ctr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rgbClr val="0C09CA"/>
              </a:buClr>
              <a:buSzPts val="700"/>
              <a:buFont typeface="Arial"/>
              <a:buNone/>
              <a:defRPr sz="933" b="0" i="0" u="none" strike="noStrike" cap="none">
                <a:solidFill>
                  <a:srgbClr val="0C09CA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1219170" marR="0" lvl="1" indent="-457189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828754" marR="0" lvl="2" indent="-431789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2438339" marR="0" lvl="3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3047924" marR="0" lvl="4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3657509" marR="0" lvl="5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4267093" marR="0" lvl="6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4876678" marR="0" lvl="7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5486263" marR="0" lvl="8" indent="-423323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1" name="Google Shape;561;p19"/>
          <p:cNvSpPr txBox="1">
            <a:spLocks noGrp="1"/>
          </p:cNvSpPr>
          <p:nvPr>
            <p:ph type="body" idx="4"/>
          </p:nvPr>
        </p:nvSpPr>
        <p:spPr>
          <a:xfrm>
            <a:off x="3342440" y="652595"/>
            <a:ext cx="8188000" cy="59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67500" rIns="68575" bIns="34275" anchor="t" anchorCtr="0">
            <a:normAutofit/>
          </a:bodyPr>
          <a:lstStyle>
            <a:lvl1pPr marL="609585" marR="0" lvl="0" indent="-431789" algn="l" rtl="0">
              <a:lnSpc>
                <a:spcPct val="90000"/>
              </a:lnSpc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1500"/>
              <a:buFont typeface="NTR"/>
              <a:buChar char="—"/>
              <a:defRPr sz="2000" b="0" i="0" u="none" strike="noStrike" cap="none">
                <a:solidFill>
                  <a:schemeClr val="dk1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  <a:lvl2pPr marL="1219170" marR="0" lvl="1" indent="-457189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828754" marR="0" lvl="2" indent="-431789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2438339" marR="0" lvl="3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3047924" marR="0" lvl="4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3657509" marR="0" lvl="5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4267093" marR="0" lvl="6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4876678" marR="0" lvl="7" indent="-423323" algn="l" rtl="0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5486263" marR="0" lvl="8" indent="-423323" algn="l" rtl="0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Arial"/>
              <a:buChar char="•"/>
              <a:defRPr sz="1867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pic>
        <p:nvPicPr>
          <p:cNvPr id="562" name="Google Shape;562;p19" descr="Imag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27595" y="6237456"/>
            <a:ext cx="418349" cy="418349"/>
          </a:xfrm>
          <a:prstGeom prst="rect">
            <a:avLst/>
          </a:prstGeom>
          <a:noFill/>
          <a:ln>
            <a:noFill/>
          </a:ln>
        </p:spPr>
      </p:pic>
      <p:sp>
        <p:nvSpPr>
          <p:cNvPr id="563" name="Google Shape;563;p19"/>
          <p:cNvSpPr txBox="1"/>
          <p:nvPr/>
        </p:nvSpPr>
        <p:spPr>
          <a:xfrm>
            <a:off x="822053" y="6274900"/>
            <a:ext cx="2223600" cy="34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5400" tIns="25400" rIns="25400" bIns="254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b="0" i="0" u="none" strike="noStrike" cap="none">
                <a:solidFill>
                  <a:srgbClr val="FFFFFF"/>
                </a:solidFill>
                <a:latin typeface="Helvetica Neue"/>
                <a:ea typeface="Helvetica Neue"/>
                <a:cs typeface="Helvetica Neue"/>
                <a:sym typeface="Helvetica Neue"/>
              </a:rPr>
              <a:t>© Fathom 2022, All Rights Reserved</a:t>
            </a:r>
            <a:endParaRPr sz="1467"/>
          </a:p>
        </p:txBody>
      </p:sp>
    </p:spTree>
    <p:extLst>
      <p:ext uri="{BB962C8B-B14F-4D97-AF65-F5344CB8AC3E}">
        <p14:creationId xmlns:p14="http://schemas.microsoft.com/office/powerpoint/2010/main" val="20706903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5ACBF0"/>
          </p15:clr>
        </p15:guide>
        <p15:guide id="2" pos="3840">
          <p15:clr>
            <a:srgbClr val="5ACBF0"/>
          </p15:clr>
        </p15:guide>
        <p15:guide id="3" pos="5768">
          <p15:clr>
            <a:srgbClr val="FBAE40"/>
          </p15:clr>
        </p15:guide>
        <p15:guide id="4" pos="1912">
          <p15:clr>
            <a:srgbClr val="FBAE40"/>
          </p15:clr>
        </p15:guide>
        <p15:guide id="5" orient="horz" pos="2840">
          <p15:clr>
            <a:srgbClr val="FBAE40"/>
          </p15:clr>
        </p15:guide>
        <p15:guide id="6" orient="horz" pos="1480">
          <p15:clr>
            <a:srgbClr val="FBAE40"/>
          </p15:clr>
        </p15:guide>
        <p15:guide id="7" pos="2569">
          <p15:clr>
            <a:srgbClr val="C35EA4"/>
          </p15:clr>
        </p15:guide>
        <p15:guide id="8" pos="5111">
          <p15:clr>
            <a:srgbClr val="C35EA4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B7CB33-C40F-FD1B-A893-3A7DA9BF50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90800" y="1253331"/>
            <a:ext cx="10392771" cy="435133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dirty="0"/>
              <a:t>Click to set Master Text Style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B347226A-A801-CC56-92D9-2E22894C72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600" y="382333"/>
            <a:ext cx="8256687" cy="50135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/>
          <a:p>
            <a:r>
              <a:rPr lang="en-US" dirty="0"/>
              <a:t>Click to edit Master title style</a:t>
            </a:r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05C5523-5744-1F6F-6949-A5DF50E1B6D1}"/>
              </a:ext>
            </a:extLst>
          </p:cNvPr>
          <p:cNvPicPr>
            <a:picLocks noChangeAspect="1"/>
          </p:cNvPicPr>
          <p:nvPr userDrawn="1"/>
        </p:nvPicPr>
        <p:blipFill>
          <a:blip r:embed="rId31"/>
          <a:stretch>
            <a:fillRect/>
          </a:stretch>
        </p:blipFill>
        <p:spPr>
          <a:xfrm>
            <a:off x="227595" y="6237456"/>
            <a:ext cx="418350" cy="41835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© Fathom 2021,  All Rights Reserved">
            <a:extLst>
              <a:ext uri="{FF2B5EF4-FFF2-40B4-BE49-F238E27FC236}">
                <a16:creationId xmlns:a16="http://schemas.microsoft.com/office/drawing/2014/main" id="{7C097AA9-3E07-AF65-DEA7-32153C0EE9A8}"/>
              </a:ext>
            </a:extLst>
          </p:cNvPr>
          <p:cNvSpPr txBox="1"/>
          <p:nvPr userDrawn="1"/>
        </p:nvSpPr>
        <p:spPr>
          <a:xfrm>
            <a:off x="822053" y="6274900"/>
            <a:ext cx="3282632" cy="343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ctr"/>
          <a:lstStyle>
            <a:lvl1pPr algn="l">
              <a:defRPr sz="1600">
                <a:solidFill>
                  <a:srgbClr val="021CC7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800" dirty="0">
                <a:latin typeface="+mn-lt"/>
              </a:rPr>
              <a:t>© Fathom</a:t>
            </a:r>
          </a:p>
        </p:txBody>
      </p:sp>
      <p:sp>
        <p:nvSpPr>
          <p:cNvPr id="5" name="Slide Number Placeholder 10">
            <a:extLst>
              <a:ext uri="{FF2B5EF4-FFF2-40B4-BE49-F238E27FC236}">
                <a16:creationId xmlns:a16="http://schemas.microsoft.com/office/drawing/2014/main" id="{DE02FF53-687F-CAB4-A8BA-835B38D0197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61834" y="6285485"/>
            <a:ext cx="2743200" cy="365125"/>
          </a:xfrm>
          <a:prstGeom prst="rect">
            <a:avLst/>
          </a:prstGeom>
        </p:spPr>
        <p:txBody>
          <a:bodyPr anchor="ctr"/>
          <a:lstStyle>
            <a:lvl1pPr algn="r">
              <a:defRPr sz="900">
                <a:solidFill>
                  <a:srgbClr val="0C09CA"/>
                </a:solidFill>
                <a:latin typeface="+mn-lt"/>
              </a:defRPr>
            </a:lvl1pPr>
          </a:lstStyle>
          <a:p>
            <a:fld id="{330EA680-D336-4FF7-8B7A-9848BB0A1C3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FAF102-4EF1-0BBE-634E-F14D448AA020}"/>
              </a:ext>
            </a:extLst>
          </p:cNvPr>
          <p:cNvSpPr txBox="1"/>
          <p:nvPr userDrawn="1"/>
        </p:nvSpPr>
        <p:spPr>
          <a:xfrm>
            <a:off x="10883572" y="285213"/>
            <a:ext cx="1065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900" dirty="0" err="1">
                <a:solidFill>
                  <a:srgbClr val="0C09CA"/>
                </a:solidFill>
                <a:latin typeface="+mn-lt"/>
              </a:rPr>
              <a:t>fathom.global</a:t>
            </a:r>
            <a:endParaRPr lang="en-GB" sz="900" dirty="0">
              <a:solidFill>
                <a:srgbClr val="0C09CA"/>
              </a:solidFill>
              <a:latin typeface="+mn-lt"/>
            </a:endParaRPr>
          </a:p>
          <a:p>
            <a:pPr algn="r"/>
            <a:endParaRPr lang="en-PL" sz="900" dirty="0">
              <a:solidFill>
                <a:srgbClr val="0C09CA"/>
              </a:solidFill>
              <a:latin typeface="Helveti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786" r:id="rId2"/>
    <p:sldLayoutId id="2147483780" r:id="rId3"/>
    <p:sldLayoutId id="2147483681" r:id="rId4"/>
    <p:sldLayoutId id="2147483789" r:id="rId5"/>
    <p:sldLayoutId id="2147483666" r:id="rId6"/>
    <p:sldLayoutId id="2147483668" r:id="rId7"/>
    <p:sldLayoutId id="2147483688" r:id="rId8"/>
    <p:sldLayoutId id="2147483782" r:id="rId9"/>
    <p:sldLayoutId id="2147483791" r:id="rId10"/>
    <p:sldLayoutId id="2147483699" r:id="rId11"/>
    <p:sldLayoutId id="2147483712" r:id="rId12"/>
    <p:sldLayoutId id="2147483695" r:id="rId13"/>
    <p:sldLayoutId id="2147483701" r:id="rId14"/>
    <p:sldLayoutId id="2147483700" r:id="rId15"/>
    <p:sldLayoutId id="2147483713" r:id="rId16"/>
    <p:sldLayoutId id="2147483696" r:id="rId17"/>
    <p:sldLayoutId id="2147483720" r:id="rId18"/>
    <p:sldLayoutId id="2147483757" r:id="rId19"/>
    <p:sldLayoutId id="2147483769" r:id="rId20"/>
    <p:sldLayoutId id="2147483792" r:id="rId21"/>
    <p:sldLayoutId id="2147483698" r:id="rId22"/>
    <p:sldLayoutId id="2147483704" r:id="rId23"/>
    <p:sldLayoutId id="2147483790" r:id="rId24"/>
    <p:sldLayoutId id="2147483775" r:id="rId25"/>
    <p:sldLayoutId id="2147483708" r:id="rId26"/>
    <p:sldLayoutId id="2147483709" r:id="rId27"/>
    <p:sldLayoutId id="2147483793" r:id="rId28"/>
    <p:sldLayoutId id="2147483795" r:id="rId2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000000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Tx/>
        <a:buNone/>
        <a:defRPr sz="2000" kern="1200">
          <a:solidFill>
            <a:srgbClr val="000000"/>
          </a:solidFill>
          <a:latin typeface="+mn-lt"/>
          <a:ea typeface="+mn-ea"/>
          <a:cs typeface="+mn-cs"/>
        </a:defRPr>
      </a:lvl1pPr>
      <a:lvl2pPr marL="361950" indent="-352425" algn="l" defTabSz="914400" rtl="0" eaLnBrk="1" latinLnBrk="0" hangingPunct="1">
        <a:lnSpc>
          <a:spcPct val="100000"/>
        </a:lnSpc>
        <a:spcBef>
          <a:spcPts val="1000"/>
        </a:spcBef>
        <a:buFont typeface="System Font Regular"/>
        <a:buChar char="—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582613" indent="-220663" algn="l" defTabSz="914400" rtl="0" eaLnBrk="1" latinLnBrk="0" hangingPunct="1">
        <a:lnSpc>
          <a:spcPct val="100000"/>
        </a:lnSpc>
        <a:spcBef>
          <a:spcPts val="500"/>
        </a:spcBef>
        <a:buClr>
          <a:srgbClr val="0C09CA"/>
        </a:buClr>
        <a:buSzPct val="90000"/>
        <a:buFont typeface="Wingdings" pitchFamily="2" charset="2"/>
        <a:buChar char="§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801688" indent="-219075" algn="l" defTabSz="914400" rtl="0" eaLnBrk="1" latinLnBrk="0" hangingPunct="1">
        <a:lnSpc>
          <a:spcPct val="100000"/>
        </a:lnSpc>
        <a:spcBef>
          <a:spcPts val="500"/>
        </a:spcBef>
        <a:buClr>
          <a:schemeClr val="bg1">
            <a:lumMod val="50000"/>
          </a:schemeClr>
        </a:buClr>
        <a:buSzPct val="90000"/>
        <a:buFont typeface="Wingdings" pitchFamily="2" charset="2"/>
        <a:buChar char="§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227013" algn="l" defTabSz="914400" rtl="0" eaLnBrk="1" latinLnBrk="0" hangingPunct="1">
        <a:lnSpc>
          <a:spcPct val="100000"/>
        </a:lnSpc>
        <a:spcBef>
          <a:spcPts val="500"/>
        </a:spcBef>
        <a:buClr>
          <a:schemeClr val="bg1">
            <a:lumMod val="50000"/>
          </a:schemeClr>
        </a:buClr>
        <a:buSzPct val="90000"/>
        <a:buFont typeface="Wingdings" pitchFamily="2" charset="2"/>
        <a:buChar char="§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27.xml"/><Relationship Id="rId1" Type="http://schemas.openxmlformats.org/officeDocument/2006/relationships/video" Target="https://www.youtube.com/embed/5iTIBpp4rl4?start=1&amp;feature=oembed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map of the world&#10;&#10;Description automatically generated with low confidence">
            <a:extLst>
              <a:ext uri="{FF2B5EF4-FFF2-40B4-BE49-F238E27FC236}">
                <a16:creationId xmlns:a16="http://schemas.microsoft.com/office/drawing/2014/main" id="{24B47A89-DA28-321B-28DA-81BD7D86AF2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49" r="31007"/>
          <a:stretch/>
        </p:blipFill>
        <p:spPr>
          <a:xfrm>
            <a:off x="-31961" y="0"/>
            <a:ext cx="12223961" cy="7197616"/>
          </a:xfrm>
          <a:prstGeom prst="rect">
            <a:avLst/>
          </a:prstGeom>
        </p:spPr>
      </p:pic>
      <p:sp>
        <p:nvSpPr>
          <p:cNvPr id="1315" name="Slide Number"/>
          <p:cNvSpPr txBox="1"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6CB4B4D-7CA3-9044-876B-883B54F8677D}" type="slidenum">
              <a:rPr kumimoji="0" sz="9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Helvetica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sz="9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elvetica" pitchFamily="2" charset="0"/>
              <a:ea typeface="+mn-ea"/>
              <a:cs typeface="+mn-cs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3C36D23-AAA9-94E9-16C0-1F8CC390417C}"/>
              </a:ext>
            </a:extLst>
          </p:cNvPr>
          <p:cNvGrpSpPr>
            <a:grpSpLocks noChangeAspect="1"/>
          </p:cNvGrpSpPr>
          <p:nvPr/>
        </p:nvGrpSpPr>
        <p:grpSpPr>
          <a:xfrm>
            <a:off x="-31962" y="0"/>
            <a:ext cx="8022428" cy="7329717"/>
            <a:chOff x="-31962" y="0"/>
            <a:chExt cx="8022428" cy="732971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5559FEBF-CA85-2870-E016-35455E47780A}"/>
                </a:ext>
              </a:extLst>
            </p:cNvPr>
            <p:cNvSpPr/>
            <p:nvPr/>
          </p:nvSpPr>
          <p:spPr>
            <a:xfrm>
              <a:off x="-31962" y="0"/>
              <a:ext cx="3729829" cy="719761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Right Triangle 8">
              <a:extLst>
                <a:ext uri="{FF2B5EF4-FFF2-40B4-BE49-F238E27FC236}">
                  <a16:creationId xmlns:a16="http://schemas.microsoft.com/office/drawing/2014/main" id="{ED0BBE46-D32D-C696-D70F-7C3D8B0FC203}"/>
                </a:ext>
              </a:extLst>
            </p:cNvPr>
            <p:cNvSpPr/>
            <p:nvPr/>
          </p:nvSpPr>
          <p:spPr>
            <a:xfrm rot="5400000">
              <a:off x="2139919" y="1479169"/>
              <a:ext cx="7329714" cy="4371381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Title 1">
            <a:extLst>
              <a:ext uri="{FF2B5EF4-FFF2-40B4-BE49-F238E27FC236}">
                <a16:creationId xmlns:a16="http://schemas.microsoft.com/office/drawing/2014/main" id="{F698119B-30C1-CD85-B9CF-6383D983E65B}"/>
              </a:ext>
            </a:extLst>
          </p:cNvPr>
          <p:cNvSpPr txBox="1">
            <a:spLocks/>
          </p:cNvSpPr>
          <p:nvPr/>
        </p:nvSpPr>
        <p:spPr>
          <a:xfrm>
            <a:off x="612373" y="3013977"/>
            <a:ext cx="5610975" cy="685800"/>
          </a:xfrm>
          <a:prstGeom prst="rect">
            <a:avLst/>
          </a:prstGeom>
        </p:spPr>
        <p:txBody>
          <a:bodyPr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kern="1200">
                <a:solidFill>
                  <a:srgbClr val="03296A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latin typeface="Calibri Light" panose="020F0302020204030204"/>
              </a:rPr>
              <a:t>Fathom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03296A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  <p:sp>
        <p:nvSpPr>
          <p:cNvPr id="17" name="Text Placeholder 19">
            <a:extLst>
              <a:ext uri="{FF2B5EF4-FFF2-40B4-BE49-F238E27FC236}">
                <a16:creationId xmlns:a16="http://schemas.microsoft.com/office/drawing/2014/main" id="{A8B7F6F1-ED72-62AB-B6BB-76E16E6C48FC}"/>
              </a:ext>
            </a:extLst>
          </p:cNvPr>
          <p:cNvSpPr txBox="1">
            <a:spLocks/>
          </p:cNvSpPr>
          <p:nvPr/>
        </p:nvSpPr>
        <p:spPr>
          <a:xfrm>
            <a:off x="652991" y="3758130"/>
            <a:ext cx="4916979" cy="394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indent="0" algn="l" defTabSz="457200" rtl="0" eaLnBrk="1" latinLnBrk="0" hangingPunct="1"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25000"/>
                </a:srgbClr>
              </a:solidFill>
              <a:effectLst/>
              <a:uLnTx/>
              <a:uFillTx/>
              <a:latin typeface="Segoe UI Light" panose="020B0502040204020203" pitchFamily="34" charset="0"/>
              <a:ea typeface="+mn-ea"/>
              <a:cs typeface="Segoe UI Light" panose="020B0502040204020203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CF18BAC-3C2D-750F-12A4-4666BE8F0A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371" y="490378"/>
            <a:ext cx="2033221" cy="203322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A615F3F-F979-A989-96F4-377C14EE468A}"/>
              </a:ext>
            </a:extLst>
          </p:cNvPr>
          <p:cNvSpPr txBox="1"/>
          <p:nvPr/>
        </p:nvSpPr>
        <p:spPr>
          <a:xfrm>
            <a:off x="730371" y="3757419"/>
            <a:ext cx="3342865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spcBef>
                <a:spcPts val="1000"/>
              </a:spcBef>
            </a:pPr>
            <a:r>
              <a:rPr lang="en-US" sz="2000" dirty="0"/>
              <a:t>Gemini Call</a:t>
            </a:r>
          </a:p>
        </p:txBody>
      </p:sp>
    </p:spTree>
    <p:extLst>
      <p:ext uri="{BB962C8B-B14F-4D97-AF65-F5344CB8AC3E}">
        <p14:creationId xmlns:p14="http://schemas.microsoft.com/office/powerpoint/2010/main" val="6878035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454E59C-075F-EA0B-68DD-68DA4500FA7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From expansion to adaption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28C615F-D89D-214D-2E0E-6A9870F2782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C45A18-97B2-9C2C-4250-D7A9687F666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97928" y="1303867"/>
            <a:ext cx="10702887" cy="433493"/>
          </a:xfrm>
        </p:spPr>
        <p:txBody>
          <a:bodyPr>
            <a:normAutofit/>
          </a:bodyPr>
          <a:lstStyle/>
          <a:p>
            <a:r>
              <a:rPr lang="en-GB" sz="1200" dirty="0"/>
              <a:t>“It is not the most intellectual of the species that survives; it is not the strongest that survives; but </a:t>
            </a:r>
            <a:r>
              <a:rPr lang="en-GB" sz="1200" b="1" dirty="0">
                <a:solidFill>
                  <a:srgbClr val="0C09CA"/>
                </a:solidFill>
              </a:rPr>
              <a:t>the species that survives is the one that is able best to adapt and adjust to the changing environment in which it finds itself.”</a:t>
            </a:r>
            <a:endParaRPr lang="en-US" sz="1200" dirty="0">
              <a:solidFill>
                <a:srgbClr val="0C09CA"/>
              </a:solidFill>
            </a:endParaRPr>
          </a:p>
        </p:txBody>
      </p:sp>
      <p:pic>
        <p:nvPicPr>
          <p:cNvPr id="5" name="Google Shape;1908;p4">
            <a:extLst>
              <a:ext uri="{FF2B5EF4-FFF2-40B4-BE49-F238E27FC236}">
                <a16:creationId xmlns:a16="http://schemas.microsoft.com/office/drawing/2014/main" id="{A2E28789-4391-DE8F-A814-0ACAB7D7A452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451576" y="2791791"/>
            <a:ext cx="3102136" cy="22561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F2986B2-CDD7-3F3A-F0BE-1F0C86A23E58}"/>
              </a:ext>
            </a:extLst>
          </p:cNvPr>
          <p:cNvSpPr txBox="1"/>
          <p:nvPr/>
        </p:nvSpPr>
        <p:spPr>
          <a:xfrm>
            <a:off x="1451576" y="5363218"/>
            <a:ext cx="285292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spcBef>
                <a:spcPts val="1000"/>
              </a:spcBef>
            </a:pPr>
            <a:r>
              <a:rPr lang="en-US" sz="2000" dirty="0"/>
              <a:t>Slow, linear, predictable</a:t>
            </a:r>
          </a:p>
        </p:txBody>
      </p:sp>
      <p:pic>
        <p:nvPicPr>
          <p:cNvPr id="8" name="Picture 7" descr="Map&#10;&#10;Description automatically generated">
            <a:extLst>
              <a:ext uri="{FF2B5EF4-FFF2-40B4-BE49-F238E27FC236}">
                <a16:creationId xmlns:a16="http://schemas.microsoft.com/office/drawing/2014/main" id="{AF16DDE9-D67B-93ED-28FD-7CEF629024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4910" y="2375976"/>
            <a:ext cx="3694505" cy="294076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73DEFC0-F27D-FFD4-1392-482DCF4565A3}"/>
              </a:ext>
            </a:extLst>
          </p:cNvPr>
          <p:cNvSpPr txBox="1"/>
          <p:nvPr/>
        </p:nvSpPr>
        <p:spPr>
          <a:xfrm>
            <a:off x="6096000" y="5363218"/>
            <a:ext cx="480060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spcBef>
                <a:spcPts val="1000"/>
              </a:spcBef>
            </a:pPr>
            <a:r>
              <a:rPr lang="en-US" sz="2000" dirty="0"/>
              <a:t>Sudden, heterogeneous, unpredictable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2CAF6C3-6A30-3D34-42B3-A483DDB20479}"/>
              </a:ext>
            </a:extLst>
          </p:cNvPr>
          <p:cNvSpPr/>
          <p:nvPr/>
        </p:nvSpPr>
        <p:spPr>
          <a:xfrm>
            <a:off x="6928338" y="3367454"/>
            <a:ext cx="386862" cy="17584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016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4BCA3E-2A6C-DEC8-CF57-E6F4D26BD5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Infrastructure delivery machine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F12E0E6-C33A-660A-2696-8A5381C7D86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026" name="Picture 2" descr="Doughnut (economic model) - Wikipedia">
            <a:extLst>
              <a:ext uri="{FF2B5EF4-FFF2-40B4-BE49-F238E27FC236}">
                <a16:creationId xmlns:a16="http://schemas.microsoft.com/office/drawing/2014/main" id="{2A056C68-7F67-2EEB-E8EF-3A93ECB28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00" y="1237306"/>
            <a:ext cx="4862374" cy="477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2FF3E36-604E-04E2-53C5-5DFC1BE339DF}"/>
              </a:ext>
            </a:extLst>
          </p:cNvPr>
          <p:cNvSpPr txBox="1"/>
          <p:nvPr/>
        </p:nvSpPr>
        <p:spPr>
          <a:xfrm>
            <a:off x="7471409" y="1101929"/>
            <a:ext cx="225286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spcBef>
                <a:spcPts val="1000"/>
              </a:spcBef>
            </a:pPr>
            <a:r>
              <a:rPr lang="en-US" sz="2000" dirty="0"/>
              <a:t>Network rail GRIP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5680E95-90F9-3629-660C-A6CA74482B6E}"/>
              </a:ext>
            </a:extLst>
          </p:cNvPr>
          <p:cNvSpPr txBox="1"/>
          <p:nvPr/>
        </p:nvSpPr>
        <p:spPr>
          <a:xfrm>
            <a:off x="7183313" y="3949976"/>
            <a:ext cx="298491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spcBef>
                <a:spcPts val="1000"/>
              </a:spcBef>
            </a:pPr>
            <a:r>
              <a:rPr lang="en-US" sz="2000" dirty="0"/>
              <a:t>National Highways PCF</a:t>
            </a:r>
          </a:p>
        </p:txBody>
      </p:sp>
      <p:pic>
        <p:nvPicPr>
          <p:cNvPr id="1030" name="Picture 6" descr="MetroWest Phase 2 LGA PT Consortium Visit 7th September ppt download">
            <a:extLst>
              <a:ext uri="{FF2B5EF4-FFF2-40B4-BE49-F238E27FC236}">
                <a16:creationId xmlns:a16="http://schemas.microsoft.com/office/drawing/2014/main" id="{4469550A-F7C9-A4B7-D705-324F4D0884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4" t="24303" r="25652" b="18042"/>
          <a:stretch/>
        </p:blipFill>
        <p:spPr bwMode="auto">
          <a:xfrm>
            <a:off x="7027461" y="1623501"/>
            <a:ext cx="3140766" cy="1492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9D6D5CF-04CB-EAA1-1372-831DC45637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60661" y="4485570"/>
            <a:ext cx="5274365" cy="1036504"/>
          </a:xfrm>
          <a:prstGeom prst="rect">
            <a:avLst/>
          </a:prstGeom>
        </p:spPr>
      </p:pic>
      <p:sp>
        <p:nvSpPr>
          <p:cNvPr id="12" name="Right Arrow 11">
            <a:extLst>
              <a:ext uri="{FF2B5EF4-FFF2-40B4-BE49-F238E27FC236}">
                <a16:creationId xmlns:a16="http://schemas.microsoft.com/office/drawing/2014/main" id="{929B9067-73D9-DFE7-A219-692DEC00D321}"/>
              </a:ext>
            </a:extLst>
          </p:cNvPr>
          <p:cNvSpPr/>
          <p:nvPr/>
        </p:nvSpPr>
        <p:spPr>
          <a:xfrm rot="19769740">
            <a:off x="2937169" y="3168357"/>
            <a:ext cx="654972" cy="39295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006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4BCA3E-2A6C-DEC8-CF57-E6F4D26BD5E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Infrastructure delivery machine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F12E0E6-C33A-660A-2696-8A5381C7D86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026" name="Picture 2" descr="Doughnut (economic model) - Wikipedia">
            <a:extLst>
              <a:ext uri="{FF2B5EF4-FFF2-40B4-BE49-F238E27FC236}">
                <a16:creationId xmlns:a16="http://schemas.microsoft.com/office/drawing/2014/main" id="{2A056C68-7F67-2EEB-E8EF-3A93ECB28C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00" y="1237306"/>
            <a:ext cx="4862374" cy="477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ight Arrow 3">
            <a:extLst>
              <a:ext uri="{FF2B5EF4-FFF2-40B4-BE49-F238E27FC236}">
                <a16:creationId xmlns:a16="http://schemas.microsoft.com/office/drawing/2014/main" id="{EBDFADA6-916A-6E66-CD64-BBE2197C2EF8}"/>
              </a:ext>
            </a:extLst>
          </p:cNvPr>
          <p:cNvSpPr/>
          <p:nvPr/>
        </p:nvSpPr>
        <p:spPr>
          <a:xfrm rot="8965384">
            <a:off x="3851569" y="2391116"/>
            <a:ext cx="654972" cy="39295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FFC4BE9-3902-E870-AF83-DC736AA719B5}"/>
              </a:ext>
            </a:extLst>
          </p:cNvPr>
          <p:cNvSpPr/>
          <p:nvPr/>
        </p:nvSpPr>
        <p:spPr>
          <a:xfrm>
            <a:off x="5243973" y="1683834"/>
            <a:ext cx="2688025" cy="56222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C09CA"/>
                </a:solidFill>
              </a:rPr>
              <a:t>Built environment expansion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F226238-F97A-6D4E-9C4A-32C78D4BCA54}"/>
              </a:ext>
            </a:extLst>
          </p:cNvPr>
          <p:cNvSpPr/>
          <p:nvPr/>
        </p:nvSpPr>
        <p:spPr>
          <a:xfrm>
            <a:off x="5243974" y="2362330"/>
            <a:ext cx="2688025" cy="562227"/>
          </a:xfrm>
          <a:prstGeom prst="roundRect">
            <a:avLst/>
          </a:prstGeom>
          <a:solidFill>
            <a:srgbClr val="0C09C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The predictable linear progression of urbanization, gradually improving the provision of basic needs</a:t>
            </a:r>
          </a:p>
        </p:txBody>
      </p:sp>
      <p:sp>
        <p:nvSpPr>
          <p:cNvPr id="7" name="Right Arrow 6">
            <a:extLst>
              <a:ext uri="{FF2B5EF4-FFF2-40B4-BE49-F238E27FC236}">
                <a16:creationId xmlns:a16="http://schemas.microsoft.com/office/drawing/2014/main" id="{B5D3C08B-EEFA-40E9-98E8-409382D6A326}"/>
              </a:ext>
            </a:extLst>
          </p:cNvPr>
          <p:cNvSpPr/>
          <p:nvPr/>
        </p:nvSpPr>
        <p:spPr>
          <a:xfrm>
            <a:off x="8140639" y="2570293"/>
            <a:ext cx="645942" cy="146304"/>
          </a:xfrm>
          <a:prstGeom prst="rightArrow">
            <a:avLst/>
          </a:prstGeom>
          <a:solidFill>
            <a:srgbClr val="0C09C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CDD80CE7-2F43-62B0-CB7B-1ABF233FC538}"/>
              </a:ext>
            </a:extLst>
          </p:cNvPr>
          <p:cNvSpPr/>
          <p:nvPr/>
        </p:nvSpPr>
        <p:spPr>
          <a:xfrm>
            <a:off x="9035687" y="2362331"/>
            <a:ext cx="2688025" cy="562227"/>
          </a:xfrm>
          <a:prstGeom prst="roundRect">
            <a:avLst/>
          </a:prstGeom>
          <a:solidFill>
            <a:srgbClr val="0C09C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Infrastructure delivery machine</a:t>
            </a:r>
          </a:p>
          <a:p>
            <a:pPr algn="ctr"/>
            <a:r>
              <a:rPr lang="en-US" sz="1100" dirty="0"/>
              <a:t>(easy to invest in)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A6BF2743-5413-29C1-4F7E-F732D106FA23}"/>
              </a:ext>
            </a:extLst>
          </p:cNvPr>
          <p:cNvSpPr/>
          <p:nvPr/>
        </p:nvSpPr>
        <p:spPr>
          <a:xfrm>
            <a:off x="9035686" y="1249000"/>
            <a:ext cx="2688025" cy="5622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Experience and evidence-based framework to mitigate uncertainty and deliver socioeconomic ROI</a:t>
            </a:r>
          </a:p>
        </p:txBody>
      </p:sp>
      <p:sp>
        <p:nvSpPr>
          <p:cNvPr id="14" name="Right Arrow 13">
            <a:extLst>
              <a:ext uri="{FF2B5EF4-FFF2-40B4-BE49-F238E27FC236}">
                <a16:creationId xmlns:a16="http://schemas.microsoft.com/office/drawing/2014/main" id="{BB1C5C9D-3EC4-9C9D-5E89-E6B61375CD17}"/>
              </a:ext>
            </a:extLst>
          </p:cNvPr>
          <p:cNvSpPr/>
          <p:nvPr/>
        </p:nvSpPr>
        <p:spPr>
          <a:xfrm rot="5400000">
            <a:off x="10157644" y="2038865"/>
            <a:ext cx="444110" cy="144780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E17BC6BE-DD50-CB3C-78EC-A2959CF53F11}"/>
              </a:ext>
            </a:extLst>
          </p:cNvPr>
          <p:cNvSpPr/>
          <p:nvPr/>
        </p:nvSpPr>
        <p:spPr>
          <a:xfrm>
            <a:off x="5243974" y="3933444"/>
            <a:ext cx="2688025" cy="56222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C09CA"/>
                </a:solidFill>
              </a:rPr>
              <a:t>Built environment adaptation</a:t>
            </a:r>
          </a:p>
        </p:txBody>
      </p:sp>
      <p:sp>
        <p:nvSpPr>
          <p:cNvPr id="17" name="Right Arrow 16">
            <a:extLst>
              <a:ext uri="{FF2B5EF4-FFF2-40B4-BE49-F238E27FC236}">
                <a16:creationId xmlns:a16="http://schemas.microsoft.com/office/drawing/2014/main" id="{80BA6408-B9EE-C236-5CBF-E39044FF2809}"/>
              </a:ext>
            </a:extLst>
          </p:cNvPr>
          <p:cNvSpPr/>
          <p:nvPr/>
        </p:nvSpPr>
        <p:spPr>
          <a:xfrm rot="19769740">
            <a:off x="2937169" y="3168357"/>
            <a:ext cx="654972" cy="392956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666B3B4B-4400-CF80-D7BD-E8E9B63D1E9D}"/>
              </a:ext>
            </a:extLst>
          </p:cNvPr>
          <p:cNvSpPr/>
          <p:nvPr/>
        </p:nvSpPr>
        <p:spPr>
          <a:xfrm>
            <a:off x="5243974" y="4637144"/>
            <a:ext cx="2688025" cy="562227"/>
          </a:xfrm>
          <a:prstGeom prst="roundRect">
            <a:avLst/>
          </a:prstGeom>
          <a:solidFill>
            <a:srgbClr val="0C09C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Unpredictable disruption of urbanization, suddenly removing basic needs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739FD210-AEDF-EA5C-6945-60418A92967E}"/>
              </a:ext>
            </a:extLst>
          </p:cNvPr>
          <p:cNvSpPr/>
          <p:nvPr/>
        </p:nvSpPr>
        <p:spPr>
          <a:xfrm>
            <a:off x="9035685" y="4637144"/>
            <a:ext cx="2688025" cy="562227"/>
          </a:xfrm>
          <a:prstGeom prst="roundRect">
            <a:avLst/>
          </a:prstGeom>
          <a:solidFill>
            <a:srgbClr val="0C09C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Infrastructure protection machine</a:t>
            </a:r>
          </a:p>
          <a:p>
            <a:pPr algn="ctr"/>
            <a:r>
              <a:rPr lang="en-US" sz="1100" dirty="0"/>
              <a:t>(not easy to invest in)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A4A441AE-34EB-FB34-B42A-632AAE7D50D8}"/>
              </a:ext>
            </a:extLst>
          </p:cNvPr>
          <p:cNvSpPr/>
          <p:nvPr/>
        </p:nvSpPr>
        <p:spPr>
          <a:xfrm>
            <a:off x="9035685" y="5770902"/>
            <a:ext cx="2688025" cy="5622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Experience and evidence-based framework to mitigate uncertainty and deliver socioeconomic ROI</a:t>
            </a:r>
          </a:p>
        </p:txBody>
      </p:sp>
      <p:sp>
        <p:nvSpPr>
          <p:cNvPr id="21" name="Right Arrow 20">
            <a:extLst>
              <a:ext uri="{FF2B5EF4-FFF2-40B4-BE49-F238E27FC236}">
                <a16:creationId xmlns:a16="http://schemas.microsoft.com/office/drawing/2014/main" id="{171CD68F-8326-DBAF-A699-28308EB96703}"/>
              </a:ext>
            </a:extLst>
          </p:cNvPr>
          <p:cNvSpPr/>
          <p:nvPr/>
        </p:nvSpPr>
        <p:spPr>
          <a:xfrm rot="16200000">
            <a:off x="10157644" y="5420614"/>
            <a:ext cx="444110" cy="144780"/>
          </a:xfrm>
          <a:prstGeom prst="rightArrow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>
            <a:extLst>
              <a:ext uri="{FF2B5EF4-FFF2-40B4-BE49-F238E27FC236}">
                <a16:creationId xmlns:a16="http://schemas.microsoft.com/office/drawing/2014/main" id="{12DA6BAB-56ED-C20C-98DE-586D17ACBA3E}"/>
              </a:ext>
            </a:extLst>
          </p:cNvPr>
          <p:cNvSpPr/>
          <p:nvPr/>
        </p:nvSpPr>
        <p:spPr>
          <a:xfrm>
            <a:off x="8140639" y="4845105"/>
            <a:ext cx="645942" cy="146304"/>
          </a:xfrm>
          <a:prstGeom prst="rightArrow">
            <a:avLst/>
          </a:prstGeom>
          <a:solidFill>
            <a:srgbClr val="0C09C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9055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3" grpId="0" animBg="1"/>
      <p:bldP spid="14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8961450-27AE-45D4-6029-F32818E6F31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Experience and evidence-based climate data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037DF34-E9F1-C05A-0A20-9768F30E8A6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5" name="There is a fundamental mismatch between climate models and flood models">
            <a:extLst>
              <a:ext uri="{FF2B5EF4-FFF2-40B4-BE49-F238E27FC236}">
                <a16:creationId xmlns:a16="http://schemas.microsoft.com/office/drawing/2014/main" id="{8D1D00B6-B05C-A9C5-A43B-2EAE6E99DEB5}"/>
              </a:ext>
            </a:extLst>
          </p:cNvPr>
          <p:cNvSpPr txBox="1">
            <a:spLocks noGrp="1"/>
          </p:cNvSpPr>
          <p:nvPr>
            <p:ph type="body" sz="quarter" idx="12"/>
          </p:nvPr>
        </p:nvSpPr>
        <p:spPr>
          <a:xfrm>
            <a:off x="397929" y="1303867"/>
            <a:ext cx="10330396" cy="365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25400" tIns="25400" rIns="25400" bIns="25400" anchor="t">
            <a:normAutofit/>
          </a:bodyPr>
          <a:lstStyle>
            <a:lvl1pPr algn="l" defTabSz="975335">
              <a:lnSpc>
                <a:spcPct val="80000"/>
              </a:lnSpc>
              <a:defRPr sz="10000" spc="-1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rPr sz="1800" dirty="0"/>
              <a:t>There is a fundamental mismatch between climate models and </a:t>
            </a:r>
            <a:r>
              <a:rPr lang="en-GB" sz="1800" dirty="0"/>
              <a:t>local peril</a:t>
            </a:r>
            <a:r>
              <a:rPr sz="1800" dirty="0"/>
              <a:t> models</a:t>
            </a:r>
            <a:endParaRPr lang="en-US" sz="1800" dirty="0"/>
          </a:p>
        </p:txBody>
      </p:sp>
      <p:sp>
        <p:nvSpPr>
          <p:cNvPr id="6" name="Climate models are designed to simulate… climate.…">
            <a:extLst>
              <a:ext uri="{FF2B5EF4-FFF2-40B4-BE49-F238E27FC236}">
                <a16:creationId xmlns:a16="http://schemas.microsoft.com/office/drawing/2014/main" id="{3084E2B7-343B-411B-F43C-6F0A84DC3C49}"/>
              </a:ext>
            </a:extLst>
          </p:cNvPr>
          <p:cNvSpPr txBox="1"/>
          <p:nvPr/>
        </p:nvSpPr>
        <p:spPr>
          <a:xfrm>
            <a:off x="625496" y="1851822"/>
            <a:ext cx="5112574" cy="33906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25400" tIns="25400" rIns="25400" bIns="25400" anchor="t">
            <a:spAutoFit/>
          </a:bodyPr>
          <a:lstStyle/>
          <a:p>
            <a:pPr marL="285750" indent="-285750" defTabSz="412750">
              <a:spcBef>
                <a:spcPts val="900"/>
              </a:spcBef>
              <a:buSzPct val="123000"/>
              <a:buFont typeface="Arial" panose="020B0604020202020204" pitchFamily="34" charset="0"/>
              <a:buChar char="•"/>
              <a:defRPr sz="3200" spc="-32">
                <a:solidFill>
                  <a:srgbClr val="344FD4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GB" sz="1700" dirty="0">
                <a:solidFill>
                  <a:srgbClr val="000000"/>
                </a:solidFill>
                <a:latin typeface="Helvetica"/>
                <a:sym typeface="Helvetica Neue"/>
              </a:rPr>
              <a:t>Climate models are highly complex, but aren't perfect</a:t>
            </a:r>
            <a:endParaRPr lang="en-GB" sz="1700" dirty="0">
              <a:solidFill>
                <a:srgbClr val="000000"/>
              </a:solidFill>
              <a:latin typeface="Helvetica" pitchFamily="2" charset="0"/>
            </a:endParaRPr>
          </a:p>
          <a:p>
            <a:pPr marL="285750" indent="-285750" defTabSz="412750">
              <a:spcBef>
                <a:spcPts val="900"/>
              </a:spcBef>
              <a:buSzPct val="123000"/>
              <a:buFont typeface="Arial" panose="020B0604020202020204" pitchFamily="34" charset="0"/>
              <a:buChar char="•"/>
              <a:defRPr sz="3200" spc="-32">
                <a:solidFill>
                  <a:srgbClr val="344FD4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GB" sz="1700" dirty="0">
                <a:solidFill>
                  <a:srgbClr val="000000"/>
                </a:solidFill>
                <a:latin typeface="Helvetica"/>
              </a:rPr>
              <a:t>Generally run at relatively low spatial and temporal resolutions</a:t>
            </a:r>
          </a:p>
          <a:p>
            <a:pPr marL="285750" indent="-285750" defTabSz="412750">
              <a:spcBef>
                <a:spcPts val="900"/>
              </a:spcBef>
              <a:buSzPct val="123000"/>
              <a:buFont typeface="Arial" panose="020B0604020202020204" pitchFamily="34" charset="0"/>
              <a:buChar char="•"/>
              <a:defRPr sz="3200" spc="-32">
                <a:solidFill>
                  <a:srgbClr val="344FD4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GB" sz="1700" dirty="0">
                <a:solidFill>
                  <a:srgbClr val="000000"/>
                </a:solidFill>
                <a:latin typeface="Helvetica"/>
              </a:rPr>
              <a:t>Processes such as convection that produce flood-driving rainfall are often missing or parameterised</a:t>
            </a:r>
          </a:p>
          <a:p>
            <a:pPr marL="285750" indent="-285750" defTabSz="412750">
              <a:spcBef>
                <a:spcPts val="900"/>
              </a:spcBef>
              <a:buSzPct val="123000"/>
              <a:buFont typeface="Arial" panose="020B0604020202020204" pitchFamily="34" charset="0"/>
              <a:buChar char="•"/>
              <a:defRPr sz="3200" spc="-32">
                <a:solidFill>
                  <a:srgbClr val="344FD4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GB" sz="1700" dirty="0">
                <a:solidFill>
                  <a:srgbClr val="000000"/>
                </a:solidFill>
                <a:latin typeface="Helvetica"/>
              </a:rPr>
              <a:t>Topography and its influence on flood processes is poorly resolved</a:t>
            </a:r>
          </a:p>
          <a:p>
            <a:pPr marL="285750" indent="-285750" defTabSz="412750">
              <a:spcBef>
                <a:spcPts val="900"/>
              </a:spcBef>
              <a:buSzPct val="123000"/>
              <a:buFont typeface="Arial" panose="020B0604020202020204" pitchFamily="34" charset="0"/>
              <a:buChar char="•"/>
              <a:defRPr sz="3200" spc="-32">
                <a:solidFill>
                  <a:srgbClr val="344FD4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r>
              <a:rPr lang="en-GB" sz="1700" dirty="0">
                <a:solidFill>
                  <a:srgbClr val="000000"/>
                </a:solidFill>
                <a:latin typeface="Helvetica"/>
              </a:rPr>
              <a:t>We adopt a </a:t>
            </a:r>
            <a:r>
              <a:rPr lang="en-GB" sz="1700" b="1" dirty="0">
                <a:solidFill>
                  <a:srgbClr val="021CC7"/>
                </a:solidFill>
                <a:latin typeface="Helvetica"/>
              </a:rPr>
              <a:t>change factor approach</a:t>
            </a:r>
            <a:r>
              <a:rPr lang="en-GB" sz="1700" b="1" dirty="0">
                <a:solidFill>
                  <a:srgbClr val="000000"/>
                </a:solidFill>
                <a:latin typeface="Helvetica"/>
              </a:rPr>
              <a:t> </a:t>
            </a:r>
            <a:r>
              <a:rPr lang="en-GB" sz="1700" dirty="0">
                <a:solidFill>
                  <a:srgbClr val="000000"/>
                </a:solidFill>
                <a:latin typeface="Helvetica"/>
              </a:rPr>
              <a:t>that links climate model output from </a:t>
            </a:r>
            <a:r>
              <a:rPr lang="en-GB" sz="1700" b="1" dirty="0">
                <a:solidFill>
                  <a:srgbClr val="021CC7"/>
                </a:solidFill>
                <a:latin typeface="Helvetica"/>
              </a:rPr>
              <a:t>multiple models </a:t>
            </a:r>
            <a:r>
              <a:rPr lang="en-GB" sz="1700" dirty="0">
                <a:solidFill>
                  <a:srgbClr val="000000"/>
                </a:solidFill>
                <a:latin typeface="Helvetica"/>
              </a:rPr>
              <a:t>to our high-resolution flood maps</a:t>
            </a:r>
            <a:endParaRPr lang="en-GB" sz="1700" dirty="0">
              <a:solidFill>
                <a:srgbClr val="000000"/>
              </a:solidFill>
              <a:latin typeface="Helvetica" pitchFamily="2" charset="0"/>
            </a:endParaRPr>
          </a:p>
        </p:txBody>
      </p:sp>
      <p:pic>
        <p:nvPicPr>
          <p:cNvPr id="7" name="Picture 3" descr="A picture containing text, arthropod&#10;&#10;Description automatically generated">
            <a:extLst>
              <a:ext uri="{FF2B5EF4-FFF2-40B4-BE49-F238E27FC236}">
                <a16:creationId xmlns:a16="http://schemas.microsoft.com/office/drawing/2014/main" id="{530D83FF-FE45-DCF1-BE53-FE2BF21E3B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870" t="9302" r="10145" b="13953"/>
          <a:stretch/>
        </p:blipFill>
        <p:spPr>
          <a:xfrm>
            <a:off x="6930140" y="1948867"/>
            <a:ext cx="1286366" cy="1177590"/>
          </a:xfrm>
          <a:prstGeom prst="rect">
            <a:avLst/>
          </a:prstGeom>
        </p:spPr>
      </p:pic>
      <p:pic>
        <p:nvPicPr>
          <p:cNvPr id="8" name="Picture 5" descr="Map&#10;&#10;Description automatically generated">
            <a:extLst>
              <a:ext uri="{FF2B5EF4-FFF2-40B4-BE49-F238E27FC236}">
                <a16:creationId xmlns:a16="http://schemas.microsoft.com/office/drawing/2014/main" id="{FEAAE57D-8527-E6B8-9B24-7C4D6E1305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35" t="7031" r="10948" b="14063"/>
          <a:stretch/>
        </p:blipFill>
        <p:spPr>
          <a:xfrm>
            <a:off x="6930140" y="3312566"/>
            <a:ext cx="1301331" cy="1167647"/>
          </a:xfrm>
          <a:prstGeom prst="rect">
            <a:avLst/>
          </a:prstGeom>
        </p:spPr>
      </p:pic>
      <p:pic>
        <p:nvPicPr>
          <p:cNvPr id="9" name="Picture 7" descr="A picture containing mountain, nature, outdoor, rock&#10;&#10;Description automatically generated">
            <a:extLst>
              <a:ext uri="{FF2B5EF4-FFF2-40B4-BE49-F238E27FC236}">
                <a16:creationId xmlns:a16="http://schemas.microsoft.com/office/drawing/2014/main" id="{C0F6A939-61CB-D98A-FABF-0EE1F0A42BD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920" t="7407" r="10346" b="12950"/>
          <a:stretch/>
        </p:blipFill>
        <p:spPr>
          <a:xfrm>
            <a:off x="6930140" y="4664719"/>
            <a:ext cx="1291026" cy="1243385"/>
          </a:xfrm>
          <a:prstGeom prst="rect">
            <a:avLst/>
          </a:prstGeom>
        </p:spPr>
      </p:pic>
      <p:pic>
        <p:nvPicPr>
          <p:cNvPr id="10" name="Picture 8" descr="Map&#10;&#10;Description automatically generated">
            <a:extLst>
              <a:ext uri="{FF2B5EF4-FFF2-40B4-BE49-F238E27FC236}">
                <a16:creationId xmlns:a16="http://schemas.microsoft.com/office/drawing/2014/main" id="{5C1C45FD-ADC8-461B-23AC-0E0EE9FAEC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7028" y="1851822"/>
            <a:ext cx="1709611" cy="1224302"/>
          </a:xfrm>
          <a:prstGeom prst="rect">
            <a:avLst/>
          </a:prstGeom>
        </p:spPr>
      </p:pic>
      <p:pic>
        <p:nvPicPr>
          <p:cNvPr id="11" name="Picture 9" descr="Map&#10;&#10;Description automatically generated">
            <a:extLst>
              <a:ext uri="{FF2B5EF4-FFF2-40B4-BE49-F238E27FC236}">
                <a16:creationId xmlns:a16="http://schemas.microsoft.com/office/drawing/2014/main" id="{36BB7AA0-7FEE-2127-1F7B-3A36555D8F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07028" y="3253581"/>
            <a:ext cx="1709611" cy="1224302"/>
          </a:xfrm>
          <a:prstGeom prst="rect">
            <a:avLst/>
          </a:prstGeom>
        </p:spPr>
      </p:pic>
      <p:pic>
        <p:nvPicPr>
          <p:cNvPr id="12" name="Picture 10" descr="Map&#10;&#10;Description automatically generated">
            <a:extLst>
              <a:ext uri="{FF2B5EF4-FFF2-40B4-BE49-F238E27FC236}">
                <a16:creationId xmlns:a16="http://schemas.microsoft.com/office/drawing/2014/main" id="{90B5620D-6E6C-1D37-FFFC-92052964CA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07028" y="4664719"/>
            <a:ext cx="1709611" cy="122430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77A05B7-0002-6B86-B01B-FF07DF0A6843}"/>
              </a:ext>
            </a:extLst>
          </p:cNvPr>
          <p:cNvSpPr txBox="1"/>
          <p:nvPr/>
        </p:nvSpPr>
        <p:spPr>
          <a:xfrm>
            <a:off x="10187554" y="2215593"/>
            <a:ext cx="150003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>
                <a:cs typeface="Calibri"/>
              </a:rPr>
              <a:t>GCMs </a:t>
            </a:r>
            <a:br>
              <a:rPr lang="en-GB">
                <a:cs typeface="Calibri"/>
              </a:rPr>
            </a:br>
            <a:r>
              <a:rPr lang="en-GB">
                <a:cs typeface="Calibri"/>
              </a:rPr>
              <a:t>~150 km</a:t>
            </a:r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E45856-DBDA-E634-3DCC-CDA1DEAA383E}"/>
              </a:ext>
            </a:extLst>
          </p:cNvPr>
          <p:cNvSpPr txBox="1"/>
          <p:nvPr/>
        </p:nvSpPr>
        <p:spPr>
          <a:xfrm>
            <a:off x="10187554" y="3595819"/>
            <a:ext cx="1500037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err="1">
                <a:cs typeface="Calibri"/>
              </a:rPr>
              <a:t>HighResMIP</a:t>
            </a:r>
            <a:br>
              <a:rPr lang="en-GB">
                <a:cs typeface="Calibri"/>
              </a:rPr>
            </a:br>
            <a:r>
              <a:rPr lang="en-GB">
                <a:cs typeface="Calibri"/>
              </a:rPr>
              <a:t>~25 km</a:t>
            </a:r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3FEDA71-49B1-54B8-78B3-813857B36F92}"/>
              </a:ext>
            </a:extLst>
          </p:cNvPr>
          <p:cNvSpPr txBox="1"/>
          <p:nvPr/>
        </p:nvSpPr>
        <p:spPr>
          <a:xfrm>
            <a:off x="10187554" y="4832271"/>
            <a:ext cx="1500037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dirty="0">
                <a:cs typeface="Calibri"/>
              </a:rPr>
              <a:t>Fathom hazard maps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~30 m</a:t>
            </a:r>
            <a:endParaRPr lang="en-US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97834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0E2CB3E-4982-3A30-A4D1-B99C106FD2D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CREDO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167D33-54C1-306D-15F3-F6172C0592D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pic>
        <p:nvPicPr>
          <p:cNvPr id="7" name="Picture 14" descr="What is CReDo? - DT Hub Community">
            <a:extLst>
              <a:ext uri="{FF2B5EF4-FFF2-40B4-BE49-F238E27FC236}">
                <a16:creationId xmlns:a16="http://schemas.microsoft.com/office/drawing/2014/main" id="{DCD5036A-1917-5C5D-6371-6F5472DA4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21" y="1704110"/>
            <a:ext cx="9162470" cy="5153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812D6349-94FE-9585-504D-63294B016935}"/>
              </a:ext>
            </a:extLst>
          </p:cNvPr>
          <p:cNvSpPr txBox="1"/>
          <p:nvPr/>
        </p:nvSpPr>
        <p:spPr>
          <a:xfrm>
            <a:off x="3169227" y="976710"/>
            <a:ext cx="781396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>
              <a:spcBef>
                <a:spcPts val="1000"/>
              </a:spcBef>
            </a:pPr>
            <a:r>
              <a:rPr lang="en-US" sz="2000" b="1" dirty="0">
                <a:solidFill>
                  <a:srgbClr val="0C09CA"/>
                </a:solidFill>
              </a:rPr>
              <a:t>What happens to our built environment when disaster strikes?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1E1995-B792-027D-B444-2EEC96AC697D}"/>
              </a:ext>
            </a:extLst>
          </p:cNvPr>
          <p:cNvSpPr txBox="1"/>
          <p:nvPr/>
        </p:nvSpPr>
        <p:spPr>
          <a:xfrm>
            <a:off x="457200" y="1467627"/>
            <a:ext cx="24596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0" i="0" dirty="0">
                <a:solidFill>
                  <a:schemeClr val="bg1"/>
                </a:solidFill>
                <a:effectLst/>
                <a:latin typeface="cpcAkkurat"/>
              </a:rPr>
              <a:t>The Climate Resilience Demonstrator (</a:t>
            </a:r>
            <a:r>
              <a:rPr lang="en-GB" b="0" i="0" dirty="0" err="1">
                <a:solidFill>
                  <a:schemeClr val="bg1"/>
                </a:solidFill>
                <a:effectLst/>
                <a:latin typeface="cpcAkkurat"/>
              </a:rPr>
              <a:t>CReDo</a:t>
            </a:r>
            <a:r>
              <a:rPr lang="en-GB" b="0" i="0" dirty="0">
                <a:solidFill>
                  <a:schemeClr val="bg1"/>
                </a:solidFill>
                <a:effectLst/>
                <a:latin typeface="cpcAkkurat"/>
              </a:rPr>
              <a:t>) is a pioneering climate change adaptation digital twin project that provides a practical example of how connected data can improve climate adaptation and resilience across a system of systems.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255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442F33E-3FDE-6BB2-2BE3-4C6140C5307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2" name="Online Media 1" descr="Introduction to the Climate Resilience Demonstrator (CReDo)">
            <a:hlinkClick r:id="" action="ppaction://media"/>
            <a:extLst>
              <a:ext uri="{FF2B5EF4-FFF2-40B4-BE49-F238E27FC236}">
                <a16:creationId xmlns:a16="http://schemas.microsoft.com/office/drawing/2014/main" id="{26F6D2DC-2004-0F00-7CDB-771C0524D07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-15240"/>
            <a:ext cx="12192000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348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7F1DB15-3D1C-DE8F-FEB6-7A306E02116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else is happening?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FB9170E-EB9F-F4ED-942A-B7C54604FAC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29DF85D1-76B8-AC11-62A6-D6C7D1EF68FF}"/>
              </a:ext>
            </a:extLst>
          </p:cNvPr>
          <p:cNvGrpSpPr/>
          <p:nvPr/>
        </p:nvGrpSpPr>
        <p:grpSpPr>
          <a:xfrm>
            <a:off x="936031" y="1002949"/>
            <a:ext cx="3561348" cy="2003258"/>
            <a:chOff x="519764" y="1973474"/>
            <a:chExt cx="3561348" cy="2003258"/>
          </a:xfrm>
        </p:grpSpPr>
        <p:pic>
          <p:nvPicPr>
            <p:cNvPr id="3076" name="Picture 4" descr="Keynote Wrap-Up: Turning Data Centers into 'AI Factories,' NVIDIA CEO  Intros Hopper Architecture, H100 GPU, New Supercomputers, Software | NVIDIA  Blog">
              <a:extLst>
                <a:ext uri="{FF2B5EF4-FFF2-40B4-BE49-F238E27FC236}">
                  <a16:creationId xmlns:a16="http://schemas.microsoft.com/office/drawing/2014/main" id="{BA4173BE-00E2-7276-3B14-E303C77F9CD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764" y="1973474"/>
              <a:ext cx="3561348" cy="200325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8" name="Picture 6" descr="Logos &amp; Brand Guidelines | NVIDIA">
              <a:extLst>
                <a:ext uri="{FF2B5EF4-FFF2-40B4-BE49-F238E27FC236}">
                  <a16:creationId xmlns:a16="http://schemas.microsoft.com/office/drawing/2014/main" id="{8ECC9642-BECC-EE7C-68DA-1337800C31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9764" y="1973474"/>
              <a:ext cx="895150" cy="5037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560BDB07-D1D7-3D15-EABA-68C3C1C0682A}"/>
              </a:ext>
            </a:extLst>
          </p:cNvPr>
          <p:cNvGrpSpPr/>
          <p:nvPr/>
        </p:nvGrpSpPr>
        <p:grpSpPr>
          <a:xfrm>
            <a:off x="936030" y="3227071"/>
            <a:ext cx="3561349" cy="1094544"/>
            <a:chOff x="381600" y="4216673"/>
            <a:chExt cx="3561349" cy="1094544"/>
          </a:xfrm>
        </p:grpSpPr>
        <p:pic>
          <p:nvPicPr>
            <p:cNvPr id="3080" name="Picture 8" descr="Image Visualization | Google Earth Engine | Google for Developers">
              <a:extLst>
                <a:ext uri="{FF2B5EF4-FFF2-40B4-BE49-F238E27FC236}">
                  <a16:creationId xmlns:a16="http://schemas.microsoft.com/office/drawing/2014/main" id="{69ECB6C9-16CD-A5C5-EE3B-EB244BBA70C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9334" r="1947" b="20789"/>
            <a:stretch/>
          </p:blipFill>
          <p:spPr bwMode="auto">
            <a:xfrm>
              <a:off x="381601" y="4216673"/>
              <a:ext cx="3561348" cy="1094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DA438EE-D16E-410D-A95C-1A3F07AAE00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81600" y="4216673"/>
              <a:ext cx="895150" cy="335146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4718A0-35F9-3D98-3850-D0F23196F707}"/>
              </a:ext>
            </a:extLst>
          </p:cNvPr>
          <p:cNvGrpSpPr/>
          <p:nvPr/>
        </p:nvGrpSpPr>
        <p:grpSpPr>
          <a:xfrm>
            <a:off x="936030" y="4411371"/>
            <a:ext cx="4610501" cy="1630602"/>
            <a:chOff x="381599" y="4411371"/>
            <a:chExt cx="4610501" cy="163060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B05383C-B5E0-4FDE-C3AE-CD98D5A4C2F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81599" y="4411371"/>
              <a:ext cx="3561348" cy="1208628"/>
            </a:xfrm>
            <a:prstGeom prst="rect">
              <a:avLst/>
            </a:prstGeom>
          </p:spPr>
        </p:pic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C143485-0A30-F804-7E0B-1D0CCED9AC4E}"/>
                </a:ext>
              </a:extLst>
            </p:cNvPr>
            <p:cNvSpPr txBox="1"/>
            <p:nvPr/>
          </p:nvSpPr>
          <p:spPr>
            <a:xfrm>
              <a:off x="381599" y="5795752"/>
              <a:ext cx="4610501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l">
                <a:spcBef>
                  <a:spcPts val="1000"/>
                </a:spcBef>
              </a:pPr>
              <a:r>
                <a:rPr lang="en-US" sz="1600" dirty="0"/>
                <a:t>Earth </a:t>
              </a:r>
              <a:r>
                <a:rPr lang="en-US" sz="1600" dirty="0" err="1"/>
                <a:t>Visualisation</a:t>
              </a:r>
              <a:r>
                <a:rPr lang="en-US" sz="1600" dirty="0"/>
                <a:t> Engine consortium</a:t>
              </a:r>
            </a:p>
          </p:txBody>
        </p:sp>
      </p:grpSp>
      <p:sp>
        <p:nvSpPr>
          <p:cNvPr id="13" name="Left-right Arrow 12">
            <a:extLst>
              <a:ext uri="{FF2B5EF4-FFF2-40B4-BE49-F238E27FC236}">
                <a16:creationId xmlns:a16="http://schemas.microsoft.com/office/drawing/2014/main" id="{341BF6DD-1AA5-49C4-FDA1-A8A6A6F36CEE}"/>
              </a:ext>
            </a:extLst>
          </p:cNvPr>
          <p:cNvSpPr/>
          <p:nvPr/>
        </p:nvSpPr>
        <p:spPr>
          <a:xfrm>
            <a:off x="5426825" y="1883079"/>
            <a:ext cx="2765862" cy="556010"/>
          </a:xfrm>
          <a:prstGeom prst="leftRightArrow">
            <a:avLst/>
          </a:prstGeom>
          <a:solidFill>
            <a:srgbClr val="0C09C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82" name="Picture 10">
            <a:extLst>
              <a:ext uri="{FF2B5EF4-FFF2-40B4-BE49-F238E27FC236}">
                <a16:creationId xmlns:a16="http://schemas.microsoft.com/office/drawing/2014/main" id="{14DE034E-E35A-33BC-F174-172BAC994A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2132" y="1392136"/>
            <a:ext cx="1511300" cy="151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Doughnut (economic model) - Wikipedia">
            <a:extLst>
              <a:ext uri="{FF2B5EF4-FFF2-40B4-BE49-F238E27FC236}">
                <a16:creationId xmlns:a16="http://schemas.microsoft.com/office/drawing/2014/main" id="{6A178FB4-3EDF-8997-A675-4DE84A8A47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7985" y="3394644"/>
            <a:ext cx="3052952" cy="2996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ight Arrow 14">
            <a:extLst>
              <a:ext uri="{FF2B5EF4-FFF2-40B4-BE49-F238E27FC236}">
                <a16:creationId xmlns:a16="http://schemas.microsoft.com/office/drawing/2014/main" id="{98381AF3-4D0B-6447-E346-60719E5E522B}"/>
              </a:ext>
            </a:extLst>
          </p:cNvPr>
          <p:cNvSpPr/>
          <p:nvPr/>
        </p:nvSpPr>
        <p:spPr>
          <a:xfrm rot="5400000">
            <a:off x="6256303" y="2830686"/>
            <a:ext cx="1106905" cy="323712"/>
          </a:xfrm>
          <a:prstGeom prst="rightArrow">
            <a:avLst/>
          </a:prstGeom>
          <a:solidFill>
            <a:srgbClr val="0C09C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B3265C0F-F495-29A3-DAE5-639B40701B88}"/>
              </a:ext>
            </a:extLst>
          </p:cNvPr>
          <p:cNvSpPr/>
          <p:nvPr/>
        </p:nvSpPr>
        <p:spPr>
          <a:xfrm>
            <a:off x="5546531" y="4947520"/>
            <a:ext cx="2688025" cy="562227"/>
          </a:xfrm>
          <a:prstGeom prst="roundRect">
            <a:avLst/>
          </a:prstGeom>
          <a:solidFill>
            <a:srgbClr val="0C09C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Infrastructure protection machine</a:t>
            </a:r>
          </a:p>
          <a:p>
            <a:pPr algn="ctr"/>
            <a:r>
              <a:rPr lang="en-US" sz="1100" dirty="0"/>
              <a:t>(easy to invest in)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A4710B2A-06AC-DA9B-ECFF-E7DD4723EA03}"/>
              </a:ext>
            </a:extLst>
          </p:cNvPr>
          <p:cNvSpPr/>
          <p:nvPr/>
        </p:nvSpPr>
        <p:spPr>
          <a:xfrm>
            <a:off x="5546531" y="3706581"/>
            <a:ext cx="2688025" cy="5622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Experience and evidence-based framework to mitigate uncertainty and deliver socioeconomic ROI</a:t>
            </a:r>
          </a:p>
        </p:txBody>
      </p:sp>
    </p:spTree>
    <p:extLst>
      <p:ext uri="{BB962C8B-B14F-4D97-AF65-F5344CB8AC3E}">
        <p14:creationId xmlns:p14="http://schemas.microsoft.com/office/powerpoint/2010/main" val="3319687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st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lIns="0" tIns="0" rIns="0" bIns="0" rtlCol="0">
        <a:spAutoFit/>
      </a:bodyPr>
      <a:lstStyle>
        <a:defPPr algn="l">
          <a:spcBef>
            <a:spcPts val="1000"/>
          </a:spcBef>
          <a:defRPr sz="20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athom Powerpoint Presentation 2022" id="{C03E2722-EA91-8149-B26A-7042E6FE6CAF}" vid="{CDB91E3A-2A17-874A-A990-66779C27F35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11275</TotalTime>
  <Words>337</Words>
  <Application>Microsoft Macintosh PowerPoint</Application>
  <PresentationFormat>Widescreen</PresentationFormat>
  <Paragraphs>49</Paragraphs>
  <Slides>8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9" baseType="lpstr">
      <vt:lpstr>Arial</vt:lpstr>
      <vt:lpstr>Calibri</vt:lpstr>
      <vt:lpstr>Calibri Light</vt:lpstr>
      <vt:lpstr>cpcAkkurat</vt:lpstr>
      <vt:lpstr>Helvetica</vt:lpstr>
      <vt:lpstr>Helvetica Neue</vt:lpstr>
      <vt:lpstr>NTR</vt:lpstr>
      <vt:lpstr>Segoe UI Light</vt:lpstr>
      <vt:lpstr>System Font Regular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Taylor</dc:creator>
  <cp:lastModifiedBy>Peter Slater</cp:lastModifiedBy>
  <cp:revision>127</cp:revision>
  <dcterms:created xsi:type="dcterms:W3CDTF">2022-05-04T12:25:15Z</dcterms:created>
  <dcterms:modified xsi:type="dcterms:W3CDTF">2023-08-01T07:47:35Z</dcterms:modified>
</cp:coreProperties>
</file>