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68" r:id="rId5"/>
    <p:sldId id="277" r:id="rId6"/>
    <p:sldId id="2147374922" r:id="rId7"/>
    <p:sldId id="2147374939" r:id="rId8"/>
    <p:sldId id="2147374928" r:id="rId9"/>
    <p:sldId id="2088197711" r:id="rId10"/>
    <p:sldId id="2147374940" r:id="rId11"/>
    <p:sldId id="2147374933" r:id="rId12"/>
    <p:sldId id="2147374937" r:id="rId13"/>
    <p:sldId id="2147374934" r:id="rId14"/>
    <p:sldId id="269" r:id="rId15"/>
    <p:sldId id="270" r:id="rId16"/>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20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1C4D51-0799-4AC9-B4FA-019F350C0F43}" v="287" dt="2022-12-06T11:14:01.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0" d="100"/>
          <a:sy n="100" d="100"/>
        </p:scale>
        <p:origin x="876" y="9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iz, Graham" userId="680f2dbc-1ad5-4046-bc15-26c6df2fa32c" providerId="ADAL" clId="{CF1C4D51-0799-4AC9-B4FA-019F350C0F43}"/>
    <pc:docChg chg="undo redo custSel addSld delSld modSld sldOrd modMainMaster">
      <pc:chgData name="Faiz, Graham" userId="680f2dbc-1ad5-4046-bc15-26c6df2fa32c" providerId="ADAL" clId="{CF1C4D51-0799-4AC9-B4FA-019F350C0F43}" dt="2022-12-12T08:56:23.940" v="1292" actId="6549"/>
      <pc:docMkLst>
        <pc:docMk/>
      </pc:docMkLst>
      <pc:sldChg chg="modSp mod">
        <pc:chgData name="Faiz, Graham" userId="680f2dbc-1ad5-4046-bc15-26c6df2fa32c" providerId="ADAL" clId="{CF1C4D51-0799-4AC9-B4FA-019F350C0F43}" dt="2022-12-06T10:37:43.151" v="677" actId="20577"/>
        <pc:sldMkLst>
          <pc:docMk/>
          <pc:sldMk cId="4096500936" sldId="268"/>
        </pc:sldMkLst>
        <pc:spChg chg="mod">
          <ac:chgData name="Faiz, Graham" userId="680f2dbc-1ad5-4046-bc15-26c6df2fa32c" providerId="ADAL" clId="{CF1C4D51-0799-4AC9-B4FA-019F350C0F43}" dt="2022-12-06T10:37:43.151" v="677" actId="20577"/>
          <ac:spMkLst>
            <pc:docMk/>
            <pc:sldMk cId="4096500936" sldId="268"/>
            <ac:spMk id="7" creationId="{1DA0DD25-260E-469A-9E65-62422B5454C2}"/>
          </ac:spMkLst>
        </pc:spChg>
      </pc:sldChg>
      <pc:sldChg chg="modSp mod">
        <pc:chgData name="Faiz, Graham" userId="680f2dbc-1ad5-4046-bc15-26c6df2fa32c" providerId="ADAL" clId="{CF1C4D51-0799-4AC9-B4FA-019F350C0F43}" dt="2022-12-12T08:56:23.940" v="1292" actId="6549"/>
        <pc:sldMkLst>
          <pc:docMk/>
          <pc:sldMk cId="1478619465" sldId="269"/>
        </pc:sldMkLst>
        <pc:spChg chg="mod">
          <ac:chgData name="Faiz, Graham" userId="680f2dbc-1ad5-4046-bc15-26c6df2fa32c" providerId="ADAL" clId="{CF1C4D51-0799-4AC9-B4FA-019F350C0F43}" dt="2022-12-06T10:07:05.414" v="330" actId="20577"/>
          <ac:spMkLst>
            <pc:docMk/>
            <pc:sldMk cId="1478619465" sldId="269"/>
            <ac:spMk id="3" creationId="{1F69C3C8-1EE3-4070-87EA-38845D6B8637}"/>
          </ac:spMkLst>
        </pc:spChg>
        <pc:spChg chg="mod">
          <ac:chgData name="Faiz, Graham" userId="680f2dbc-1ad5-4046-bc15-26c6df2fa32c" providerId="ADAL" clId="{CF1C4D51-0799-4AC9-B4FA-019F350C0F43}" dt="2022-12-12T08:56:23.940" v="1292" actId="6549"/>
          <ac:spMkLst>
            <pc:docMk/>
            <pc:sldMk cId="1478619465" sldId="269"/>
            <ac:spMk id="4" creationId="{EA82BE79-A8F1-48A1-9EEA-B6B3B190572E}"/>
          </ac:spMkLst>
        </pc:spChg>
      </pc:sldChg>
      <pc:sldChg chg="modSp mod">
        <pc:chgData name="Faiz, Graham" userId="680f2dbc-1ad5-4046-bc15-26c6df2fa32c" providerId="ADAL" clId="{CF1C4D51-0799-4AC9-B4FA-019F350C0F43}" dt="2022-12-06T10:21:23.152" v="620"/>
        <pc:sldMkLst>
          <pc:docMk/>
          <pc:sldMk cId="172720224" sldId="270"/>
        </pc:sldMkLst>
        <pc:spChg chg="mod">
          <ac:chgData name="Faiz, Graham" userId="680f2dbc-1ad5-4046-bc15-26c6df2fa32c" providerId="ADAL" clId="{CF1C4D51-0799-4AC9-B4FA-019F350C0F43}" dt="2022-12-06T10:21:02.874" v="616"/>
          <ac:spMkLst>
            <pc:docMk/>
            <pc:sldMk cId="172720224" sldId="270"/>
            <ac:spMk id="3" creationId="{D3336C63-3370-40CC-A68B-A5A3810417A0}"/>
          </ac:spMkLst>
        </pc:spChg>
        <pc:spChg chg="mod">
          <ac:chgData name="Faiz, Graham" userId="680f2dbc-1ad5-4046-bc15-26c6df2fa32c" providerId="ADAL" clId="{CF1C4D51-0799-4AC9-B4FA-019F350C0F43}" dt="2022-12-06T10:21:08.630" v="617"/>
          <ac:spMkLst>
            <pc:docMk/>
            <pc:sldMk cId="172720224" sldId="270"/>
            <ac:spMk id="4" creationId="{6418D4F6-1197-4C74-8A1A-A927165EB246}"/>
          </ac:spMkLst>
        </pc:spChg>
        <pc:spChg chg="mod">
          <ac:chgData name="Faiz, Graham" userId="680f2dbc-1ad5-4046-bc15-26c6df2fa32c" providerId="ADAL" clId="{CF1C4D51-0799-4AC9-B4FA-019F350C0F43}" dt="2022-12-06T10:21:23.152" v="620"/>
          <ac:spMkLst>
            <pc:docMk/>
            <pc:sldMk cId="172720224" sldId="270"/>
            <ac:spMk id="10" creationId="{6DBFE0E5-DD38-4845-9DD7-71DAD8FBEA8E}"/>
          </ac:spMkLst>
        </pc:spChg>
      </pc:sldChg>
      <pc:sldChg chg="del">
        <pc:chgData name="Faiz, Graham" userId="680f2dbc-1ad5-4046-bc15-26c6df2fa32c" providerId="ADAL" clId="{CF1C4D51-0799-4AC9-B4FA-019F350C0F43}" dt="2022-12-06T10:21:47.868" v="621" actId="47"/>
        <pc:sldMkLst>
          <pc:docMk/>
          <pc:sldMk cId="1991151289" sldId="271"/>
        </pc:sldMkLst>
      </pc:sldChg>
      <pc:sldChg chg="modSp mod">
        <pc:chgData name="Faiz, Graham" userId="680f2dbc-1ad5-4046-bc15-26c6df2fa32c" providerId="ADAL" clId="{CF1C4D51-0799-4AC9-B4FA-019F350C0F43}" dt="2022-12-06T09:59:32.060" v="243" actId="207"/>
        <pc:sldMkLst>
          <pc:docMk/>
          <pc:sldMk cId="317537965" sldId="2088197711"/>
        </pc:sldMkLst>
        <pc:spChg chg="mod">
          <ac:chgData name="Faiz, Graham" userId="680f2dbc-1ad5-4046-bc15-26c6df2fa32c" providerId="ADAL" clId="{CF1C4D51-0799-4AC9-B4FA-019F350C0F43}" dt="2022-12-06T09:58:24.827" v="199" actId="20577"/>
          <ac:spMkLst>
            <pc:docMk/>
            <pc:sldMk cId="317537965" sldId="2088197711"/>
            <ac:spMk id="2" creationId="{6DBE88EE-FC0B-4693-8459-816BE5E2F84C}"/>
          </ac:spMkLst>
        </pc:spChg>
        <pc:spChg chg="mod">
          <ac:chgData name="Faiz, Graham" userId="680f2dbc-1ad5-4046-bc15-26c6df2fa32c" providerId="ADAL" clId="{CF1C4D51-0799-4AC9-B4FA-019F350C0F43}" dt="2022-12-06T09:59:32.060" v="243" actId="207"/>
          <ac:spMkLst>
            <pc:docMk/>
            <pc:sldMk cId="317537965" sldId="2088197711"/>
            <ac:spMk id="23" creationId="{19DDE7CD-DBCB-42BD-8852-6D2F2BC5C8A2}"/>
          </ac:spMkLst>
        </pc:spChg>
        <pc:spChg chg="mod">
          <ac:chgData name="Faiz, Graham" userId="680f2dbc-1ad5-4046-bc15-26c6df2fa32c" providerId="ADAL" clId="{CF1C4D51-0799-4AC9-B4FA-019F350C0F43}" dt="2022-12-06T09:59:32.060" v="243" actId="207"/>
          <ac:spMkLst>
            <pc:docMk/>
            <pc:sldMk cId="317537965" sldId="2088197711"/>
            <ac:spMk id="37" creationId="{32D352B2-6672-4A88-8B57-4403ABF72B62}"/>
          </ac:spMkLst>
        </pc:spChg>
      </pc:sldChg>
      <pc:sldChg chg="addSp modSp mod">
        <pc:chgData name="Faiz, Graham" userId="680f2dbc-1ad5-4046-bc15-26c6df2fa32c" providerId="ADAL" clId="{CF1C4D51-0799-4AC9-B4FA-019F350C0F43}" dt="2022-12-06T09:54:15.440" v="116" actId="108"/>
        <pc:sldMkLst>
          <pc:docMk/>
          <pc:sldMk cId="3744100417" sldId="2147374922"/>
        </pc:sldMkLst>
        <pc:spChg chg="mod">
          <ac:chgData name="Faiz, Graham" userId="680f2dbc-1ad5-4046-bc15-26c6df2fa32c" providerId="ADAL" clId="{CF1C4D51-0799-4AC9-B4FA-019F350C0F43}" dt="2022-12-06T09:54:15.440" v="116" actId="108"/>
          <ac:spMkLst>
            <pc:docMk/>
            <pc:sldMk cId="3744100417" sldId="2147374922"/>
            <ac:spMk id="2" creationId="{6AD45BC5-D11F-45E6-9F5F-4C0C781852C6}"/>
          </ac:spMkLst>
        </pc:spChg>
        <pc:spChg chg="mod">
          <ac:chgData name="Faiz, Graham" userId="680f2dbc-1ad5-4046-bc15-26c6df2fa32c" providerId="ADAL" clId="{CF1C4D51-0799-4AC9-B4FA-019F350C0F43}" dt="2022-12-06T09:51:37.530" v="81" actId="1037"/>
          <ac:spMkLst>
            <pc:docMk/>
            <pc:sldMk cId="3744100417" sldId="2147374922"/>
            <ac:spMk id="3" creationId="{A23C500C-B44A-4516-AFF5-2E22317D9CB5}"/>
          </ac:spMkLst>
        </pc:spChg>
        <pc:spChg chg="add mod">
          <ac:chgData name="Faiz, Graham" userId="680f2dbc-1ad5-4046-bc15-26c6df2fa32c" providerId="ADAL" clId="{CF1C4D51-0799-4AC9-B4FA-019F350C0F43}" dt="2022-12-06T09:52:26.629" v="88" actId="207"/>
          <ac:spMkLst>
            <pc:docMk/>
            <pc:sldMk cId="3744100417" sldId="2147374922"/>
            <ac:spMk id="4" creationId="{25336D22-8DF0-4A8E-84AE-A34528446BA5}"/>
          </ac:spMkLst>
        </pc:spChg>
        <pc:spChg chg="add mod">
          <ac:chgData name="Faiz, Graham" userId="680f2dbc-1ad5-4046-bc15-26c6df2fa32c" providerId="ADAL" clId="{CF1C4D51-0799-4AC9-B4FA-019F350C0F43}" dt="2022-12-06T09:53:22.932" v="108" actId="1076"/>
          <ac:spMkLst>
            <pc:docMk/>
            <pc:sldMk cId="3744100417" sldId="2147374922"/>
            <ac:spMk id="5" creationId="{06D7A66A-D22F-4A77-A544-CCDFCA181B5C}"/>
          </ac:spMkLst>
        </pc:spChg>
        <pc:spChg chg="mod">
          <ac:chgData name="Faiz, Graham" userId="680f2dbc-1ad5-4046-bc15-26c6df2fa32c" providerId="ADAL" clId="{CF1C4D51-0799-4AC9-B4FA-019F350C0F43}" dt="2022-12-06T09:53:01.006" v="105" actId="1038"/>
          <ac:spMkLst>
            <pc:docMk/>
            <pc:sldMk cId="3744100417" sldId="2147374922"/>
            <ac:spMk id="6" creationId="{203BF3EC-433A-4AB2-9A13-22D27E7F547E}"/>
          </ac:spMkLst>
        </pc:spChg>
        <pc:spChg chg="mod">
          <ac:chgData name="Faiz, Graham" userId="680f2dbc-1ad5-4046-bc15-26c6df2fa32c" providerId="ADAL" clId="{CF1C4D51-0799-4AC9-B4FA-019F350C0F43}" dt="2022-12-06T09:52:04.419" v="86" actId="404"/>
          <ac:spMkLst>
            <pc:docMk/>
            <pc:sldMk cId="3744100417" sldId="2147374922"/>
            <ac:spMk id="13" creationId="{A6FAC618-F6C4-4415-B0BA-F30F8BDA541A}"/>
          </ac:spMkLst>
        </pc:spChg>
        <pc:spChg chg="mod">
          <ac:chgData name="Faiz, Graham" userId="680f2dbc-1ad5-4046-bc15-26c6df2fa32c" providerId="ADAL" clId="{CF1C4D51-0799-4AC9-B4FA-019F350C0F43}" dt="2022-12-06T09:52:52.806" v="98" actId="20577"/>
          <ac:spMkLst>
            <pc:docMk/>
            <pc:sldMk cId="3744100417" sldId="2147374922"/>
            <ac:spMk id="17" creationId="{8CA5D4FF-9C78-4A00-B300-06927BE6B2BC}"/>
          </ac:spMkLst>
        </pc:spChg>
        <pc:picChg chg="mod">
          <ac:chgData name="Faiz, Graham" userId="680f2dbc-1ad5-4046-bc15-26c6df2fa32c" providerId="ADAL" clId="{CF1C4D51-0799-4AC9-B4FA-019F350C0F43}" dt="2022-12-06T09:51:46.758" v="82" actId="14100"/>
          <ac:picMkLst>
            <pc:docMk/>
            <pc:sldMk cId="3744100417" sldId="2147374922"/>
            <ac:picMk id="8" creationId="{FF19D8A9-8AE5-4D46-82D5-359E406903D4}"/>
          </ac:picMkLst>
        </pc:picChg>
        <pc:picChg chg="mod">
          <ac:chgData name="Faiz, Graham" userId="680f2dbc-1ad5-4046-bc15-26c6df2fa32c" providerId="ADAL" clId="{CF1C4D51-0799-4AC9-B4FA-019F350C0F43}" dt="2022-12-06T09:51:50.673" v="83" actId="14100"/>
          <ac:picMkLst>
            <pc:docMk/>
            <pc:sldMk cId="3744100417" sldId="2147374922"/>
            <ac:picMk id="9" creationId="{DB4628C2-0160-4EF9-8C3C-E8BEDDB7E24F}"/>
          </ac:picMkLst>
        </pc:picChg>
        <pc:picChg chg="mod">
          <ac:chgData name="Faiz, Graham" userId="680f2dbc-1ad5-4046-bc15-26c6df2fa32c" providerId="ADAL" clId="{CF1C4D51-0799-4AC9-B4FA-019F350C0F43}" dt="2022-12-06T09:51:37.530" v="81" actId="1037"/>
          <ac:picMkLst>
            <pc:docMk/>
            <pc:sldMk cId="3744100417" sldId="2147374922"/>
            <ac:picMk id="10" creationId="{E92EC3D5-CD0E-4E57-93EB-A3C8285ACD68}"/>
          </ac:picMkLst>
        </pc:picChg>
        <pc:picChg chg="mod">
          <ac:chgData name="Faiz, Graham" userId="680f2dbc-1ad5-4046-bc15-26c6df2fa32c" providerId="ADAL" clId="{CF1C4D51-0799-4AC9-B4FA-019F350C0F43}" dt="2022-12-06T09:51:37.530" v="81" actId="1037"/>
          <ac:picMkLst>
            <pc:docMk/>
            <pc:sldMk cId="3744100417" sldId="2147374922"/>
            <ac:picMk id="15" creationId="{09413125-D89A-467B-B956-89A81426C1F7}"/>
          </ac:picMkLst>
        </pc:picChg>
      </pc:sldChg>
      <pc:sldChg chg="addSp delSp modSp mod ord">
        <pc:chgData name="Faiz, Graham" userId="680f2dbc-1ad5-4046-bc15-26c6df2fa32c" providerId="ADAL" clId="{CF1C4D51-0799-4AC9-B4FA-019F350C0F43}" dt="2022-12-06T10:26:29.803" v="652" actId="208"/>
        <pc:sldMkLst>
          <pc:docMk/>
          <pc:sldMk cId="2852474294" sldId="2147374928"/>
        </pc:sldMkLst>
        <pc:spChg chg="mod">
          <ac:chgData name="Faiz, Graham" userId="680f2dbc-1ad5-4046-bc15-26c6df2fa32c" providerId="ADAL" clId="{CF1C4D51-0799-4AC9-B4FA-019F350C0F43}" dt="2022-12-06T09:54:18.496" v="117" actId="108"/>
          <ac:spMkLst>
            <pc:docMk/>
            <pc:sldMk cId="2852474294" sldId="2147374928"/>
            <ac:spMk id="2" creationId="{88E9CC2C-1817-4E59-A87F-A89988F1D9AE}"/>
          </ac:spMkLst>
        </pc:spChg>
        <pc:spChg chg="mod">
          <ac:chgData name="Faiz, Graham" userId="680f2dbc-1ad5-4046-bc15-26c6df2fa32c" providerId="ADAL" clId="{CF1C4D51-0799-4AC9-B4FA-019F350C0F43}" dt="2022-12-06T10:20:25.249" v="612" actId="1076"/>
          <ac:spMkLst>
            <pc:docMk/>
            <pc:sldMk cId="2852474294" sldId="2147374928"/>
            <ac:spMk id="5" creationId="{3A5A81B5-1D1F-4208-8F19-B808E50FCDE6}"/>
          </ac:spMkLst>
        </pc:spChg>
        <pc:spChg chg="add mod">
          <ac:chgData name="Faiz, Graham" userId="680f2dbc-1ad5-4046-bc15-26c6df2fa32c" providerId="ADAL" clId="{CF1C4D51-0799-4AC9-B4FA-019F350C0F43}" dt="2022-12-06T10:26:29.803" v="652" actId="208"/>
          <ac:spMkLst>
            <pc:docMk/>
            <pc:sldMk cId="2852474294" sldId="2147374928"/>
            <ac:spMk id="7" creationId="{6E46C499-70A0-495E-8AAB-6FC59E11E1F4}"/>
          </ac:spMkLst>
        </pc:spChg>
        <pc:spChg chg="add mod">
          <ac:chgData name="Faiz, Graham" userId="680f2dbc-1ad5-4046-bc15-26c6df2fa32c" providerId="ADAL" clId="{CF1C4D51-0799-4AC9-B4FA-019F350C0F43}" dt="2022-12-06T10:20:31.751" v="614" actId="1076"/>
          <ac:spMkLst>
            <pc:docMk/>
            <pc:sldMk cId="2852474294" sldId="2147374928"/>
            <ac:spMk id="11" creationId="{8ECF9FC8-49DF-476F-A9EF-E62784446A35}"/>
          </ac:spMkLst>
        </pc:spChg>
        <pc:spChg chg="mod">
          <ac:chgData name="Faiz, Graham" userId="680f2dbc-1ad5-4046-bc15-26c6df2fa32c" providerId="ADAL" clId="{CF1C4D51-0799-4AC9-B4FA-019F350C0F43}" dt="2022-12-06T10:20:23.495" v="611" actId="1076"/>
          <ac:spMkLst>
            <pc:docMk/>
            <pc:sldMk cId="2852474294" sldId="2147374928"/>
            <ac:spMk id="14" creationId="{35BBC255-8B91-41D2-B19E-BD02F37374D3}"/>
          </ac:spMkLst>
        </pc:spChg>
        <pc:picChg chg="mod">
          <ac:chgData name="Faiz, Graham" userId="680f2dbc-1ad5-4046-bc15-26c6df2fa32c" providerId="ADAL" clId="{CF1C4D51-0799-4AC9-B4FA-019F350C0F43}" dt="2022-12-06T10:20:21.019" v="610" actId="1076"/>
          <ac:picMkLst>
            <pc:docMk/>
            <pc:sldMk cId="2852474294" sldId="2147374928"/>
            <ac:picMk id="3" creationId="{AE1F79BB-C1F4-4268-9AFD-044EA2DFB68B}"/>
          </ac:picMkLst>
        </pc:picChg>
        <pc:picChg chg="del">
          <ac:chgData name="Faiz, Graham" userId="680f2dbc-1ad5-4046-bc15-26c6df2fa32c" providerId="ADAL" clId="{CF1C4D51-0799-4AC9-B4FA-019F350C0F43}" dt="2022-12-06T09:54:28.424" v="118" actId="478"/>
          <ac:picMkLst>
            <pc:docMk/>
            <pc:sldMk cId="2852474294" sldId="2147374928"/>
            <ac:picMk id="6" creationId="{A22D671B-527F-453E-8F48-DAADB2090CBC}"/>
          </ac:picMkLst>
        </pc:picChg>
        <pc:picChg chg="add mod">
          <ac:chgData name="Faiz, Graham" userId="680f2dbc-1ad5-4046-bc15-26c6df2fa32c" providerId="ADAL" clId="{CF1C4D51-0799-4AC9-B4FA-019F350C0F43}" dt="2022-12-06T10:20:26.488" v="613" actId="1076"/>
          <ac:picMkLst>
            <pc:docMk/>
            <pc:sldMk cId="2852474294" sldId="2147374928"/>
            <ac:picMk id="10" creationId="{3B52353F-DBD6-4486-9872-4C9D059434D2}"/>
          </ac:picMkLst>
        </pc:picChg>
      </pc:sldChg>
      <pc:sldChg chg="modSp del mod">
        <pc:chgData name="Faiz, Graham" userId="680f2dbc-1ad5-4046-bc15-26c6df2fa32c" providerId="ADAL" clId="{CF1C4D51-0799-4AC9-B4FA-019F350C0F43}" dt="2022-12-06T10:25:39.622" v="649" actId="47"/>
        <pc:sldMkLst>
          <pc:docMk/>
          <pc:sldMk cId="1809181891" sldId="2147374930"/>
        </pc:sldMkLst>
        <pc:spChg chg="mod">
          <ac:chgData name="Faiz, Graham" userId="680f2dbc-1ad5-4046-bc15-26c6df2fa32c" providerId="ADAL" clId="{CF1C4D51-0799-4AC9-B4FA-019F350C0F43}" dt="2022-12-06T10:06:07.796" v="317" actId="6549"/>
          <ac:spMkLst>
            <pc:docMk/>
            <pc:sldMk cId="1809181891" sldId="2147374930"/>
            <ac:spMk id="7" creationId="{BDCA6F43-DEF4-437B-856D-F881BA9128D8}"/>
          </ac:spMkLst>
        </pc:spChg>
      </pc:sldChg>
      <pc:sldChg chg="delSp modSp mod ord">
        <pc:chgData name="Faiz, Graham" userId="680f2dbc-1ad5-4046-bc15-26c6df2fa32c" providerId="ADAL" clId="{CF1C4D51-0799-4AC9-B4FA-019F350C0F43}" dt="2022-12-06T10:22:11.533" v="624"/>
        <pc:sldMkLst>
          <pc:docMk/>
          <pc:sldMk cId="397681496" sldId="2147374933"/>
        </pc:sldMkLst>
        <pc:spChg chg="mod">
          <ac:chgData name="Faiz, Graham" userId="680f2dbc-1ad5-4046-bc15-26c6df2fa32c" providerId="ADAL" clId="{CF1C4D51-0799-4AC9-B4FA-019F350C0F43}" dt="2022-12-06T10:22:02.409" v="622" actId="108"/>
          <ac:spMkLst>
            <pc:docMk/>
            <pc:sldMk cId="397681496" sldId="2147374933"/>
            <ac:spMk id="2" creationId="{88E9CC2C-1817-4E59-A87F-A89988F1D9AE}"/>
          </ac:spMkLst>
        </pc:spChg>
        <pc:picChg chg="del">
          <ac:chgData name="Faiz, Graham" userId="680f2dbc-1ad5-4046-bc15-26c6df2fa32c" providerId="ADAL" clId="{CF1C4D51-0799-4AC9-B4FA-019F350C0F43}" dt="2022-12-06T10:05:33.766" v="313" actId="478"/>
          <ac:picMkLst>
            <pc:docMk/>
            <pc:sldMk cId="397681496" sldId="2147374933"/>
            <ac:picMk id="4" creationId="{CE7D6E74-4C87-4D1D-A3E0-791103941BE8}"/>
          </ac:picMkLst>
        </pc:picChg>
      </pc:sldChg>
      <pc:sldChg chg="addSp delSp modSp mod modAnim">
        <pc:chgData name="Faiz, Graham" userId="680f2dbc-1ad5-4046-bc15-26c6df2fa32c" providerId="ADAL" clId="{CF1C4D51-0799-4AC9-B4FA-019F350C0F43}" dt="2022-12-06T10:25:20.382" v="647" actId="1076"/>
        <pc:sldMkLst>
          <pc:docMk/>
          <pc:sldMk cId="1148057183" sldId="2147374934"/>
        </pc:sldMkLst>
        <pc:spChg chg="mod">
          <ac:chgData name="Faiz, Graham" userId="680f2dbc-1ad5-4046-bc15-26c6df2fa32c" providerId="ADAL" clId="{CF1C4D51-0799-4AC9-B4FA-019F350C0F43}" dt="2022-12-06T10:25:20.382" v="647" actId="1076"/>
          <ac:spMkLst>
            <pc:docMk/>
            <pc:sldMk cId="1148057183" sldId="2147374934"/>
            <ac:spMk id="2" creationId="{88E9CC2C-1817-4E59-A87F-A89988F1D9AE}"/>
          </ac:spMkLst>
        </pc:spChg>
        <pc:spChg chg="del">
          <ac:chgData name="Faiz, Graham" userId="680f2dbc-1ad5-4046-bc15-26c6df2fa32c" providerId="ADAL" clId="{CF1C4D51-0799-4AC9-B4FA-019F350C0F43}" dt="2022-12-06T10:22:33.780" v="630" actId="478"/>
          <ac:spMkLst>
            <pc:docMk/>
            <pc:sldMk cId="1148057183" sldId="2147374934"/>
            <ac:spMk id="11" creationId="{7A478E62-469E-4C93-A15B-DA90E7E556EB}"/>
          </ac:spMkLst>
        </pc:spChg>
        <pc:spChg chg="mod">
          <ac:chgData name="Faiz, Graham" userId="680f2dbc-1ad5-4046-bc15-26c6df2fa32c" providerId="ADAL" clId="{CF1C4D51-0799-4AC9-B4FA-019F350C0F43}" dt="2022-12-06T10:25:01.397" v="639" actId="1076"/>
          <ac:spMkLst>
            <pc:docMk/>
            <pc:sldMk cId="1148057183" sldId="2147374934"/>
            <ac:spMk id="14" creationId="{4B6302E6-2E3B-4AC3-8E6D-F64DBC885260}"/>
          </ac:spMkLst>
        </pc:spChg>
        <pc:spChg chg="mod">
          <ac:chgData name="Faiz, Graham" userId="680f2dbc-1ad5-4046-bc15-26c6df2fa32c" providerId="ADAL" clId="{CF1C4D51-0799-4AC9-B4FA-019F350C0F43}" dt="2022-12-06T10:25:13.557" v="645" actId="1076"/>
          <ac:spMkLst>
            <pc:docMk/>
            <pc:sldMk cId="1148057183" sldId="2147374934"/>
            <ac:spMk id="15" creationId="{499AA521-F124-4954-B874-4BDD870FBD84}"/>
          </ac:spMkLst>
        </pc:spChg>
        <pc:spChg chg="add mod">
          <ac:chgData name="Faiz, Graham" userId="680f2dbc-1ad5-4046-bc15-26c6df2fa32c" providerId="ADAL" clId="{CF1C4D51-0799-4AC9-B4FA-019F350C0F43}" dt="2022-12-06T10:22:39.914" v="632" actId="1076"/>
          <ac:spMkLst>
            <pc:docMk/>
            <pc:sldMk cId="1148057183" sldId="2147374934"/>
            <ac:spMk id="16" creationId="{BBB06CFF-CB6E-4EFC-9541-EA45200D47F7}"/>
          </ac:spMkLst>
        </pc:spChg>
        <pc:picChg chg="del">
          <ac:chgData name="Faiz, Graham" userId="680f2dbc-1ad5-4046-bc15-26c6df2fa32c" providerId="ADAL" clId="{CF1C4D51-0799-4AC9-B4FA-019F350C0F43}" dt="2022-12-06T10:05:35.660" v="314" actId="478"/>
          <ac:picMkLst>
            <pc:docMk/>
            <pc:sldMk cId="1148057183" sldId="2147374934"/>
            <ac:picMk id="3" creationId="{AFA22543-4F63-405A-9C08-662113ABA8F6}"/>
          </ac:picMkLst>
        </pc:picChg>
        <pc:picChg chg="del">
          <ac:chgData name="Faiz, Graham" userId="680f2dbc-1ad5-4046-bc15-26c6df2fa32c" providerId="ADAL" clId="{CF1C4D51-0799-4AC9-B4FA-019F350C0F43}" dt="2022-12-06T10:22:31.891" v="629" actId="478"/>
          <ac:picMkLst>
            <pc:docMk/>
            <pc:sldMk cId="1148057183" sldId="2147374934"/>
            <ac:picMk id="10" creationId="{E9295C82-571A-42C4-A106-27F1B05FE612}"/>
          </ac:picMkLst>
        </pc:picChg>
        <pc:picChg chg="mod">
          <ac:chgData name="Faiz, Graham" userId="680f2dbc-1ad5-4046-bc15-26c6df2fa32c" providerId="ADAL" clId="{CF1C4D51-0799-4AC9-B4FA-019F350C0F43}" dt="2022-12-06T10:25:06.246" v="642" actId="1076"/>
          <ac:picMkLst>
            <pc:docMk/>
            <pc:sldMk cId="1148057183" sldId="2147374934"/>
            <ac:picMk id="12" creationId="{1324EA63-350A-4325-B20C-0422F9758AC5}"/>
          </ac:picMkLst>
        </pc:picChg>
        <pc:picChg chg="add del mod">
          <ac:chgData name="Faiz, Graham" userId="680f2dbc-1ad5-4046-bc15-26c6df2fa32c" providerId="ADAL" clId="{CF1C4D51-0799-4AC9-B4FA-019F350C0F43}" dt="2022-12-06T10:22:26.781" v="628"/>
          <ac:picMkLst>
            <pc:docMk/>
            <pc:sldMk cId="1148057183" sldId="2147374934"/>
            <ac:picMk id="13" creationId="{1D786E46-1CDE-4CC1-A53C-5BFB8848B722}"/>
          </ac:picMkLst>
        </pc:picChg>
        <pc:picChg chg="add mod">
          <ac:chgData name="Faiz, Graham" userId="680f2dbc-1ad5-4046-bc15-26c6df2fa32c" providerId="ADAL" clId="{CF1C4D51-0799-4AC9-B4FA-019F350C0F43}" dt="2022-12-06T10:25:17.078" v="646" actId="14100"/>
          <ac:picMkLst>
            <pc:docMk/>
            <pc:sldMk cId="1148057183" sldId="2147374934"/>
            <ac:picMk id="17" creationId="{7EB7594C-58AA-43C4-B263-4699EED6F251}"/>
          </ac:picMkLst>
        </pc:picChg>
      </pc:sldChg>
      <pc:sldChg chg="delSp modSp mod">
        <pc:chgData name="Faiz, Graham" userId="680f2dbc-1ad5-4046-bc15-26c6df2fa32c" providerId="ADAL" clId="{CF1C4D51-0799-4AC9-B4FA-019F350C0F43}" dt="2022-12-12T08:38:06.857" v="839" actId="1036"/>
        <pc:sldMkLst>
          <pc:docMk/>
          <pc:sldMk cId="580409283" sldId="2147374937"/>
        </pc:sldMkLst>
        <pc:spChg chg="mod">
          <ac:chgData name="Faiz, Graham" userId="680f2dbc-1ad5-4046-bc15-26c6df2fa32c" providerId="ADAL" clId="{CF1C4D51-0799-4AC9-B4FA-019F350C0F43}" dt="2022-12-06T10:06:35.141" v="318" actId="108"/>
          <ac:spMkLst>
            <pc:docMk/>
            <pc:sldMk cId="580409283" sldId="2147374937"/>
            <ac:spMk id="2" creationId="{88E9CC2C-1817-4E59-A87F-A89988F1D9AE}"/>
          </ac:spMkLst>
        </pc:spChg>
        <pc:picChg chg="mod">
          <ac:chgData name="Faiz, Graham" userId="680f2dbc-1ad5-4046-bc15-26c6df2fa32c" providerId="ADAL" clId="{CF1C4D51-0799-4AC9-B4FA-019F350C0F43}" dt="2022-12-12T08:38:06.857" v="839" actId="1036"/>
          <ac:picMkLst>
            <pc:docMk/>
            <pc:sldMk cId="580409283" sldId="2147374937"/>
            <ac:picMk id="3" creationId="{C2A7EA2B-B4E1-AD4C-9145-27D00D3E3780}"/>
          </ac:picMkLst>
        </pc:picChg>
        <pc:picChg chg="del">
          <ac:chgData name="Faiz, Graham" userId="680f2dbc-1ad5-4046-bc15-26c6df2fa32c" providerId="ADAL" clId="{CF1C4D51-0799-4AC9-B4FA-019F350C0F43}" dt="2022-12-06T10:05:31.477" v="312" actId="478"/>
          <ac:picMkLst>
            <pc:docMk/>
            <pc:sldMk cId="580409283" sldId="2147374937"/>
            <ac:picMk id="4" creationId="{8B3BFDD2-0DCC-4BA2-82BE-B33B1ABAF1C9}"/>
          </ac:picMkLst>
        </pc:picChg>
        <pc:picChg chg="mod">
          <ac:chgData name="Faiz, Graham" userId="680f2dbc-1ad5-4046-bc15-26c6df2fa32c" providerId="ADAL" clId="{CF1C4D51-0799-4AC9-B4FA-019F350C0F43}" dt="2022-12-12T08:38:03.417" v="835" actId="1076"/>
          <ac:picMkLst>
            <pc:docMk/>
            <pc:sldMk cId="580409283" sldId="2147374937"/>
            <ac:picMk id="8" creationId="{412C0594-1338-7D59-F8F9-FC995921BBCF}"/>
          </ac:picMkLst>
        </pc:picChg>
      </pc:sldChg>
      <pc:sldChg chg="delSp modSp del mod">
        <pc:chgData name="Faiz, Graham" userId="680f2dbc-1ad5-4046-bc15-26c6df2fa32c" providerId="ADAL" clId="{CF1C4D51-0799-4AC9-B4FA-019F350C0F43}" dt="2022-12-06T10:25:25.032" v="648" actId="47"/>
        <pc:sldMkLst>
          <pc:docMk/>
          <pc:sldMk cId="2872241521" sldId="2147374938"/>
        </pc:sldMkLst>
        <pc:spChg chg="mod">
          <ac:chgData name="Faiz, Graham" userId="680f2dbc-1ad5-4046-bc15-26c6df2fa32c" providerId="ADAL" clId="{CF1C4D51-0799-4AC9-B4FA-019F350C0F43}" dt="2022-12-06T10:06:47.359" v="320" actId="108"/>
          <ac:spMkLst>
            <pc:docMk/>
            <pc:sldMk cId="2872241521" sldId="2147374938"/>
            <ac:spMk id="2" creationId="{88E9CC2C-1817-4E59-A87F-A89988F1D9AE}"/>
          </ac:spMkLst>
        </pc:spChg>
        <pc:picChg chg="del">
          <ac:chgData name="Faiz, Graham" userId="680f2dbc-1ad5-4046-bc15-26c6df2fa32c" providerId="ADAL" clId="{CF1C4D51-0799-4AC9-B4FA-019F350C0F43}" dt="2022-12-06T10:05:38.537" v="315" actId="478"/>
          <ac:picMkLst>
            <pc:docMk/>
            <pc:sldMk cId="2872241521" sldId="2147374938"/>
            <ac:picMk id="3" creationId="{AFA22543-4F63-405A-9C08-662113ABA8F6}"/>
          </ac:picMkLst>
        </pc:picChg>
      </pc:sldChg>
      <pc:sldChg chg="addSp delSp modSp new mod ord">
        <pc:chgData name="Faiz, Graham" userId="680f2dbc-1ad5-4046-bc15-26c6df2fa32c" providerId="ADAL" clId="{CF1C4D51-0799-4AC9-B4FA-019F350C0F43}" dt="2022-12-06T10:04:45.068" v="308" actId="1076"/>
        <pc:sldMkLst>
          <pc:docMk/>
          <pc:sldMk cId="3342393040" sldId="2147374939"/>
        </pc:sldMkLst>
        <pc:spChg chg="mod">
          <ac:chgData name="Faiz, Graham" userId="680f2dbc-1ad5-4046-bc15-26c6df2fa32c" providerId="ADAL" clId="{CF1C4D51-0799-4AC9-B4FA-019F350C0F43}" dt="2022-12-06T09:58:42.876" v="233" actId="20577"/>
          <ac:spMkLst>
            <pc:docMk/>
            <pc:sldMk cId="3342393040" sldId="2147374939"/>
            <ac:spMk id="2" creationId="{7AD6B311-F858-457A-ACC0-1C2AF43FB09E}"/>
          </ac:spMkLst>
        </pc:spChg>
        <pc:spChg chg="del">
          <ac:chgData name="Faiz, Graham" userId="680f2dbc-1ad5-4046-bc15-26c6df2fa32c" providerId="ADAL" clId="{CF1C4D51-0799-4AC9-B4FA-019F350C0F43}" dt="2022-12-06T09:55:53.985" v="137" actId="478"/>
          <ac:spMkLst>
            <pc:docMk/>
            <pc:sldMk cId="3342393040" sldId="2147374939"/>
            <ac:spMk id="3" creationId="{62D86282-C83B-4D53-A796-AF805760FC1C}"/>
          </ac:spMkLst>
        </pc:spChg>
        <pc:spChg chg="add mod">
          <ac:chgData name="Faiz, Graham" userId="680f2dbc-1ad5-4046-bc15-26c6df2fa32c" providerId="ADAL" clId="{CF1C4D51-0799-4AC9-B4FA-019F350C0F43}" dt="2022-12-06T10:02:13.592" v="286" actId="1076"/>
          <ac:spMkLst>
            <pc:docMk/>
            <pc:sldMk cId="3342393040" sldId="2147374939"/>
            <ac:spMk id="12" creationId="{8687205D-AF03-4F0A-AB8A-E14D7E415795}"/>
          </ac:spMkLst>
        </pc:spChg>
        <pc:spChg chg="add mod ord">
          <ac:chgData name="Faiz, Graham" userId="680f2dbc-1ad5-4046-bc15-26c6df2fa32c" providerId="ADAL" clId="{CF1C4D51-0799-4AC9-B4FA-019F350C0F43}" dt="2022-12-06T10:04:31.443" v="303" actId="1076"/>
          <ac:spMkLst>
            <pc:docMk/>
            <pc:sldMk cId="3342393040" sldId="2147374939"/>
            <ac:spMk id="13" creationId="{63D10B8A-3A6F-4C69-8D77-CA857EB3D2C7}"/>
          </ac:spMkLst>
        </pc:spChg>
        <pc:picChg chg="add del mod">
          <ac:chgData name="Faiz, Graham" userId="680f2dbc-1ad5-4046-bc15-26c6df2fa32c" providerId="ADAL" clId="{CF1C4D51-0799-4AC9-B4FA-019F350C0F43}" dt="2022-12-06T09:55:57.906" v="139" actId="478"/>
          <ac:picMkLst>
            <pc:docMk/>
            <pc:sldMk cId="3342393040" sldId="2147374939"/>
            <ac:picMk id="5" creationId="{E1861394-FD02-4CFF-AB73-70FD8333A36F}"/>
          </ac:picMkLst>
        </pc:picChg>
        <pc:picChg chg="add mod">
          <ac:chgData name="Faiz, Graham" userId="680f2dbc-1ad5-4046-bc15-26c6df2fa32c" providerId="ADAL" clId="{CF1C4D51-0799-4AC9-B4FA-019F350C0F43}" dt="2022-12-06T10:02:08.492" v="284" actId="14100"/>
          <ac:picMkLst>
            <pc:docMk/>
            <pc:sldMk cId="3342393040" sldId="2147374939"/>
            <ac:picMk id="7" creationId="{51C45B7D-3277-4396-AA51-4602A1AA18FB}"/>
          </ac:picMkLst>
        </pc:picChg>
        <pc:picChg chg="add del mod">
          <ac:chgData name="Faiz, Graham" userId="680f2dbc-1ad5-4046-bc15-26c6df2fa32c" providerId="ADAL" clId="{CF1C4D51-0799-4AC9-B4FA-019F350C0F43}" dt="2022-12-06T09:58:50.385" v="234" actId="478"/>
          <ac:picMkLst>
            <pc:docMk/>
            <pc:sldMk cId="3342393040" sldId="2147374939"/>
            <ac:picMk id="8" creationId="{F6F245B1-D71C-405A-97E1-534AD96DA599}"/>
          </ac:picMkLst>
        </pc:picChg>
        <pc:picChg chg="add del mod">
          <ac:chgData name="Faiz, Graham" userId="680f2dbc-1ad5-4046-bc15-26c6df2fa32c" providerId="ADAL" clId="{CF1C4D51-0799-4AC9-B4FA-019F350C0F43}" dt="2022-12-06T09:58:51.008" v="235" actId="478"/>
          <ac:picMkLst>
            <pc:docMk/>
            <pc:sldMk cId="3342393040" sldId="2147374939"/>
            <ac:picMk id="9" creationId="{E91B1933-1A57-4168-BBB1-8932EADC1C82}"/>
          </ac:picMkLst>
        </pc:picChg>
        <pc:picChg chg="add del mod">
          <ac:chgData name="Faiz, Graham" userId="680f2dbc-1ad5-4046-bc15-26c6df2fa32c" providerId="ADAL" clId="{CF1C4D51-0799-4AC9-B4FA-019F350C0F43}" dt="2022-12-06T09:58:51.745" v="236" actId="478"/>
          <ac:picMkLst>
            <pc:docMk/>
            <pc:sldMk cId="3342393040" sldId="2147374939"/>
            <ac:picMk id="10" creationId="{10F4BA75-AEE8-4BCC-B096-51C5AB8D6929}"/>
          </ac:picMkLst>
        </pc:picChg>
        <pc:picChg chg="add del mod">
          <ac:chgData name="Faiz, Graham" userId="680f2dbc-1ad5-4046-bc15-26c6df2fa32c" providerId="ADAL" clId="{CF1C4D51-0799-4AC9-B4FA-019F350C0F43}" dt="2022-12-06T09:58:52.708" v="237" actId="478"/>
          <ac:picMkLst>
            <pc:docMk/>
            <pc:sldMk cId="3342393040" sldId="2147374939"/>
            <ac:picMk id="11" creationId="{0709E31C-95C3-4DE0-AA1E-06EE0033F017}"/>
          </ac:picMkLst>
        </pc:picChg>
        <pc:picChg chg="add mod">
          <ac:chgData name="Faiz, Graham" userId="680f2dbc-1ad5-4046-bc15-26c6df2fa32c" providerId="ADAL" clId="{CF1C4D51-0799-4AC9-B4FA-019F350C0F43}" dt="2022-12-06T10:04:45.068" v="308" actId="1076"/>
          <ac:picMkLst>
            <pc:docMk/>
            <pc:sldMk cId="3342393040" sldId="2147374939"/>
            <ac:picMk id="15" creationId="{ABACF3CD-AB1A-4BE2-B945-4C839267DB30}"/>
          </ac:picMkLst>
        </pc:picChg>
        <pc:picChg chg="add mod">
          <ac:chgData name="Faiz, Graham" userId="680f2dbc-1ad5-4046-bc15-26c6df2fa32c" providerId="ADAL" clId="{CF1C4D51-0799-4AC9-B4FA-019F350C0F43}" dt="2022-12-06T10:04:39.915" v="307" actId="1076"/>
          <ac:picMkLst>
            <pc:docMk/>
            <pc:sldMk cId="3342393040" sldId="2147374939"/>
            <ac:picMk id="17" creationId="{F2A2FD72-CF81-404B-8CC1-375D0D20A4B3}"/>
          </ac:picMkLst>
        </pc:picChg>
        <pc:picChg chg="add mod">
          <ac:chgData name="Faiz, Graham" userId="680f2dbc-1ad5-4046-bc15-26c6df2fa32c" providerId="ADAL" clId="{CF1C4D51-0799-4AC9-B4FA-019F350C0F43}" dt="2022-12-06T10:04:18.479" v="298" actId="14100"/>
          <ac:picMkLst>
            <pc:docMk/>
            <pc:sldMk cId="3342393040" sldId="2147374939"/>
            <ac:picMk id="19" creationId="{1524E15E-C939-446E-B71B-CCC09D6328DC}"/>
          </ac:picMkLst>
        </pc:picChg>
      </pc:sldChg>
      <pc:sldChg chg="addSp delSp modSp new mod">
        <pc:chgData name="Faiz, Graham" userId="680f2dbc-1ad5-4046-bc15-26c6df2fa32c" providerId="ADAL" clId="{CF1C4D51-0799-4AC9-B4FA-019F350C0F43}" dt="2022-12-06T11:14:01.037" v="707" actId="20577"/>
        <pc:sldMkLst>
          <pc:docMk/>
          <pc:sldMk cId="879208703" sldId="2147374940"/>
        </pc:sldMkLst>
        <pc:spChg chg="mod">
          <ac:chgData name="Faiz, Graham" userId="680f2dbc-1ad5-4046-bc15-26c6df2fa32c" providerId="ADAL" clId="{CF1C4D51-0799-4AC9-B4FA-019F350C0F43}" dt="2022-12-06T10:07:50.420" v="343" actId="20577"/>
          <ac:spMkLst>
            <pc:docMk/>
            <pc:sldMk cId="879208703" sldId="2147374940"/>
            <ac:spMk id="2" creationId="{35423CEB-2CBE-4069-99EA-E9905EC52168}"/>
          </ac:spMkLst>
        </pc:spChg>
        <pc:spChg chg="del">
          <ac:chgData name="Faiz, Graham" userId="680f2dbc-1ad5-4046-bc15-26c6df2fa32c" providerId="ADAL" clId="{CF1C4D51-0799-4AC9-B4FA-019F350C0F43}" dt="2022-12-06T10:07:53.036" v="344" actId="478"/>
          <ac:spMkLst>
            <pc:docMk/>
            <pc:sldMk cId="879208703" sldId="2147374940"/>
            <ac:spMk id="3" creationId="{B374FDBB-0AF9-43E0-92D9-C5E822E02323}"/>
          </ac:spMkLst>
        </pc:spChg>
        <pc:graphicFrameChg chg="add mod modGraphic">
          <ac:chgData name="Faiz, Graham" userId="680f2dbc-1ad5-4046-bc15-26c6df2fa32c" providerId="ADAL" clId="{CF1C4D51-0799-4AC9-B4FA-019F350C0F43}" dt="2022-12-06T11:14:01.037" v="707" actId="20577"/>
          <ac:graphicFrameMkLst>
            <pc:docMk/>
            <pc:sldMk cId="879208703" sldId="2147374940"/>
            <ac:graphicFrameMk id="5" creationId="{602523C6-3144-4954-BCE6-4A4978260E39}"/>
          </ac:graphicFrameMkLst>
        </pc:graphicFrameChg>
      </pc:sldChg>
      <pc:sldChg chg="addSp delSp modSp new del mod ord">
        <pc:chgData name="Faiz, Graham" userId="680f2dbc-1ad5-4046-bc15-26c6df2fa32c" providerId="ADAL" clId="{CF1C4D51-0799-4AC9-B4FA-019F350C0F43}" dt="2022-12-06T10:20:34.610" v="615" actId="47"/>
        <pc:sldMkLst>
          <pc:docMk/>
          <pc:sldMk cId="2961257757" sldId="2147374941"/>
        </pc:sldMkLst>
        <pc:spChg chg="mod">
          <ac:chgData name="Faiz, Graham" userId="680f2dbc-1ad5-4046-bc15-26c6df2fa32c" providerId="ADAL" clId="{CF1C4D51-0799-4AC9-B4FA-019F350C0F43}" dt="2022-12-06T10:18:03.397" v="561" actId="20577"/>
          <ac:spMkLst>
            <pc:docMk/>
            <pc:sldMk cId="2961257757" sldId="2147374941"/>
            <ac:spMk id="2" creationId="{15F606EC-9CBA-44AD-89F4-604FAD18BAA2}"/>
          </ac:spMkLst>
        </pc:spChg>
        <pc:spChg chg="del">
          <ac:chgData name="Faiz, Graham" userId="680f2dbc-1ad5-4046-bc15-26c6df2fa32c" providerId="ADAL" clId="{CF1C4D51-0799-4AC9-B4FA-019F350C0F43}" dt="2022-12-06T10:18:19.571" v="562" actId="478"/>
          <ac:spMkLst>
            <pc:docMk/>
            <pc:sldMk cId="2961257757" sldId="2147374941"/>
            <ac:spMk id="3" creationId="{F9537652-373D-407D-B256-941636D95707}"/>
          </ac:spMkLst>
        </pc:spChg>
        <pc:spChg chg="add mod">
          <ac:chgData name="Faiz, Graham" userId="680f2dbc-1ad5-4046-bc15-26c6df2fa32c" providerId="ADAL" clId="{CF1C4D51-0799-4AC9-B4FA-019F350C0F43}" dt="2022-12-06T10:18:48.134" v="568" actId="1076"/>
          <ac:spMkLst>
            <pc:docMk/>
            <pc:sldMk cId="2961257757" sldId="2147374941"/>
            <ac:spMk id="6" creationId="{2A6BC1ED-021F-4D17-9A88-B1A221EE3318}"/>
          </ac:spMkLst>
        </pc:spChg>
        <pc:spChg chg="add mod">
          <ac:chgData name="Faiz, Graham" userId="680f2dbc-1ad5-4046-bc15-26c6df2fa32c" providerId="ADAL" clId="{CF1C4D51-0799-4AC9-B4FA-019F350C0F43}" dt="2022-12-06T10:18:48.134" v="568" actId="1076"/>
          <ac:spMkLst>
            <pc:docMk/>
            <pc:sldMk cId="2961257757" sldId="2147374941"/>
            <ac:spMk id="7" creationId="{5FC28BC6-92DE-4085-925A-7ECDB3491D43}"/>
          </ac:spMkLst>
        </pc:spChg>
        <pc:spChg chg="add mod">
          <ac:chgData name="Faiz, Graham" userId="680f2dbc-1ad5-4046-bc15-26c6df2fa32c" providerId="ADAL" clId="{CF1C4D51-0799-4AC9-B4FA-019F350C0F43}" dt="2022-12-06T10:18:48.134" v="568" actId="1076"/>
          <ac:spMkLst>
            <pc:docMk/>
            <pc:sldMk cId="2961257757" sldId="2147374941"/>
            <ac:spMk id="8" creationId="{702887AB-E816-4A8E-AF22-3E44E5852FA3}"/>
          </ac:spMkLst>
        </pc:spChg>
        <pc:spChg chg="add mod">
          <ac:chgData name="Faiz, Graham" userId="680f2dbc-1ad5-4046-bc15-26c6df2fa32c" providerId="ADAL" clId="{CF1C4D51-0799-4AC9-B4FA-019F350C0F43}" dt="2022-12-06T10:18:48.134" v="568" actId="1076"/>
          <ac:spMkLst>
            <pc:docMk/>
            <pc:sldMk cId="2961257757" sldId="2147374941"/>
            <ac:spMk id="9" creationId="{80DF5819-E192-4191-A24B-1F1D2F96EF92}"/>
          </ac:spMkLst>
        </pc:spChg>
        <pc:spChg chg="add mod">
          <ac:chgData name="Faiz, Graham" userId="680f2dbc-1ad5-4046-bc15-26c6df2fa32c" providerId="ADAL" clId="{CF1C4D51-0799-4AC9-B4FA-019F350C0F43}" dt="2022-12-06T10:18:48.134" v="568" actId="1076"/>
          <ac:spMkLst>
            <pc:docMk/>
            <pc:sldMk cId="2961257757" sldId="2147374941"/>
            <ac:spMk id="10" creationId="{E1FC32DD-9500-481A-B265-6B338DE1059F}"/>
          </ac:spMkLst>
        </pc:spChg>
        <pc:spChg chg="add mod">
          <ac:chgData name="Faiz, Graham" userId="680f2dbc-1ad5-4046-bc15-26c6df2fa32c" providerId="ADAL" clId="{CF1C4D51-0799-4AC9-B4FA-019F350C0F43}" dt="2022-12-06T10:18:48.134" v="568" actId="1076"/>
          <ac:spMkLst>
            <pc:docMk/>
            <pc:sldMk cId="2961257757" sldId="2147374941"/>
            <ac:spMk id="11" creationId="{A9A70A89-E39B-4087-BCF4-5C135014E6ED}"/>
          </ac:spMkLst>
        </pc:spChg>
        <pc:spChg chg="add mod">
          <ac:chgData name="Faiz, Graham" userId="680f2dbc-1ad5-4046-bc15-26c6df2fa32c" providerId="ADAL" clId="{CF1C4D51-0799-4AC9-B4FA-019F350C0F43}" dt="2022-12-06T10:18:48.134" v="568" actId="1076"/>
          <ac:spMkLst>
            <pc:docMk/>
            <pc:sldMk cId="2961257757" sldId="2147374941"/>
            <ac:spMk id="12" creationId="{F01C6ED9-0223-40AC-B9FD-0607E9251969}"/>
          </ac:spMkLst>
        </pc:spChg>
        <pc:spChg chg="add mod">
          <ac:chgData name="Faiz, Graham" userId="680f2dbc-1ad5-4046-bc15-26c6df2fa32c" providerId="ADAL" clId="{CF1C4D51-0799-4AC9-B4FA-019F350C0F43}" dt="2022-12-06T10:18:48.134" v="568" actId="1076"/>
          <ac:spMkLst>
            <pc:docMk/>
            <pc:sldMk cId="2961257757" sldId="2147374941"/>
            <ac:spMk id="13" creationId="{B52AF443-54BC-47D0-8490-B5D3C52543F4}"/>
          </ac:spMkLst>
        </pc:spChg>
        <pc:spChg chg="add mod">
          <ac:chgData name="Faiz, Graham" userId="680f2dbc-1ad5-4046-bc15-26c6df2fa32c" providerId="ADAL" clId="{CF1C4D51-0799-4AC9-B4FA-019F350C0F43}" dt="2022-12-06T10:18:48.134" v="568" actId="1076"/>
          <ac:spMkLst>
            <pc:docMk/>
            <pc:sldMk cId="2961257757" sldId="2147374941"/>
            <ac:spMk id="14" creationId="{A998449E-736E-4D1D-B74C-CC52CB664574}"/>
          </ac:spMkLst>
        </pc:spChg>
        <pc:spChg chg="add mod">
          <ac:chgData name="Faiz, Graham" userId="680f2dbc-1ad5-4046-bc15-26c6df2fa32c" providerId="ADAL" clId="{CF1C4D51-0799-4AC9-B4FA-019F350C0F43}" dt="2022-12-06T10:18:48.134" v="568" actId="1076"/>
          <ac:spMkLst>
            <pc:docMk/>
            <pc:sldMk cId="2961257757" sldId="2147374941"/>
            <ac:spMk id="15" creationId="{27135515-2BD4-42EB-BD26-A3931BC35E1B}"/>
          </ac:spMkLst>
        </pc:spChg>
        <pc:picChg chg="add mod">
          <ac:chgData name="Faiz, Graham" userId="680f2dbc-1ad5-4046-bc15-26c6df2fa32c" providerId="ADAL" clId="{CF1C4D51-0799-4AC9-B4FA-019F350C0F43}" dt="2022-12-06T10:18:25.761" v="566" actId="14100"/>
          <ac:picMkLst>
            <pc:docMk/>
            <pc:sldMk cId="2961257757" sldId="2147374941"/>
            <ac:picMk id="5" creationId="{FD5FA7E5-F81C-44E3-A05D-EFAE81F57307}"/>
          </ac:picMkLst>
        </pc:picChg>
      </pc:sldChg>
      <pc:sldChg chg="add del ord">
        <pc:chgData name="Faiz, Graham" userId="680f2dbc-1ad5-4046-bc15-26c6df2fa32c" providerId="ADAL" clId="{CF1C4D51-0799-4AC9-B4FA-019F350C0F43}" dt="2022-12-06T10:05:23.173" v="311" actId="47"/>
        <pc:sldMkLst>
          <pc:docMk/>
          <pc:sldMk cId="1491663090" sldId="2147374942"/>
        </pc:sldMkLst>
      </pc:sldChg>
      <pc:sldMasterChg chg="modSp mod delSldLayout modSldLayout">
        <pc:chgData name="Faiz, Graham" userId="680f2dbc-1ad5-4046-bc15-26c6df2fa32c" providerId="ADAL" clId="{CF1C4D51-0799-4AC9-B4FA-019F350C0F43}" dt="2022-12-06T10:37:38.399" v="674" actId="962"/>
        <pc:sldMasterMkLst>
          <pc:docMk/>
          <pc:sldMasterMk cId="438226050" sldId="2147483648"/>
        </pc:sldMasterMkLst>
        <pc:spChg chg="mod modVis">
          <ac:chgData name="Faiz, Graham" userId="680f2dbc-1ad5-4046-bc15-26c6df2fa32c" providerId="ADAL" clId="{CF1C4D51-0799-4AC9-B4FA-019F350C0F43}" dt="2022-12-06T10:37:38.390" v="653" actId="962"/>
          <ac:spMkLst>
            <pc:docMk/>
            <pc:sldMasterMk cId="438226050" sldId="2147483648"/>
            <ac:spMk id="49" creationId="{EBD04EA3-2614-447C-8C02-69A389AD5F0C}"/>
          </ac:spMkLst>
        </pc:spChg>
        <pc:sldLayoutChg chg="modSp mod">
          <pc:chgData name="Faiz, Graham" userId="680f2dbc-1ad5-4046-bc15-26c6df2fa32c" providerId="ADAL" clId="{CF1C4D51-0799-4AC9-B4FA-019F350C0F43}" dt="2022-12-06T10:37:38.391" v="654" actId="962"/>
          <pc:sldLayoutMkLst>
            <pc:docMk/>
            <pc:sldMasterMk cId="438226050" sldId="2147483648"/>
            <pc:sldLayoutMk cId="3445393091" sldId="2147483649"/>
          </pc:sldLayoutMkLst>
          <pc:spChg chg="mod modVis">
            <ac:chgData name="Faiz, Graham" userId="680f2dbc-1ad5-4046-bc15-26c6df2fa32c" providerId="ADAL" clId="{CF1C4D51-0799-4AC9-B4FA-019F350C0F43}" dt="2022-12-06T10:37:38.391" v="654" actId="962"/>
            <ac:spMkLst>
              <pc:docMk/>
              <pc:sldMasterMk cId="438226050" sldId="2147483648"/>
              <pc:sldLayoutMk cId="3445393091" sldId="2147483649"/>
              <ac:spMk id="32" creationId="{F9687746-12E1-43B0-8EEE-BCA876E5FD04}"/>
            </ac:spMkLst>
          </pc:spChg>
        </pc:sldLayoutChg>
        <pc:sldLayoutChg chg="modSp mod">
          <pc:chgData name="Faiz, Graham" userId="680f2dbc-1ad5-4046-bc15-26c6df2fa32c" providerId="ADAL" clId="{CF1C4D51-0799-4AC9-B4FA-019F350C0F43}" dt="2022-12-06T10:37:38.394" v="662" actId="962"/>
          <pc:sldLayoutMkLst>
            <pc:docMk/>
            <pc:sldMasterMk cId="438226050" sldId="2147483648"/>
            <pc:sldLayoutMk cId="2092900003" sldId="2147483651"/>
          </pc:sldLayoutMkLst>
          <pc:spChg chg="mod modVis">
            <ac:chgData name="Faiz, Graham" userId="680f2dbc-1ad5-4046-bc15-26c6df2fa32c" providerId="ADAL" clId="{CF1C4D51-0799-4AC9-B4FA-019F350C0F43}" dt="2022-12-06T10:37:38.394" v="662" actId="962"/>
            <ac:spMkLst>
              <pc:docMk/>
              <pc:sldMasterMk cId="438226050" sldId="2147483648"/>
              <pc:sldLayoutMk cId="2092900003" sldId="2147483651"/>
              <ac:spMk id="22" creationId="{630717C7-BDDC-469E-A681-3386855F6226}"/>
            </ac:spMkLst>
          </pc:spChg>
        </pc:sldLayoutChg>
        <pc:sldLayoutChg chg="modSp mod">
          <pc:chgData name="Faiz, Graham" userId="680f2dbc-1ad5-4046-bc15-26c6df2fa32c" providerId="ADAL" clId="{CF1C4D51-0799-4AC9-B4FA-019F350C0F43}" dt="2022-12-06T10:37:38.399" v="673" actId="962"/>
          <pc:sldLayoutMkLst>
            <pc:docMk/>
            <pc:sldMasterMk cId="438226050" sldId="2147483648"/>
            <pc:sldLayoutMk cId="3069914598" sldId="2147483655"/>
          </pc:sldLayoutMkLst>
          <pc:spChg chg="mod modVis">
            <ac:chgData name="Faiz, Graham" userId="680f2dbc-1ad5-4046-bc15-26c6df2fa32c" providerId="ADAL" clId="{CF1C4D51-0799-4AC9-B4FA-019F350C0F43}" dt="2022-12-06T10:37:38.399" v="673" actId="962"/>
            <ac:spMkLst>
              <pc:docMk/>
              <pc:sldMasterMk cId="438226050" sldId="2147483648"/>
              <pc:sldLayoutMk cId="3069914598" sldId="2147483655"/>
              <ac:spMk id="6" creationId="{9324EF98-2F0A-4D7C-ACD4-6C69299B31DA}"/>
            </ac:spMkLst>
          </pc:spChg>
        </pc:sldLayoutChg>
        <pc:sldLayoutChg chg="modSp mod">
          <pc:chgData name="Faiz, Graham" userId="680f2dbc-1ad5-4046-bc15-26c6df2fa32c" providerId="ADAL" clId="{CF1C4D51-0799-4AC9-B4FA-019F350C0F43}" dt="2022-12-06T10:37:38.393" v="658" actId="962"/>
          <pc:sldLayoutMkLst>
            <pc:docMk/>
            <pc:sldMasterMk cId="438226050" sldId="2147483648"/>
            <pc:sldLayoutMk cId="3393400478" sldId="2147483661"/>
          </pc:sldLayoutMkLst>
          <pc:spChg chg="mod modVis">
            <ac:chgData name="Faiz, Graham" userId="680f2dbc-1ad5-4046-bc15-26c6df2fa32c" providerId="ADAL" clId="{CF1C4D51-0799-4AC9-B4FA-019F350C0F43}" dt="2022-12-06T10:37:38.393" v="658" actId="962"/>
            <ac:spMkLst>
              <pc:docMk/>
              <pc:sldMasterMk cId="438226050" sldId="2147483648"/>
              <pc:sldLayoutMk cId="3393400478" sldId="2147483661"/>
              <ac:spMk id="16" creationId="{BD7D6A25-4428-4539-B039-5FC4AADC87C9}"/>
            </ac:spMkLst>
          </pc:spChg>
        </pc:sldLayoutChg>
        <pc:sldLayoutChg chg="modSp mod">
          <pc:chgData name="Faiz, Graham" userId="680f2dbc-1ad5-4046-bc15-26c6df2fa32c" providerId="ADAL" clId="{CF1C4D51-0799-4AC9-B4FA-019F350C0F43}" dt="2022-12-06T10:37:38.396" v="667" actId="962"/>
          <pc:sldLayoutMkLst>
            <pc:docMk/>
            <pc:sldMasterMk cId="438226050" sldId="2147483648"/>
            <pc:sldLayoutMk cId="4118495628" sldId="2147483664"/>
          </pc:sldLayoutMkLst>
          <pc:spChg chg="mod modVis">
            <ac:chgData name="Faiz, Graham" userId="680f2dbc-1ad5-4046-bc15-26c6df2fa32c" providerId="ADAL" clId="{CF1C4D51-0799-4AC9-B4FA-019F350C0F43}" dt="2022-12-06T10:37:38.396" v="667" actId="962"/>
            <ac:spMkLst>
              <pc:docMk/>
              <pc:sldMasterMk cId="438226050" sldId="2147483648"/>
              <pc:sldLayoutMk cId="4118495628" sldId="2147483664"/>
              <ac:spMk id="17" creationId="{2B6066DB-A88B-4086-9C45-3E39F5CE6D9D}"/>
            </ac:spMkLst>
          </pc:spChg>
        </pc:sldLayoutChg>
        <pc:sldLayoutChg chg="modSp mod">
          <pc:chgData name="Faiz, Graham" userId="680f2dbc-1ad5-4046-bc15-26c6df2fa32c" providerId="ADAL" clId="{CF1C4D51-0799-4AC9-B4FA-019F350C0F43}" dt="2022-12-06T10:37:38.399" v="674" actId="962"/>
          <pc:sldLayoutMkLst>
            <pc:docMk/>
            <pc:sldMasterMk cId="438226050" sldId="2147483648"/>
            <pc:sldLayoutMk cId="3814879809" sldId="2147483667"/>
          </pc:sldLayoutMkLst>
          <pc:spChg chg="mod modVis">
            <ac:chgData name="Faiz, Graham" userId="680f2dbc-1ad5-4046-bc15-26c6df2fa32c" providerId="ADAL" clId="{CF1C4D51-0799-4AC9-B4FA-019F350C0F43}" dt="2022-12-06T10:37:38.399" v="674" actId="962"/>
            <ac:spMkLst>
              <pc:docMk/>
              <pc:sldMasterMk cId="438226050" sldId="2147483648"/>
              <pc:sldLayoutMk cId="3814879809" sldId="2147483667"/>
              <ac:spMk id="24" creationId="{E78AC084-F0D7-48FF-A5A0-62B259C3E638}"/>
            </ac:spMkLst>
          </pc:spChg>
        </pc:sldLayoutChg>
        <pc:sldLayoutChg chg="modSp mod">
          <pc:chgData name="Faiz, Graham" userId="680f2dbc-1ad5-4046-bc15-26c6df2fa32c" providerId="ADAL" clId="{CF1C4D51-0799-4AC9-B4FA-019F350C0F43}" dt="2022-12-06T10:37:38.394" v="661" actId="962"/>
          <pc:sldLayoutMkLst>
            <pc:docMk/>
            <pc:sldMasterMk cId="438226050" sldId="2147483648"/>
            <pc:sldLayoutMk cId="677404348" sldId="2147483674"/>
          </pc:sldLayoutMkLst>
          <pc:spChg chg="mod modVis">
            <ac:chgData name="Faiz, Graham" userId="680f2dbc-1ad5-4046-bc15-26c6df2fa32c" providerId="ADAL" clId="{CF1C4D51-0799-4AC9-B4FA-019F350C0F43}" dt="2022-12-06T10:37:38.394" v="661" actId="962"/>
            <ac:spMkLst>
              <pc:docMk/>
              <pc:sldMasterMk cId="438226050" sldId="2147483648"/>
              <pc:sldLayoutMk cId="677404348" sldId="2147483674"/>
              <ac:spMk id="22" creationId="{92C90B5D-5FAE-415E-B4B3-FF93FD8C92BE}"/>
            </ac:spMkLst>
          </pc:spChg>
        </pc:sldLayoutChg>
        <pc:sldLayoutChg chg="modSp mod">
          <pc:chgData name="Faiz, Graham" userId="680f2dbc-1ad5-4046-bc15-26c6df2fa32c" providerId="ADAL" clId="{CF1C4D51-0799-4AC9-B4FA-019F350C0F43}" dt="2022-12-06T10:37:38.391" v="655" actId="962"/>
          <pc:sldLayoutMkLst>
            <pc:docMk/>
            <pc:sldMasterMk cId="438226050" sldId="2147483648"/>
            <pc:sldLayoutMk cId="1023205579" sldId="2147483678"/>
          </pc:sldLayoutMkLst>
          <pc:spChg chg="mod modVis">
            <ac:chgData name="Faiz, Graham" userId="680f2dbc-1ad5-4046-bc15-26c6df2fa32c" providerId="ADAL" clId="{CF1C4D51-0799-4AC9-B4FA-019F350C0F43}" dt="2022-12-06T10:37:38.391" v="655" actId="962"/>
            <ac:spMkLst>
              <pc:docMk/>
              <pc:sldMasterMk cId="438226050" sldId="2147483648"/>
              <pc:sldLayoutMk cId="1023205579" sldId="2147483678"/>
              <ac:spMk id="22" creationId="{B540F12F-7F36-4021-A362-D466EDB92366}"/>
            </ac:spMkLst>
          </pc:spChg>
        </pc:sldLayoutChg>
        <pc:sldLayoutChg chg="modSp mod">
          <pc:chgData name="Faiz, Graham" userId="680f2dbc-1ad5-4046-bc15-26c6df2fa32c" providerId="ADAL" clId="{CF1C4D51-0799-4AC9-B4FA-019F350C0F43}" dt="2022-12-06T10:37:38.392" v="656" actId="962"/>
          <pc:sldLayoutMkLst>
            <pc:docMk/>
            <pc:sldMasterMk cId="438226050" sldId="2147483648"/>
            <pc:sldLayoutMk cId="2648780493" sldId="2147483679"/>
          </pc:sldLayoutMkLst>
          <pc:spChg chg="mod modVis">
            <ac:chgData name="Faiz, Graham" userId="680f2dbc-1ad5-4046-bc15-26c6df2fa32c" providerId="ADAL" clId="{CF1C4D51-0799-4AC9-B4FA-019F350C0F43}" dt="2022-12-06T10:37:38.392" v="656" actId="962"/>
            <ac:spMkLst>
              <pc:docMk/>
              <pc:sldMasterMk cId="438226050" sldId="2147483648"/>
              <pc:sldLayoutMk cId="2648780493" sldId="2147483679"/>
              <ac:spMk id="22" creationId="{D3B7CDF1-E10F-4E39-9E5D-AE11897E4C1E}"/>
            </ac:spMkLst>
          </pc:spChg>
        </pc:sldLayoutChg>
        <pc:sldLayoutChg chg="modSp mod">
          <pc:chgData name="Faiz, Graham" userId="680f2dbc-1ad5-4046-bc15-26c6df2fa32c" providerId="ADAL" clId="{CF1C4D51-0799-4AC9-B4FA-019F350C0F43}" dt="2022-12-06T10:37:38.392" v="657" actId="962"/>
          <pc:sldLayoutMkLst>
            <pc:docMk/>
            <pc:sldMasterMk cId="438226050" sldId="2147483648"/>
            <pc:sldLayoutMk cId="2806205290" sldId="2147483680"/>
          </pc:sldLayoutMkLst>
          <pc:spChg chg="mod modVis">
            <ac:chgData name="Faiz, Graham" userId="680f2dbc-1ad5-4046-bc15-26c6df2fa32c" providerId="ADAL" clId="{CF1C4D51-0799-4AC9-B4FA-019F350C0F43}" dt="2022-12-06T10:37:38.392" v="657" actId="962"/>
            <ac:spMkLst>
              <pc:docMk/>
              <pc:sldMasterMk cId="438226050" sldId="2147483648"/>
              <pc:sldLayoutMk cId="2806205290" sldId="2147483680"/>
              <ac:spMk id="16" creationId="{AD5BBEBA-5503-4301-834E-0266E3956A0D}"/>
            </ac:spMkLst>
          </pc:spChg>
        </pc:sldLayoutChg>
        <pc:sldLayoutChg chg="modSp mod">
          <pc:chgData name="Faiz, Graham" userId="680f2dbc-1ad5-4046-bc15-26c6df2fa32c" providerId="ADAL" clId="{CF1C4D51-0799-4AC9-B4FA-019F350C0F43}" dt="2022-12-06T10:37:38.393" v="660" actId="962"/>
          <pc:sldLayoutMkLst>
            <pc:docMk/>
            <pc:sldMasterMk cId="438226050" sldId="2147483648"/>
            <pc:sldLayoutMk cId="1459626398" sldId="2147483682"/>
          </pc:sldLayoutMkLst>
          <pc:spChg chg="mod modVis">
            <ac:chgData name="Faiz, Graham" userId="680f2dbc-1ad5-4046-bc15-26c6df2fa32c" providerId="ADAL" clId="{CF1C4D51-0799-4AC9-B4FA-019F350C0F43}" dt="2022-12-06T10:37:38.393" v="660" actId="962"/>
            <ac:spMkLst>
              <pc:docMk/>
              <pc:sldMasterMk cId="438226050" sldId="2147483648"/>
              <pc:sldLayoutMk cId="1459626398" sldId="2147483682"/>
              <ac:spMk id="39" creationId="{2F1643DB-FB69-4D52-AC31-87438698FFD6}"/>
            </ac:spMkLst>
          </pc:spChg>
        </pc:sldLayoutChg>
        <pc:sldLayoutChg chg="modSp mod">
          <pc:chgData name="Faiz, Graham" userId="680f2dbc-1ad5-4046-bc15-26c6df2fa32c" providerId="ADAL" clId="{CF1C4D51-0799-4AC9-B4FA-019F350C0F43}" dt="2022-12-06T10:37:38.395" v="663" actId="962"/>
          <pc:sldLayoutMkLst>
            <pc:docMk/>
            <pc:sldMasterMk cId="438226050" sldId="2147483648"/>
            <pc:sldLayoutMk cId="388514739" sldId="2147483683"/>
          </pc:sldLayoutMkLst>
          <pc:spChg chg="mod modVis">
            <ac:chgData name="Faiz, Graham" userId="680f2dbc-1ad5-4046-bc15-26c6df2fa32c" providerId="ADAL" clId="{CF1C4D51-0799-4AC9-B4FA-019F350C0F43}" dt="2022-12-06T10:37:38.395" v="663" actId="962"/>
            <ac:spMkLst>
              <pc:docMk/>
              <pc:sldMasterMk cId="438226050" sldId="2147483648"/>
              <pc:sldLayoutMk cId="388514739" sldId="2147483683"/>
              <ac:spMk id="20" creationId="{21F368A2-F525-4249-A72B-F904922C972A}"/>
            </ac:spMkLst>
          </pc:spChg>
        </pc:sldLayoutChg>
        <pc:sldLayoutChg chg="modSp mod">
          <pc:chgData name="Faiz, Graham" userId="680f2dbc-1ad5-4046-bc15-26c6df2fa32c" providerId="ADAL" clId="{CF1C4D51-0799-4AC9-B4FA-019F350C0F43}" dt="2022-12-06T10:37:38.395" v="665" actId="962"/>
          <pc:sldLayoutMkLst>
            <pc:docMk/>
            <pc:sldMasterMk cId="438226050" sldId="2147483648"/>
            <pc:sldLayoutMk cId="3259857504" sldId="2147483684"/>
          </pc:sldLayoutMkLst>
          <pc:spChg chg="mod modVis">
            <ac:chgData name="Faiz, Graham" userId="680f2dbc-1ad5-4046-bc15-26c6df2fa32c" providerId="ADAL" clId="{CF1C4D51-0799-4AC9-B4FA-019F350C0F43}" dt="2022-12-06T10:37:38.395" v="665" actId="962"/>
            <ac:spMkLst>
              <pc:docMk/>
              <pc:sldMasterMk cId="438226050" sldId="2147483648"/>
              <pc:sldLayoutMk cId="3259857504" sldId="2147483684"/>
              <ac:spMk id="25" creationId="{BFB769A5-7146-4BE1-99CA-135A2E15C9CA}"/>
            </ac:spMkLst>
          </pc:spChg>
        </pc:sldLayoutChg>
        <pc:sldLayoutChg chg="modSp mod">
          <pc:chgData name="Faiz, Graham" userId="680f2dbc-1ad5-4046-bc15-26c6df2fa32c" providerId="ADAL" clId="{CF1C4D51-0799-4AC9-B4FA-019F350C0F43}" dt="2022-12-06T10:37:38.396" v="666" actId="962"/>
          <pc:sldLayoutMkLst>
            <pc:docMk/>
            <pc:sldMasterMk cId="438226050" sldId="2147483648"/>
            <pc:sldLayoutMk cId="3426897024" sldId="2147483686"/>
          </pc:sldLayoutMkLst>
          <pc:spChg chg="mod modVis">
            <ac:chgData name="Faiz, Graham" userId="680f2dbc-1ad5-4046-bc15-26c6df2fa32c" providerId="ADAL" clId="{CF1C4D51-0799-4AC9-B4FA-019F350C0F43}" dt="2022-12-06T10:37:38.396" v="666" actId="962"/>
            <ac:spMkLst>
              <pc:docMk/>
              <pc:sldMasterMk cId="438226050" sldId="2147483648"/>
              <pc:sldLayoutMk cId="3426897024" sldId="2147483686"/>
              <ac:spMk id="24" creationId="{CB94A54D-DD3C-4298-BDF3-BD0A4E0485CC}"/>
            </ac:spMkLst>
          </pc:spChg>
        </pc:sldLayoutChg>
        <pc:sldLayoutChg chg="modSp mod">
          <pc:chgData name="Faiz, Graham" userId="680f2dbc-1ad5-4046-bc15-26c6df2fa32c" providerId="ADAL" clId="{CF1C4D51-0799-4AC9-B4FA-019F350C0F43}" dt="2022-12-06T10:37:38.398" v="671" actId="962"/>
          <pc:sldLayoutMkLst>
            <pc:docMk/>
            <pc:sldMasterMk cId="438226050" sldId="2147483648"/>
            <pc:sldLayoutMk cId="2660691095" sldId="2147483690"/>
          </pc:sldLayoutMkLst>
          <pc:spChg chg="mod modVis">
            <ac:chgData name="Faiz, Graham" userId="680f2dbc-1ad5-4046-bc15-26c6df2fa32c" providerId="ADAL" clId="{CF1C4D51-0799-4AC9-B4FA-019F350C0F43}" dt="2022-12-06T10:37:38.398" v="671" actId="962"/>
            <ac:spMkLst>
              <pc:docMk/>
              <pc:sldMasterMk cId="438226050" sldId="2147483648"/>
              <pc:sldLayoutMk cId="2660691095" sldId="2147483690"/>
              <ac:spMk id="20" creationId="{CBE67342-2E3A-472F-99DC-5A501BFB7EA7}"/>
            </ac:spMkLst>
          </pc:spChg>
        </pc:sldLayoutChg>
        <pc:sldLayoutChg chg="modSp mod">
          <pc:chgData name="Faiz, Graham" userId="680f2dbc-1ad5-4046-bc15-26c6df2fa32c" providerId="ADAL" clId="{CF1C4D51-0799-4AC9-B4FA-019F350C0F43}" dt="2022-12-06T10:37:38.398" v="672" actId="962"/>
          <pc:sldLayoutMkLst>
            <pc:docMk/>
            <pc:sldMasterMk cId="438226050" sldId="2147483648"/>
            <pc:sldLayoutMk cId="4063856068" sldId="2147483691"/>
          </pc:sldLayoutMkLst>
          <pc:spChg chg="mod modVis">
            <ac:chgData name="Faiz, Graham" userId="680f2dbc-1ad5-4046-bc15-26c6df2fa32c" providerId="ADAL" clId="{CF1C4D51-0799-4AC9-B4FA-019F350C0F43}" dt="2022-12-06T10:37:38.398" v="672" actId="962"/>
            <ac:spMkLst>
              <pc:docMk/>
              <pc:sldMasterMk cId="438226050" sldId="2147483648"/>
              <pc:sldLayoutMk cId="4063856068" sldId="2147483691"/>
              <ac:spMk id="27" creationId="{3FC1FDE6-634E-475F-B714-288B04163A1E}"/>
            </ac:spMkLst>
          </pc:spChg>
        </pc:sldLayoutChg>
        <pc:sldLayoutChg chg="modSp mod">
          <pc:chgData name="Faiz, Graham" userId="680f2dbc-1ad5-4046-bc15-26c6df2fa32c" providerId="ADAL" clId="{CF1C4D51-0799-4AC9-B4FA-019F350C0F43}" dt="2022-12-06T10:37:38.397" v="669" actId="962"/>
          <pc:sldLayoutMkLst>
            <pc:docMk/>
            <pc:sldMasterMk cId="438226050" sldId="2147483648"/>
            <pc:sldLayoutMk cId="1363615765" sldId="2147483695"/>
          </pc:sldLayoutMkLst>
          <pc:spChg chg="mod modVis">
            <ac:chgData name="Faiz, Graham" userId="680f2dbc-1ad5-4046-bc15-26c6df2fa32c" providerId="ADAL" clId="{CF1C4D51-0799-4AC9-B4FA-019F350C0F43}" dt="2022-12-06T10:37:38.397" v="669" actId="962"/>
            <ac:spMkLst>
              <pc:docMk/>
              <pc:sldMasterMk cId="438226050" sldId="2147483648"/>
              <pc:sldLayoutMk cId="1363615765" sldId="2147483695"/>
              <ac:spMk id="28" creationId="{5DD1835E-D50E-44DD-A77D-BAA84197440E}"/>
            </ac:spMkLst>
          </pc:spChg>
        </pc:sldLayoutChg>
        <pc:sldLayoutChg chg="modSp mod">
          <pc:chgData name="Faiz, Graham" userId="680f2dbc-1ad5-4046-bc15-26c6df2fa32c" providerId="ADAL" clId="{CF1C4D51-0799-4AC9-B4FA-019F350C0F43}" dt="2022-12-06T10:37:38.398" v="670" actId="962"/>
          <pc:sldLayoutMkLst>
            <pc:docMk/>
            <pc:sldMasterMk cId="438226050" sldId="2147483648"/>
            <pc:sldLayoutMk cId="2556175299" sldId="2147483696"/>
          </pc:sldLayoutMkLst>
          <pc:spChg chg="mod modVis">
            <ac:chgData name="Faiz, Graham" userId="680f2dbc-1ad5-4046-bc15-26c6df2fa32c" providerId="ADAL" clId="{CF1C4D51-0799-4AC9-B4FA-019F350C0F43}" dt="2022-12-06T10:37:38.398" v="670" actId="962"/>
            <ac:spMkLst>
              <pc:docMk/>
              <pc:sldMasterMk cId="438226050" sldId="2147483648"/>
              <pc:sldLayoutMk cId="2556175299" sldId="2147483696"/>
              <ac:spMk id="28" creationId="{5DD1835E-D50E-44DD-A77D-BAA84197440E}"/>
            </ac:spMkLst>
          </pc:spChg>
        </pc:sldLayoutChg>
        <pc:sldLayoutChg chg="modSp mod">
          <pc:chgData name="Faiz, Graham" userId="680f2dbc-1ad5-4046-bc15-26c6df2fa32c" providerId="ADAL" clId="{CF1C4D51-0799-4AC9-B4FA-019F350C0F43}" dt="2022-12-06T10:37:38.395" v="664" actId="962"/>
          <pc:sldLayoutMkLst>
            <pc:docMk/>
            <pc:sldMasterMk cId="438226050" sldId="2147483648"/>
            <pc:sldLayoutMk cId="2022311680" sldId="2147483699"/>
          </pc:sldLayoutMkLst>
          <pc:spChg chg="mod modVis">
            <ac:chgData name="Faiz, Graham" userId="680f2dbc-1ad5-4046-bc15-26c6df2fa32c" providerId="ADAL" clId="{CF1C4D51-0799-4AC9-B4FA-019F350C0F43}" dt="2022-12-06T10:37:38.395" v="664" actId="962"/>
            <ac:spMkLst>
              <pc:docMk/>
              <pc:sldMasterMk cId="438226050" sldId="2147483648"/>
              <pc:sldLayoutMk cId="2022311680" sldId="2147483699"/>
              <ac:spMk id="25" creationId="{BFB769A5-7146-4BE1-99CA-135A2E15C9CA}"/>
            </ac:spMkLst>
          </pc:spChg>
        </pc:sldLayoutChg>
        <pc:sldLayoutChg chg="modSp mod">
          <pc:chgData name="Faiz, Graham" userId="680f2dbc-1ad5-4046-bc15-26c6df2fa32c" providerId="ADAL" clId="{CF1C4D51-0799-4AC9-B4FA-019F350C0F43}" dt="2022-12-06T10:37:38.397" v="668" actId="962"/>
          <pc:sldLayoutMkLst>
            <pc:docMk/>
            <pc:sldMasterMk cId="438226050" sldId="2147483648"/>
            <pc:sldLayoutMk cId="3500116836" sldId="2147483701"/>
          </pc:sldLayoutMkLst>
          <pc:spChg chg="mod modVis">
            <ac:chgData name="Faiz, Graham" userId="680f2dbc-1ad5-4046-bc15-26c6df2fa32c" providerId="ADAL" clId="{CF1C4D51-0799-4AC9-B4FA-019F350C0F43}" dt="2022-12-06T10:37:38.397" v="668" actId="962"/>
            <ac:spMkLst>
              <pc:docMk/>
              <pc:sldMasterMk cId="438226050" sldId="2147483648"/>
              <pc:sldLayoutMk cId="3500116836" sldId="2147483701"/>
              <ac:spMk id="17" creationId="{2B6066DB-A88B-4086-9C45-3E39F5CE6D9D}"/>
            </ac:spMkLst>
          </pc:spChg>
        </pc:sldLayoutChg>
        <pc:sldLayoutChg chg="modSp mod">
          <pc:chgData name="Faiz, Graham" userId="680f2dbc-1ad5-4046-bc15-26c6df2fa32c" providerId="ADAL" clId="{CF1C4D51-0799-4AC9-B4FA-019F350C0F43}" dt="2022-12-06T10:37:38.393" v="659" actId="962"/>
          <pc:sldLayoutMkLst>
            <pc:docMk/>
            <pc:sldMasterMk cId="438226050" sldId="2147483648"/>
            <pc:sldLayoutMk cId="3907349720" sldId="2147483702"/>
          </pc:sldLayoutMkLst>
          <pc:spChg chg="mod modVis">
            <ac:chgData name="Faiz, Graham" userId="680f2dbc-1ad5-4046-bc15-26c6df2fa32c" providerId="ADAL" clId="{CF1C4D51-0799-4AC9-B4FA-019F350C0F43}" dt="2022-12-06T10:37:38.393" v="659" actId="962"/>
            <ac:spMkLst>
              <pc:docMk/>
              <pc:sldMasterMk cId="438226050" sldId="2147483648"/>
              <pc:sldLayoutMk cId="3907349720" sldId="2147483702"/>
              <ac:spMk id="16" creationId="{BD7D6A25-4428-4539-B039-5FC4AADC87C9}"/>
            </ac:spMkLst>
          </pc:spChg>
        </pc:sldLayoutChg>
        <pc:sldLayoutChg chg="del">
          <pc:chgData name="Faiz, Graham" userId="680f2dbc-1ad5-4046-bc15-26c6df2fa32c" providerId="ADAL" clId="{CF1C4D51-0799-4AC9-B4FA-019F350C0F43}" dt="2022-12-06T10:05:23.173" v="311" actId="47"/>
          <pc:sldLayoutMkLst>
            <pc:docMk/>
            <pc:sldMasterMk cId="438226050" sldId="2147483648"/>
            <pc:sldLayoutMk cId="1784665925" sldId="2147483703"/>
          </pc:sldLayoutMkLst>
        </pc:sldLayoutChg>
      </pc:sldMasterChg>
    </pc:docChg>
  </pc:docChgLst>
  <pc:docChgLst>
    <pc:chgData name="Osborn, William" userId="1813526b-9eb1-402e-a280-9d548529d2b6" providerId="ADAL" clId="{AEBE28A9-9687-4FFA-BD81-EE3D10033ECC}"/>
    <pc:docChg chg="modSld">
      <pc:chgData name="Osborn, William" userId="1813526b-9eb1-402e-a280-9d548529d2b6" providerId="ADAL" clId="{AEBE28A9-9687-4FFA-BD81-EE3D10033ECC}" dt="2022-12-06T11:04:06.662" v="3" actId="14100"/>
      <pc:docMkLst>
        <pc:docMk/>
      </pc:docMkLst>
      <pc:sldChg chg="modSp mod">
        <pc:chgData name="Osborn, William" userId="1813526b-9eb1-402e-a280-9d548529d2b6" providerId="ADAL" clId="{AEBE28A9-9687-4FFA-BD81-EE3D10033ECC}" dt="2022-12-06T11:04:06.662" v="3" actId="14100"/>
        <pc:sldMkLst>
          <pc:docMk/>
          <pc:sldMk cId="317537965" sldId="2088197711"/>
        </pc:sldMkLst>
        <pc:spChg chg="mod">
          <ac:chgData name="Osborn, William" userId="1813526b-9eb1-402e-a280-9d548529d2b6" providerId="ADAL" clId="{AEBE28A9-9687-4FFA-BD81-EE3D10033ECC}" dt="2022-12-06T11:04:06.662" v="3" actId="14100"/>
          <ac:spMkLst>
            <pc:docMk/>
            <pc:sldMk cId="317537965" sldId="2088197711"/>
            <ac:spMk id="33" creationId="{BE87ABC0-CA7B-48B2-BD6D-82C7D8261E37}"/>
          </ac:spMkLst>
        </pc:spChg>
        <pc:spChg chg="mod">
          <ac:chgData name="Osborn, William" userId="1813526b-9eb1-402e-a280-9d548529d2b6" providerId="ADAL" clId="{AEBE28A9-9687-4FFA-BD81-EE3D10033ECC}" dt="2022-12-06T11:04:00.970" v="2" actId="20577"/>
          <ac:spMkLst>
            <pc:docMk/>
            <pc:sldMk cId="317537965" sldId="2088197711"/>
            <ac:spMk id="37" creationId="{32D352B2-6672-4A88-8B57-4403ABF72B62}"/>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8E90CF-61FF-49C4-958A-F16AF46962DE}"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BC33C840-373D-4E95-B507-A4BA66528105}">
      <dgm:prSet phldrT="[Text]"/>
      <dgm:spPr/>
      <dgm:t>
        <a:bodyPr/>
        <a:lstStyle/>
        <a:p>
          <a:r>
            <a:rPr lang="en-GB" dirty="0"/>
            <a:t>Roger – High Pressure Network Manager</a:t>
          </a:r>
        </a:p>
      </dgm:t>
    </dgm:pt>
    <dgm:pt modelId="{4CEED7D6-1342-4AAE-87EB-1052C4BD9EB2}" type="parTrans" cxnId="{A8BA6BDB-552F-4B2C-95E9-A4E0C979ED00}">
      <dgm:prSet/>
      <dgm:spPr/>
      <dgm:t>
        <a:bodyPr/>
        <a:lstStyle/>
        <a:p>
          <a:endParaRPr lang="en-GB"/>
        </a:p>
      </dgm:t>
    </dgm:pt>
    <dgm:pt modelId="{1AA95926-811F-4491-ADA9-1319750E2E03}" type="sibTrans" cxnId="{A8BA6BDB-552F-4B2C-95E9-A4E0C979ED00}">
      <dgm:prSet/>
      <dgm:spPr/>
      <dgm:t>
        <a:bodyPr/>
        <a:lstStyle/>
        <a:p>
          <a:endParaRPr lang="en-GB"/>
        </a:p>
      </dgm:t>
    </dgm:pt>
    <dgm:pt modelId="{35FD800A-AC5D-4F98-9C1A-18EBC725DE7F}">
      <dgm:prSet phldrT="[Text]"/>
      <dgm:spPr/>
      <dgm:t>
        <a:bodyPr/>
        <a:lstStyle/>
        <a:p>
          <a:r>
            <a:rPr lang="en-GB"/>
            <a:t>Focus on the day ahead electricity market and gas powered generators (CCGT or Peaking plants), to understand number and capacity of gas powered connect to the gas number scheduled for dispatch the next day. </a:t>
          </a:r>
        </a:p>
      </dgm:t>
    </dgm:pt>
    <dgm:pt modelId="{9FD0BA3B-93A8-4047-B836-EF63A30F1D31}" type="parTrans" cxnId="{1430C273-1393-4FFB-A9BA-A4C21EB3F17A}">
      <dgm:prSet/>
      <dgm:spPr/>
      <dgm:t>
        <a:bodyPr/>
        <a:lstStyle/>
        <a:p>
          <a:endParaRPr lang="en-GB"/>
        </a:p>
      </dgm:t>
    </dgm:pt>
    <dgm:pt modelId="{064CB52A-04F6-4ED2-84E9-BEA303C92A6E}" type="sibTrans" cxnId="{1430C273-1393-4FFB-A9BA-A4C21EB3F17A}">
      <dgm:prSet/>
      <dgm:spPr/>
      <dgm:t>
        <a:bodyPr/>
        <a:lstStyle/>
        <a:p>
          <a:endParaRPr lang="en-GB"/>
        </a:p>
      </dgm:t>
    </dgm:pt>
    <dgm:pt modelId="{0A709EAB-710D-4FFF-84D0-89E79584EDB6}">
      <dgm:prSet phldrT="[Text]"/>
      <dgm:spPr/>
      <dgm:t>
        <a:bodyPr/>
        <a:lstStyle/>
        <a:p>
          <a:r>
            <a:rPr lang="en-GB"/>
            <a:t>Alex – H2 Production Manager</a:t>
          </a:r>
        </a:p>
      </dgm:t>
    </dgm:pt>
    <dgm:pt modelId="{48F12B9E-AC30-4EA5-9EA9-E11DA38FCD71}" type="parTrans" cxnId="{442EC66F-EF19-49A1-A71E-030A6B5FFBCA}">
      <dgm:prSet/>
      <dgm:spPr/>
      <dgm:t>
        <a:bodyPr/>
        <a:lstStyle/>
        <a:p>
          <a:endParaRPr lang="en-GB"/>
        </a:p>
      </dgm:t>
    </dgm:pt>
    <dgm:pt modelId="{36CCB0D6-6284-4459-95F6-523CA2FB01C9}" type="sibTrans" cxnId="{442EC66F-EF19-49A1-A71E-030A6B5FFBCA}">
      <dgm:prSet/>
      <dgm:spPr/>
      <dgm:t>
        <a:bodyPr/>
        <a:lstStyle/>
        <a:p>
          <a:endParaRPr lang="en-GB"/>
        </a:p>
      </dgm:t>
    </dgm:pt>
    <dgm:pt modelId="{A8115E13-0500-4396-BB00-7A8226B4FA9E}">
      <dgm:prSet phldrT="[Text]"/>
      <dgm:spPr/>
      <dgm:t>
        <a:bodyPr/>
        <a:lstStyle/>
        <a:p>
          <a:r>
            <a:rPr lang="en-GB"/>
            <a:t>Focus on the risk picture in the form of an operating dashboard to visualise the green H2 production forecast and an electrolyser asset. </a:t>
          </a:r>
        </a:p>
      </dgm:t>
    </dgm:pt>
    <dgm:pt modelId="{DB51F0FC-D8D4-4B90-AA48-99192E1A6F26}" type="parTrans" cxnId="{C20A1AD6-1B06-4508-BD1E-8CAC6A8889A8}">
      <dgm:prSet/>
      <dgm:spPr/>
      <dgm:t>
        <a:bodyPr/>
        <a:lstStyle/>
        <a:p>
          <a:endParaRPr lang="en-GB"/>
        </a:p>
      </dgm:t>
    </dgm:pt>
    <dgm:pt modelId="{323E3EAB-BA96-47FB-ADC2-B5B3D224C6E9}" type="sibTrans" cxnId="{C20A1AD6-1B06-4508-BD1E-8CAC6A8889A8}">
      <dgm:prSet/>
      <dgm:spPr/>
      <dgm:t>
        <a:bodyPr/>
        <a:lstStyle/>
        <a:p>
          <a:endParaRPr lang="en-GB"/>
        </a:p>
      </dgm:t>
    </dgm:pt>
    <dgm:pt modelId="{205C4415-1DB1-4656-9A97-0FD1D2B8E5EF}">
      <dgm:prSet phldrT="[Text]"/>
      <dgm:spPr/>
      <dgm:t>
        <a:bodyPr/>
        <a:lstStyle/>
        <a:p>
          <a:r>
            <a:rPr lang="en-GB"/>
            <a:t>Helen – Local Authority Planner</a:t>
          </a:r>
        </a:p>
      </dgm:t>
    </dgm:pt>
    <dgm:pt modelId="{10BD2C86-39B2-44F4-93B6-EE001083A742}" type="parTrans" cxnId="{14973A75-4887-4DCC-879B-36F3C8311CD4}">
      <dgm:prSet/>
      <dgm:spPr/>
      <dgm:t>
        <a:bodyPr/>
        <a:lstStyle/>
        <a:p>
          <a:endParaRPr lang="en-GB"/>
        </a:p>
      </dgm:t>
    </dgm:pt>
    <dgm:pt modelId="{A8E34720-F240-4216-90DF-69FCAF9DD64A}" type="sibTrans" cxnId="{14973A75-4887-4DCC-879B-36F3C8311CD4}">
      <dgm:prSet/>
      <dgm:spPr/>
      <dgm:t>
        <a:bodyPr/>
        <a:lstStyle/>
        <a:p>
          <a:endParaRPr lang="en-GB"/>
        </a:p>
      </dgm:t>
    </dgm:pt>
    <dgm:pt modelId="{A3185EFE-1E60-485B-8893-51895E98E6E7}">
      <dgm:prSet phldrT="[Text]"/>
      <dgm:spPr/>
      <dgm:t>
        <a:bodyPr/>
        <a:lstStyle/>
        <a:p>
          <a:r>
            <a:rPr lang="en-GB"/>
            <a:t>Focus on providing a visual interpretation of capacity and constraints on the Gas Network. </a:t>
          </a:r>
        </a:p>
      </dgm:t>
    </dgm:pt>
    <dgm:pt modelId="{E3E9BB29-491B-4967-82C0-182B442060D3}" type="parTrans" cxnId="{72381FD8-D387-4CC6-9BDC-9BC2ABCD8BCC}">
      <dgm:prSet/>
      <dgm:spPr/>
      <dgm:t>
        <a:bodyPr/>
        <a:lstStyle/>
        <a:p>
          <a:endParaRPr lang="en-GB"/>
        </a:p>
      </dgm:t>
    </dgm:pt>
    <dgm:pt modelId="{4B7A05D8-263E-4C16-82CB-4F45BA89A9F0}" type="sibTrans" cxnId="{72381FD8-D387-4CC6-9BDC-9BC2ABCD8BCC}">
      <dgm:prSet/>
      <dgm:spPr/>
      <dgm:t>
        <a:bodyPr/>
        <a:lstStyle/>
        <a:p>
          <a:endParaRPr lang="en-GB"/>
        </a:p>
      </dgm:t>
    </dgm:pt>
    <dgm:pt modelId="{1C026401-86DC-45BF-B42C-6F8E3818B853}">
      <dgm:prSet/>
      <dgm:spPr/>
      <dgm:t>
        <a:bodyPr/>
        <a:lstStyle/>
        <a:p>
          <a:r>
            <a:rPr lang="en-GB"/>
            <a:t>Ability to generate a day-ahead H2 demand profile, </a:t>
          </a:r>
        </a:p>
      </dgm:t>
    </dgm:pt>
    <dgm:pt modelId="{2BA61DAE-862E-4A9C-9D99-392E3A9EED3C}" type="parTrans" cxnId="{71E6418F-DBC1-4AA2-8FC9-5B56C2476C05}">
      <dgm:prSet/>
      <dgm:spPr/>
      <dgm:t>
        <a:bodyPr/>
        <a:lstStyle/>
        <a:p>
          <a:endParaRPr lang="en-GB"/>
        </a:p>
      </dgm:t>
    </dgm:pt>
    <dgm:pt modelId="{67A75F7D-21FF-47B8-A513-319A7F98CFF2}" type="sibTrans" cxnId="{71E6418F-DBC1-4AA2-8FC9-5B56C2476C05}">
      <dgm:prSet/>
      <dgm:spPr/>
      <dgm:t>
        <a:bodyPr/>
        <a:lstStyle/>
        <a:p>
          <a:endParaRPr lang="en-GB"/>
        </a:p>
      </dgm:t>
    </dgm:pt>
    <dgm:pt modelId="{ADEABF15-5681-42FD-AFD9-B2CC33D2659F}">
      <dgm:prSet/>
      <dgm:spPr/>
      <dgm:t>
        <a:bodyPr/>
        <a:lstStyle/>
        <a:p>
          <a:r>
            <a:rPr lang="en-GB"/>
            <a:t>Ability to generate a demand-profile on request </a:t>
          </a:r>
        </a:p>
      </dgm:t>
    </dgm:pt>
    <dgm:pt modelId="{33CF2658-A89F-4BD7-999C-B0B2205E837F}" type="parTrans" cxnId="{1C16748A-0A7A-4572-B91E-1A36F5F78C6A}">
      <dgm:prSet/>
      <dgm:spPr/>
      <dgm:t>
        <a:bodyPr/>
        <a:lstStyle/>
        <a:p>
          <a:endParaRPr lang="en-GB"/>
        </a:p>
      </dgm:t>
    </dgm:pt>
    <dgm:pt modelId="{87601CFC-81C4-4E3E-8FEB-E45F6E26BC64}" type="sibTrans" cxnId="{1C16748A-0A7A-4572-B91E-1A36F5F78C6A}">
      <dgm:prSet/>
      <dgm:spPr/>
      <dgm:t>
        <a:bodyPr/>
        <a:lstStyle/>
        <a:p>
          <a:endParaRPr lang="en-GB"/>
        </a:p>
      </dgm:t>
    </dgm:pt>
    <dgm:pt modelId="{B1274C67-7071-48B4-8A70-1A438E111778}">
      <dgm:prSet/>
      <dgm:spPr/>
      <dgm:t>
        <a:bodyPr/>
        <a:lstStyle/>
        <a:p>
          <a:r>
            <a:rPr lang="en-GB"/>
            <a:t>Ability to view the demand-profile graphically. </a:t>
          </a:r>
        </a:p>
      </dgm:t>
    </dgm:pt>
    <dgm:pt modelId="{89430872-4C68-4AA6-97EF-35432AC479F1}" type="parTrans" cxnId="{309334BF-2F97-47F0-902E-7E88FD9F42C7}">
      <dgm:prSet/>
      <dgm:spPr/>
      <dgm:t>
        <a:bodyPr/>
        <a:lstStyle/>
        <a:p>
          <a:endParaRPr lang="en-GB"/>
        </a:p>
      </dgm:t>
    </dgm:pt>
    <dgm:pt modelId="{4E07F303-7C19-4359-BECE-026B0B2A3111}" type="sibTrans" cxnId="{309334BF-2F97-47F0-902E-7E88FD9F42C7}">
      <dgm:prSet/>
      <dgm:spPr/>
      <dgm:t>
        <a:bodyPr/>
        <a:lstStyle/>
        <a:p>
          <a:endParaRPr lang="en-GB"/>
        </a:p>
      </dgm:t>
    </dgm:pt>
    <dgm:pt modelId="{C41FC2BD-F0DC-45DA-976C-0D22E9542A3A}">
      <dgm:prSet/>
      <dgm:spPr/>
      <dgm:t>
        <a:bodyPr/>
        <a:lstStyle/>
        <a:p>
          <a:r>
            <a:rPr lang="en-GB"/>
            <a:t>Ability to receive and save capacity location and duration of all the Gas powered plant approved for schedule the next day from the market.</a:t>
          </a:r>
        </a:p>
      </dgm:t>
    </dgm:pt>
    <dgm:pt modelId="{FDC1EE85-D9C2-481B-B23C-188DA1FFC02F}" type="parTrans" cxnId="{0B4B7F81-B508-4067-9C7E-2BCE8D28D3D3}">
      <dgm:prSet/>
      <dgm:spPr/>
      <dgm:t>
        <a:bodyPr/>
        <a:lstStyle/>
        <a:p>
          <a:endParaRPr lang="en-GB"/>
        </a:p>
      </dgm:t>
    </dgm:pt>
    <dgm:pt modelId="{4E680BB3-8E05-4CAA-900C-2A3E64E8AC4D}" type="sibTrans" cxnId="{0B4B7F81-B508-4067-9C7E-2BCE8D28D3D3}">
      <dgm:prSet/>
      <dgm:spPr/>
      <dgm:t>
        <a:bodyPr/>
        <a:lstStyle/>
        <a:p>
          <a:endParaRPr lang="en-GB"/>
        </a:p>
      </dgm:t>
    </dgm:pt>
    <dgm:pt modelId="{8C52D8F3-38D9-43F0-97A7-9A293864BBD5}">
      <dgm:prSet/>
      <dgm:spPr/>
      <dgm:t>
        <a:bodyPr/>
        <a:lstStyle/>
        <a:p>
          <a:r>
            <a:rPr lang="en-GB"/>
            <a:t>Ability to view info about which gas powered plants are scheduled for next day using a heatmap. </a:t>
          </a:r>
        </a:p>
      </dgm:t>
    </dgm:pt>
    <dgm:pt modelId="{007032F9-9568-4FC1-9B80-AA38D4779D35}" type="parTrans" cxnId="{A29B1B4F-C02E-491C-854D-2A5CC896D6FE}">
      <dgm:prSet/>
      <dgm:spPr/>
      <dgm:t>
        <a:bodyPr/>
        <a:lstStyle/>
        <a:p>
          <a:endParaRPr lang="en-GB"/>
        </a:p>
      </dgm:t>
    </dgm:pt>
    <dgm:pt modelId="{CC262F33-7220-4859-9394-D2F4D26E7EB0}" type="sibTrans" cxnId="{A29B1B4F-C02E-491C-854D-2A5CC896D6FE}">
      <dgm:prSet/>
      <dgm:spPr/>
      <dgm:t>
        <a:bodyPr/>
        <a:lstStyle/>
        <a:p>
          <a:endParaRPr lang="en-GB"/>
        </a:p>
      </dgm:t>
    </dgm:pt>
    <dgm:pt modelId="{F2673010-0166-4582-971E-8847061B5451}">
      <dgm:prSet/>
      <dgm:spPr/>
      <dgm:t>
        <a:bodyPr/>
        <a:lstStyle/>
        <a:p>
          <a:r>
            <a:rPr lang="en-GB"/>
            <a:t>Ability to view network capacity and constraint in the form of a heatmap on a selected portion of the network.</a:t>
          </a:r>
        </a:p>
      </dgm:t>
    </dgm:pt>
    <dgm:pt modelId="{91F9FBF5-1F0A-4265-A187-08EC2333BD8D}" type="parTrans" cxnId="{9F491C91-C6C8-490F-BBF9-DDAC387ED3B2}">
      <dgm:prSet/>
      <dgm:spPr/>
      <dgm:t>
        <a:bodyPr/>
        <a:lstStyle/>
        <a:p>
          <a:endParaRPr lang="en-GB"/>
        </a:p>
      </dgm:t>
    </dgm:pt>
    <dgm:pt modelId="{7F807E92-2799-4CE4-9394-D441AAC39B57}" type="sibTrans" cxnId="{9F491C91-C6C8-490F-BBF9-DDAC387ED3B2}">
      <dgm:prSet/>
      <dgm:spPr/>
      <dgm:t>
        <a:bodyPr/>
        <a:lstStyle/>
        <a:p>
          <a:endParaRPr lang="en-GB"/>
        </a:p>
      </dgm:t>
    </dgm:pt>
    <dgm:pt modelId="{07517CF4-8C6A-4AD4-9908-D6D2F12A41B4}">
      <dgm:prSet/>
      <dgm:spPr/>
      <dgm:t>
        <a:bodyPr/>
        <a:lstStyle/>
        <a:p>
          <a:r>
            <a:rPr lang="en-GB"/>
            <a:t>Ability to view layout of pipes </a:t>
          </a:r>
        </a:p>
      </dgm:t>
    </dgm:pt>
    <dgm:pt modelId="{9C4E1E68-90C5-4C99-96E3-A8DEAC1D2C7E}" type="parTrans" cxnId="{C7206E3B-6B12-477F-A5F3-F7D79F6F3BF1}">
      <dgm:prSet/>
      <dgm:spPr/>
      <dgm:t>
        <a:bodyPr/>
        <a:lstStyle/>
        <a:p>
          <a:endParaRPr lang="en-GB"/>
        </a:p>
      </dgm:t>
    </dgm:pt>
    <dgm:pt modelId="{B15D6DBD-9842-4525-B053-F4B800E6AB81}" type="sibTrans" cxnId="{C7206E3B-6B12-477F-A5F3-F7D79F6F3BF1}">
      <dgm:prSet/>
      <dgm:spPr/>
      <dgm:t>
        <a:bodyPr/>
        <a:lstStyle/>
        <a:p>
          <a:endParaRPr lang="en-GB"/>
        </a:p>
      </dgm:t>
    </dgm:pt>
    <dgm:pt modelId="{201692DC-726A-4B5D-BD42-944185E90B49}">
      <dgm:prSet/>
      <dgm:spPr/>
      <dgm:t>
        <a:bodyPr/>
        <a:lstStyle/>
        <a:p>
          <a:r>
            <a:rPr lang="en-GB"/>
            <a:t>Ability to raise a request to the SGN Network Planning team for more info. </a:t>
          </a:r>
        </a:p>
      </dgm:t>
    </dgm:pt>
    <dgm:pt modelId="{721BF070-5EEA-48C3-B8BB-5D3FF7EED794}" type="parTrans" cxnId="{FAAA9B1D-982D-4CF8-8E51-9587FE20402A}">
      <dgm:prSet/>
      <dgm:spPr/>
      <dgm:t>
        <a:bodyPr/>
        <a:lstStyle/>
        <a:p>
          <a:endParaRPr lang="en-GB"/>
        </a:p>
      </dgm:t>
    </dgm:pt>
    <dgm:pt modelId="{48012B20-E3B6-4364-BAA2-C85B84EDA716}" type="sibTrans" cxnId="{FAAA9B1D-982D-4CF8-8E51-9587FE20402A}">
      <dgm:prSet/>
      <dgm:spPr/>
      <dgm:t>
        <a:bodyPr/>
        <a:lstStyle/>
        <a:p>
          <a:endParaRPr lang="en-GB"/>
        </a:p>
      </dgm:t>
    </dgm:pt>
    <dgm:pt modelId="{68BA3B01-1EB1-4BBF-B10E-F71F6796798D}">
      <dgm:prSet phldrT="[Text]"/>
      <dgm:spPr/>
      <dgm:t>
        <a:bodyPr/>
        <a:lstStyle/>
        <a:p>
          <a:r>
            <a:rPr lang="en-GB"/>
            <a:t>Allowing selection of ‘green’ areas for potential development likely to be acceptable without additional network reinforcement. </a:t>
          </a:r>
        </a:p>
      </dgm:t>
    </dgm:pt>
    <dgm:pt modelId="{B0C2D22E-EF53-49ED-99EA-DB1A7EA23E96}" type="parTrans" cxnId="{63AE0F4E-E85E-4A68-9BF6-18FCB13C76B2}">
      <dgm:prSet/>
      <dgm:spPr/>
      <dgm:t>
        <a:bodyPr/>
        <a:lstStyle/>
        <a:p>
          <a:endParaRPr lang="en-GB"/>
        </a:p>
      </dgm:t>
    </dgm:pt>
    <dgm:pt modelId="{F729AA45-BA8E-4CA5-B7E9-B07E5C01F14D}" type="sibTrans" cxnId="{63AE0F4E-E85E-4A68-9BF6-18FCB13C76B2}">
      <dgm:prSet/>
      <dgm:spPr/>
      <dgm:t>
        <a:bodyPr/>
        <a:lstStyle/>
        <a:p>
          <a:endParaRPr lang="en-GB"/>
        </a:p>
      </dgm:t>
    </dgm:pt>
    <dgm:pt modelId="{85103C98-90C8-4CFA-BF97-594C63F15369}" type="pres">
      <dgm:prSet presAssocID="{258E90CF-61FF-49C4-958A-F16AF46962DE}" presName="linearFlow" presStyleCnt="0">
        <dgm:presLayoutVars>
          <dgm:dir/>
          <dgm:animLvl val="lvl"/>
          <dgm:resizeHandles/>
        </dgm:presLayoutVars>
      </dgm:prSet>
      <dgm:spPr/>
    </dgm:pt>
    <dgm:pt modelId="{1449853B-B7F9-47F5-AA3E-0B2B5A1E3275}" type="pres">
      <dgm:prSet presAssocID="{BC33C840-373D-4E95-B507-A4BA66528105}" presName="compositeNode" presStyleCnt="0">
        <dgm:presLayoutVars>
          <dgm:bulletEnabled val="1"/>
        </dgm:presLayoutVars>
      </dgm:prSet>
      <dgm:spPr/>
    </dgm:pt>
    <dgm:pt modelId="{A1FBCF1A-1864-4E7D-86CD-598939424768}" type="pres">
      <dgm:prSet presAssocID="{BC33C840-373D-4E95-B507-A4BA66528105}" presName="imag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4D12AE6B-B0CC-42C0-95B5-04CF781FA96E}" type="pres">
      <dgm:prSet presAssocID="{BC33C840-373D-4E95-B507-A4BA66528105}" presName="childNode" presStyleLbl="node1" presStyleIdx="0" presStyleCnt="3">
        <dgm:presLayoutVars>
          <dgm:bulletEnabled val="1"/>
        </dgm:presLayoutVars>
      </dgm:prSet>
      <dgm:spPr/>
    </dgm:pt>
    <dgm:pt modelId="{EBE301BB-D2DC-4FCC-947A-73D00389CDCA}" type="pres">
      <dgm:prSet presAssocID="{BC33C840-373D-4E95-B507-A4BA66528105}" presName="parentNode" presStyleLbl="revTx" presStyleIdx="0" presStyleCnt="3">
        <dgm:presLayoutVars>
          <dgm:chMax val="0"/>
          <dgm:bulletEnabled val="1"/>
        </dgm:presLayoutVars>
      </dgm:prSet>
      <dgm:spPr/>
    </dgm:pt>
    <dgm:pt modelId="{F4BB09A9-6E93-45FD-8510-2B77A83CC9D2}" type="pres">
      <dgm:prSet presAssocID="{1AA95926-811F-4491-ADA9-1319750E2E03}" presName="sibTrans" presStyleCnt="0"/>
      <dgm:spPr/>
    </dgm:pt>
    <dgm:pt modelId="{DE25D208-6C27-448C-8FF7-5E3489D8E190}" type="pres">
      <dgm:prSet presAssocID="{0A709EAB-710D-4FFF-84D0-89E79584EDB6}" presName="compositeNode" presStyleCnt="0">
        <dgm:presLayoutVars>
          <dgm:bulletEnabled val="1"/>
        </dgm:presLayoutVars>
      </dgm:prSet>
      <dgm:spPr/>
    </dgm:pt>
    <dgm:pt modelId="{B94FC418-27FF-4F7E-8AA7-05D0C24AA670}" type="pres">
      <dgm:prSet presAssocID="{0A709EAB-710D-4FFF-84D0-89E79584EDB6}" presName="imag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3000" r="-23000"/>
          </a:stretch>
        </a:blipFill>
      </dgm:spPr>
    </dgm:pt>
    <dgm:pt modelId="{0A7F6174-27A2-4021-AF18-79E6E1484AC1}" type="pres">
      <dgm:prSet presAssocID="{0A709EAB-710D-4FFF-84D0-89E79584EDB6}" presName="childNode" presStyleLbl="node1" presStyleIdx="1" presStyleCnt="3">
        <dgm:presLayoutVars>
          <dgm:bulletEnabled val="1"/>
        </dgm:presLayoutVars>
      </dgm:prSet>
      <dgm:spPr/>
    </dgm:pt>
    <dgm:pt modelId="{475D05B0-74C2-4D12-A7B0-BE023A0AE8B6}" type="pres">
      <dgm:prSet presAssocID="{0A709EAB-710D-4FFF-84D0-89E79584EDB6}" presName="parentNode" presStyleLbl="revTx" presStyleIdx="1" presStyleCnt="3">
        <dgm:presLayoutVars>
          <dgm:chMax val="0"/>
          <dgm:bulletEnabled val="1"/>
        </dgm:presLayoutVars>
      </dgm:prSet>
      <dgm:spPr/>
    </dgm:pt>
    <dgm:pt modelId="{175362B3-7FB1-4523-9A13-475ADF486CC2}" type="pres">
      <dgm:prSet presAssocID="{36CCB0D6-6284-4459-95F6-523CA2FB01C9}" presName="sibTrans" presStyleCnt="0"/>
      <dgm:spPr/>
    </dgm:pt>
    <dgm:pt modelId="{DF1BC68A-A063-4982-8589-A499FE924374}" type="pres">
      <dgm:prSet presAssocID="{205C4415-1DB1-4656-9A97-0FD1D2B8E5EF}" presName="compositeNode" presStyleCnt="0">
        <dgm:presLayoutVars>
          <dgm:bulletEnabled val="1"/>
        </dgm:presLayoutVars>
      </dgm:prSet>
      <dgm:spPr/>
    </dgm:pt>
    <dgm:pt modelId="{6FA49E8E-493D-4E6E-ACB6-906B78009F81}" type="pres">
      <dgm:prSet presAssocID="{205C4415-1DB1-4656-9A97-0FD1D2B8E5EF}" presName="imag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dgm:spPr>
    </dgm:pt>
    <dgm:pt modelId="{21EAAF6F-2C2B-4B14-8C3D-42364C7B91AA}" type="pres">
      <dgm:prSet presAssocID="{205C4415-1DB1-4656-9A97-0FD1D2B8E5EF}" presName="childNode" presStyleLbl="node1" presStyleIdx="2" presStyleCnt="3">
        <dgm:presLayoutVars>
          <dgm:bulletEnabled val="1"/>
        </dgm:presLayoutVars>
      </dgm:prSet>
      <dgm:spPr/>
    </dgm:pt>
    <dgm:pt modelId="{354BB98C-7625-4250-85E6-3F589E2C550E}" type="pres">
      <dgm:prSet presAssocID="{205C4415-1DB1-4656-9A97-0FD1D2B8E5EF}" presName="parentNode" presStyleLbl="revTx" presStyleIdx="2" presStyleCnt="3">
        <dgm:presLayoutVars>
          <dgm:chMax val="0"/>
          <dgm:bulletEnabled val="1"/>
        </dgm:presLayoutVars>
      </dgm:prSet>
      <dgm:spPr/>
    </dgm:pt>
  </dgm:ptLst>
  <dgm:cxnLst>
    <dgm:cxn modelId="{65AD5C0F-31B7-439A-8095-6E1B980F5F32}" type="presOf" srcId="{8C52D8F3-38D9-43F0-97A7-9A293864BBD5}" destId="{4D12AE6B-B0CC-42C0-95B5-04CF781FA96E}" srcOrd="0" destOrd="2" presId="urn:microsoft.com/office/officeart/2005/8/layout/hList2"/>
    <dgm:cxn modelId="{A808B612-63F4-45D2-B50A-C141C1437772}" type="presOf" srcId="{07517CF4-8C6A-4AD4-9908-D6D2F12A41B4}" destId="{21EAAF6F-2C2B-4B14-8C3D-42364C7B91AA}" srcOrd="0" destOrd="3" presId="urn:microsoft.com/office/officeart/2005/8/layout/hList2"/>
    <dgm:cxn modelId="{EB032416-14AE-494A-A423-5ABA4007D5E8}" type="presOf" srcId="{205C4415-1DB1-4656-9A97-0FD1D2B8E5EF}" destId="{354BB98C-7625-4250-85E6-3F589E2C550E}" srcOrd="0" destOrd="0" presId="urn:microsoft.com/office/officeart/2005/8/layout/hList2"/>
    <dgm:cxn modelId="{D8ED4F16-2ADD-4DD2-BDD2-B5C0F6475B27}" type="presOf" srcId="{B1274C67-7071-48B4-8A70-1A438E111778}" destId="{0A7F6174-27A2-4021-AF18-79E6E1484AC1}" srcOrd="0" destOrd="3" presId="urn:microsoft.com/office/officeart/2005/8/layout/hList2"/>
    <dgm:cxn modelId="{2DB19C16-98A4-40EF-908C-E45755132953}" type="presOf" srcId="{68BA3B01-1EB1-4BBF-B10E-F71F6796798D}" destId="{21EAAF6F-2C2B-4B14-8C3D-42364C7B91AA}" srcOrd="0" destOrd="1" presId="urn:microsoft.com/office/officeart/2005/8/layout/hList2"/>
    <dgm:cxn modelId="{AC8BA416-2516-46F6-8AC4-F0321CE39CF2}" type="presOf" srcId="{C41FC2BD-F0DC-45DA-976C-0D22E9542A3A}" destId="{4D12AE6B-B0CC-42C0-95B5-04CF781FA96E}" srcOrd="0" destOrd="1" presId="urn:microsoft.com/office/officeart/2005/8/layout/hList2"/>
    <dgm:cxn modelId="{FAAA9B1D-982D-4CF8-8E51-9587FE20402A}" srcId="{205C4415-1DB1-4656-9A97-0FD1D2B8E5EF}" destId="{201692DC-726A-4B5D-BD42-944185E90B49}" srcOrd="4" destOrd="0" parTransId="{721BF070-5EEA-48C3-B8BB-5D3FF7EED794}" sibTransId="{48012B20-E3B6-4364-BAA2-C85B84EDA716}"/>
    <dgm:cxn modelId="{7F2A9328-87FD-4868-8208-8934A44D85CF}" type="presOf" srcId="{1C026401-86DC-45BF-B42C-6F8E3818B853}" destId="{0A7F6174-27A2-4021-AF18-79E6E1484AC1}" srcOrd="0" destOrd="1" presId="urn:microsoft.com/office/officeart/2005/8/layout/hList2"/>
    <dgm:cxn modelId="{0D943B2B-63C0-4B9B-821A-3F9DA7CCF484}" type="presOf" srcId="{201692DC-726A-4B5D-BD42-944185E90B49}" destId="{21EAAF6F-2C2B-4B14-8C3D-42364C7B91AA}" srcOrd="0" destOrd="4" presId="urn:microsoft.com/office/officeart/2005/8/layout/hList2"/>
    <dgm:cxn modelId="{C7206E3B-6B12-477F-A5F3-F7D79F6F3BF1}" srcId="{205C4415-1DB1-4656-9A97-0FD1D2B8E5EF}" destId="{07517CF4-8C6A-4AD4-9908-D6D2F12A41B4}" srcOrd="3" destOrd="0" parTransId="{9C4E1E68-90C5-4C99-96E3-A8DEAC1D2C7E}" sibTransId="{B15D6DBD-9842-4525-B053-F4B800E6AB81}"/>
    <dgm:cxn modelId="{B73A665B-6E53-4EE9-B2C1-45504B7B314C}" type="presOf" srcId="{F2673010-0166-4582-971E-8847061B5451}" destId="{21EAAF6F-2C2B-4B14-8C3D-42364C7B91AA}" srcOrd="0" destOrd="2" presId="urn:microsoft.com/office/officeart/2005/8/layout/hList2"/>
    <dgm:cxn modelId="{231EDA42-5CB2-4E7A-B8CC-6CC85B157774}" type="presOf" srcId="{35FD800A-AC5D-4F98-9C1A-18EBC725DE7F}" destId="{4D12AE6B-B0CC-42C0-95B5-04CF781FA96E}" srcOrd="0" destOrd="0" presId="urn:microsoft.com/office/officeart/2005/8/layout/hList2"/>
    <dgm:cxn modelId="{63AE0F4E-E85E-4A68-9BF6-18FCB13C76B2}" srcId="{205C4415-1DB1-4656-9A97-0FD1D2B8E5EF}" destId="{68BA3B01-1EB1-4BBF-B10E-F71F6796798D}" srcOrd="1" destOrd="0" parTransId="{B0C2D22E-EF53-49ED-99EA-DB1A7EA23E96}" sibTransId="{F729AA45-BA8E-4CA5-B7E9-B07E5C01F14D}"/>
    <dgm:cxn modelId="{A29B1B4F-C02E-491C-854D-2A5CC896D6FE}" srcId="{BC33C840-373D-4E95-B507-A4BA66528105}" destId="{8C52D8F3-38D9-43F0-97A7-9A293864BBD5}" srcOrd="2" destOrd="0" parTransId="{007032F9-9568-4FC1-9B80-AA38D4779D35}" sibTransId="{CC262F33-7220-4859-9394-D2F4D26E7EB0}"/>
    <dgm:cxn modelId="{442EC66F-EF19-49A1-A71E-030A6B5FFBCA}" srcId="{258E90CF-61FF-49C4-958A-F16AF46962DE}" destId="{0A709EAB-710D-4FFF-84D0-89E79584EDB6}" srcOrd="1" destOrd="0" parTransId="{48F12B9E-AC30-4EA5-9EA9-E11DA38FCD71}" sibTransId="{36CCB0D6-6284-4459-95F6-523CA2FB01C9}"/>
    <dgm:cxn modelId="{1430C273-1393-4FFB-A9BA-A4C21EB3F17A}" srcId="{BC33C840-373D-4E95-B507-A4BA66528105}" destId="{35FD800A-AC5D-4F98-9C1A-18EBC725DE7F}" srcOrd="0" destOrd="0" parTransId="{9FD0BA3B-93A8-4047-B836-EF63A30F1D31}" sibTransId="{064CB52A-04F6-4ED2-84E9-BEA303C92A6E}"/>
    <dgm:cxn modelId="{14973A75-4887-4DCC-879B-36F3C8311CD4}" srcId="{258E90CF-61FF-49C4-958A-F16AF46962DE}" destId="{205C4415-1DB1-4656-9A97-0FD1D2B8E5EF}" srcOrd="2" destOrd="0" parTransId="{10BD2C86-39B2-44F4-93B6-EE001083A742}" sibTransId="{A8E34720-F240-4216-90DF-69FCAF9DD64A}"/>
    <dgm:cxn modelId="{8A6CD876-878B-4954-9E29-0BB07990F627}" type="presOf" srcId="{BC33C840-373D-4E95-B507-A4BA66528105}" destId="{EBE301BB-D2DC-4FCC-947A-73D00389CDCA}" srcOrd="0" destOrd="0" presId="urn:microsoft.com/office/officeart/2005/8/layout/hList2"/>
    <dgm:cxn modelId="{12D78758-350E-4720-8D45-7DD73954FDB9}" type="presOf" srcId="{A8115E13-0500-4396-BB00-7A8226B4FA9E}" destId="{0A7F6174-27A2-4021-AF18-79E6E1484AC1}" srcOrd="0" destOrd="0" presId="urn:microsoft.com/office/officeart/2005/8/layout/hList2"/>
    <dgm:cxn modelId="{3FA8267B-19F1-42D2-A864-16FA3AD64FAA}" type="presOf" srcId="{258E90CF-61FF-49C4-958A-F16AF46962DE}" destId="{85103C98-90C8-4CFA-BF97-594C63F15369}" srcOrd="0" destOrd="0" presId="urn:microsoft.com/office/officeart/2005/8/layout/hList2"/>
    <dgm:cxn modelId="{B0F5627B-22F1-4940-995D-43A00B39EC18}" type="presOf" srcId="{ADEABF15-5681-42FD-AFD9-B2CC33D2659F}" destId="{0A7F6174-27A2-4021-AF18-79E6E1484AC1}" srcOrd="0" destOrd="2" presId="urn:microsoft.com/office/officeart/2005/8/layout/hList2"/>
    <dgm:cxn modelId="{7ADF5380-F798-4EA0-82EE-B83C6549004A}" type="presOf" srcId="{0A709EAB-710D-4FFF-84D0-89E79584EDB6}" destId="{475D05B0-74C2-4D12-A7B0-BE023A0AE8B6}" srcOrd="0" destOrd="0" presId="urn:microsoft.com/office/officeart/2005/8/layout/hList2"/>
    <dgm:cxn modelId="{0B4B7F81-B508-4067-9C7E-2BCE8D28D3D3}" srcId="{BC33C840-373D-4E95-B507-A4BA66528105}" destId="{C41FC2BD-F0DC-45DA-976C-0D22E9542A3A}" srcOrd="1" destOrd="0" parTransId="{FDC1EE85-D9C2-481B-B23C-188DA1FFC02F}" sibTransId="{4E680BB3-8E05-4CAA-900C-2A3E64E8AC4D}"/>
    <dgm:cxn modelId="{F46A1887-CC66-4349-A44B-726FD06C8327}" type="presOf" srcId="{A3185EFE-1E60-485B-8893-51895E98E6E7}" destId="{21EAAF6F-2C2B-4B14-8C3D-42364C7B91AA}" srcOrd="0" destOrd="0" presId="urn:microsoft.com/office/officeart/2005/8/layout/hList2"/>
    <dgm:cxn modelId="{1C16748A-0A7A-4572-B91E-1A36F5F78C6A}" srcId="{0A709EAB-710D-4FFF-84D0-89E79584EDB6}" destId="{ADEABF15-5681-42FD-AFD9-B2CC33D2659F}" srcOrd="2" destOrd="0" parTransId="{33CF2658-A89F-4BD7-999C-B0B2205E837F}" sibTransId="{87601CFC-81C4-4E3E-8FEB-E45F6E26BC64}"/>
    <dgm:cxn modelId="{71E6418F-DBC1-4AA2-8FC9-5B56C2476C05}" srcId="{0A709EAB-710D-4FFF-84D0-89E79584EDB6}" destId="{1C026401-86DC-45BF-B42C-6F8E3818B853}" srcOrd="1" destOrd="0" parTransId="{2BA61DAE-862E-4A9C-9D99-392E3A9EED3C}" sibTransId="{67A75F7D-21FF-47B8-A513-319A7F98CFF2}"/>
    <dgm:cxn modelId="{9F491C91-C6C8-490F-BBF9-DDAC387ED3B2}" srcId="{205C4415-1DB1-4656-9A97-0FD1D2B8E5EF}" destId="{F2673010-0166-4582-971E-8847061B5451}" srcOrd="2" destOrd="0" parTransId="{91F9FBF5-1F0A-4265-A187-08EC2333BD8D}" sibTransId="{7F807E92-2799-4CE4-9394-D441AAC39B57}"/>
    <dgm:cxn modelId="{309334BF-2F97-47F0-902E-7E88FD9F42C7}" srcId="{0A709EAB-710D-4FFF-84D0-89E79584EDB6}" destId="{B1274C67-7071-48B4-8A70-1A438E111778}" srcOrd="3" destOrd="0" parTransId="{89430872-4C68-4AA6-97EF-35432AC479F1}" sibTransId="{4E07F303-7C19-4359-BECE-026B0B2A3111}"/>
    <dgm:cxn modelId="{C20A1AD6-1B06-4508-BD1E-8CAC6A8889A8}" srcId="{0A709EAB-710D-4FFF-84D0-89E79584EDB6}" destId="{A8115E13-0500-4396-BB00-7A8226B4FA9E}" srcOrd="0" destOrd="0" parTransId="{DB51F0FC-D8D4-4B90-AA48-99192E1A6F26}" sibTransId="{323E3EAB-BA96-47FB-ADC2-B5B3D224C6E9}"/>
    <dgm:cxn modelId="{72381FD8-D387-4CC6-9BDC-9BC2ABCD8BCC}" srcId="{205C4415-1DB1-4656-9A97-0FD1D2B8E5EF}" destId="{A3185EFE-1E60-485B-8893-51895E98E6E7}" srcOrd="0" destOrd="0" parTransId="{E3E9BB29-491B-4967-82C0-182B442060D3}" sibTransId="{4B7A05D8-263E-4C16-82CB-4F45BA89A9F0}"/>
    <dgm:cxn modelId="{A8BA6BDB-552F-4B2C-95E9-A4E0C979ED00}" srcId="{258E90CF-61FF-49C4-958A-F16AF46962DE}" destId="{BC33C840-373D-4E95-B507-A4BA66528105}" srcOrd="0" destOrd="0" parTransId="{4CEED7D6-1342-4AAE-87EB-1052C4BD9EB2}" sibTransId="{1AA95926-811F-4491-ADA9-1319750E2E03}"/>
    <dgm:cxn modelId="{2B8B16BA-671D-477D-853E-1B3538AA1A6F}" type="presParOf" srcId="{85103C98-90C8-4CFA-BF97-594C63F15369}" destId="{1449853B-B7F9-47F5-AA3E-0B2B5A1E3275}" srcOrd="0" destOrd="0" presId="urn:microsoft.com/office/officeart/2005/8/layout/hList2"/>
    <dgm:cxn modelId="{43123969-F629-42DD-9A05-5A7E510270C0}" type="presParOf" srcId="{1449853B-B7F9-47F5-AA3E-0B2B5A1E3275}" destId="{A1FBCF1A-1864-4E7D-86CD-598939424768}" srcOrd="0" destOrd="0" presId="urn:microsoft.com/office/officeart/2005/8/layout/hList2"/>
    <dgm:cxn modelId="{F5BC4253-7B1A-4472-B0E6-754B75634BC3}" type="presParOf" srcId="{1449853B-B7F9-47F5-AA3E-0B2B5A1E3275}" destId="{4D12AE6B-B0CC-42C0-95B5-04CF781FA96E}" srcOrd="1" destOrd="0" presId="urn:microsoft.com/office/officeart/2005/8/layout/hList2"/>
    <dgm:cxn modelId="{869F955E-F56F-4FD1-A175-B740D523320B}" type="presParOf" srcId="{1449853B-B7F9-47F5-AA3E-0B2B5A1E3275}" destId="{EBE301BB-D2DC-4FCC-947A-73D00389CDCA}" srcOrd="2" destOrd="0" presId="urn:microsoft.com/office/officeart/2005/8/layout/hList2"/>
    <dgm:cxn modelId="{C59EE70E-17DC-41F7-8B96-9BECBE1FF8E2}" type="presParOf" srcId="{85103C98-90C8-4CFA-BF97-594C63F15369}" destId="{F4BB09A9-6E93-45FD-8510-2B77A83CC9D2}" srcOrd="1" destOrd="0" presId="urn:microsoft.com/office/officeart/2005/8/layout/hList2"/>
    <dgm:cxn modelId="{14B4CBA7-E99B-4FFC-B85E-22F897DF4297}" type="presParOf" srcId="{85103C98-90C8-4CFA-BF97-594C63F15369}" destId="{DE25D208-6C27-448C-8FF7-5E3489D8E190}" srcOrd="2" destOrd="0" presId="urn:microsoft.com/office/officeart/2005/8/layout/hList2"/>
    <dgm:cxn modelId="{6FF4DD81-7B31-41C1-88B4-B190A805647A}" type="presParOf" srcId="{DE25D208-6C27-448C-8FF7-5E3489D8E190}" destId="{B94FC418-27FF-4F7E-8AA7-05D0C24AA670}" srcOrd="0" destOrd="0" presId="urn:microsoft.com/office/officeart/2005/8/layout/hList2"/>
    <dgm:cxn modelId="{33F6EA06-3016-4762-8F31-C8CBE638378D}" type="presParOf" srcId="{DE25D208-6C27-448C-8FF7-5E3489D8E190}" destId="{0A7F6174-27A2-4021-AF18-79E6E1484AC1}" srcOrd="1" destOrd="0" presId="urn:microsoft.com/office/officeart/2005/8/layout/hList2"/>
    <dgm:cxn modelId="{D42D24BB-D4AD-4047-8D0E-F1644C89C3A2}" type="presParOf" srcId="{DE25D208-6C27-448C-8FF7-5E3489D8E190}" destId="{475D05B0-74C2-4D12-A7B0-BE023A0AE8B6}" srcOrd="2" destOrd="0" presId="urn:microsoft.com/office/officeart/2005/8/layout/hList2"/>
    <dgm:cxn modelId="{07469BDC-36A5-421C-9D62-D03BC2338BCE}" type="presParOf" srcId="{85103C98-90C8-4CFA-BF97-594C63F15369}" destId="{175362B3-7FB1-4523-9A13-475ADF486CC2}" srcOrd="3" destOrd="0" presId="urn:microsoft.com/office/officeart/2005/8/layout/hList2"/>
    <dgm:cxn modelId="{DBFF129D-6731-4F6E-A107-4E6F782A1B6E}" type="presParOf" srcId="{85103C98-90C8-4CFA-BF97-594C63F15369}" destId="{DF1BC68A-A063-4982-8589-A499FE924374}" srcOrd="4" destOrd="0" presId="urn:microsoft.com/office/officeart/2005/8/layout/hList2"/>
    <dgm:cxn modelId="{361F0AAD-903C-4042-8950-4F9069505B04}" type="presParOf" srcId="{DF1BC68A-A063-4982-8589-A499FE924374}" destId="{6FA49E8E-493D-4E6E-ACB6-906B78009F81}" srcOrd="0" destOrd="0" presId="urn:microsoft.com/office/officeart/2005/8/layout/hList2"/>
    <dgm:cxn modelId="{BADF7E53-3365-4647-A198-DC95CE9DDFAC}" type="presParOf" srcId="{DF1BC68A-A063-4982-8589-A499FE924374}" destId="{21EAAF6F-2C2B-4B14-8C3D-42364C7B91AA}" srcOrd="1" destOrd="0" presId="urn:microsoft.com/office/officeart/2005/8/layout/hList2"/>
    <dgm:cxn modelId="{7FEAA09A-B14F-4FA4-B90E-3CEE226FCCE3}" type="presParOf" srcId="{DF1BC68A-A063-4982-8589-A499FE924374}" destId="{354BB98C-7625-4250-85E6-3F589E2C550E}"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301BB-D2DC-4FCC-947A-73D00389CDCA}">
      <dsp:nvSpPr>
        <dsp:cNvPr id="0" name=""/>
        <dsp:cNvSpPr/>
      </dsp:nvSpPr>
      <dsp:spPr>
        <a:xfrm rot="16200000">
          <a:off x="-1867795" y="2772097"/>
          <a:ext cx="4226560" cy="392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45967" bIns="0" numCol="1" spcCol="1270" anchor="t" anchorCtr="0">
          <a:noAutofit/>
        </a:bodyPr>
        <a:lstStyle/>
        <a:p>
          <a:pPr marL="0" lvl="0" indent="0" algn="r" defTabSz="711200">
            <a:lnSpc>
              <a:spcPct val="90000"/>
            </a:lnSpc>
            <a:spcBef>
              <a:spcPct val="0"/>
            </a:spcBef>
            <a:spcAft>
              <a:spcPct val="35000"/>
            </a:spcAft>
            <a:buNone/>
          </a:pPr>
          <a:r>
            <a:rPr lang="en-GB" sz="1600" kern="1200" dirty="0"/>
            <a:t>Roger – High Pressure Network Manager</a:t>
          </a:r>
        </a:p>
      </dsp:txBody>
      <dsp:txXfrm>
        <a:off x="-1867795" y="2772097"/>
        <a:ext cx="4226560" cy="392277"/>
      </dsp:txXfrm>
    </dsp:sp>
    <dsp:sp modelId="{4D12AE6B-B0CC-42C0-95B5-04CF781FA96E}">
      <dsp:nvSpPr>
        <dsp:cNvPr id="0" name=""/>
        <dsp:cNvSpPr/>
      </dsp:nvSpPr>
      <dsp:spPr>
        <a:xfrm>
          <a:off x="441623" y="854956"/>
          <a:ext cx="1953958" cy="42265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34596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kern="1200"/>
            <a:t>Focus on the day ahead electricity market and gas powered generators (CCGT or Peaking plants), to understand number and capacity of gas powered connect to the gas number scheduled for dispatch the next day. </a:t>
          </a:r>
        </a:p>
        <a:p>
          <a:pPr marL="114300" lvl="1" indent="-114300" algn="l" defTabSz="533400">
            <a:lnSpc>
              <a:spcPct val="90000"/>
            </a:lnSpc>
            <a:spcBef>
              <a:spcPct val="0"/>
            </a:spcBef>
            <a:spcAft>
              <a:spcPct val="15000"/>
            </a:spcAft>
            <a:buChar char="•"/>
          </a:pPr>
          <a:r>
            <a:rPr lang="en-GB" sz="1200" kern="1200"/>
            <a:t>Ability to receive and save capacity location and duration of all the Gas powered plant approved for schedule the next day from the market.</a:t>
          </a:r>
        </a:p>
        <a:p>
          <a:pPr marL="114300" lvl="1" indent="-114300" algn="l" defTabSz="533400">
            <a:lnSpc>
              <a:spcPct val="90000"/>
            </a:lnSpc>
            <a:spcBef>
              <a:spcPct val="0"/>
            </a:spcBef>
            <a:spcAft>
              <a:spcPct val="15000"/>
            </a:spcAft>
            <a:buChar char="•"/>
          </a:pPr>
          <a:r>
            <a:rPr lang="en-GB" sz="1200" kern="1200"/>
            <a:t>Ability to view info about which gas powered plants are scheduled for next day using a heatmap. </a:t>
          </a:r>
        </a:p>
      </dsp:txBody>
      <dsp:txXfrm>
        <a:off x="441623" y="854956"/>
        <a:ext cx="1953958" cy="4226560"/>
      </dsp:txXfrm>
    </dsp:sp>
    <dsp:sp modelId="{A1FBCF1A-1864-4E7D-86CD-598939424768}">
      <dsp:nvSpPr>
        <dsp:cNvPr id="0" name=""/>
        <dsp:cNvSpPr/>
      </dsp:nvSpPr>
      <dsp:spPr>
        <a:xfrm>
          <a:off x="49345" y="337150"/>
          <a:ext cx="784555" cy="78455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5D05B0-74C2-4D12-A7B0-BE023A0AE8B6}">
      <dsp:nvSpPr>
        <dsp:cNvPr id="0" name=""/>
        <dsp:cNvSpPr/>
      </dsp:nvSpPr>
      <dsp:spPr>
        <a:xfrm rot="16200000">
          <a:off x="973740" y="2772097"/>
          <a:ext cx="4226560" cy="392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45967" bIns="0" numCol="1" spcCol="1270" anchor="t" anchorCtr="0">
          <a:noAutofit/>
        </a:bodyPr>
        <a:lstStyle/>
        <a:p>
          <a:pPr marL="0" lvl="0" indent="0" algn="r" defTabSz="711200">
            <a:lnSpc>
              <a:spcPct val="90000"/>
            </a:lnSpc>
            <a:spcBef>
              <a:spcPct val="0"/>
            </a:spcBef>
            <a:spcAft>
              <a:spcPct val="35000"/>
            </a:spcAft>
            <a:buNone/>
          </a:pPr>
          <a:r>
            <a:rPr lang="en-GB" sz="1600" kern="1200"/>
            <a:t>Alex – H2 Production Manager</a:t>
          </a:r>
        </a:p>
      </dsp:txBody>
      <dsp:txXfrm>
        <a:off x="973740" y="2772097"/>
        <a:ext cx="4226560" cy="392277"/>
      </dsp:txXfrm>
    </dsp:sp>
    <dsp:sp modelId="{0A7F6174-27A2-4021-AF18-79E6E1484AC1}">
      <dsp:nvSpPr>
        <dsp:cNvPr id="0" name=""/>
        <dsp:cNvSpPr/>
      </dsp:nvSpPr>
      <dsp:spPr>
        <a:xfrm>
          <a:off x="3283159" y="854956"/>
          <a:ext cx="1953958" cy="42265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34596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kern="1200"/>
            <a:t>Focus on the risk picture in the form of an operating dashboard to visualise the green H2 production forecast and an electrolyser asset. </a:t>
          </a:r>
        </a:p>
        <a:p>
          <a:pPr marL="114300" lvl="1" indent="-114300" algn="l" defTabSz="533400">
            <a:lnSpc>
              <a:spcPct val="90000"/>
            </a:lnSpc>
            <a:spcBef>
              <a:spcPct val="0"/>
            </a:spcBef>
            <a:spcAft>
              <a:spcPct val="15000"/>
            </a:spcAft>
            <a:buChar char="•"/>
          </a:pPr>
          <a:r>
            <a:rPr lang="en-GB" sz="1200" kern="1200"/>
            <a:t>Ability to generate a day-ahead H2 demand profile, </a:t>
          </a:r>
        </a:p>
        <a:p>
          <a:pPr marL="114300" lvl="1" indent="-114300" algn="l" defTabSz="533400">
            <a:lnSpc>
              <a:spcPct val="90000"/>
            </a:lnSpc>
            <a:spcBef>
              <a:spcPct val="0"/>
            </a:spcBef>
            <a:spcAft>
              <a:spcPct val="15000"/>
            </a:spcAft>
            <a:buChar char="•"/>
          </a:pPr>
          <a:r>
            <a:rPr lang="en-GB" sz="1200" kern="1200"/>
            <a:t>Ability to generate a demand-profile on request </a:t>
          </a:r>
        </a:p>
        <a:p>
          <a:pPr marL="114300" lvl="1" indent="-114300" algn="l" defTabSz="533400">
            <a:lnSpc>
              <a:spcPct val="90000"/>
            </a:lnSpc>
            <a:spcBef>
              <a:spcPct val="0"/>
            </a:spcBef>
            <a:spcAft>
              <a:spcPct val="15000"/>
            </a:spcAft>
            <a:buChar char="•"/>
          </a:pPr>
          <a:r>
            <a:rPr lang="en-GB" sz="1200" kern="1200"/>
            <a:t>Ability to view the demand-profile graphically. </a:t>
          </a:r>
        </a:p>
      </dsp:txBody>
      <dsp:txXfrm>
        <a:off x="3283159" y="854956"/>
        <a:ext cx="1953958" cy="4226560"/>
      </dsp:txXfrm>
    </dsp:sp>
    <dsp:sp modelId="{B94FC418-27FF-4F7E-8AA7-05D0C24AA670}">
      <dsp:nvSpPr>
        <dsp:cNvPr id="0" name=""/>
        <dsp:cNvSpPr/>
      </dsp:nvSpPr>
      <dsp:spPr>
        <a:xfrm>
          <a:off x="2890881" y="337150"/>
          <a:ext cx="784555" cy="784555"/>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3000" r="-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4BB98C-7625-4250-85E6-3F589E2C550E}">
      <dsp:nvSpPr>
        <dsp:cNvPr id="0" name=""/>
        <dsp:cNvSpPr/>
      </dsp:nvSpPr>
      <dsp:spPr>
        <a:xfrm rot="16200000">
          <a:off x="3815276" y="2772097"/>
          <a:ext cx="4226560" cy="392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45967" bIns="0" numCol="1" spcCol="1270" anchor="t" anchorCtr="0">
          <a:noAutofit/>
        </a:bodyPr>
        <a:lstStyle/>
        <a:p>
          <a:pPr marL="0" lvl="0" indent="0" algn="r" defTabSz="711200">
            <a:lnSpc>
              <a:spcPct val="90000"/>
            </a:lnSpc>
            <a:spcBef>
              <a:spcPct val="0"/>
            </a:spcBef>
            <a:spcAft>
              <a:spcPct val="35000"/>
            </a:spcAft>
            <a:buNone/>
          </a:pPr>
          <a:r>
            <a:rPr lang="en-GB" sz="1600" kern="1200"/>
            <a:t>Helen – Local Authority Planner</a:t>
          </a:r>
        </a:p>
      </dsp:txBody>
      <dsp:txXfrm>
        <a:off x="3815276" y="2772097"/>
        <a:ext cx="4226560" cy="392277"/>
      </dsp:txXfrm>
    </dsp:sp>
    <dsp:sp modelId="{21EAAF6F-2C2B-4B14-8C3D-42364C7B91AA}">
      <dsp:nvSpPr>
        <dsp:cNvPr id="0" name=""/>
        <dsp:cNvSpPr/>
      </dsp:nvSpPr>
      <dsp:spPr>
        <a:xfrm>
          <a:off x="6124695" y="854956"/>
          <a:ext cx="1953958" cy="422656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34596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kern="1200"/>
            <a:t>Focus on providing a visual interpretation of capacity and constraints on the Gas Network. </a:t>
          </a:r>
        </a:p>
        <a:p>
          <a:pPr marL="114300" lvl="1" indent="-114300" algn="l" defTabSz="533400">
            <a:lnSpc>
              <a:spcPct val="90000"/>
            </a:lnSpc>
            <a:spcBef>
              <a:spcPct val="0"/>
            </a:spcBef>
            <a:spcAft>
              <a:spcPct val="15000"/>
            </a:spcAft>
            <a:buChar char="•"/>
          </a:pPr>
          <a:r>
            <a:rPr lang="en-GB" sz="1200" kern="1200"/>
            <a:t>Allowing selection of ‘green’ areas for potential development likely to be acceptable without additional network reinforcement. </a:t>
          </a:r>
        </a:p>
        <a:p>
          <a:pPr marL="114300" lvl="1" indent="-114300" algn="l" defTabSz="533400">
            <a:lnSpc>
              <a:spcPct val="90000"/>
            </a:lnSpc>
            <a:spcBef>
              <a:spcPct val="0"/>
            </a:spcBef>
            <a:spcAft>
              <a:spcPct val="15000"/>
            </a:spcAft>
            <a:buChar char="•"/>
          </a:pPr>
          <a:r>
            <a:rPr lang="en-GB" sz="1200" kern="1200"/>
            <a:t>Ability to view network capacity and constraint in the form of a heatmap on a selected portion of the network.</a:t>
          </a:r>
        </a:p>
        <a:p>
          <a:pPr marL="114300" lvl="1" indent="-114300" algn="l" defTabSz="533400">
            <a:lnSpc>
              <a:spcPct val="90000"/>
            </a:lnSpc>
            <a:spcBef>
              <a:spcPct val="0"/>
            </a:spcBef>
            <a:spcAft>
              <a:spcPct val="15000"/>
            </a:spcAft>
            <a:buChar char="•"/>
          </a:pPr>
          <a:r>
            <a:rPr lang="en-GB" sz="1200" kern="1200"/>
            <a:t>Ability to view layout of pipes </a:t>
          </a:r>
        </a:p>
        <a:p>
          <a:pPr marL="114300" lvl="1" indent="-114300" algn="l" defTabSz="533400">
            <a:lnSpc>
              <a:spcPct val="90000"/>
            </a:lnSpc>
            <a:spcBef>
              <a:spcPct val="0"/>
            </a:spcBef>
            <a:spcAft>
              <a:spcPct val="15000"/>
            </a:spcAft>
            <a:buChar char="•"/>
          </a:pPr>
          <a:r>
            <a:rPr lang="en-GB" sz="1200" kern="1200"/>
            <a:t>Ability to raise a request to the SGN Network Planning team for more info. </a:t>
          </a:r>
        </a:p>
      </dsp:txBody>
      <dsp:txXfrm>
        <a:off x="6124695" y="854956"/>
        <a:ext cx="1953958" cy="4226560"/>
      </dsp:txXfrm>
    </dsp:sp>
    <dsp:sp modelId="{6FA49E8E-493D-4E6E-ACB6-906B78009F81}">
      <dsp:nvSpPr>
        <dsp:cNvPr id="0" name=""/>
        <dsp:cNvSpPr/>
      </dsp:nvSpPr>
      <dsp:spPr>
        <a:xfrm>
          <a:off x="5732418" y="337150"/>
          <a:ext cx="784555" cy="784555"/>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Date Placeholder 8">
            <a:extLst>
              <a:ext uri="{FF2B5EF4-FFF2-40B4-BE49-F238E27FC236}">
                <a16:creationId xmlns:a16="http://schemas.microsoft.com/office/drawing/2014/main" id="{7CB7862F-FDFE-4CE4-A641-F1E842840266}"/>
              </a:ext>
            </a:extLst>
          </p:cNvPr>
          <p:cNvSpPr>
            <a:spLocks noGrp="1"/>
          </p:cNvSpPr>
          <p:nvPr>
            <p:ph type="dt" idx="1"/>
          </p:nvPr>
        </p:nvSpPr>
        <p:spPr>
          <a:xfrm>
            <a:off x="4760535" y="8752305"/>
            <a:ext cx="1592595" cy="152702"/>
          </a:xfrm>
          <a:prstGeom prst="rect">
            <a:avLst/>
          </a:prstGeom>
        </p:spPr>
        <p:txBody>
          <a:bodyPr vert="horz" lIns="0" tIns="0" rIns="0" bIns="0" rtlCol="0" anchor="t" anchorCtr="0"/>
          <a:lstStyle>
            <a:lvl1pPr algn="r">
              <a:defRPr sz="800">
                <a:latin typeface="+mn-lt"/>
              </a:defRPr>
            </a:lvl1pPr>
          </a:lstStyle>
          <a:p>
            <a:fld id="{681EF29B-F0DE-4A5D-971E-F0D2D074F34E}" type="datetime4">
              <a:rPr lang="en-GB" smtClean="0"/>
              <a:t>12 December 2022</a:t>
            </a:fld>
            <a:endParaRPr lang="en-GB" sz="800"/>
          </a:p>
        </p:txBody>
      </p:sp>
      <p:sp>
        <p:nvSpPr>
          <p:cNvPr id="7" name="Slide Number Placeholder 9">
            <a:extLst>
              <a:ext uri="{FF2B5EF4-FFF2-40B4-BE49-F238E27FC236}">
                <a16:creationId xmlns:a16="http://schemas.microsoft.com/office/drawing/2014/main" id="{D9624864-B27E-4B59-BD9F-CF6E4178C501}"/>
              </a:ext>
            </a:extLst>
          </p:cNvPr>
          <p:cNvSpPr>
            <a:spLocks noGrp="1"/>
          </p:cNvSpPr>
          <p:nvPr>
            <p:ph type="sldNum" sz="quarter" idx="3"/>
          </p:nvPr>
        </p:nvSpPr>
        <p:spPr>
          <a:xfrm>
            <a:off x="4760535" y="8570490"/>
            <a:ext cx="1592595" cy="152702"/>
          </a:xfrm>
          <a:prstGeom prst="rect">
            <a:avLst/>
          </a:prstGeom>
        </p:spPr>
        <p:txBody>
          <a:bodyPr vert="horz" lIns="0" tIns="0" rIns="0" bIns="0" rtlCol="0" anchor="t" anchorCtr="0"/>
          <a:lstStyle>
            <a:lvl1pPr algn="r">
              <a:defRPr sz="800">
                <a:latin typeface="+mn-lt"/>
              </a:defRPr>
            </a:lvl1pPr>
          </a:lstStyle>
          <a:p>
            <a:fld id="{A16CFAD1-D197-4A88-B173-A6412E995EE5}" type="slidenum">
              <a:rPr lang="en-GB" smtClean="0"/>
              <a:pPr/>
              <a:t>‹#›</a:t>
            </a:fld>
            <a:endParaRPr lang="en-GB" sz="800"/>
          </a:p>
        </p:txBody>
      </p:sp>
      <p:sp>
        <p:nvSpPr>
          <p:cNvPr id="8" name="Footer Placeholder 10">
            <a:extLst>
              <a:ext uri="{FF2B5EF4-FFF2-40B4-BE49-F238E27FC236}">
                <a16:creationId xmlns:a16="http://schemas.microsoft.com/office/drawing/2014/main" id="{3935AD34-C408-4EB3-AA44-EDC087E191FD}"/>
              </a:ext>
            </a:extLst>
          </p:cNvPr>
          <p:cNvSpPr>
            <a:spLocks noGrp="1"/>
          </p:cNvSpPr>
          <p:nvPr>
            <p:ph type="ftr" sz="quarter" idx="2"/>
          </p:nvPr>
        </p:nvSpPr>
        <p:spPr>
          <a:xfrm>
            <a:off x="446366" y="8752305"/>
            <a:ext cx="4308538" cy="152702"/>
          </a:xfrm>
          <a:prstGeom prst="rect">
            <a:avLst/>
          </a:prstGeom>
        </p:spPr>
        <p:txBody>
          <a:bodyPr vert="horz" lIns="0" tIns="0" rIns="0" bIns="0" rtlCol="0" anchor="t" anchorCtr="0"/>
          <a:lstStyle>
            <a:lvl1pPr algn="l">
              <a:defRPr sz="800">
                <a:latin typeface="+mn-lt"/>
              </a:defRPr>
            </a:lvl1pPr>
          </a:lstStyle>
          <a:p>
            <a:endParaRPr lang="en-GB" sz="800"/>
          </a:p>
        </p:txBody>
      </p:sp>
      <p:sp>
        <p:nvSpPr>
          <p:cNvPr id="9" name="Header Placeholder 12">
            <a:extLst>
              <a:ext uri="{FF2B5EF4-FFF2-40B4-BE49-F238E27FC236}">
                <a16:creationId xmlns:a16="http://schemas.microsoft.com/office/drawing/2014/main" id="{1BF2EE41-CFE8-437F-A002-558200137EC4}"/>
              </a:ext>
            </a:extLst>
          </p:cNvPr>
          <p:cNvSpPr>
            <a:spLocks noGrp="1"/>
          </p:cNvSpPr>
          <p:nvPr>
            <p:ph type="hdr" sz="quarter"/>
          </p:nvPr>
        </p:nvSpPr>
        <p:spPr>
          <a:xfrm>
            <a:off x="446366" y="8570490"/>
            <a:ext cx="4308538" cy="152702"/>
          </a:xfrm>
          <a:prstGeom prst="rect">
            <a:avLst/>
          </a:prstGeom>
        </p:spPr>
        <p:txBody>
          <a:bodyPr vert="horz" lIns="0" tIns="0" rIns="0" bIns="0" rtlCol="0" anchor="t" anchorCtr="0"/>
          <a:lstStyle>
            <a:lvl1pPr algn="l">
              <a:defRPr sz="800">
                <a:latin typeface="+mn-lt"/>
              </a:defRPr>
            </a:lvl1pPr>
          </a:lstStyle>
          <a:p>
            <a:endParaRPr lang="en-GB" sz="800"/>
          </a:p>
        </p:txBody>
      </p:sp>
      <p:grpSp>
        <p:nvGrpSpPr>
          <p:cNvPr id="10" name="Logo">
            <a:extLst>
              <a:ext uri="{FF2B5EF4-FFF2-40B4-BE49-F238E27FC236}">
                <a16:creationId xmlns:a16="http://schemas.microsoft.com/office/drawing/2014/main" id="{F131BA30-CA4C-4B3C-BAD8-233EFAD8F292}"/>
              </a:ext>
            </a:extLst>
          </p:cNvPr>
          <p:cNvGrpSpPr/>
          <p:nvPr/>
        </p:nvGrpSpPr>
        <p:grpSpPr>
          <a:xfrm>
            <a:off x="5615732" y="238993"/>
            <a:ext cx="755843" cy="322808"/>
            <a:chOff x="6380216" y="4059273"/>
            <a:chExt cx="2905863" cy="1241045"/>
          </a:xfrm>
        </p:grpSpPr>
        <p:sp>
          <p:nvSpPr>
            <p:cNvPr id="11" name="Freeform: Shape 10">
              <a:extLst>
                <a:ext uri="{FF2B5EF4-FFF2-40B4-BE49-F238E27FC236}">
                  <a16:creationId xmlns:a16="http://schemas.microsoft.com/office/drawing/2014/main" id="{B25C6FB2-F83B-4BF1-9578-6489988FA8EC}"/>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32D3B574-3971-4C87-B602-DA0CF5429938}"/>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61464B63-A19A-438D-8507-5B2CEEB29B6F}"/>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9A514272-585B-4DD7-9889-D2AC8F80B3CA}"/>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71817243-274B-4667-95B7-949DA44CEC38}"/>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470A481D-11CB-4EA0-9689-E6D9992AC1CF}"/>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Tree>
    <p:extLst>
      <p:ext uri="{BB962C8B-B14F-4D97-AF65-F5344CB8AC3E}">
        <p14:creationId xmlns:p14="http://schemas.microsoft.com/office/powerpoint/2010/main" val="2571436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360000" y="685800"/>
            <a:ext cx="6138000" cy="3452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360000" y="4343400"/>
            <a:ext cx="6138000" cy="4114800"/>
          </a:xfrm>
          <a:prstGeom prst="rect">
            <a:avLst/>
          </a:prstGeom>
        </p:spPr>
        <p:txBody>
          <a:bodyPr vert="horz" lIns="0" tIns="0" rIns="0" bIns="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Date Placeholder 8">
            <a:extLst>
              <a:ext uri="{FF2B5EF4-FFF2-40B4-BE49-F238E27FC236}">
                <a16:creationId xmlns:a16="http://schemas.microsoft.com/office/drawing/2014/main" id="{2BFA88E3-6CCC-4641-A98D-7398F6E1AE6C}"/>
              </a:ext>
            </a:extLst>
          </p:cNvPr>
          <p:cNvSpPr>
            <a:spLocks noGrp="1"/>
          </p:cNvSpPr>
          <p:nvPr>
            <p:ph type="dt" idx="1"/>
          </p:nvPr>
        </p:nvSpPr>
        <p:spPr>
          <a:xfrm>
            <a:off x="4760535" y="8752305"/>
            <a:ext cx="1737465" cy="152702"/>
          </a:xfrm>
          <a:prstGeom prst="rect">
            <a:avLst/>
          </a:prstGeom>
        </p:spPr>
        <p:txBody>
          <a:bodyPr vert="horz" lIns="0" tIns="0" rIns="0" bIns="0" rtlCol="0" anchor="t" anchorCtr="0"/>
          <a:lstStyle>
            <a:lvl1pPr algn="r">
              <a:defRPr sz="800">
                <a:latin typeface="+mn-lt"/>
              </a:defRPr>
            </a:lvl1pPr>
          </a:lstStyle>
          <a:p>
            <a:fld id="{681EF29B-F0DE-4A5D-971E-F0D2D074F34E}" type="datetime4">
              <a:rPr lang="en-GB" smtClean="0"/>
              <a:t>12 December 2022</a:t>
            </a:fld>
            <a:endParaRPr lang="en-GB" sz="800"/>
          </a:p>
        </p:txBody>
      </p:sp>
      <p:sp>
        <p:nvSpPr>
          <p:cNvPr id="9" name="Slide Number Placeholder 9">
            <a:extLst>
              <a:ext uri="{FF2B5EF4-FFF2-40B4-BE49-F238E27FC236}">
                <a16:creationId xmlns:a16="http://schemas.microsoft.com/office/drawing/2014/main" id="{F3087DC9-C8CF-4A7D-A808-05173EBAB961}"/>
              </a:ext>
            </a:extLst>
          </p:cNvPr>
          <p:cNvSpPr>
            <a:spLocks noGrp="1"/>
          </p:cNvSpPr>
          <p:nvPr>
            <p:ph type="sldNum" sz="quarter" idx="5"/>
          </p:nvPr>
        </p:nvSpPr>
        <p:spPr>
          <a:xfrm>
            <a:off x="4760535" y="8570490"/>
            <a:ext cx="1737465" cy="152702"/>
          </a:xfrm>
          <a:prstGeom prst="rect">
            <a:avLst/>
          </a:prstGeom>
        </p:spPr>
        <p:txBody>
          <a:bodyPr vert="horz" lIns="0" tIns="0" rIns="0" bIns="0" rtlCol="0" anchor="t" anchorCtr="0"/>
          <a:lstStyle>
            <a:lvl1pPr algn="r">
              <a:defRPr sz="800">
                <a:latin typeface="+mn-lt"/>
              </a:defRPr>
            </a:lvl1pPr>
          </a:lstStyle>
          <a:p>
            <a:fld id="{A16CFAD1-D197-4A88-B173-A6412E995EE5}" type="slidenum">
              <a:rPr lang="en-GB" smtClean="0"/>
              <a:pPr/>
              <a:t>‹#›</a:t>
            </a:fld>
            <a:endParaRPr lang="en-GB" sz="800"/>
          </a:p>
        </p:txBody>
      </p:sp>
      <p:sp>
        <p:nvSpPr>
          <p:cNvPr id="10" name="Footer Placeholder 10">
            <a:extLst>
              <a:ext uri="{FF2B5EF4-FFF2-40B4-BE49-F238E27FC236}">
                <a16:creationId xmlns:a16="http://schemas.microsoft.com/office/drawing/2014/main" id="{D3E5D5B4-5B5B-4A78-9FBF-121492410DA0}"/>
              </a:ext>
            </a:extLst>
          </p:cNvPr>
          <p:cNvSpPr>
            <a:spLocks noGrp="1"/>
          </p:cNvSpPr>
          <p:nvPr>
            <p:ph type="ftr" sz="quarter" idx="4"/>
          </p:nvPr>
        </p:nvSpPr>
        <p:spPr>
          <a:xfrm>
            <a:off x="353656" y="8752305"/>
            <a:ext cx="4401248" cy="152702"/>
          </a:xfrm>
          <a:prstGeom prst="rect">
            <a:avLst/>
          </a:prstGeom>
        </p:spPr>
        <p:txBody>
          <a:bodyPr vert="horz" lIns="0" tIns="0" rIns="0" bIns="0" rtlCol="0" anchor="t" anchorCtr="0"/>
          <a:lstStyle>
            <a:lvl1pPr algn="l">
              <a:defRPr sz="800">
                <a:latin typeface="+mn-lt"/>
              </a:defRPr>
            </a:lvl1pPr>
          </a:lstStyle>
          <a:p>
            <a:endParaRPr lang="en-GB" sz="800"/>
          </a:p>
        </p:txBody>
      </p:sp>
      <p:sp>
        <p:nvSpPr>
          <p:cNvPr id="11" name="Header Placeholder 12">
            <a:extLst>
              <a:ext uri="{FF2B5EF4-FFF2-40B4-BE49-F238E27FC236}">
                <a16:creationId xmlns:a16="http://schemas.microsoft.com/office/drawing/2014/main" id="{AB4E7CF5-96AC-4C46-8B0F-AA454984BAC1}"/>
              </a:ext>
            </a:extLst>
          </p:cNvPr>
          <p:cNvSpPr>
            <a:spLocks noGrp="1"/>
          </p:cNvSpPr>
          <p:nvPr>
            <p:ph type="hdr" sz="quarter"/>
          </p:nvPr>
        </p:nvSpPr>
        <p:spPr>
          <a:xfrm>
            <a:off x="353656" y="8570490"/>
            <a:ext cx="4401248" cy="152702"/>
          </a:xfrm>
          <a:prstGeom prst="rect">
            <a:avLst/>
          </a:prstGeom>
        </p:spPr>
        <p:txBody>
          <a:bodyPr vert="horz" lIns="0" tIns="0" rIns="0" bIns="0" rtlCol="0" anchor="t" anchorCtr="0"/>
          <a:lstStyle>
            <a:lvl1pPr algn="l">
              <a:defRPr sz="800">
                <a:latin typeface="+mn-lt"/>
              </a:defRPr>
            </a:lvl1pPr>
          </a:lstStyle>
          <a:p>
            <a:endParaRPr lang="en-GB" sz="800"/>
          </a:p>
        </p:txBody>
      </p:sp>
    </p:spTree>
    <p:extLst>
      <p:ext uri="{BB962C8B-B14F-4D97-AF65-F5344CB8AC3E}">
        <p14:creationId xmlns:p14="http://schemas.microsoft.com/office/powerpoint/2010/main" val="3304878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180000" indent="-18000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360000" indent="-18000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360000" indent="-18000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360000" indent="-18000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1</a:t>
            </a:fld>
            <a:endParaRPr lang="en-GB" sz="800"/>
          </a:p>
        </p:txBody>
      </p:sp>
    </p:spTree>
    <p:extLst>
      <p:ext uri="{BB962C8B-B14F-4D97-AF65-F5344CB8AC3E}">
        <p14:creationId xmlns:p14="http://schemas.microsoft.com/office/powerpoint/2010/main" val="680380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DNV is a global independent assurance and risk management company. </a:t>
            </a:r>
            <a:r>
              <a:rPr lang="en-US" sz="1200" kern="1200">
                <a:solidFill>
                  <a:schemeClr val="tx1"/>
                </a:solidFill>
                <a:effectLst/>
                <a:latin typeface="+mn-lt"/>
                <a:ea typeface="+mn-ea"/>
                <a:cs typeface="+mn-cs"/>
              </a:rPr>
              <a:t>We have close to12,000 employees and operate in more than 100 countries. We pride ourselves on our uncompromising standards of quality and integrity wherever you meet us around the world. We enable our customers and their stakeholders to manage risk and complexity with confidence.</a:t>
            </a:r>
          </a:p>
          <a:p>
            <a:endParaRPr lang="en-US"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For Maritime customers, we offer classification services and advisory services with the aim of enabling our customers to safely tackle the ongoing decarbonization and digitalization journey.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In the energy market we assure that energy systems work safely and effectively through monitoring, verifying and advising on the energy infrastructure through the full concept, finance, design, build and operating cycles.  As such, we have a global bearing on the pace and nature of decarbonization.</a:t>
            </a:r>
            <a:endParaRPr lang="nb-NO"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GB" sz="1200" kern="1200">
                <a:solidFill>
                  <a:schemeClr val="tx1"/>
                </a:solidFill>
                <a:effectLst/>
                <a:latin typeface="+mn-lt"/>
                <a:ea typeface="+mn-ea"/>
                <a:cs typeface="+mn-cs"/>
              </a:rPr>
              <a:t>We are a leading supplier of  Management System Certification and supply chain assurance services across industries with a particular focus on the food, health and automotive sectors. </a:t>
            </a:r>
          </a:p>
          <a:p>
            <a:r>
              <a:rPr lang="en-GB" sz="1200" kern="1200">
                <a:solidFill>
                  <a:schemeClr val="tx1"/>
                </a:solidFill>
                <a:effectLst/>
                <a:latin typeface="+mn-lt"/>
                <a:ea typeface="+mn-ea"/>
                <a:cs typeface="+mn-cs"/>
              </a:rPr>
              <a:t>We offer software, platform, cyber security services and other digital solutions mainly to the maritime, energy and healthcare sectors.</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By </a:t>
            </a:r>
            <a:r>
              <a:rPr lang="en-US" b="1"/>
              <a:t>assurance </a:t>
            </a:r>
            <a:r>
              <a:rPr lang="en-US"/>
              <a:t>we mean either overseeing that </a:t>
            </a:r>
            <a:r>
              <a:rPr lang="en-US" b="1"/>
              <a:t>systems, products, </a:t>
            </a:r>
            <a:r>
              <a:rPr lang="en-US" b="1">
                <a:solidFill>
                  <a:schemeClr val="bg1"/>
                </a:solidFill>
              </a:rPr>
              <a:t>processes</a:t>
            </a:r>
            <a:r>
              <a:rPr lang="en-US" b="1"/>
              <a:t> or digital assets work safely, effectively and efficiently</a:t>
            </a:r>
            <a:r>
              <a:rPr lang="en-US"/>
              <a:t> or </a:t>
            </a:r>
            <a:r>
              <a:rPr lang="en-US" b="1"/>
              <a:t>providing</a:t>
            </a:r>
            <a:r>
              <a:rPr lang="en-US"/>
              <a:t> </a:t>
            </a:r>
            <a:r>
              <a:rPr lang="en-US" b="1"/>
              <a:t>advice</a:t>
            </a:r>
            <a:r>
              <a:rPr lang="en-US"/>
              <a:t> so they may do so.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solidFill>
                  <a:srgbClr val="EB2A34"/>
                </a:solidFill>
                <a:latin typeface="Calibri" panose="020F0502020204030204" pitchFamily="34" charset="0"/>
                <a:ea typeface="Calibri" panose="020F0502020204030204" pitchFamily="34" charset="0"/>
                <a:cs typeface="Times New Roman" panose="02020603050405020304" pitchFamily="18" charset="0"/>
              </a:rPr>
              <a:t>Through these activities we in DNV enable our customers and their stakeholders to manage risk and complexity with confidence. </a:t>
            </a:r>
            <a:endParaRPr lang="nb-NO" sz="1000">
              <a:solidFill>
                <a:srgbClr val="EB2A34"/>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Assurance is therefore the </a:t>
            </a:r>
            <a:r>
              <a:rPr lang="en-US" b="1"/>
              <a:t>fundamental value </a:t>
            </a:r>
            <a:r>
              <a:rPr lang="en-US"/>
              <a:t>created as a result of the services we deliver to our customers.  These services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Certification, verification and testing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The co-development and creation of new rules, standards, recommended practices and benchmarks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The qualification and assurance of new technologies, data, platforms, and supply chains; 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Giving expert advice on safety, technology, risk and operational performance, and sustainability.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GB"/>
          </a:p>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2</a:t>
            </a:fld>
            <a:endParaRPr lang="en-GB" sz="800"/>
          </a:p>
        </p:txBody>
      </p:sp>
    </p:spTree>
    <p:extLst>
      <p:ext uri="{BB962C8B-B14F-4D97-AF65-F5344CB8AC3E}">
        <p14:creationId xmlns:p14="http://schemas.microsoft.com/office/powerpoint/2010/main" val="4258766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FAD1-D197-4A88-B173-A6412E995EE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250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4</a:t>
            </a:fld>
            <a:endParaRPr lang="en-GB" sz="800"/>
          </a:p>
        </p:txBody>
      </p:sp>
    </p:spTree>
    <p:extLst>
      <p:ext uri="{BB962C8B-B14F-4D97-AF65-F5344CB8AC3E}">
        <p14:creationId xmlns:p14="http://schemas.microsoft.com/office/powerpoint/2010/main" val="3040980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78737A-CD9D-4B02-B060-62EE7EA041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96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To help the industry overcome challenges and get value from digital investment, DNV has developed a series of recommended practices together with key industry players, including one on Data quality. These recommended practices take a holistic approach and are being used as frameworks for successful digital transformation across the data value chain from data production to analysis and decision-making.</a:t>
            </a:r>
            <a:r>
              <a:rPr lang="en-GB"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 be able to trust your data to make decisions, you are dependent on quality across the entire value chain. Ensuring quality is not a linear and single event, but a continuous process that requires a structured approach to governance.</a:t>
            </a:r>
            <a:endParaRPr lang="nb-NO" sz="12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Data management ensures that important data assets are formally managed throughout the enterprise and that data governance goals are achieved to realize efficiency gains and value creation. In addition to focus on data quality, data management also covers management of data storage, retention, life cycle, legal compliance and intellectual property rights, value chains, metadata, business vocabularies, information risks and information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6</a:t>
            </a:fld>
            <a:endParaRPr lang="en-GB" sz="800"/>
          </a:p>
        </p:txBody>
      </p:sp>
    </p:spTree>
    <p:extLst>
      <p:ext uri="{BB962C8B-B14F-4D97-AF65-F5344CB8AC3E}">
        <p14:creationId xmlns:p14="http://schemas.microsoft.com/office/powerpoint/2010/main" val="16844510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7</a:t>
            </a:fld>
            <a:endParaRPr lang="en-GB" sz="800"/>
          </a:p>
        </p:txBody>
      </p:sp>
    </p:spTree>
    <p:extLst>
      <p:ext uri="{BB962C8B-B14F-4D97-AF65-F5344CB8AC3E}">
        <p14:creationId xmlns:p14="http://schemas.microsoft.com/office/powerpoint/2010/main" val="2865483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r>
              <a:rPr lang="en-GB">
                <a:cs typeface="Calibri"/>
              </a:rPr>
              <a:t>Roger manages the High Pressure Gas Network and needs to be able to forecast demand across his 3 LDZ's and book enough gas with National Grid.</a:t>
            </a:r>
          </a:p>
          <a:p>
            <a:endParaRPr lang="en-GB">
              <a:cs typeface="Calibri"/>
            </a:endParaRPr>
          </a:p>
          <a:p>
            <a:r>
              <a:rPr lang="en-GB">
                <a:cs typeface="Calibri"/>
              </a:rPr>
              <a:t>Peaking Plants (smaller gas fired generation sites) can be dispatched by ESO throughout the day to plug gaps in Electricity supply – Roger has no notice or notification of when these plants become active and for how long.</a:t>
            </a:r>
          </a:p>
          <a:p>
            <a:endParaRPr lang="en-GB">
              <a:cs typeface="Calibri"/>
            </a:endParaRPr>
          </a:p>
          <a:p>
            <a:r>
              <a:rPr lang="en-GB">
                <a:cs typeface="Calibri"/>
              </a:rPr>
              <a:t>Roger would like to be able to see which Peaking Plants are active at any one time, and to have an aggregated view of their demand so he is able to assess and mitigate against any impact on his demand forecasting.    </a:t>
            </a: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78737A-CD9D-4B02-B060-62EE7EA041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796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78737A-CD9D-4B02-B060-62EE7EA041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2051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r>
              <a:rPr lang="en-GB">
                <a:cs typeface="Calibri"/>
              </a:rPr>
              <a:t>Helen works as a Planning Manager within a local authority. She would like to be able to define an area on a map, and give an indication of the size and specification (in terms of property types) of a potential development.</a:t>
            </a:r>
          </a:p>
          <a:p>
            <a:endParaRPr lang="en-GB">
              <a:cs typeface="Calibri"/>
            </a:endParaRPr>
          </a:p>
          <a:p>
            <a:r>
              <a:rPr lang="en-GB">
                <a:cs typeface="Calibri"/>
              </a:rPr>
              <a:t>Helen would then like to see if this potential development can connect to the local Low or Medium pressure tier gas network, indicate if the additional demand placed on the network at that point would be problematic in terms of minimum pressures, and give an indication of the costs of connection to that particular point. </a:t>
            </a:r>
          </a:p>
          <a:p>
            <a:endParaRPr lang="en-GB">
              <a:cs typeface="Calibri"/>
            </a:endParaRPr>
          </a:p>
          <a:p>
            <a:r>
              <a:rPr lang="en-GB">
                <a:cs typeface="Calibri"/>
              </a:rPr>
              <a:t>The tool would be seen as a strategic planning tool, and not give a "cast iron" guarantee of additional demand or cost of connection – but would be useful to identify areas where potential development would be less problematic.</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78737A-CD9D-4B02-B060-62EE7EA041C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470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11</a:t>
            </a:fld>
            <a:endParaRPr lang="en-GB" sz="800"/>
          </a:p>
        </p:txBody>
      </p:sp>
    </p:spTree>
    <p:extLst>
      <p:ext uri="{BB962C8B-B14F-4D97-AF65-F5344CB8AC3E}">
        <p14:creationId xmlns:p14="http://schemas.microsoft.com/office/powerpoint/2010/main" val="39320770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12</a:t>
            </a:fld>
            <a:endParaRPr lang="en-GB" sz="800"/>
          </a:p>
        </p:txBody>
      </p:sp>
    </p:spTree>
    <p:extLst>
      <p:ext uri="{BB962C8B-B14F-4D97-AF65-F5344CB8AC3E}">
        <p14:creationId xmlns:p14="http://schemas.microsoft.com/office/powerpoint/2010/main" val="22378922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9.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hite">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5AD30D56-7424-4830-ABBC-E1CCEDA7A2DF}"/>
              </a:ext>
            </a:extLst>
          </p:cNvPr>
          <p:cNvPicPr>
            <a:picLocks noChangeAspect="1"/>
          </p:cNvPicPr>
          <p:nvPr userDrawn="1"/>
        </p:nvPicPr>
        <p:blipFill>
          <a:blip r:embed="rId2">
            <a:extLst>
              <a:ext uri="{96DAC541-7B7A-43D3-8B79-37D633B846F1}">
                <asvg:svgBlip xmlns:asvg="http://schemas.microsoft.com/office/drawing/2016/SVG/main" r:embed="rId3"/>
              </a:ext>
            </a:extLst>
          </a:blip>
          <a:srcRect t="29922" r="24420" b="6742"/>
          <a:stretch>
            <a:fillRect/>
          </a:stretch>
        </p:blipFill>
        <p:spPr>
          <a:xfrm>
            <a:off x="3600000" y="0"/>
            <a:ext cx="8592000" cy="6858000"/>
          </a:xfrm>
          <a:custGeom>
            <a:avLst/>
            <a:gdLst>
              <a:gd name="connsiteX0" fmla="*/ 0 w 8592000"/>
              <a:gd name="connsiteY0" fmla="*/ 0 h 6858000"/>
              <a:gd name="connsiteX1" fmla="*/ 8592000 w 8592000"/>
              <a:gd name="connsiteY1" fmla="*/ 0 h 6858000"/>
              <a:gd name="connsiteX2" fmla="*/ 8592000 w 8592000"/>
              <a:gd name="connsiteY2" fmla="*/ 6858000 h 6858000"/>
              <a:gd name="connsiteX3" fmla="*/ 0 w 85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592000" h="6858000">
                <a:moveTo>
                  <a:pt x="0" y="0"/>
                </a:moveTo>
                <a:lnTo>
                  <a:pt x="8592000" y="0"/>
                </a:lnTo>
                <a:lnTo>
                  <a:pt x="8592000" y="6858000"/>
                </a:lnTo>
                <a:lnTo>
                  <a:pt x="0" y="6858000"/>
                </a:lnTo>
                <a:close/>
              </a:path>
            </a:pathLst>
          </a:custGeom>
        </p:spPr>
      </p:pic>
      <p:grpSp>
        <p:nvGrpSpPr>
          <p:cNvPr id="21" name="Logo">
            <a:extLst>
              <a:ext uri="{FF2B5EF4-FFF2-40B4-BE49-F238E27FC236}">
                <a16:creationId xmlns:a16="http://schemas.microsoft.com/office/drawing/2014/main" id="{1E1CB065-BC3E-419D-8CD5-6001359B1AF9}"/>
              </a:ext>
            </a:extLst>
          </p:cNvPr>
          <p:cNvGrpSpPr>
            <a:grpSpLocks noChangeAspect="1"/>
          </p:cNvGrpSpPr>
          <p:nvPr userDrawn="1"/>
        </p:nvGrpSpPr>
        <p:grpSpPr>
          <a:xfrm>
            <a:off x="539751" y="540001"/>
            <a:ext cx="1702800" cy="727237"/>
            <a:chOff x="6380216" y="4059273"/>
            <a:chExt cx="2905863" cy="1241045"/>
          </a:xfrm>
        </p:grpSpPr>
        <p:sp>
          <p:nvSpPr>
            <p:cNvPr id="22" name="Freeform: Shape 21">
              <a:extLst>
                <a:ext uri="{FF2B5EF4-FFF2-40B4-BE49-F238E27FC236}">
                  <a16:creationId xmlns:a16="http://schemas.microsoft.com/office/drawing/2014/main" id="{60EF3EE0-04F6-4F0F-9C30-138E10130D0D}"/>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29F265DC-74E8-4BFF-92A1-092ADEFABD8A}"/>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39C07ABC-F814-4A0D-B933-8FF8308531B7}"/>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0C74A0EA-43E9-4563-A55A-F825A81DC14D}"/>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08704FAE-A924-4ACA-BF5E-2A8B00053817}"/>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44A7CF80-4160-43E8-868F-65E74933C8A6}"/>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pic>
        <p:nvPicPr>
          <p:cNvPr id="27" name="TAGLINE 60Black">
            <a:extLst>
              <a:ext uri="{FF2B5EF4-FFF2-40B4-BE49-F238E27FC236}">
                <a16:creationId xmlns:a16="http://schemas.microsoft.com/office/drawing/2014/main" id="{3A5FFB45-3585-4395-809E-0CF65EFB70E4}"/>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48863" y="539750"/>
            <a:ext cx="1703386" cy="110689"/>
          </a:xfrm>
          <a:prstGeom prst="rect">
            <a:avLst/>
          </a:prstGeom>
        </p:spPr>
      </p:pic>
      <p:sp>
        <p:nvSpPr>
          <p:cNvPr id="2" name="Title 1"/>
          <p:cNvSpPr>
            <a:spLocks noGrp="1"/>
          </p:cNvSpPr>
          <p:nvPr>
            <p:ph type="ctrTitle" hasCustomPrompt="1"/>
          </p:nvPr>
        </p:nvSpPr>
        <p:spPr>
          <a:xfrm>
            <a:off x="539751" y="1730375"/>
            <a:ext cx="8290798" cy="2985625"/>
          </a:xfrm>
        </p:spPr>
        <p:txBody>
          <a:bodyPr anchor="b" anchorCtr="0">
            <a:noAutofit/>
          </a:bodyPr>
          <a:lstStyle>
            <a:lvl1pPr>
              <a:lnSpc>
                <a:spcPct val="83000"/>
              </a:lnSpc>
              <a:defRPr sz="6000">
                <a:solidFill>
                  <a:schemeClr val="accent1"/>
                </a:solidFill>
              </a:defRPr>
            </a:lvl1pPr>
          </a:lstStyle>
          <a:p>
            <a:r>
              <a:rPr lang="en-GB"/>
              <a:t>Click to add title</a:t>
            </a:r>
          </a:p>
        </p:txBody>
      </p:sp>
      <p:sp>
        <p:nvSpPr>
          <p:cNvPr id="31" name="Subtitle 2"/>
          <p:cNvSpPr>
            <a:spLocks noGrp="1"/>
          </p:cNvSpPr>
          <p:nvPr>
            <p:ph type="subTitle" idx="1" hasCustomPrompt="1"/>
          </p:nvPr>
        </p:nvSpPr>
        <p:spPr>
          <a:xfrm>
            <a:off x="540000" y="4946400"/>
            <a:ext cx="8290798" cy="648072"/>
          </a:xfrm>
        </p:spPr>
        <p:txBody>
          <a:bodyPr/>
          <a:lstStyle>
            <a:lvl1pPr marL="0" indent="0" algn="l" defTabSz="914400" rtl="0" eaLnBrk="1" latinLnBrk="0" hangingPunct="1">
              <a:lnSpc>
                <a:spcPct val="83000"/>
              </a:lnSpc>
              <a:spcBef>
                <a:spcPts val="0"/>
              </a:spcBef>
              <a:buNone/>
              <a:defRPr lang="en-US" sz="2000" b="0" kern="1200" dirty="0">
                <a:solidFill>
                  <a:schemeClr val="accent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4" name="Text Placeholder 3">
            <a:extLst>
              <a:ext uri="{FF2B5EF4-FFF2-40B4-BE49-F238E27FC236}">
                <a16:creationId xmlns:a16="http://schemas.microsoft.com/office/drawing/2014/main" id="{2B2D590D-63DF-49A5-B495-2B2E9EA7D2AA}"/>
              </a:ext>
            </a:extLst>
          </p:cNvPr>
          <p:cNvSpPr>
            <a:spLocks noGrp="1"/>
          </p:cNvSpPr>
          <p:nvPr>
            <p:ph type="body" sz="quarter" idx="18" hasCustomPrompt="1"/>
          </p:nvPr>
        </p:nvSpPr>
        <p:spPr>
          <a:xfrm>
            <a:off x="539748" y="5768975"/>
            <a:ext cx="8291049" cy="277813"/>
          </a:xfrm>
        </p:spPr>
        <p:txBody>
          <a:bodyPr anchor="b" anchorCtr="0"/>
          <a:lstStyle>
            <a:lvl1pPr marL="0" indent="0">
              <a:lnSpc>
                <a:spcPct val="83000"/>
              </a:lnSpc>
              <a:spcBef>
                <a:spcPts val="0"/>
              </a:spcBef>
              <a:buNone/>
              <a:tabLst/>
              <a:defRPr sz="1400" b="0"/>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13" name="Date Placeholder 12"/>
          <p:cNvSpPr>
            <a:spLocks noGrp="1"/>
          </p:cNvSpPr>
          <p:nvPr>
            <p:ph type="dt" sz="half" idx="15"/>
          </p:nvPr>
        </p:nvSpPr>
        <p:spPr>
          <a:xfrm>
            <a:off x="0" y="6858000"/>
            <a:ext cx="0" cy="0"/>
          </a:xfrm>
        </p:spPr>
        <p:txBody>
          <a:bodyPr/>
          <a:lstStyle>
            <a:lvl1pPr>
              <a:defRPr>
                <a:solidFill>
                  <a:schemeClr val="bg1"/>
                </a:solidFill>
              </a:defRPr>
            </a:lvl1pPr>
          </a:lstStyle>
          <a:p>
            <a:endParaRPr lang="en-GB"/>
          </a:p>
        </p:txBody>
      </p:sp>
      <p:sp>
        <p:nvSpPr>
          <p:cNvPr id="24" name="Footer Placeholder 23"/>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25" name="Slide Number Placeholder 24"/>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19" name="SD_FLD_DocumentDate">
            <a:extLst>
              <a:ext uri="{FF2B5EF4-FFF2-40B4-BE49-F238E27FC236}">
                <a16:creationId xmlns:a16="http://schemas.microsoft.com/office/drawing/2014/main" id="{33759508-D1FD-40CE-9331-F01D5EE3CCBE}"/>
              </a:ext>
            </a:extLst>
          </p:cNvPr>
          <p:cNvSpPr txBox="1">
            <a:spLocks noChangeArrowheads="1"/>
          </p:cNvSpPr>
          <p:nvPr userDrawn="1"/>
        </p:nvSpPr>
        <p:spPr bwMode="auto">
          <a:xfrm>
            <a:off x="540001" y="6161675"/>
            <a:ext cx="8290796" cy="18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lnSpc>
                <a:spcPct val="83000"/>
              </a:lnSpc>
              <a:spcBef>
                <a:spcPts val="0"/>
              </a:spcBef>
            </a:pPr>
            <a:r>
              <a:rPr lang="en-GB" altLang="ja-JP" sz="1400" cap="none" baseline="0">
                <a:solidFill>
                  <a:schemeClr val="accent1"/>
                </a:solidFill>
                <a:ea typeface="ＭＳ Ｐゴシック" charset="-128"/>
                <a:cs typeface="Arial" charset="0"/>
              </a:rPr>
              <a:t>13 December 2022</a:t>
            </a:r>
          </a:p>
        </p:txBody>
      </p:sp>
      <p:sp>
        <p:nvSpPr>
          <p:cNvPr id="29" name="_SD_FLD_DocumentNumbe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accent1"/>
              </a:solidFill>
              <a:ea typeface="ＭＳ Ｐゴシック" charset="-128"/>
              <a:cs typeface="Arial" charset="0"/>
            </a:endParaRPr>
          </a:p>
        </p:txBody>
      </p:sp>
      <p:sp>
        <p:nvSpPr>
          <p:cNvPr id="32" name="SD_FLD_Draft" hidden="1">
            <a:extLst>
              <a:ext uri="{FF2B5EF4-FFF2-40B4-BE49-F238E27FC236}">
                <a16:creationId xmlns:a16="http://schemas.microsoft.com/office/drawing/2014/main" id="{F9687746-12E1-43B0-8EEE-BCA876E5FD04}"/>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6" name="SD_FLD_Confidentiality">
            <a:extLst>
              <a:ext uri="{FF2B5EF4-FFF2-40B4-BE49-F238E27FC236}">
                <a16:creationId xmlns:a16="http://schemas.microsoft.com/office/drawing/2014/main" id="{2E43B5A0-A24B-4D49-B18D-5419D4E44B91}"/>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445393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graphic">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5632BCD-D585-42E8-A6D3-3C06DC3313BD}"/>
              </a:ext>
            </a:extLst>
          </p:cNvPr>
          <p:cNvSpPr/>
          <p:nvPr userDrawn="1"/>
        </p:nvSpPr>
        <p:spPr bwMode="white">
          <a:xfrm>
            <a:off x="0" y="0"/>
            <a:ext cx="12192000" cy="68550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Graphic 25">
            <a:extLst>
              <a:ext uri="{FF2B5EF4-FFF2-40B4-BE49-F238E27FC236}">
                <a16:creationId xmlns:a16="http://schemas.microsoft.com/office/drawing/2014/main" id="{7FEC56FF-AE50-4EFB-941E-E0B008ED6569}"/>
              </a:ext>
            </a:extLst>
          </p:cNvPr>
          <p:cNvPicPr>
            <a:picLocks noChangeAspect="1"/>
          </p:cNvPicPr>
          <p:nvPr userDrawn="1"/>
        </p:nvPicPr>
        <p:blipFill>
          <a:blip r:embed="rId2">
            <a:extLst>
              <a:ext uri="{96DAC541-7B7A-43D3-8B79-37D633B846F1}">
                <asvg:svgBlip xmlns:asvg="http://schemas.microsoft.com/office/drawing/2016/SVG/main" r:embed="rId3"/>
              </a:ext>
            </a:extLst>
          </a:blip>
          <a:srcRect t="29922" r="24420" b="6742"/>
          <a:stretch>
            <a:fillRect/>
          </a:stretch>
        </p:blipFill>
        <p:spPr>
          <a:xfrm>
            <a:off x="3600000" y="0"/>
            <a:ext cx="8592000" cy="6858000"/>
          </a:xfrm>
          <a:custGeom>
            <a:avLst/>
            <a:gdLst>
              <a:gd name="connsiteX0" fmla="*/ 0 w 8592000"/>
              <a:gd name="connsiteY0" fmla="*/ 0 h 6858000"/>
              <a:gd name="connsiteX1" fmla="*/ 8592000 w 8592000"/>
              <a:gd name="connsiteY1" fmla="*/ 0 h 6858000"/>
              <a:gd name="connsiteX2" fmla="*/ 8592000 w 8592000"/>
              <a:gd name="connsiteY2" fmla="*/ 6858000 h 6858000"/>
              <a:gd name="connsiteX3" fmla="*/ 0 w 85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592000" h="6858000">
                <a:moveTo>
                  <a:pt x="0" y="0"/>
                </a:moveTo>
                <a:lnTo>
                  <a:pt x="8592000" y="0"/>
                </a:lnTo>
                <a:lnTo>
                  <a:pt x="8592000" y="6858000"/>
                </a:lnTo>
                <a:lnTo>
                  <a:pt x="0" y="6858000"/>
                </a:lnTo>
                <a:close/>
              </a:path>
            </a:pathLst>
          </a:custGeom>
        </p:spPr>
      </p:pic>
      <p:grpSp>
        <p:nvGrpSpPr>
          <p:cNvPr id="27" name="Logo">
            <a:extLst>
              <a:ext uri="{FF2B5EF4-FFF2-40B4-BE49-F238E27FC236}">
                <a16:creationId xmlns:a16="http://schemas.microsoft.com/office/drawing/2014/main" id="{FEB7131A-3640-498A-8512-14CA3C3D2916}"/>
              </a:ext>
            </a:extLst>
          </p:cNvPr>
          <p:cNvGrpSpPr>
            <a:grpSpLocks noChangeAspect="1"/>
          </p:cNvGrpSpPr>
          <p:nvPr userDrawn="1"/>
        </p:nvGrpSpPr>
        <p:grpSpPr bwMode="white">
          <a:xfrm>
            <a:off x="539750" y="540000"/>
            <a:ext cx="1702800" cy="727238"/>
            <a:chOff x="6380216" y="4059273"/>
            <a:chExt cx="2905863" cy="1241045"/>
          </a:xfrm>
        </p:grpSpPr>
        <p:sp>
          <p:nvSpPr>
            <p:cNvPr id="28" name="Freeform: Shape 27">
              <a:extLst>
                <a:ext uri="{FF2B5EF4-FFF2-40B4-BE49-F238E27FC236}">
                  <a16:creationId xmlns:a16="http://schemas.microsoft.com/office/drawing/2014/main" id="{F63D26F1-547B-4B41-9723-EF0612B78E90}"/>
                </a:ext>
              </a:extLst>
            </p:cNvPr>
            <p:cNvSpPr/>
            <p:nvPr/>
          </p:nvSpPr>
          <p:spPr bwMode="white">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chemeClr val="bg1"/>
            </a:solidFill>
            <a:ln w="4731"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2E6BEF58-2858-4FD7-B365-BD33C9B4ABBF}"/>
                </a:ext>
              </a:extLst>
            </p:cNvPr>
            <p:cNvSpPr/>
            <p:nvPr/>
          </p:nvSpPr>
          <p:spPr bwMode="white">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chemeClr val="bg1"/>
            </a:solidFill>
            <a:ln w="4731"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CACB4FEF-3E65-4473-98FD-06637DF17B5A}"/>
                </a:ext>
              </a:extLst>
            </p:cNvPr>
            <p:cNvSpPr/>
            <p:nvPr/>
          </p:nvSpPr>
          <p:spPr bwMode="white">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chemeClr val="bg1"/>
            </a:solidFill>
            <a:ln w="4731"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854DF14B-8314-43CC-9550-32B284295E07}"/>
                </a:ext>
              </a:extLst>
            </p:cNvPr>
            <p:cNvSpPr/>
            <p:nvPr/>
          </p:nvSpPr>
          <p:spPr bwMode="white">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chemeClr val="bg1"/>
            </a:solidFill>
            <a:ln w="4731"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0AAD1000-04BD-4E8C-88FE-2D68653EDFD9}"/>
                </a:ext>
              </a:extLst>
            </p:cNvPr>
            <p:cNvSpPr/>
            <p:nvPr/>
          </p:nvSpPr>
          <p:spPr bwMode="white">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chemeClr val="bg1"/>
            </a:solidFill>
            <a:ln w="4731"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5E3E06DF-69BA-40E0-83B4-306829A187BB}"/>
                </a:ext>
              </a:extLst>
            </p:cNvPr>
            <p:cNvSpPr/>
            <p:nvPr/>
          </p:nvSpPr>
          <p:spPr bwMode="white">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chemeClr val="bg1"/>
            </a:solidFill>
            <a:ln w="4731" cap="flat">
              <a:noFill/>
              <a:prstDash val="solid"/>
              <a:miter/>
            </a:ln>
          </p:spPr>
          <p:txBody>
            <a:bodyPr rtlCol="0" anchor="ctr"/>
            <a:lstStyle/>
            <a:p>
              <a:endParaRPr lang="en-GB"/>
            </a:p>
          </p:txBody>
        </p:sp>
      </p:grpSp>
      <p:pic>
        <p:nvPicPr>
          <p:cNvPr id="41" name="TAGLINE WHITE">
            <a:extLst>
              <a:ext uri="{FF2B5EF4-FFF2-40B4-BE49-F238E27FC236}">
                <a16:creationId xmlns:a16="http://schemas.microsoft.com/office/drawing/2014/main" id="{377104A8-79D3-4EC7-8FA7-FC40F8087174}"/>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50400" y="539750"/>
            <a:ext cx="1702800" cy="110651"/>
          </a:xfrm>
          <a:prstGeom prst="rect">
            <a:avLst/>
          </a:prstGeom>
        </p:spPr>
      </p:pic>
      <p:sp>
        <p:nvSpPr>
          <p:cNvPr id="2" name="Title 1"/>
          <p:cNvSpPr>
            <a:spLocks noGrp="1"/>
          </p:cNvSpPr>
          <p:nvPr>
            <p:ph type="ctrTitle" hasCustomPrompt="1"/>
          </p:nvPr>
        </p:nvSpPr>
        <p:spPr>
          <a:xfrm>
            <a:off x="539751" y="1730375"/>
            <a:ext cx="8290798" cy="2985625"/>
          </a:xfrm>
        </p:spPr>
        <p:txBody>
          <a:bodyPr anchor="b" anchorCtr="0">
            <a:noAutofit/>
          </a:bodyPr>
          <a:lstStyle>
            <a:lvl1pPr>
              <a:lnSpc>
                <a:spcPct val="83000"/>
              </a:lnSpc>
              <a:defRPr sz="6000">
                <a:solidFill>
                  <a:schemeClr val="bg1"/>
                </a:solidFill>
              </a:defRPr>
            </a:lvl1pPr>
          </a:lstStyle>
          <a:p>
            <a:r>
              <a:rPr lang="en-GB"/>
              <a:t>Click to add title</a:t>
            </a:r>
          </a:p>
        </p:txBody>
      </p:sp>
      <p:sp>
        <p:nvSpPr>
          <p:cNvPr id="31" name="Subtitle 2"/>
          <p:cNvSpPr>
            <a:spLocks noGrp="1"/>
          </p:cNvSpPr>
          <p:nvPr>
            <p:ph type="subTitle" idx="1" hasCustomPrompt="1"/>
          </p:nvPr>
        </p:nvSpPr>
        <p:spPr>
          <a:xfrm>
            <a:off x="540000" y="4946400"/>
            <a:ext cx="8290798" cy="648072"/>
          </a:xfrm>
        </p:spPr>
        <p:txBody>
          <a:bodyPr/>
          <a:lstStyle>
            <a:lvl1pPr marL="0" indent="0" algn="l" defTabSz="914400" rtl="0" eaLnBrk="1" latinLnBrk="0" hangingPunct="1">
              <a:lnSpc>
                <a:spcPct val="83000"/>
              </a:lnSpc>
              <a:spcBef>
                <a:spcPts val="0"/>
              </a:spcBef>
              <a:buNone/>
              <a:defRPr lang="en-US" sz="2000" b="0" kern="1200" dirty="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4" name="Text Placeholder 3">
            <a:extLst>
              <a:ext uri="{FF2B5EF4-FFF2-40B4-BE49-F238E27FC236}">
                <a16:creationId xmlns:a16="http://schemas.microsoft.com/office/drawing/2014/main" id="{2B2D590D-63DF-49A5-B495-2B2E9EA7D2AA}"/>
              </a:ext>
            </a:extLst>
          </p:cNvPr>
          <p:cNvSpPr>
            <a:spLocks noGrp="1"/>
          </p:cNvSpPr>
          <p:nvPr>
            <p:ph type="body" sz="quarter" idx="18" hasCustomPrompt="1"/>
          </p:nvPr>
        </p:nvSpPr>
        <p:spPr>
          <a:xfrm>
            <a:off x="539748" y="5768975"/>
            <a:ext cx="8291049" cy="277813"/>
          </a:xfrm>
        </p:spPr>
        <p:txBody>
          <a:bodyPr anchor="b" anchorCtr="0"/>
          <a:lstStyle>
            <a:lvl1pPr marL="0" indent="0">
              <a:lnSpc>
                <a:spcPct val="83000"/>
              </a:lnSpc>
              <a:spcBef>
                <a:spcPts val="0"/>
              </a:spcBef>
              <a:buNone/>
              <a:tabLst/>
              <a:defRPr sz="1400" b="0">
                <a:solidFill>
                  <a:schemeClr val="bg1"/>
                </a:solidFill>
              </a:defRPr>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13" name="Date Placeholder 12"/>
          <p:cNvSpPr>
            <a:spLocks noGrp="1"/>
          </p:cNvSpPr>
          <p:nvPr>
            <p:ph type="dt" sz="half" idx="15"/>
          </p:nvPr>
        </p:nvSpPr>
        <p:spPr>
          <a:xfrm>
            <a:off x="0" y="6858000"/>
            <a:ext cx="0" cy="0"/>
          </a:xfrm>
        </p:spPr>
        <p:txBody>
          <a:bodyPr/>
          <a:lstStyle>
            <a:lvl1pPr>
              <a:defRPr>
                <a:solidFill>
                  <a:schemeClr val="bg1"/>
                </a:solidFill>
              </a:defRPr>
            </a:lvl1pPr>
          </a:lstStyle>
          <a:p>
            <a:endParaRPr lang="en-GB"/>
          </a:p>
        </p:txBody>
      </p:sp>
      <p:sp>
        <p:nvSpPr>
          <p:cNvPr id="24" name="Footer Placeholder 23"/>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25" name="Slide Number Placeholder 24"/>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40" name="SD_FLD_DocumentDate">
            <a:extLst>
              <a:ext uri="{FF2B5EF4-FFF2-40B4-BE49-F238E27FC236}">
                <a16:creationId xmlns:a16="http://schemas.microsoft.com/office/drawing/2014/main" id="{1DB9ED39-CFDE-4196-AB07-F0AC0AB1579B}"/>
              </a:ext>
            </a:extLst>
          </p:cNvPr>
          <p:cNvSpPr txBox="1">
            <a:spLocks noChangeArrowheads="1"/>
          </p:cNvSpPr>
          <p:nvPr userDrawn="1"/>
        </p:nvSpPr>
        <p:spPr bwMode="auto">
          <a:xfrm>
            <a:off x="540001" y="6161675"/>
            <a:ext cx="8290796" cy="18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lnSpc>
                <a:spcPct val="83000"/>
              </a:lnSpc>
              <a:spcBef>
                <a:spcPts val="0"/>
              </a:spcBef>
            </a:pPr>
            <a:r>
              <a:rPr lang="en-GB" altLang="ja-JP" sz="1400" cap="none" baseline="0">
                <a:solidFill>
                  <a:schemeClr val="bg1"/>
                </a:solidFill>
                <a:ea typeface="ＭＳ Ｐゴシック" charset="-128"/>
                <a:cs typeface="Arial" charset="0"/>
              </a:rPr>
              <a:t>13 December 2022</a:t>
            </a:r>
          </a:p>
        </p:txBody>
      </p:sp>
      <p:sp>
        <p:nvSpPr>
          <p:cNvPr id="29" name="_SD_FLD_DocumentNumbe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bg1"/>
              </a:solidFill>
              <a:ea typeface="ＭＳ Ｐゴシック" charset="-128"/>
              <a:cs typeface="Arial" charset="0"/>
            </a:endParaRPr>
          </a:p>
        </p:txBody>
      </p:sp>
      <p:sp>
        <p:nvSpPr>
          <p:cNvPr id="22" name="SD_FLD_Draft" hidden="1">
            <a:extLst>
              <a:ext uri="{FF2B5EF4-FFF2-40B4-BE49-F238E27FC236}">
                <a16:creationId xmlns:a16="http://schemas.microsoft.com/office/drawing/2014/main" id="{B540F12F-7F36-4021-A362-D466EDB92366}"/>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3" name="SD_FLD_Confidentiality">
            <a:extLst>
              <a:ext uri="{FF2B5EF4-FFF2-40B4-BE49-F238E27FC236}">
                <a16:creationId xmlns:a16="http://schemas.microsoft.com/office/drawing/2014/main" id="{3A818D00-8E4C-41C4-8292-4942AE5E1645}"/>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1023205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blu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5632BCD-D585-42E8-A6D3-3C06DC3313BD}"/>
              </a:ext>
            </a:extLst>
          </p:cNvPr>
          <p:cNvSpPr/>
          <p:nvPr userDrawn="1"/>
        </p:nvSpPr>
        <p:spPr bwMode="white">
          <a:xfrm>
            <a:off x="0" y="0"/>
            <a:ext cx="12192000" cy="68550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Logo">
            <a:extLst>
              <a:ext uri="{FF2B5EF4-FFF2-40B4-BE49-F238E27FC236}">
                <a16:creationId xmlns:a16="http://schemas.microsoft.com/office/drawing/2014/main" id="{38FB97ED-5A4B-484F-BA47-613177090BCB}"/>
              </a:ext>
            </a:extLst>
          </p:cNvPr>
          <p:cNvGrpSpPr>
            <a:grpSpLocks noChangeAspect="1"/>
          </p:cNvGrpSpPr>
          <p:nvPr userDrawn="1"/>
        </p:nvGrpSpPr>
        <p:grpSpPr bwMode="white">
          <a:xfrm>
            <a:off x="539750" y="540000"/>
            <a:ext cx="1702800" cy="727238"/>
            <a:chOff x="6380216" y="4059273"/>
            <a:chExt cx="2905863" cy="1241045"/>
          </a:xfrm>
        </p:grpSpPr>
        <p:sp>
          <p:nvSpPr>
            <p:cNvPr id="27" name="Freeform: Shape 26">
              <a:extLst>
                <a:ext uri="{FF2B5EF4-FFF2-40B4-BE49-F238E27FC236}">
                  <a16:creationId xmlns:a16="http://schemas.microsoft.com/office/drawing/2014/main" id="{055DDA26-00FD-4EB4-98FC-C3CA907FBBFB}"/>
                </a:ext>
              </a:extLst>
            </p:cNvPr>
            <p:cNvSpPr/>
            <p:nvPr/>
          </p:nvSpPr>
          <p:spPr bwMode="white">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chemeClr val="bg1"/>
            </a:solidFill>
            <a:ln w="4731"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24CB032C-9E7C-4EB0-A639-A1F06C45D200}"/>
                </a:ext>
              </a:extLst>
            </p:cNvPr>
            <p:cNvSpPr/>
            <p:nvPr/>
          </p:nvSpPr>
          <p:spPr bwMode="white">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chemeClr val="bg1"/>
            </a:solidFill>
            <a:ln w="4731"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B7DD5104-FF83-40C7-AA43-C17183E0159B}"/>
                </a:ext>
              </a:extLst>
            </p:cNvPr>
            <p:cNvSpPr/>
            <p:nvPr/>
          </p:nvSpPr>
          <p:spPr bwMode="white">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chemeClr val="bg1"/>
            </a:solidFill>
            <a:ln w="4731"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DE483200-DEA7-441E-B11A-6554B16BE995}"/>
                </a:ext>
              </a:extLst>
            </p:cNvPr>
            <p:cNvSpPr/>
            <p:nvPr/>
          </p:nvSpPr>
          <p:spPr bwMode="white">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chemeClr val="bg1"/>
            </a:solidFill>
            <a:ln w="4731"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533B82D2-D994-4BA1-81E5-F06092A32375}"/>
                </a:ext>
              </a:extLst>
            </p:cNvPr>
            <p:cNvSpPr/>
            <p:nvPr/>
          </p:nvSpPr>
          <p:spPr bwMode="white">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chemeClr val="bg1"/>
            </a:solidFill>
            <a:ln w="4731"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CD107E4C-634D-4DED-A03F-46DF1723185F}"/>
                </a:ext>
              </a:extLst>
            </p:cNvPr>
            <p:cNvSpPr/>
            <p:nvPr/>
          </p:nvSpPr>
          <p:spPr bwMode="white">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chemeClr val="bg1"/>
            </a:solidFill>
            <a:ln w="4731" cap="flat">
              <a:noFill/>
              <a:prstDash val="solid"/>
              <a:miter/>
            </a:ln>
          </p:spPr>
          <p:txBody>
            <a:bodyPr rtlCol="0" anchor="ctr"/>
            <a:lstStyle/>
            <a:p>
              <a:endParaRPr lang="en-GB"/>
            </a:p>
          </p:txBody>
        </p:sp>
      </p:grpSp>
      <p:pic>
        <p:nvPicPr>
          <p:cNvPr id="41" name="TAGLINE WHITE">
            <a:extLst>
              <a:ext uri="{FF2B5EF4-FFF2-40B4-BE49-F238E27FC236}">
                <a16:creationId xmlns:a16="http://schemas.microsoft.com/office/drawing/2014/main" id="{A98F511B-B3B4-46F3-ACF7-28F2D6378C2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50400" y="539750"/>
            <a:ext cx="1702800" cy="110651"/>
          </a:xfrm>
          <a:prstGeom prst="rect">
            <a:avLst/>
          </a:prstGeom>
        </p:spPr>
      </p:pic>
      <p:sp>
        <p:nvSpPr>
          <p:cNvPr id="2" name="Title 1"/>
          <p:cNvSpPr>
            <a:spLocks noGrp="1"/>
          </p:cNvSpPr>
          <p:nvPr>
            <p:ph type="ctrTitle" hasCustomPrompt="1"/>
          </p:nvPr>
        </p:nvSpPr>
        <p:spPr>
          <a:xfrm>
            <a:off x="539751" y="1730375"/>
            <a:ext cx="8290798" cy="2985625"/>
          </a:xfrm>
        </p:spPr>
        <p:txBody>
          <a:bodyPr anchor="b" anchorCtr="0">
            <a:noAutofit/>
          </a:bodyPr>
          <a:lstStyle>
            <a:lvl1pPr algn="l">
              <a:lnSpc>
                <a:spcPct val="83000"/>
              </a:lnSpc>
              <a:defRPr sz="6000">
                <a:solidFill>
                  <a:schemeClr val="bg1"/>
                </a:solidFill>
              </a:defRPr>
            </a:lvl1pPr>
          </a:lstStyle>
          <a:p>
            <a:r>
              <a:rPr lang="en-GB"/>
              <a:t>Click to add title</a:t>
            </a:r>
          </a:p>
        </p:txBody>
      </p:sp>
      <p:sp>
        <p:nvSpPr>
          <p:cNvPr id="31" name="Subtitle 2"/>
          <p:cNvSpPr>
            <a:spLocks noGrp="1"/>
          </p:cNvSpPr>
          <p:nvPr>
            <p:ph type="subTitle" idx="1" hasCustomPrompt="1"/>
          </p:nvPr>
        </p:nvSpPr>
        <p:spPr>
          <a:xfrm>
            <a:off x="540000" y="4946400"/>
            <a:ext cx="8290798" cy="648072"/>
          </a:xfrm>
        </p:spPr>
        <p:txBody>
          <a:bodyPr/>
          <a:lstStyle>
            <a:lvl1pPr marL="0" indent="0" algn="l" defTabSz="914400" rtl="0" eaLnBrk="1" latinLnBrk="0" hangingPunct="1">
              <a:lnSpc>
                <a:spcPct val="83000"/>
              </a:lnSpc>
              <a:spcBef>
                <a:spcPts val="0"/>
              </a:spcBef>
              <a:buNone/>
              <a:defRPr lang="en-US" sz="2000" b="0" kern="1200" dirty="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4" name="Text Placeholder 3">
            <a:extLst>
              <a:ext uri="{FF2B5EF4-FFF2-40B4-BE49-F238E27FC236}">
                <a16:creationId xmlns:a16="http://schemas.microsoft.com/office/drawing/2014/main" id="{2B2D590D-63DF-49A5-B495-2B2E9EA7D2AA}"/>
              </a:ext>
            </a:extLst>
          </p:cNvPr>
          <p:cNvSpPr>
            <a:spLocks noGrp="1"/>
          </p:cNvSpPr>
          <p:nvPr>
            <p:ph type="body" sz="quarter" idx="18" hasCustomPrompt="1"/>
          </p:nvPr>
        </p:nvSpPr>
        <p:spPr>
          <a:xfrm>
            <a:off x="539748" y="5768975"/>
            <a:ext cx="8291049" cy="277813"/>
          </a:xfrm>
        </p:spPr>
        <p:txBody>
          <a:bodyPr anchor="b" anchorCtr="0"/>
          <a:lstStyle>
            <a:lvl1pPr marL="0" indent="0">
              <a:lnSpc>
                <a:spcPct val="83000"/>
              </a:lnSpc>
              <a:spcBef>
                <a:spcPts val="0"/>
              </a:spcBef>
              <a:buNone/>
              <a:tabLst/>
              <a:defRPr sz="1400" b="0">
                <a:solidFill>
                  <a:schemeClr val="bg1"/>
                </a:solidFill>
              </a:defRPr>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13" name="Date Placeholder 12"/>
          <p:cNvSpPr>
            <a:spLocks noGrp="1"/>
          </p:cNvSpPr>
          <p:nvPr>
            <p:ph type="dt" sz="half" idx="15"/>
          </p:nvPr>
        </p:nvSpPr>
        <p:spPr>
          <a:xfrm>
            <a:off x="0" y="6858000"/>
            <a:ext cx="0" cy="0"/>
          </a:xfrm>
        </p:spPr>
        <p:txBody>
          <a:bodyPr/>
          <a:lstStyle>
            <a:lvl1pPr>
              <a:defRPr>
                <a:solidFill>
                  <a:schemeClr val="bg1"/>
                </a:solidFill>
              </a:defRPr>
            </a:lvl1pPr>
          </a:lstStyle>
          <a:p>
            <a:endParaRPr lang="en-GB"/>
          </a:p>
        </p:txBody>
      </p:sp>
      <p:sp>
        <p:nvSpPr>
          <p:cNvPr id="24" name="Footer Placeholder 23"/>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25" name="Slide Number Placeholder 24"/>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40" name="SD_FLD_DocumentDate">
            <a:extLst>
              <a:ext uri="{FF2B5EF4-FFF2-40B4-BE49-F238E27FC236}">
                <a16:creationId xmlns:a16="http://schemas.microsoft.com/office/drawing/2014/main" id="{7E2B10C4-BD8D-4AE7-9B25-DFBE307FFE40}"/>
              </a:ext>
            </a:extLst>
          </p:cNvPr>
          <p:cNvSpPr txBox="1">
            <a:spLocks noChangeArrowheads="1"/>
          </p:cNvSpPr>
          <p:nvPr userDrawn="1"/>
        </p:nvSpPr>
        <p:spPr bwMode="auto">
          <a:xfrm>
            <a:off x="540001" y="6161675"/>
            <a:ext cx="8290796" cy="18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lnSpc>
                <a:spcPct val="83000"/>
              </a:lnSpc>
              <a:spcBef>
                <a:spcPts val="0"/>
              </a:spcBef>
            </a:pPr>
            <a:r>
              <a:rPr lang="en-GB" altLang="ja-JP" sz="1400" cap="none" baseline="0">
                <a:solidFill>
                  <a:schemeClr val="bg1"/>
                </a:solidFill>
                <a:ea typeface="ＭＳ Ｐゴシック" charset="-128"/>
                <a:cs typeface="Arial" charset="0"/>
              </a:rPr>
              <a:t>13 December 2022</a:t>
            </a:r>
          </a:p>
        </p:txBody>
      </p:sp>
      <p:sp>
        <p:nvSpPr>
          <p:cNvPr id="29" name="_SD_FLD_DocumentNumbe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bg1"/>
              </a:solidFill>
              <a:ea typeface="ＭＳ Ｐゴシック" charset="-128"/>
              <a:cs typeface="Arial" charset="0"/>
            </a:endParaRPr>
          </a:p>
        </p:txBody>
      </p:sp>
      <p:sp>
        <p:nvSpPr>
          <p:cNvPr id="22" name="SD_FLD_Draft" hidden="1">
            <a:extLst>
              <a:ext uri="{FF2B5EF4-FFF2-40B4-BE49-F238E27FC236}">
                <a16:creationId xmlns:a16="http://schemas.microsoft.com/office/drawing/2014/main" id="{D3B7CDF1-E10F-4E39-9E5D-AE11897E4C1E}"/>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1" name="SD_FLD_Confidentiality">
            <a:extLst>
              <a:ext uri="{FF2B5EF4-FFF2-40B4-BE49-F238E27FC236}">
                <a16:creationId xmlns:a16="http://schemas.microsoft.com/office/drawing/2014/main" id="{B504DBE6-F10B-43A3-A35B-E9AA5F4CDC43}"/>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2648780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 with dark image">
    <p:spTree>
      <p:nvGrpSpPr>
        <p:cNvPr id="1" name=""/>
        <p:cNvGrpSpPr/>
        <p:nvPr/>
      </p:nvGrpSpPr>
      <p:grpSpPr>
        <a:xfrm>
          <a:off x="0" y="0"/>
          <a:ext cx="0" cy="0"/>
          <a:chOff x="0" y="0"/>
          <a:chExt cx="0" cy="0"/>
        </a:xfrm>
      </p:grpSpPr>
      <p:sp>
        <p:nvSpPr>
          <p:cNvPr id="8" name="Picture Placeholder 7"/>
          <p:cNvSpPr>
            <a:spLocks noGrp="1"/>
          </p:cNvSpPr>
          <p:nvPr>
            <p:ph type="pic" sz="quarter" idx="15" hasCustomPrompt="1"/>
          </p:nvPr>
        </p:nvSpPr>
        <p:spPr>
          <a:xfrm>
            <a:off x="0" y="0"/>
            <a:ext cx="12192000" cy="6858000"/>
          </a:xfrm>
          <a:blipFill>
            <a:blip r:embed="rId2"/>
            <a:stretch>
              <a:fillRect/>
            </a:stretch>
          </a:blipFill>
        </p:spPr>
        <p:txBody>
          <a:bodyPr lIns="9000000" tIns="612000" rIns="180000" anchor="ctr" anchorCtr="0"/>
          <a:lstStyle>
            <a:lvl1pPr marL="0" indent="0" algn="l">
              <a:buFontTx/>
              <a:buNone/>
              <a:defRPr sz="1600" b="0">
                <a:solidFill>
                  <a:schemeClr val="accent4"/>
                </a:solidFill>
              </a:defRPr>
            </a:lvl1pPr>
          </a:lstStyle>
          <a:p>
            <a:r>
              <a:rPr lang="en-GB"/>
              <a:t>Click on picture frame to insert background picture, click on DNV-menu / Image Tools-button / Choose Insert or Paste</a:t>
            </a:r>
          </a:p>
        </p:txBody>
      </p:sp>
      <p:sp>
        <p:nvSpPr>
          <p:cNvPr id="27" name="Title 1">
            <a:extLst>
              <a:ext uri="{FF2B5EF4-FFF2-40B4-BE49-F238E27FC236}">
                <a16:creationId xmlns:a16="http://schemas.microsoft.com/office/drawing/2014/main" id="{E36BC1AE-8CBE-4EA7-85B1-05A9468D91E1}"/>
              </a:ext>
            </a:extLst>
          </p:cNvPr>
          <p:cNvSpPr>
            <a:spLocks noGrp="1"/>
          </p:cNvSpPr>
          <p:nvPr>
            <p:ph type="ctrTitle" hasCustomPrompt="1"/>
          </p:nvPr>
        </p:nvSpPr>
        <p:spPr>
          <a:xfrm>
            <a:off x="539751" y="1730375"/>
            <a:ext cx="8290798" cy="2985625"/>
          </a:xfrm>
        </p:spPr>
        <p:txBody>
          <a:bodyPr anchor="b" anchorCtr="0">
            <a:noAutofit/>
          </a:bodyPr>
          <a:lstStyle>
            <a:lvl1pPr>
              <a:lnSpc>
                <a:spcPct val="90000"/>
              </a:lnSpc>
              <a:defRPr sz="6000">
                <a:solidFill>
                  <a:schemeClr val="bg1"/>
                </a:solidFill>
              </a:defRPr>
            </a:lvl1pPr>
          </a:lstStyle>
          <a:p>
            <a:r>
              <a:rPr lang="en-GB"/>
              <a:t>Click to add title</a:t>
            </a:r>
          </a:p>
        </p:txBody>
      </p:sp>
      <p:sp>
        <p:nvSpPr>
          <p:cNvPr id="28" name="Subtitle 2">
            <a:extLst>
              <a:ext uri="{FF2B5EF4-FFF2-40B4-BE49-F238E27FC236}">
                <a16:creationId xmlns:a16="http://schemas.microsoft.com/office/drawing/2014/main" id="{52A4BCE6-B178-4BF6-BBA3-BC5CCD7F1111}"/>
              </a:ext>
            </a:extLst>
          </p:cNvPr>
          <p:cNvSpPr>
            <a:spLocks noGrp="1"/>
          </p:cNvSpPr>
          <p:nvPr>
            <p:ph type="subTitle" idx="1" hasCustomPrompt="1"/>
          </p:nvPr>
        </p:nvSpPr>
        <p:spPr>
          <a:xfrm>
            <a:off x="540000" y="4946400"/>
            <a:ext cx="8290798" cy="648072"/>
          </a:xfrm>
        </p:spPr>
        <p:txBody>
          <a:bodyPr/>
          <a:lstStyle>
            <a:lvl1pPr marL="0" indent="0" algn="l" defTabSz="914400" rtl="0" eaLnBrk="1" latinLnBrk="0" hangingPunct="1">
              <a:lnSpc>
                <a:spcPct val="83000"/>
              </a:lnSpc>
              <a:spcBef>
                <a:spcPts val="0"/>
              </a:spcBef>
              <a:buNone/>
              <a:defRPr lang="en-US" sz="2000" b="0" kern="1200" dirty="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29" name="Text Placeholder 3">
            <a:extLst>
              <a:ext uri="{FF2B5EF4-FFF2-40B4-BE49-F238E27FC236}">
                <a16:creationId xmlns:a16="http://schemas.microsoft.com/office/drawing/2014/main" id="{FD03B31E-37CD-4AFE-AF40-02CD88865192}"/>
              </a:ext>
            </a:extLst>
          </p:cNvPr>
          <p:cNvSpPr>
            <a:spLocks noGrp="1"/>
          </p:cNvSpPr>
          <p:nvPr>
            <p:ph type="body" sz="quarter" idx="18" hasCustomPrompt="1"/>
          </p:nvPr>
        </p:nvSpPr>
        <p:spPr>
          <a:xfrm>
            <a:off x="539748" y="5768975"/>
            <a:ext cx="8291049" cy="277813"/>
          </a:xfrm>
        </p:spPr>
        <p:txBody>
          <a:bodyPr anchor="b" anchorCtr="0"/>
          <a:lstStyle>
            <a:lvl1pPr marL="0" indent="0">
              <a:lnSpc>
                <a:spcPct val="83000"/>
              </a:lnSpc>
              <a:spcBef>
                <a:spcPts val="0"/>
              </a:spcBef>
              <a:buNone/>
              <a:tabLst/>
              <a:defRPr sz="1400" b="0">
                <a:solidFill>
                  <a:schemeClr val="bg1"/>
                </a:solidFill>
              </a:defRPr>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18" name="Text Placeholder 5">
            <a:extLst>
              <a:ext uri="{FF2B5EF4-FFF2-40B4-BE49-F238E27FC236}">
                <a16:creationId xmlns:a16="http://schemas.microsoft.com/office/drawing/2014/main" id="{968AF7DD-9CF9-4309-AF51-B7660362642A}"/>
              </a:ext>
            </a:extLst>
          </p:cNvPr>
          <p:cNvSpPr>
            <a:spLocks noGrp="1"/>
          </p:cNvSpPr>
          <p:nvPr>
            <p:ph type="body" sz="quarter" idx="20" hasCustomPrompt="1"/>
          </p:nvPr>
        </p:nvSpPr>
        <p:spPr>
          <a:xfrm>
            <a:off x="540000" y="6128743"/>
            <a:ext cx="8290797" cy="214833"/>
          </a:xfrm>
        </p:spPr>
        <p:txBody>
          <a:bodyPr/>
          <a:lstStyle>
            <a:lvl1pPr marL="0" indent="0" algn="l">
              <a:spcBef>
                <a:spcPts val="0"/>
              </a:spcBef>
              <a:buNone/>
              <a:defRPr sz="14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GB"/>
              <a:t>Insert date DD Month Year</a:t>
            </a:r>
          </a:p>
        </p:txBody>
      </p:sp>
      <p:sp>
        <p:nvSpPr>
          <p:cNvPr id="41" name="Date Placeholder 12" hidden="1">
            <a:extLst>
              <a:ext uri="{FF2B5EF4-FFF2-40B4-BE49-F238E27FC236}">
                <a16:creationId xmlns:a16="http://schemas.microsoft.com/office/drawing/2014/main" id="{F8C7B2A1-0C6D-4367-B22A-DB1D1248E7E8}"/>
              </a:ext>
            </a:extLst>
          </p:cNvPr>
          <p:cNvSpPr>
            <a:spLocks noGrp="1"/>
          </p:cNvSpPr>
          <p:nvPr>
            <p:ph type="dt" sz="half" idx="19"/>
          </p:nvPr>
        </p:nvSpPr>
        <p:spPr>
          <a:xfrm>
            <a:off x="0" y="6858000"/>
            <a:ext cx="0" cy="0"/>
          </a:xfrm>
        </p:spPr>
        <p:txBody>
          <a:bodyPr/>
          <a:lstStyle>
            <a:lvl1pPr>
              <a:defRPr>
                <a:solidFill>
                  <a:schemeClr val="bg1"/>
                </a:solidFill>
              </a:defRPr>
            </a:lvl1pPr>
          </a:lstStyle>
          <a:p>
            <a:endParaRPr lang="en-GB"/>
          </a:p>
        </p:txBody>
      </p:sp>
      <p:sp>
        <p:nvSpPr>
          <p:cNvPr id="42" name="Footer Placeholder 23" hidden="1">
            <a:extLst>
              <a:ext uri="{FF2B5EF4-FFF2-40B4-BE49-F238E27FC236}">
                <a16:creationId xmlns:a16="http://schemas.microsoft.com/office/drawing/2014/main" id="{70E9D16D-FE2F-4908-ABD5-BB45ECB4099A}"/>
              </a:ext>
            </a:extLst>
          </p:cNvPr>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43" name="Slide Number Placeholder 24" hidden="1">
            <a:extLst>
              <a:ext uri="{FF2B5EF4-FFF2-40B4-BE49-F238E27FC236}">
                <a16:creationId xmlns:a16="http://schemas.microsoft.com/office/drawing/2014/main" id="{393087B7-ABFA-4120-819F-40E9D4ED1169}"/>
              </a:ext>
            </a:extLst>
          </p:cNvPr>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52" name="Text Placeholder 51">
            <a:extLst>
              <a:ext uri="{FF2B5EF4-FFF2-40B4-BE49-F238E27FC236}">
                <a16:creationId xmlns:a16="http://schemas.microsoft.com/office/drawing/2014/main" id="{91479EF3-988A-4C9C-ADDB-C1D212A272B4}"/>
              </a:ext>
            </a:extLst>
          </p:cNvPr>
          <p:cNvSpPr>
            <a:spLocks noGrp="1" noChangeAspect="1"/>
          </p:cNvSpPr>
          <p:nvPr userDrawn="1">
            <p:ph type="body" sz="quarter" idx="22" hasCustomPrompt="1"/>
          </p:nvPr>
        </p:nvSpPr>
        <p:spPr bwMode="white">
          <a:xfrm>
            <a:off x="540000" y="540000"/>
            <a:ext cx="1702800" cy="727238"/>
          </a:xfrm>
          <a:custGeom>
            <a:avLst/>
            <a:gdLst>
              <a:gd name="connsiteX0" fmla="*/ 4835251 w 9270620"/>
              <a:gd name="connsiteY0" fmla="*/ 2948180 h 3959325"/>
              <a:gd name="connsiteX1" fmla="*/ 4835251 w 9270620"/>
              <a:gd name="connsiteY1" fmla="*/ 3779899 h 3959325"/>
              <a:gd name="connsiteX2" fmla="*/ 5282830 w 9270620"/>
              <a:gd name="connsiteY2" fmla="*/ 3779899 h 3959325"/>
              <a:gd name="connsiteX3" fmla="*/ 5590803 w 9270620"/>
              <a:gd name="connsiteY3" fmla="*/ 3686324 h 3959325"/>
              <a:gd name="connsiteX4" fmla="*/ 5693918 w 9270620"/>
              <a:gd name="connsiteY4" fmla="*/ 3399093 h 3959325"/>
              <a:gd name="connsiteX5" fmla="*/ 5693918 w 9270620"/>
              <a:gd name="connsiteY5" fmla="*/ 3329139 h 3959325"/>
              <a:gd name="connsiteX6" fmla="*/ 5590803 w 9270620"/>
              <a:gd name="connsiteY6" fmla="*/ 3039484 h 3959325"/>
              <a:gd name="connsiteX7" fmla="*/ 5282830 w 9270620"/>
              <a:gd name="connsiteY7" fmla="*/ 2948180 h 3959325"/>
              <a:gd name="connsiteX8" fmla="*/ 7923941 w 9270620"/>
              <a:gd name="connsiteY8" fmla="*/ 2768907 h 3959325"/>
              <a:gd name="connsiteX9" fmla="*/ 8147729 w 9270620"/>
              <a:gd name="connsiteY9" fmla="*/ 2768907 h 3959325"/>
              <a:gd name="connsiteX10" fmla="*/ 8603334 w 9270620"/>
              <a:gd name="connsiteY10" fmla="*/ 3699197 h 3959325"/>
              <a:gd name="connsiteX11" fmla="*/ 9058787 w 9270620"/>
              <a:gd name="connsiteY11" fmla="*/ 2768907 h 3959325"/>
              <a:gd name="connsiteX12" fmla="*/ 9269858 w 9270620"/>
              <a:gd name="connsiteY12" fmla="*/ 2768907 h 3959325"/>
              <a:gd name="connsiteX13" fmla="*/ 8674651 w 9270620"/>
              <a:gd name="connsiteY13" fmla="*/ 3959325 h 3959325"/>
              <a:gd name="connsiteX14" fmla="*/ 8520664 w 9270620"/>
              <a:gd name="connsiteY14" fmla="*/ 3959325 h 3959325"/>
              <a:gd name="connsiteX15" fmla="*/ 6265204 w 9270620"/>
              <a:gd name="connsiteY15" fmla="*/ 2768907 h 3959325"/>
              <a:gd name="connsiteX16" fmla="*/ 6349390 w 9270620"/>
              <a:gd name="connsiteY16" fmla="*/ 2768907 h 3959325"/>
              <a:gd name="connsiteX17" fmla="*/ 6458862 w 9270620"/>
              <a:gd name="connsiteY17" fmla="*/ 2768907 h 3959325"/>
              <a:gd name="connsiteX18" fmla="*/ 7379459 w 9270620"/>
              <a:gd name="connsiteY18" fmla="*/ 3699197 h 3959325"/>
              <a:gd name="connsiteX19" fmla="*/ 7379459 w 9270620"/>
              <a:gd name="connsiteY19" fmla="*/ 2768907 h 3959325"/>
              <a:gd name="connsiteX20" fmla="*/ 7574783 w 9270620"/>
              <a:gd name="connsiteY20" fmla="*/ 2768907 h 3959325"/>
              <a:gd name="connsiteX21" fmla="*/ 7574783 w 9270620"/>
              <a:gd name="connsiteY21" fmla="*/ 3959325 h 3959325"/>
              <a:gd name="connsiteX22" fmla="*/ 7379459 w 9270620"/>
              <a:gd name="connsiteY22" fmla="*/ 3959325 h 3959325"/>
              <a:gd name="connsiteX23" fmla="*/ 6458862 w 9270620"/>
              <a:gd name="connsiteY23" fmla="*/ 3030248 h 3959325"/>
              <a:gd name="connsiteX24" fmla="*/ 6458862 w 9270620"/>
              <a:gd name="connsiteY24" fmla="*/ 3959325 h 3959325"/>
              <a:gd name="connsiteX25" fmla="*/ 6265204 w 9270620"/>
              <a:gd name="connsiteY25" fmla="*/ 3959325 h 3959325"/>
              <a:gd name="connsiteX26" fmla="*/ 4636746 w 9270620"/>
              <a:gd name="connsiteY26" fmla="*/ 2768907 h 3959325"/>
              <a:gd name="connsiteX27" fmla="*/ 4725625 w 9270620"/>
              <a:gd name="connsiteY27" fmla="*/ 2768907 h 3959325"/>
              <a:gd name="connsiteX28" fmla="*/ 4835098 w 9270620"/>
              <a:gd name="connsiteY28" fmla="*/ 2768907 h 3959325"/>
              <a:gd name="connsiteX29" fmla="*/ 5281164 w 9270620"/>
              <a:gd name="connsiteY29" fmla="*/ 2768907 h 3959325"/>
              <a:gd name="connsiteX30" fmla="*/ 5606551 w 9270620"/>
              <a:gd name="connsiteY30" fmla="*/ 2830078 h 3959325"/>
              <a:gd name="connsiteX31" fmla="*/ 5816110 w 9270620"/>
              <a:gd name="connsiteY31" fmla="*/ 3014048 h 3959325"/>
              <a:gd name="connsiteX32" fmla="*/ 5889091 w 9270620"/>
              <a:gd name="connsiteY32" fmla="*/ 3322781 h 3959325"/>
              <a:gd name="connsiteX33" fmla="*/ 5889091 w 9270620"/>
              <a:gd name="connsiteY33" fmla="*/ 3405301 h 3959325"/>
              <a:gd name="connsiteX34" fmla="*/ 5816110 w 9270620"/>
              <a:gd name="connsiteY34" fmla="*/ 3714035 h 3959325"/>
              <a:gd name="connsiteX35" fmla="*/ 5606551 w 9270620"/>
              <a:gd name="connsiteY35" fmla="*/ 3898154 h 3959325"/>
              <a:gd name="connsiteX36" fmla="*/ 5281164 w 9270620"/>
              <a:gd name="connsiteY36" fmla="*/ 3959325 h 3959325"/>
              <a:gd name="connsiteX37" fmla="*/ 4835098 w 9270620"/>
              <a:gd name="connsiteY37" fmla="*/ 3959325 h 3959325"/>
              <a:gd name="connsiteX38" fmla="*/ 4725625 w 9270620"/>
              <a:gd name="connsiteY38" fmla="*/ 3959325 h 3959325"/>
              <a:gd name="connsiteX39" fmla="*/ 4636746 w 9270620"/>
              <a:gd name="connsiteY39" fmla="*/ 3959325 h 3959325"/>
              <a:gd name="connsiteX40" fmla="*/ 0 w 9270620"/>
              <a:gd name="connsiteY40" fmla="*/ 1844070 h 3959325"/>
              <a:gd name="connsiteX41" fmla="*/ 9270620 w 9270620"/>
              <a:gd name="connsiteY41" fmla="*/ 1844070 h 3959325"/>
              <a:gd name="connsiteX42" fmla="*/ 9270620 w 9270620"/>
              <a:gd name="connsiteY42" fmla="*/ 2212762 h 3959325"/>
              <a:gd name="connsiteX43" fmla="*/ 0 w 9270620"/>
              <a:gd name="connsiteY43" fmla="*/ 2212762 h 3959325"/>
              <a:gd name="connsiteX44" fmla="*/ 0 w 9270620"/>
              <a:gd name="connsiteY44" fmla="*/ 1475528 h 3959325"/>
              <a:gd name="connsiteX45" fmla="*/ 9270620 w 9270620"/>
              <a:gd name="connsiteY45" fmla="*/ 1475528 h 3959325"/>
              <a:gd name="connsiteX46" fmla="*/ 9270620 w 9270620"/>
              <a:gd name="connsiteY46" fmla="*/ 1660101 h 3959325"/>
              <a:gd name="connsiteX47" fmla="*/ 0 w 9270620"/>
              <a:gd name="connsiteY47" fmla="*/ 1660101 h 3959325"/>
              <a:gd name="connsiteX48" fmla="*/ 0 w 9270620"/>
              <a:gd name="connsiteY48" fmla="*/ 0 h 3959325"/>
              <a:gd name="connsiteX49" fmla="*/ 9270620 w 9270620"/>
              <a:gd name="connsiteY49" fmla="*/ 0 h 3959325"/>
              <a:gd name="connsiteX50" fmla="*/ 9270620 w 9270620"/>
              <a:gd name="connsiteY50" fmla="*/ 1106839 h 3959325"/>
              <a:gd name="connsiteX51" fmla="*/ 0 w 9270620"/>
              <a:gd name="connsiteY51" fmla="*/ 1106839 h 395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70620" h="3959325">
                <a:moveTo>
                  <a:pt x="4835251" y="2948180"/>
                </a:moveTo>
                <a:lnTo>
                  <a:pt x="4835251" y="3779899"/>
                </a:lnTo>
                <a:lnTo>
                  <a:pt x="5282830" y="3779899"/>
                </a:lnTo>
                <a:cubicBezTo>
                  <a:pt x="5419404" y="3779899"/>
                  <a:pt x="5522065" y="3748707"/>
                  <a:pt x="5590803" y="3686324"/>
                </a:cubicBezTo>
                <a:cubicBezTo>
                  <a:pt x="5659548" y="3623943"/>
                  <a:pt x="5693918" y="3528250"/>
                  <a:pt x="5693918" y="3399093"/>
                </a:cubicBezTo>
                <a:lnTo>
                  <a:pt x="5693918" y="3329139"/>
                </a:lnTo>
                <a:cubicBezTo>
                  <a:pt x="5693918" y="3196955"/>
                  <a:pt x="5659548" y="3100352"/>
                  <a:pt x="5590803" y="3039484"/>
                </a:cubicBezTo>
                <a:cubicBezTo>
                  <a:pt x="5521912" y="2978616"/>
                  <a:pt x="5419404" y="2948180"/>
                  <a:pt x="5282830" y="2948180"/>
                </a:cubicBezTo>
                <a:close/>
                <a:moveTo>
                  <a:pt x="7923941" y="2768907"/>
                </a:moveTo>
                <a:lnTo>
                  <a:pt x="8147729" y="2768907"/>
                </a:lnTo>
                <a:lnTo>
                  <a:pt x="8603334" y="3699197"/>
                </a:lnTo>
                <a:lnTo>
                  <a:pt x="9058787" y="2768907"/>
                </a:lnTo>
                <a:lnTo>
                  <a:pt x="9269858" y="2768907"/>
                </a:lnTo>
                <a:lnTo>
                  <a:pt x="8674651" y="3959325"/>
                </a:lnTo>
                <a:lnTo>
                  <a:pt x="8520664" y="3959325"/>
                </a:lnTo>
                <a:close/>
                <a:moveTo>
                  <a:pt x="6265204" y="2768907"/>
                </a:moveTo>
                <a:lnTo>
                  <a:pt x="6349390" y="2768907"/>
                </a:lnTo>
                <a:lnTo>
                  <a:pt x="6458862" y="2768907"/>
                </a:lnTo>
                <a:lnTo>
                  <a:pt x="7379459" y="3699197"/>
                </a:lnTo>
                <a:lnTo>
                  <a:pt x="7379459" y="2768907"/>
                </a:lnTo>
                <a:lnTo>
                  <a:pt x="7574783" y="2768907"/>
                </a:lnTo>
                <a:lnTo>
                  <a:pt x="7574783" y="3959325"/>
                </a:lnTo>
                <a:lnTo>
                  <a:pt x="7379459" y="3959325"/>
                </a:lnTo>
                <a:lnTo>
                  <a:pt x="6458862" y="3030248"/>
                </a:lnTo>
                <a:lnTo>
                  <a:pt x="6458862" y="3959325"/>
                </a:lnTo>
                <a:lnTo>
                  <a:pt x="6265204" y="3959325"/>
                </a:lnTo>
                <a:close/>
                <a:moveTo>
                  <a:pt x="4636746" y="2768907"/>
                </a:moveTo>
                <a:lnTo>
                  <a:pt x="4725625" y="2768907"/>
                </a:lnTo>
                <a:lnTo>
                  <a:pt x="4835098" y="2768907"/>
                </a:lnTo>
                <a:lnTo>
                  <a:pt x="5281164" y="2768907"/>
                </a:lnTo>
                <a:cubicBezTo>
                  <a:pt x="5407140" y="2768907"/>
                  <a:pt x="5515553" y="2789347"/>
                  <a:pt x="5606551" y="2830078"/>
                </a:cubicBezTo>
                <a:cubicBezTo>
                  <a:pt x="5697551" y="2870809"/>
                  <a:pt x="5767352" y="2932130"/>
                  <a:pt x="5816110" y="3014048"/>
                </a:cubicBezTo>
                <a:cubicBezTo>
                  <a:pt x="5864711" y="3096112"/>
                  <a:pt x="5889091" y="3198923"/>
                  <a:pt x="5889091" y="3322781"/>
                </a:cubicBezTo>
                <a:lnTo>
                  <a:pt x="5889091" y="3405301"/>
                </a:lnTo>
                <a:cubicBezTo>
                  <a:pt x="5889091" y="3529156"/>
                  <a:pt x="5864711" y="3631967"/>
                  <a:pt x="5816110" y="3714035"/>
                </a:cubicBezTo>
                <a:cubicBezTo>
                  <a:pt x="5767352" y="3796099"/>
                  <a:pt x="5697551" y="3857423"/>
                  <a:pt x="5606551" y="3898154"/>
                </a:cubicBezTo>
                <a:cubicBezTo>
                  <a:pt x="5515553" y="3938885"/>
                  <a:pt x="5407140" y="3959325"/>
                  <a:pt x="5281164" y="3959325"/>
                </a:cubicBezTo>
                <a:lnTo>
                  <a:pt x="4835098" y="3959325"/>
                </a:lnTo>
                <a:lnTo>
                  <a:pt x="4725625" y="3959325"/>
                </a:lnTo>
                <a:lnTo>
                  <a:pt x="4636746" y="3959325"/>
                </a:lnTo>
                <a:close/>
                <a:moveTo>
                  <a:pt x="0" y="1844070"/>
                </a:moveTo>
                <a:lnTo>
                  <a:pt x="9270620" y="1844070"/>
                </a:lnTo>
                <a:lnTo>
                  <a:pt x="9270620" y="2212762"/>
                </a:lnTo>
                <a:lnTo>
                  <a:pt x="0" y="2212762"/>
                </a:lnTo>
                <a:close/>
                <a:moveTo>
                  <a:pt x="0" y="1475528"/>
                </a:moveTo>
                <a:lnTo>
                  <a:pt x="9270620" y="1475528"/>
                </a:lnTo>
                <a:lnTo>
                  <a:pt x="9270620" y="1660101"/>
                </a:lnTo>
                <a:lnTo>
                  <a:pt x="0" y="1660101"/>
                </a:lnTo>
                <a:close/>
                <a:moveTo>
                  <a:pt x="0" y="0"/>
                </a:moveTo>
                <a:lnTo>
                  <a:pt x="9270620" y="0"/>
                </a:lnTo>
                <a:lnTo>
                  <a:pt x="9270620" y="1106839"/>
                </a:lnTo>
                <a:lnTo>
                  <a:pt x="0" y="1106839"/>
                </a:lnTo>
                <a:close/>
              </a:path>
            </a:pathLst>
          </a:custGeom>
          <a:solidFill>
            <a:schemeClr val="bg1"/>
          </a:solidFill>
        </p:spPr>
        <p:txBody>
          <a:bodyPr wrap="square">
            <a:noAutofit/>
          </a:bodyPr>
          <a:lstStyle>
            <a:lvl1pPr>
              <a:buNone/>
              <a:defRPr sz="100">
                <a:noFill/>
              </a:defRPr>
            </a:lvl1pPr>
          </a:lstStyle>
          <a:p>
            <a:pPr lvl="0"/>
            <a:r>
              <a:rPr lang="en-GB"/>
              <a:t>.</a:t>
            </a:r>
          </a:p>
        </p:txBody>
      </p:sp>
      <p:sp>
        <p:nvSpPr>
          <p:cNvPr id="15" name="Text Placeholder 53">
            <a:extLst>
              <a:ext uri="{FF2B5EF4-FFF2-40B4-BE49-F238E27FC236}">
                <a16:creationId xmlns:a16="http://schemas.microsoft.com/office/drawing/2014/main" id="{E5AF79C5-94DD-46C5-8CC3-1113D3AF2285}"/>
              </a:ext>
            </a:extLst>
          </p:cNvPr>
          <p:cNvSpPr>
            <a:spLocks noGrp="1" noChangeAspect="1"/>
          </p:cNvSpPr>
          <p:nvPr>
            <p:ph type="body" sz="quarter" idx="23" hasCustomPrompt="1"/>
          </p:nvPr>
        </p:nvSpPr>
        <p:spPr bwMode="white">
          <a:xfrm>
            <a:off x="9950287" y="540000"/>
            <a:ext cx="1702800" cy="110911"/>
          </a:xfrm>
          <a:prstGeom prst="rect">
            <a:avLst/>
          </a:prstGeom>
          <a:blipFill>
            <a:blip r:embed="rId3">
              <a:extLst>
                <a:ext uri="{96DAC541-7B7A-43D3-8B79-37D633B846F1}">
                  <asvg:svgBlip xmlns:asvg="http://schemas.microsoft.com/office/drawing/2016/SVG/main" r:embed="rId4"/>
                </a:ext>
              </a:extLst>
            </a:blip>
            <a:stretch>
              <a:fillRect/>
            </a:stretch>
          </a:blipFill>
        </p:spPr>
        <p:txBody>
          <a:bodyPr wrap="square">
            <a:noAutofit/>
          </a:bodyPr>
          <a:lstStyle>
            <a:lvl1pPr>
              <a:buNone/>
              <a:defRPr sz="100">
                <a:noFill/>
              </a:defRPr>
            </a:lvl1pPr>
          </a:lstStyle>
          <a:p>
            <a:pPr lvl="0"/>
            <a:r>
              <a:rPr lang="en-GB"/>
              <a:t>.</a:t>
            </a:r>
          </a:p>
        </p:txBody>
      </p:sp>
      <p:sp>
        <p:nvSpPr>
          <p:cNvPr id="39" name="_SD_FLD_DocumentNumber">
            <a:extLst>
              <a:ext uri="{FF2B5EF4-FFF2-40B4-BE49-F238E27FC236}">
                <a16:creationId xmlns:a16="http://schemas.microsoft.com/office/drawing/2014/main" id="{6D4A75F9-9621-4F28-A6CF-B645F5EF9C9F}"/>
              </a:ext>
            </a:extLst>
          </p:cNvP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bg1"/>
              </a:solidFill>
              <a:ea typeface="ＭＳ Ｐゴシック" charset="-128"/>
              <a:cs typeface="Arial" charset="0"/>
            </a:endParaRPr>
          </a:p>
        </p:txBody>
      </p:sp>
      <p:sp>
        <p:nvSpPr>
          <p:cNvPr id="16" name="SD_FLD_Draft" hidden="1">
            <a:extLst>
              <a:ext uri="{FF2B5EF4-FFF2-40B4-BE49-F238E27FC236}">
                <a16:creationId xmlns:a16="http://schemas.microsoft.com/office/drawing/2014/main" id="{AD5BBEBA-5503-4301-834E-0266E3956A0D}"/>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17" name="SD_FLD_Confidentiality">
            <a:extLst>
              <a:ext uri="{FF2B5EF4-FFF2-40B4-BE49-F238E27FC236}">
                <a16:creationId xmlns:a16="http://schemas.microsoft.com/office/drawing/2014/main" id="{8A9F0C40-3C7F-4DF3-821F-6D35E44CE137}"/>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2806205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 with light image">
    <p:spTree>
      <p:nvGrpSpPr>
        <p:cNvPr id="1" name=""/>
        <p:cNvGrpSpPr/>
        <p:nvPr/>
      </p:nvGrpSpPr>
      <p:grpSpPr>
        <a:xfrm>
          <a:off x="0" y="0"/>
          <a:ext cx="0" cy="0"/>
          <a:chOff x="0" y="0"/>
          <a:chExt cx="0" cy="0"/>
        </a:xfrm>
      </p:grpSpPr>
      <p:sp>
        <p:nvSpPr>
          <p:cNvPr id="8" name="Picture Placeholder 7"/>
          <p:cNvSpPr>
            <a:spLocks noGrp="1"/>
          </p:cNvSpPr>
          <p:nvPr>
            <p:ph type="pic" sz="quarter" idx="15" hasCustomPrompt="1"/>
          </p:nvPr>
        </p:nvSpPr>
        <p:spPr>
          <a:xfrm>
            <a:off x="0" y="0"/>
            <a:ext cx="12192000" cy="6858000"/>
          </a:xfrm>
          <a:blipFill>
            <a:blip r:embed="rId2"/>
            <a:stretch>
              <a:fillRect/>
            </a:stretch>
          </a:blipFill>
        </p:spPr>
        <p:txBody>
          <a:bodyPr lIns="9000000" tIns="612000" rIns="180000" anchor="ctr" anchorCtr="0"/>
          <a:lstStyle>
            <a:lvl1pPr marL="0" indent="0" algn="l">
              <a:buFontTx/>
              <a:buNone/>
              <a:defRPr sz="1600" b="0">
                <a:solidFill>
                  <a:schemeClr val="accent4"/>
                </a:solidFill>
              </a:defRPr>
            </a:lvl1pPr>
          </a:lstStyle>
          <a:p>
            <a:r>
              <a:rPr lang="en-GB"/>
              <a:t>Click on picture frame to insert background picture, click on DNV-menu / Image Tools-button / Choose Insert or Paste</a:t>
            </a:r>
          </a:p>
        </p:txBody>
      </p:sp>
      <p:sp>
        <p:nvSpPr>
          <p:cNvPr id="27" name="Title 1">
            <a:extLst>
              <a:ext uri="{FF2B5EF4-FFF2-40B4-BE49-F238E27FC236}">
                <a16:creationId xmlns:a16="http://schemas.microsoft.com/office/drawing/2014/main" id="{E36BC1AE-8CBE-4EA7-85B1-05A9468D91E1}"/>
              </a:ext>
            </a:extLst>
          </p:cNvPr>
          <p:cNvSpPr>
            <a:spLocks noGrp="1"/>
          </p:cNvSpPr>
          <p:nvPr>
            <p:ph type="ctrTitle" hasCustomPrompt="1"/>
          </p:nvPr>
        </p:nvSpPr>
        <p:spPr>
          <a:xfrm>
            <a:off x="539751" y="1730375"/>
            <a:ext cx="8290798" cy="2985625"/>
          </a:xfrm>
        </p:spPr>
        <p:txBody>
          <a:bodyPr anchor="b" anchorCtr="0">
            <a:noAutofit/>
          </a:bodyPr>
          <a:lstStyle>
            <a:lvl1pPr>
              <a:lnSpc>
                <a:spcPct val="83000"/>
              </a:lnSpc>
              <a:defRPr sz="6000">
                <a:solidFill>
                  <a:schemeClr val="accent1"/>
                </a:solidFill>
              </a:defRPr>
            </a:lvl1pPr>
          </a:lstStyle>
          <a:p>
            <a:r>
              <a:rPr lang="en-GB"/>
              <a:t>Click to add title</a:t>
            </a:r>
          </a:p>
        </p:txBody>
      </p:sp>
      <p:sp>
        <p:nvSpPr>
          <p:cNvPr id="28" name="Subtitle 2">
            <a:extLst>
              <a:ext uri="{FF2B5EF4-FFF2-40B4-BE49-F238E27FC236}">
                <a16:creationId xmlns:a16="http://schemas.microsoft.com/office/drawing/2014/main" id="{52A4BCE6-B178-4BF6-BBA3-BC5CCD7F1111}"/>
              </a:ext>
            </a:extLst>
          </p:cNvPr>
          <p:cNvSpPr>
            <a:spLocks noGrp="1"/>
          </p:cNvSpPr>
          <p:nvPr>
            <p:ph type="subTitle" idx="1" hasCustomPrompt="1"/>
          </p:nvPr>
        </p:nvSpPr>
        <p:spPr>
          <a:xfrm>
            <a:off x="540000" y="4946400"/>
            <a:ext cx="8290798" cy="648072"/>
          </a:xfrm>
        </p:spPr>
        <p:txBody>
          <a:bodyPr/>
          <a:lstStyle>
            <a:lvl1pPr marL="0" indent="0" algn="l" defTabSz="914400" rtl="0" eaLnBrk="1" latinLnBrk="0" hangingPunct="1">
              <a:lnSpc>
                <a:spcPct val="83000"/>
              </a:lnSpc>
              <a:spcBef>
                <a:spcPts val="0"/>
              </a:spcBef>
              <a:buNone/>
              <a:defRPr lang="en-US" sz="2000" b="0" kern="1200" dirty="0">
                <a:solidFill>
                  <a:schemeClr val="accent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29" name="Text Placeholder 3">
            <a:extLst>
              <a:ext uri="{FF2B5EF4-FFF2-40B4-BE49-F238E27FC236}">
                <a16:creationId xmlns:a16="http://schemas.microsoft.com/office/drawing/2014/main" id="{FD03B31E-37CD-4AFE-AF40-02CD88865192}"/>
              </a:ext>
            </a:extLst>
          </p:cNvPr>
          <p:cNvSpPr>
            <a:spLocks noGrp="1"/>
          </p:cNvSpPr>
          <p:nvPr>
            <p:ph type="body" sz="quarter" idx="18" hasCustomPrompt="1"/>
          </p:nvPr>
        </p:nvSpPr>
        <p:spPr>
          <a:xfrm>
            <a:off x="539748" y="5768975"/>
            <a:ext cx="8291049" cy="277813"/>
          </a:xfrm>
        </p:spPr>
        <p:txBody>
          <a:bodyPr anchor="b" anchorCtr="0"/>
          <a:lstStyle>
            <a:lvl1pPr marL="0" indent="0">
              <a:lnSpc>
                <a:spcPct val="83000"/>
              </a:lnSpc>
              <a:spcBef>
                <a:spcPts val="0"/>
              </a:spcBef>
              <a:buNone/>
              <a:tabLst/>
              <a:defRPr sz="1400" b="0"/>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41" name="Date Placeholder 12" hidden="1">
            <a:extLst>
              <a:ext uri="{FF2B5EF4-FFF2-40B4-BE49-F238E27FC236}">
                <a16:creationId xmlns:a16="http://schemas.microsoft.com/office/drawing/2014/main" id="{F8C7B2A1-0C6D-4367-B22A-DB1D1248E7E8}"/>
              </a:ext>
            </a:extLst>
          </p:cNvPr>
          <p:cNvSpPr>
            <a:spLocks noGrp="1"/>
          </p:cNvSpPr>
          <p:nvPr>
            <p:ph type="dt" sz="half" idx="19"/>
          </p:nvPr>
        </p:nvSpPr>
        <p:spPr>
          <a:xfrm>
            <a:off x="0" y="6858000"/>
            <a:ext cx="0" cy="0"/>
          </a:xfrm>
        </p:spPr>
        <p:txBody>
          <a:bodyPr/>
          <a:lstStyle>
            <a:lvl1pPr>
              <a:defRPr>
                <a:solidFill>
                  <a:schemeClr val="bg1"/>
                </a:solidFill>
              </a:defRPr>
            </a:lvl1pPr>
          </a:lstStyle>
          <a:p>
            <a:endParaRPr lang="en-GB"/>
          </a:p>
        </p:txBody>
      </p:sp>
      <p:sp>
        <p:nvSpPr>
          <p:cNvPr id="42" name="Footer Placeholder 23" hidden="1">
            <a:extLst>
              <a:ext uri="{FF2B5EF4-FFF2-40B4-BE49-F238E27FC236}">
                <a16:creationId xmlns:a16="http://schemas.microsoft.com/office/drawing/2014/main" id="{70E9D16D-FE2F-4908-ABD5-BB45ECB4099A}"/>
              </a:ext>
            </a:extLst>
          </p:cNvPr>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43" name="Slide Number Placeholder 24" hidden="1">
            <a:extLst>
              <a:ext uri="{FF2B5EF4-FFF2-40B4-BE49-F238E27FC236}">
                <a16:creationId xmlns:a16="http://schemas.microsoft.com/office/drawing/2014/main" id="{393087B7-ABFA-4120-819F-40E9D4ED1169}"/>
              </a:ext>
            </a:extLst>
          </p:cNvPr>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52" name="Text Placeholder 51">
            <a:extLst>
              <a:ext uri="{FF2B5EF4-FFF2-40B4-BE49-F238E27FC236}">
                <a16:creationId xmlns:a16="http://schemas.microsoft.com/office/drawing/2014/main" id="{91479EF3-988A-4C9C-ADDB-C1D212A272B4}"/>
              </a:ext>
            </a:extLst>
          </p:cNvPr>
          <p:cNvSpPr>
            <a:spLocks noGrp="1" noChangeAspect="1"/>
          </p:cNvSpPr>
          <p:nvPr userDrawn="1">
            <p:ph type="body" sz="quarter" idx="22" hasCustomPrompt="1"/>
          </p:nvPr>
        </p:nvSpPr>
        <p:spPr>
          <a:xfrm>
            <a:off x="540000" y="540000"/>
            <a:ext cx="1702800" cy="727238"/>
          </a:xfrm>
          <a:custGeom>
            <a:avLst/>
            <a:gdLst>
              <a:gd name="connsiteX0" fmla="*/ 4835251 w 9270620"/>
              <a:gd name="connsiteY0" fmla="*/ 2948180 h 3959325"/>
              <a:gd name="connsiteX1" fmla="*/ 4835251 w 9270620"/>
              <a:gd name="connsiteY1" fmla="*/ 3779899 h 3959325"/>
              <a:gd name="connsiteX2" fmla="*/ 5282830 w 9270620"/>
              <a:gd name="connsiteY2" fmla="*/ 3779899 h 3959325"/>
              <a:gd name="connsiteX3" fmla="*/ 5590803 w 9270620"/>
              <a:gd name="connsiteY3" fmla="*/ 3686324 h 3959325"/>
              <a:gd name="connsiteX4" fmla="*/ 5693918 w 9270620"/>
              <a:gd name="connsiteY4" fmla="*/ 3399093 h 3959325"/>
              <a:gd name="connsiteX5" fmla="*/ 5693918 w 9270620"/>
              <a:gd name="connsiteY5" fmla="*/ 3329139 h 3959325"/>
              <a:gd name="connsiteX6" fmla="*/ 5590803 w 9270620"/>
              <a:gd name="connsiteY6" fmla="*/ 3039484 h 3959325"/>
              <a:gd name="connsiteX7" fmla="*/ 5282830 w 9270620"/>
              <a:gd name="connsiteY7" fmla="*/ 2948180 h 3959325"/>
              <a:gd name="connsiteX8" fmla="*/ 7923941 w 9270620"/>
              <a:gd name="connsiteY8" fmla="*/ 2768907 h 3959325"/>
              <a:gd name="connsiteX9" fmla="*/ 8147729 w 9270620"/>
              <a:gd name="connsiteY9" fmla="*/ 2768907 h 3959325"/>
              <a:gd name="connsiteX10" fmla="*/ 8603334 w 9270620"/>
              <a:gd name="connsiteY10" fmla="*/ 3699197 h 3959325"/>
              <a:gd name="connsiteX11" fmla="*/ 9058787 w 9270620"/>
              <a:gd name="connsiteY11" fmla="*/ 2768907 h 3959325"/>
              <a:gd name="connsiteX12" fmla="*/ 9269858 w 9270620"/>
              <a:gd name="connsiteY12" fmla="*/ 2768907 h 3959325"/>
              <a:gd name="connsiteX13" fmla="*/ 8674651 w 9270620"/>
              <a:gd name="connsiteY13" fmla="*/ 3959325 h 3959325"/>
              <a:gd name="connsiteX14" fmla="*/ 8520664 w 9270620"/>
              <a:gd name="connsiteY14" fmla="*/ 3959325 h 3959325"/>
              <a:gd name="connsiteX15" fmla="*/ 6265204 w 9270620"/>
              <a:gd name="connsiteY15" fmla="*/ 2768907 h 3959325"/>
              <a:gd name="connsiteX16" fmla="*/ 6349390 w 9270620"/>
              <a:gd name="connsiteY16" fmla="*/ 2768907 h 3959325"/>
              <a:gd name="connsiteX17" fmla="*/ 6458862 w 9270620"/>
              <a:gd name="connsiteY17" fmla="*/ 2768907 h 3959325"/>
              <a:gd name="connsiteX18" fmla="*/ 7379459 w 9270620"/>
              <a:gd name="connsiteY18" fmla="*/ 3699197 h 3959325"/>
              <a:gd name="connsiteX19" fmla="*/ 7379459 w 9270620"/>
              <a:gd name="connsiteY19" fmla="*/ 2768907 h 3959325"/>
              <a:gd name="connsiteX20" fmla="*/ 7574783 w 9270620"/>
              <a:gd name="connsiteY20" fmla="*/ 2768907 h 3959325"/>
              <a:gd name="connsiteX21" fmla="*/ 7574783 w 9270620"/>
              <a:gd name="connsiteY21" fmla="*/ 3959325 h 3959325"/>
              <a:gd name="connsiteX22" fmla="*/ 7379459 w 9270620"/>
              <a:gd name="connsiteY22" fmla="*/ 3959325 h 3959325"/>
              <a:gd name="connsiteX23" fmla="*/ 6458862 w 9270620"/>
              <a:gd name="connsiteY23" fmla="*/ 3030248 h 3959325"/>
              <a:gd name="connsiteX24" fmla="*/ 6458862 w 9270620"/>
              <a:gd name="connsiteY24" fmla="*/ 3959325 h 3959325"/>
              <a:gd name="connsiteX25" fmla="*/ 6265204 w 9270620"/>
              <a:gd name="connsiteY25" fmla="*/ 3959325 h 3959325"/>
              <a:gd name="connsiteX26" fmla="*/ 4636746 w 9270620"/>
              <a:gd name="connsiteY26" fmla="*/ 2768907 h 3959325"/>
              <a:gd name="connsiteX27" fmla="*/ 4725625 w 9270620"/>
              <a:gd name="connsiteY27" fmla="*/ 2768907 h 3959325"/>
              <a:gd name="connsiteX28" fmla="*/ 4835098 w 9270620"/>
              <a:gd name="connsiteY28" fmla="*/ 2768907 h 3959325"/>
              <a:gd name="connsiteX29" fmla="*/ 5281164 w 9270620"/>
              <a:gd name="connsiteY29" fmla="*/ 2768907 h 3959325"/>
              <a:gd name="connsiteX30" fmla="*/ 5606551 w 9270620"/>
              <a:gd name="connsiteY30" fmla="*/ 2830078 h 3959325"/>
              <a:gd name="connsiteX31" fmla="*/ 5816110 w 9270620"/>
              <a:gd name="connsiteY31" fmla="*/ 3014048 h 3959325"/>
              <a:gd name="connsiteX32" fmla="*/ 5889091 w 9270620"/>
              <a:gd name="connsiteY32" fmla="*/ 3322781 h 3959325"/>
              <a:gd name="connsiteX33" fmla="*/ 5889091 w 9270620"/>
              <a:gd name="connsiteY33" fmla="*/ 3405301 h 3959325"/>
              <a:gd name="connsiteX34" fmla="*/ 5816110 w 9270620"/>
              <a:gd name="connsiteY34" fmla="*/ 3714035 h 3959325"/>
              <a:gd name="connsiteX35" fmla="*/ 5606551 w 9270620"/>
              <a:gd name="connsiteY35" fmla="*/ 3898154 h 3959325"/>
              <a:gd name="connsiteX36" fmla="*/ 5281164 w 9270620"/>
              <a:gd name="connsiteY36" fmla="*/ 3959325 h 3959325"/>
              <a:gd name="connsiteX37" fmla="*/ 4835098 w 9270620"/>
              <a:gd name="connsiteY37" fmla="*/ 3959325 h 3959325"/>
              <a:gd name="connsiteX38" fmla="*/ 4725625 w 9270620"/>
              <a:gd name="connsiteY38" fmla="*/ 3959325 h 3959325"/>
              <a:gd name="connsiteX39" fmla="*/ 4636746 w 9270620"/>
              <a:gd name="connsiteY39" fmla="*/ 3959325 h 3959325"/>
              <a:gd name="connsiteX40" fmla="*/ 0 w 9270620"/>
              <a:gd name="connsiteY40" fmla="*/ 1844070 h 3959325"/>
              <a:gd name="connsiteX41" fmla="*/ 9270620 w 9270620"/>
              <a:gd name="connsiteY41" fmla="*/ 1844070 h 3959325"/>
              <a:gd name="connsiteX42" fmla="*/ 9270620 w 9270620"/>
              <a:gd name="connsiteY42" fmla="*/ 2212762 h 3959325"/>
              <a:gd name="connsiteX43" fmla="*/ 0 w 9270620"/>
              <a:gd name="connsiteY43" fmla="*/ 2212762 h 3959325"/>
              <a:gd name="connsiteX44" fmla="*/ 0 w 9270620"/>
              <a:gd name="connsiteY44" fmla="*/ 1475528 h 3959325"/>
              <a:gd name="connsiteX45" fmla="*/ 9270620 w 9270620"/>
              <a:gd name="connsiteY45" fmla="*/ 1475528 h 3959325"/>
              <a:gd name="connsiteX46" fmla="*/ 9270620 w 9270620"/>
              <a:gd name="connsiteY46" fmla="*/ 1660101 h 3959325"/>
              <a:gd name="connsiteX47" fmla="*/ 0 w 9270620"/>
              <a:gd name="connsiteY47" fmla="*/ 1660101 h 3959325"/>
              <a:gd name="connsiteX48" fmla="*/ 0 w 9270620"/>
              <a:gd name="connsiteY48" fmla="*/ 0 h 3959325"/>
              <a:gd name="connsiteX49" fmla="*/ 9270620 w 9270620"/>
              <a:gd name="connsiteY49" fmla="*/ 0 h 3959325"/>
              <a:gd name="connsiteX50" fmla="*/ 9270620 w 9270620"/>
              <a:gd name="connsiteY50" fmla="*/ 1106839 h 3959325"/>
              <a:gd name="connsiteX51" fmla="*/ 0 w 9270620"/>
              <a:gd name="connsiteY51" fmla="*/ 1106839 h 395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70620" h="3959325">
                <a:moveTo>
                  <a:pt x="4835251" y="2948180"/>
                </a:moveTo>
                <a:lnTo>
                  <a:pt x="4835251" y="3779899"/>
                </a:lnTo>
                <a:lnTo>
                  <a:pt x="5282830" y="3779899"/>
                </a:lnTo>
                <a:cubicBezTo>
                  <a:pt x="5419404" y="3779899"/>
                  <a:pt x="5522065" y="3748707"/>
                  <a:pt x="5590803" y="3686324"/>
                </a:cubicBezTo>
                <a:cubicBezTo>
                  <a:pt x="5659548" y="3623943"/>
                  <a:pt x="5693918" y="3528250"/>
                  <a:pt x="5693918" y="3399093"/>
                </a:cubicBezTo>
                <a:lnTo>
                  <a:pt x="5693918" y="3329139"/>
                </a:lnTo>
                <a:cubicBezTo>
                  <a:pt x="5693918" y="3196955"/>
                  <a:pt x="5659548" y="3100352"/>
                  <a:pt x="5590803" y="3039484"/>
                </a:cubicBezTo>
                <a:cubicBezTo>
                  <a:pt x="5521912" y="2978616"/>
                  <a:pt x="5419404" y="2948180"/>
                  <a:pt x="5282830" y="2948180"/>
                </a:cubicBezTo>
                <a:close/>
                <a:moveTo>
                  <a:pt x="7923941" y="2768907"/>
                </a:moveTo>
                <a:lnTo>
                  <a:pt x="8147729" y="2768907"/>
                </a:lnTo>
                <a:lnTo>
                  <a:pt x="8603334" y="3699197"/>
                </a:lnTo>
                <a:lnTo>
                  <a:pt x="9058787" y="2768907"/>
                </a:lnTo>
                <a:lnTo>
                  <a:pt x="9269858" y="2768907"/>
                </a:lnTo>
                <a:lnTo>
                  <a:pt x="8674651" y="3959325"/>
                </a:lnTo>
                <a:lnTo>
                  <a:pt x="8520664" y="3959325"/>
                </a:lnTo>
                <a:close/>
                <a:moveTo>
                  <a:pt x="6265204" y="2768907"/>
                </a:moveTo>
                <a:lnTo>
                  <a:pt x="6349390" y="2768907"/>
                </a:lnTo>
                <a:lnTo>
                  <a:pt x="6458862" y="2768907"/>
                </a:lnTo>
                <a:lnTo>
                  <a:pt x="7379459" y="3699197"/>
                </a:lnTo>
                <a:lnTo>
                  <a:pt x="7379459" y="2768907"/>
                </a:lnTo>
                <a:lnTo>
                  <a:pt x="7574783" y="2768907"/>
                </a:lnTo>
                <a:lnTo>
                  <a:pt x="7574783" y="3959325"/>
                </a:lnTo>
                <a:lnTo>
                  <a:pt x="7379459" y="3959325"/>
                </a:lnTo>
                <a:lnTo>
                  <a:pt x="6458862" y="3030248"/>
                </a:lnTo>
                <a:lnTo>
                  <a:pt x="6458862" y="3959325"/>
                </a:lnTo>
                <a:lnTo>
                  <a:pt x="6265204" y="3959325"/>
                </a:lnTo>
                <a:close/>
                <a:moveTo>
                  <a:pt x="4636746" y="2768907"/>
                </a:moveTo>
                <a:lnTo>
                  <a:pt x="4725625" y="2768907"/>
                </a:lnTo>
                <a:lnTo>
                  <a:pt x="4835098" y="2768907"/>
                </a:lnTo>
                <a:lnTo>
                  <a:pt x="5281164" y="2768907"/>
                </a:lnTo>
                <a:cubicBezTo>
                  <a:pt x="5407140" y="2768907"/>
                  <a:pt x="5515553" y="2789347"/>
                  <a:pt x="5606551" y="2830078"/>
                </a:cubicBezTo>
                <a:cubicBezTo>
                  <a:pt x="5697551" y="2870809"/>
                  <a:pt x="5767352" y="2932130"/>
                  <a:pt x="5816110" y="3014048"/>
                </a:cubicBezTo>
                <a:cubicBezTo>
                  <a:pt x="5864711" y="3096112"/>
                  <a:pt x="5889091" y="3198923"/>
                  <a:pt x="5889091" y="3322781"/>
                </a:cubicBezTo>
                <a:lnTo>
                  <a:pt x="5889091" y="3405301"/>
                </a:lnTo>
                <a:cubicBezTo>
                  <a:pt x="5889091" y="3529156"/>
                  <a:pt x="5864711" y="3631967"/>
                  <a:pt x="5816110" y="3714035"/>
                </a:cubicBezTo>
                <a:cubicBezTo>
                  <a:pt x="5767352" y="3796099"/>
                  <a:pt x="5697551" y="3857423"/>
                  <a:pt x="5606551" y="3898154"/>
                </a:cubicBezTo>
                <a:cubicBezTo>
                  <a:pt x="5515553" y="3938885"/>
                  <a:pt x="5407140" y="3959325"/>
                  <a:pt x="5281164" y="3959325"/>
                </a:cubicBezTo>
                <a:lnTo>
                  <a:pt x="4835098" y="3959325"/>
                </a:lnTo>
                <a:lnTo>
                  <a:pt x="4725625" y="3959325"/>
                </a:lnTo>
                <a:lnTo>
                  <a:pt x="4636746" y="3959325"/>
                </a:lnTo>
                <a:close/>
                <a:moveTo>
                  <a:pt x="0" y="1844070"/>
                </a:moveTo>
                <a:lnTo>
                  <a:pt x="9270620" y="1844070"/>
                </a:lnTo>
                <a:lnTo>
                  <a:pt x="9270620" y="2212762"/>
                </a:lnTo>
                <a:lnTo>
                  <a:pt x="0" y="2212762"/>
                </a:lnTo>
                <a:close/>
                <a:moveTo>
                  <a:pt x="0" y="1475528"/>
                </a:moveTo>
                <a:lnTo>
                  <a:pt x="9270620" y="1475528"/>
                </a:lnTo>
                <a:lnTo>
                  <a:pt x="9270620" y="1660101"/>
                </a:lnTo>
                <a:lnTo>
                  <a:pt x="0" y="1660101"/>
                </a:lnTo>
                <a:close/>
                <a:moveTo>
                  <a:pt x="0" y="0"/>
                </a:moveTo>
                <a:lnTo>
                  <a:pt x="9270620" y="0"/>
                </a:lnTo>
                <a:lnTo>
                  <a:pt x="9270620" y="1106839"/>
                </a:lnTo>
                <a:lnTo>
                  <a:pt x="0" y="1106839"/>
                </a:lnTo>
                <a:close/>
              </a:path>
            </a:pathLst>
          </a:custGeom>
          <a:solidFill>
            <a:schemeClr val="accent1"/>
          </a:solidFill>
        </p:spPr>
        <p:txBody>
          <a:bodyPr wrap="square">
            <a:noAutofit/>
          </a:bodyPr>
          <a:lstStyle>
            <a:lvl1pPr>
              <a:buNone/>
              <a:defRPr sz="100">
                <a:noFill/>
              </a:defRPr>
            </a:lvl1pPr>
          </a:lstStyle>
          <a:p>
            <a:pPr lvl="0"/>
            <a:r>
              <a:rPr lang="en-GB"/>
              <a:t>.</a:t>
            </a:r>
          </a:p>
        </p:txBody>
      </p:sp>
      <p:sp>
        <p:nvSpPr>
          <p:cNvPr id="13" name="Text Placeholder 51">
            <a:extLst>
              <a:ext uri="{FF2B5EF4-FFF2-40B4-BE49-F238E27FC236}">
                <a16:creationId xmlns:a16="http://schemas.microsoft.com/office/drawing/2014/main" id="{365B6A09-D9FD-4ED0-98F5-8CCC60EAA84E}"/>
              </a:ext>
            </a:extLst>
          </p:cNvPr>
          <p:cNvSpPr>
            <a:spLocks noGrp="1" noChangeAspect="1"/>
          </p:cNvSpPr>
          <p:nvPr>
            <p:ph type="body" sz="quarter" idx="23" hasCustomPrompt="1"/>
          </p:nvPr>
        </p:nvSpPr>
        <p:spPr bwMode="white">
          <a:xfrm>
            <a:off x="9950400" y="540000"/>
            <a:ext cx="1702800" cy="110911"/>
          </a:xfrm>
          <a:prstGeom prst="rect">
            <a:avLst/>
          </a:prstGeom>
          <a:blipFill>
            <a:blip r:embed="rId3">
              <a:extLst>
                <a:ext uri="{96DAC541-7B7A-43D3-8B79-37D633B846F1}">
                  <asvg:svgBlip xmlns:asvg="http://schemas.microsoft.com/office/drawing/2016/SVG/main" r:embed="rId4"/>
                </a:ext>
              </a:extLst>
            </a:blip>
            <a:stretch>
              <a:fillRect/>
            </a:stretch>
          </a:blipFill>
        </p:spPr>
        <p:txBody>
          <a:bodyPr wrap="square">
            <a:noAutofit/>
          </a:bodyPr>
          <a:lstStyle>
            <a:lvl1pPr>
              <a:buNone/>
              <a:defRPr sz="100">
                <a:noFill/>
              </a:defRPr>
            </a:lvl1pPr>
          </a:lstStyle>
          <a:p>
            <a:pPr lvl="0"/>
            <a:r>
              <a:rPr lang="en-GB"/>
              <a:t>.</a:t>
            </a:r>
          </a:p>
        </p:txBody>
      </p:sp>
      <p:sp>
        <p:nvSpPr>
          <p:cNvPr id="39" name="_SD_FLD_DocumentNumber">
            <a:extLst>
              <a:ext uri="{FF2B5EF4-FFF2-40B4-BE49-F238E27FC236}">
                <a16:creationId xmlns:a16="http://schemas.microsoft.com/office/drawing/2014/main" id="{6D4A75F9-9621-4F28-A6CF-B645F5EF9C9F}"/>
              </a:ext>
            </a:extLst>
          </p:cNvP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accent1"/>
              </a:solidFill>
              <a:ea typeface="ＭＳ Ｐゴシック" charset="-128"/>
              <a:cs typeface="Arial" charset="0"/>
            </a:endParaRPr>
          </a:p>
        </p:txBody>
      </p:sp>
      <p:sp>
        <p:nvSpPr>
          <p:cNvPr id="16" name="SD_FLD_Draft" hidden="1">
            <a:extLst>
              <a:ext uri="{FF2B5EF4-FFF2-40B4-BE49-F238E27FC236}">
                <a16:creationId xmlns:a16="http://schemas.microsoft.com/office/drawing/2014/main" id="{BD7D6A25-4428-4539-B039-5FC4AADC87C9}"/>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17" name="SD_FLD_Confidentiality">
            <a:extLst>
              <a:ext uri="{FF2B5EF4-FFF2-40B4-BE49-F238E27FC236}">
                <a16:creationId xmlns:a16="http://schemas.microsoft.com/office/drawing/2014/main" id="{31AB39E5-0741-4771-B91F-E17E5133945B}"/>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
        <p:nvSpPr>
          <p:cNvPr id="18" name="Text Placeholder 5">
            <a:extLst>
              <a:ext uri="{FF2B5EF4-FFF2-40B4-BE49-F238E27FC236}">
                <a16:creationId xmlns:a16="http://schemas.microsoft.com/office/drawing/2014/main" id="{6E7010F2-E87C-4A37-82E8-9658961C6357}"/>
              </a:ext>
            </a:extLst>
          </p:cNvPr>
          <p:cNvSpPr>
            <a:spLocks noGrp="1"/>
          </p:cNvSpPr>
          <p:nvPr>
            <p:ph type="body" sz="quarter" idx="20" hasCustomPrompt="1"/>
          </p:nvPr>
        </p:nvSpPr>
        <p:spPr>
          <a:xfrm>
            <a:off x="540000" y="6128743"/>
            <a:ext cx="8290797" cy="214833"/>
          </a:xfrm>
        </p:spPr>
        <p:txBody>
          <a:bodyPr/>
          <a:lstStyle>
            <a:lvl1pPr marL="0" indent="0" algn="l">
              <a:spcBef>
                <a:spcPts val="0"/>
              </a:spcBef>
              <a:buNone/>
              <a:defRPr sz="1400">
                <a:solidFill>
                  <a:schemeClr val="accent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GB"/>
              <a:t>Insert date DD Month Year</a:t>
            </a:r>
          </a:p>
        </p:txBody>
      </p:sp>
    </p:spTree>
    <p:extLst>
      <p:ext uri="{BB962C8B-B14F-4D97-AF65-F5344CB8AC3E}">
        <p14:creationId xmlns:p14="http://schemas.microsoft.com/office/powerpoint/2010/main" val="3393400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over high-level">
    <p:spTree>
      <p:nvGrpSpPr>
        <p:cNvPr id="1" name=""/>
        <p:cNvGrpSpPr/>
        <p:nvPr/>
      </p:nvGrpSpPr>
      <p:grpSpPr>
        <a:xfrm>
          <a:off x="0" y="0"/>
          <a:ext cx="0" cy="0"/>
          <a:chOff x="0" y="0"/>
          <a:chExt cx="0" cy="0"/>
        </a:xfrm>
      </p:grpSpPr>
      <p:sp>
        <p:nvSpPr>
          <p:cNvPr id="8" name="Picture Placeholder 7"/>
          <p:cNvSpPr>
            <a:spLocks noGrp="1"/>
          </p:cNvSpPr>
          <p:nvPr>
            <p:ph type="pic" sz="quarter" idx="15" hasCustomPrompt="1"/>
          </p:nvPr>
        </p:nvSpPr>
        <p:spPr>
          <a:xfrm>
            <a:off x="0" y="0"/>
            <a:ext cx="12192000" cy="6858000"/>
          </a:xfrm>
          <a:blipFill>
            <a:blip r:embed="rId2"/>
            <a:stretch>
              <a:fillRect/>
            </a:stretch>
          </a:blipFill>
        </p:spPr>
        <p:txBody>
          <a:bodyPr lIns="8064000" tIns="576000" rIns="1080000" anchor="ctr" anchorCtr="0"/>
          <a:lstStyle>
            <a:lvl1pPr marL="0" indent="0" algn="l">
              <a:buFontTx/>
              <a:buNone/>
              <a:defRPr sz="1600" b="0">
                <a:solidFill>
                  <a:schemeClr val="accent4"/>
                </a:solidFill>
              </a:defRPr>
            </a:lvl1pPr>
          </a:lstStyle>
          <a:p>
            <a:r>
              <a:rPr lang="en-GB"/>
              <a:t>Click on picture frame to insert background picture, click on DNV-menu / Image Tools-button / Choose Insert or Paste</a:t>
            </a:r>
          </a:p>
        </p:txBody>
      </p:sp>
      <p:sp>
        <p:nvSpPr>
          <p:cNvPr id="39" name="_SD_FLD_DocumentNumber">
            <a:extLst>
              <a:ext uri="{FF2B5EF4-FFF2-40B4-BE49-F238E27FC236}">
                <a16:creationId xmlns:a16="http://schemas.microsoft.com/office/drawing/2014/main" id="{6D4A75F9-9621-4F28-A6CF-B645F5EF9C9F}"/>
              </a:ext>
            </a:extLst>
          </p:cNvP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accent1"/>
              </a:solidFill>
              <a:ea typeface="ＭＳ Ｐゴシック" charset="-128"/>
              <a:cs typeface="Arial" charset="0"/>
            </a:endParaRPr>
          </a:p>
        </p:txBody>
      </p:sp>
      <p:sp>
        <p:nvSpPr>
          <p:cNvPr id="16" name="SD_FLD_Draft" hidden="1">
            <a:extLst>
              <a:ext uri="{FF2B5EF4-FFF2-40B4-BE49-F238E27FC236}">
                <a16:creationId xmlns:a16="http://schemas.microsoft.com/office/drawing/2014/main" id="{BD7D6A25-4428-4539-B039-5FC4AADC87C9}"/>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17" name="SD_FLD_Confidentiality">
            <a:extLst>
              <a:ext uri="{FF2B5EF4-FFF2-40B4-BE49-F238E27FC236}">
                <a16:creationId xmlns:a16="http://schemas.microsoft.com/office/drawing/2014/main" id="{31AB39E5-0741-4771-B91F-E17E5133945B}"/>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
        <p:nvSpPr>
          <p:cNvPr id="63" name="Top white Text Placeholder 62">
            <a:extLst>
              <a:ext uri="{FF2B5EF4-FFF2-40B4-BE49-F238E27FC236}">
                <a16:creationId xmlns:a16="http://schemas.microsoft.com/office/drawing/2014/main" id="{86FA6806-F06F-4815-9C58-9A21745653C3}"/>
              </a:ext>
            </a:extLst>
          </p:cNvPr>
          <p:cNvSpPr>
            <a:spLocks noGrp="1"/>
          </p:cNvSpPr>
          <p:nvPr>
            <p:ph type="body" sz="quarter" idx="43" hasCustomPrompt="1"/>
          </p:nvPr>
        </p:nvSpPr>
        <p:spPr>
          <a:xfrm>
            <a:off x="539750" y="-1"/>
            <a:ext cx="6407150" cy="3429001"/>
          </a:xfrm>
          <a:solidFill>
            <a:schemeClr val="bg1"/>
          </a:solidFill>
        </p:spPr>
        <p:txBody>
          <a:bodyPr/>
          <a:lstStyle>
            <a:lvl1pPr>
              <a:defRPr sz="100">
                <a:noFill/>
              </a:defRPr>
            </a:lvl1pPr>
            <a:lvl2pPr>
              <a:defRPr sz="100"/>
            </a:lvl2pPr>
            <a:lvl3pPr>
              <a:defRPr sz="100"/>
            </a:lvl3pPr>
            <a:lvl4pPr>
              <a:defRPr sz="100"/>
            </a:lvl4pPr>
            <a:lvl5pPr>
              <a:defRPr sz="100"/>
            </a:lvl5pPr>
          </a:lstStyle>
          <a:p>
            <a:pPr lvl="0"/>
            <a:r>
              <a:rPr lang="en-GB"/>
              <a:t>.</a:t>
            </a:r>
          </a:p>
        </p:txBody>
      </p:sp>
      <p:sp>
        <p:nvSpPr>
          <p:cNvPr id="65" name="Top blue Text Placeholder 64">
            <a:extLst>
              <a:ext uri="{FF2B5EF4-FFF2-40B4-BE49-F238E27FC236}">
                <a16:creationId xmlns:a16="http://schemas.microsoft.com/office/drawing/2014/main" id="{44396705-2401-41FF-AC70-D31092879887}"/>
              </a:ext>
            </a:extLst>
          </p:cNvPr>
          <p:cNvSpPr>
            <a:spLocks noGrp="1"/>
          </p:cNvSpPr>
          <p:nvPr>
            <p:ph type="body" sz="quarter" idx="44" hasCustomPrompt="1"/>
          </p:nvPr>
        </p:nvSpPr>
        <p:spPr>
          <a:xfrm>
            <a:off x="540000" y="3390298"/>
            <a:ext cx="6408000" cy="1234800"/>
          </a:xfrm>
          <a:solidFill>
            <a:schemeClr val="tx2"/>
          </a:solidFill>
          <a:ln>
            <a:noFill/>
          </a:ln>
        </p:spPr>
        <p:txBody>
          <a:bodyPr/>
          <a:lstStyle>
            <a:lvl1pPr>
              <a:defRPr sz="100">
                <a:noFill/>
              </a:defRPr>
            </a:lvl1pPr>
            <a:lvl2pPr>
              <a:defRPr sz="100"/>
            </a:lvl2pPr>
            <a:lvl3pPr>
              <a:defRPr sz="100"/>
            </a:lvl3pPr>
            <a:lvl4pPr>
              <a:defRPr sz="100"/>
            </a:lvl4pPr>
            <a:lvl5pPr>
              <a:defRPr sz="100"/>
            </a:lvl5pPr>
          </a:lstStyle>
          <a:p>
            <a:pPr lvl="0"/>
            <a:r>
              <a:rPr lang="en-GB"/>
              <a:t>.</a:t>
            </a:r>
          </a:p>
        </p:txBody>
      </p:sp>
      <p:sp>
        <p:nvSpPr>
          <p:cNvPr id="26" name="Title 1">
            <a:extLst>
              <a:ext uri="{FF2B5EF4-FFF2-40B4-BE49-F238E27FC236}">
                <a16:creationId xmlns:a16="http://schemas.microsoft.com/office/drawing/2014/main" id="{18E2B2C2-0C1A-4F16-AB97-87EF9E7EAEEA}"/>
              </a:ext>
            </a:extLst>
          </p:cNvPr>
          <p:cNvSpPr>
            <a:spLocks noGrp="1"/>
          </p:cNvSpPr>
          <p:nvPr>
            <p:ph type="ctrTitle" hasCustomPrompt="1"/>
          </p:nvPr>
        </p:nvSpPr>
        <p:spPr>
          <a:xfrm>
            <a:off x="1080000" y="1592796"/>
            <a:ext cx="5320800" cy="1436524"/>
          </a:xfrm>
        </p:spPr>
        <p:txBody>
          <a:bodyPr anchor="t" anchorCtr="0">
            <a:noAutofit/>
          </a:bodyPr>
          <a:lstStyle>
            <a:lvl1pPr>
              <a:lnSpc>
                <a:spcPct val="83000"/>
              </a:lnSpc>
              <a:defRPr sz="3600">
                <a:solidFill>
                  <a:schemeClr val="accent1"/>
                </a:solidFill>
              </a:defRPr>
            </a:lvl1pPr>
          </a:lstStyle>
          <a:p>
            <a:r>
              <a:rPr lang="en-GB"/>
              <a:t>Click to add title</a:t>
            </a:r>
          </a:p>
        </p:txBody>
      </p:sp>
      <p:sp>
        <p:nvSpPr>
          <p:cNvPr id="30" name="Subtitle 2">
            <a:extLst>
              <a:ext uri="{FF2B5EF4-FFF2-40B4-BE49-F238E27FC236}">
                <a16:creationId xmlns:a16="http://schemas.microsoft.com/office/drawing/2014/main" id="{55756018-EA5B-4F5B-8ECA-D5A1005CDF47}"/>
              </a:ext>
            </a:extLst>
          </p:cNvPr>
          <p:cNvSpPr>
            <a:spLocks noGrp="1"/>
          </p:cNvSpPr>
          <p:nvPr>
            <p:ph type="subTitle" idx="1" hasCustomPrompt="1"/>
          </p:nvPr>
        </p:nvSpPr>
        <p:spPr>
          <a:xfrm>
            <a:off x="1076398" y="3661200"/>
            <a:ext cx="5342402" cy="316800"/>
          </a:xfrm>
        </p:spPr>
        <p:txBody>
          <a:bodyPr>
            <a:noAutofit/>
          </a:bodyPr>
          <a:lstStyle>
            <a:lvl1pPr marL="0" indent="0" algn="l" defTabSz="914400" rtl="0" eaLnBrk="1" latinLnBrk="0" hangingPunct="1">
              <a:lnSpc>
                <a:spcPct val="83000"/>
              </a:lnSpc>
              <a:spcBef>
                <a:spcPts val="0"/>
              </a:spcBef>
              <a:buNone/>
              <a:defRPr lang="en-US" sz="2000" b="0" kern="1200" dirty="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31" name="Text Placeholder 3">
            <a:extLst>
              <a:ext uri="{FF2B5EF4-FFF2-40B4-BE49-F238E27FC236}">
                <a16:creationId xmlns:a16="http://schemas.microsoft.com/office/drawing/2014/main" id="{795036F0-513C-4690-81A2-F2137A557DCE}"/>
              </a:ext>
            </a:extLst>
          </p:cNvPr>
          <p:cNvSpPr>
            <a:spLocks noGrp="1"/>
          </p:cNvSpPr>
          <p:nvPr>
            <p:ph type="body" sz="quarter" idx="24" hasCustomPrompt="1"/>
          </p:nvPr>
        </p:nvSpPr>
        <p:spPr>
          <a:xfrm>
            <a:off x="1080000" y="3114000"/>
            <a:ext cx="5320800" cy="259200"/>
          </a:xfrm>
        </p:spPr>
        <p:txBody>
          <a:bodyPr anchor="t" anchorCtr="0">
            <a:normAutofit/>
          </a:bodyPr>
          <a:lstStyle>
            <a:lvl1pPr marL="0" indent="0">
              <a:lnSpc>
                <a:spcPct val="100000"/>
              </a:lnSpc>
              <a:spcBef>
                <a:spcPts val="0"/>
              </a:spcBef>
              <a:buNone/>
              <a:tabLst/>
              <a:defRPr sz="1400" b="0">
                <a:solidFill>
                  <a:schemeClr val="tx2"/>
                </a:solidFill>
              </a:defRPr>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Insert date DD Month Year</a:t>
            </a:r>
            <a:endParaRPr lang="en-US"/>
          </a:p>
        </p:txBody>
      </p:sp>
      <p:sp>
        <p:nvSpPr>
          <p:cNvPr id="18" name="Text Placeholder 5">
            <a:extLst>
              <a:ext uri="{FF2B5EF4-FFF2-40B4-BE49-F238E27FC236}">
                <a16:creationId xmlns:a16="http://schemas.microsoft.com/office/drawing/2014/main" id="{6E7010F2-E87C-4A37-82E8-9658961C6357}"/>
              </a:ext>
            </a:extLst>
          </p:cNvPr>
          <p:cNvSpPr>
            <a:spLocks noGrp="1"/>
          </p:cNvSpPr>
          <p:nvPr>
            <p:ph type="body" sz="quarter" idx="20" hasCustomPrompt="1"/>
          </p:nvPr>
        </p:nvSpPr>
        <p:spPr>
          <a:xfrm>
            <a:off x="1080001" y="4021200"/>
            <a:ext cx="5320800" cy="396000"/>
          </a:xfrm>
        </p:spPr>
        <p:txBody>
          <a:bodyPr/>
          <a:lstStyle>
            <a:lvl1pPr marL="0" indent="0" algn="l">
              <a:lnSpc>
                <a:spcPct val="83000"/>
              </a:lnSpc>
              <a:spcBef>
                <a:spcPts val="0"/>
              </a:spcBef>
              <a:buNone/>
              <a:defRPr sz="14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Click to add name, title etc..</a:t>
            </a:r>
          </a:p>
          <a:p>
            <a:pPr lvl="0"/>
            <a:endParaRPr lang="en-GB"/>
          </a:p>
        </p:txBody>
      </p:sp>
      <p:sp>
        <p:nvSpPr>
          <p:cNvPr id="67" name="Logo Text Placeholder 66">
            <a:extLst>
              <a:ext uri="{FF2B5EF4-FFF2-40B4-BE49-F238E27FC236}">
                <a16:creationId xmlns:a16="http://schemas.microsoft.com/office/drawing/2014/main" id="{8F2A53FB-F4DD-4718-B83E-681A97D8089C}"/>
              </a:ext>
            </a:extLst>
          </p:cNvPr>
          <p:cNvSpPr>
            <a:spLocks noGrp="1"/>
          </p:cNvSpPr>
          <p:nvPr>
            <p:ph type="body" sz="quarter" idx="45" hasCustomPrompt="1"/>
          </p:nvPr>
        </p:nvSpPr>
        <p:spPr>
          <a:xfrm>
            <a:off x="1080000" y="540000"/>
            <a:ext cx="1702800" cy="727200"/>
          </a:xfrm>
          <a:blipFill>
            <a:blip r:embed="rId3">
              <a:extLst>
                <a:ext uri="{96DAC541-7B7A-43D3-8B79-37D633B846F1}">
                  <asvg:svgBlip xmlns:asvg="http://schemas.microsoft.com/office/drawing/2016/SVG/main" r:embed="rId4"/>
                </a:ext>
              </a:extLst>
            </a:blip>
            <a:stretch>
              <a:fillRect/>
            </a:stretch>
          </a:blipFill>
        </p:spPr>
        <p:txBody>
          <a:bodyPr/>
          <a:lstStyle>
            <a:lvl1pPr>
              <a:defRPr sz="100">
                <a:noFill/>
              </a:defRPr>
            </a:lvl1pPr>
            <a:lvl2pPr>
              <a:defRPr sz="100"/>
            </a:lvl2pPr>
            <a:lvl3pPr>
              <a:defRPr sz="100"/>
            </a:lvl3pPr>
            <a:lvl4pPr>
              <a:defRPr sz="100"/>
            </a:lvl4pPr>
            <a:lvl5pPr>
              <a:defRPr sz="100"/>
            </a:lvl5pPr>
          </a:lstStyle>
          <a:p>
            <a:pPr lvl="0"/>
            <a:r>
              <a:rPr lang="en-GB"/>
              <a:t>.</a:t>
            </a:r>
          </a:p>
        </p:txBody>
      </p:sp>
      <p:sp>
        <p:nvSpPr>
          <p:cNvPr id="69" name="Tagline Text Placeholder 68">
            <a:extLst>
              <a:ext uri="{FF2B5EF4-FFF2-40B4-BE49-F238E27FC236}">
                <a16:creationId xmlns:a16="http://schemas.microsoft.com/office/drawing/2014/main" id="{B2E61313-541F-4AA3-BFA3-10A9209FA814}"/>
              </a:ext>
            </a:extLst>
          </p:cNvPr>
          <p:cNvSpPr>
            <a:spLocks noGrp="1"/>
          </p:cNvSpPr>
          <p:nvPr>
            <p:ph type="body" sz="quarter" idx="46" hasCustomPrompt="1"/>
          </p:nvPr>
        </p:nvSpPr>
        <p:spPr>
          <a:xfrm>
            <a:off x="4716000" y="540000"/>
            <a:ext cx="1702800" cy="111600"/>
          </a:xfrm>
          <a:blipFill>
            <a:blip r:embed="rId5">
              <a:extLst>
                <a:ext uri="{96DAC541-7B7A-43D3-8B79-37D633B846F1}">
                  <asvg:svgBlip xmlns:asvg="http://schemas.microsoft.com/office/drawing/2016/SVG/main" r:embed="rId6"/>
                </a:ext>
              </a:extLst>
            </a:blip>
            <a:stretch>
              <a:fillRect/>
            </a:stretch>
          </a:blipFill>
        </p:spPr>
        <p:txBody>
          <a:bodyPr/>
          <a:lstStyle>
            <a:lvl1pPr>
              <a:defRPr sz="100">
                <a:noFill/>
              </a:defRPr>
            </a:lvl1pPr>
            <a:lvl2pPr>
              <a:defRPr sz="100"/>
            </a:lvl2pPr>
            <a:lvl3pPr>
              <a:defRPr sz="100"/>
            </a:lvl3pPr>
            <a:lvl4pPr>
              <a:defRPr sz="100"/>
            </a:lvl4pPr>
            <a:lvl5pPr>
              <a:defRPr sz="100"/>
            </a:lvl5pPr>
          </a:lstStyle>
          <a:p>
            <a:pPr lvl="0"/>
            <a:r>
              <a:rPr lang="en-GB"/>
              <a:t>.</a:t>
            </a:r>
          </a:p>
        </p:txBody>
      </p:sp>
      <p:sp>
        <p:nvSpPr>
          <p:cNvPr id="41" name="Date Placeholder 12" hidden="1">
            <a:extLst>
              <a:ext uri="{FF2B5EF4-FFF2-40B4-BE49-F238E27FC236}">
                <a16:creationId xmlns:a16="http://schemas.microsoft.com/office/drawing/2014/main" id="{F8C7B2A1-0C6D-4367-B22A-DB1D1248E7E8}"/>
              </a:ext>
            </a:extLst>
          </p:cNvPr>
          <p:cNvSpPr>
            <a:spLocks noGrp="1"/>
          </p:cNvSpPr>
          <p:nvPr>
            <p:ph type="dt" sz="half" idx="19"/>
          </p:nvPr>
        </p:nvSpPr>
        <p:spPr>
          <a:xfrm>
            <a:off x="0" y="6858000"/>
            <a:ext cx="0" cy="0"/>
          </a:xfrm>
        </p:spPr>
        <p:txBody>
          <a:bodyPr/>
          <a:lstStyle>
            <a:lvl1pPr>
              <a:defRPr>
                <a:solidFill>
                  <a:schemeClr val="bg1"/>
                </a:solidFill>
              </a:defRPr>
            </a:lvl1pPr>
          </a:lstStyle>
          <a:p>
            <a:endParaRPr lang="en-GB"/>
          </a:p>
        </p:txBody>
      </p:sp>
      <p:sp>
        <p:nvSpPr>
          <p:cNvPr id="42" name="Footer Placeholder 23" hidden="1">
            <a:extLst>
              <a:ext uri="{FF2B5EF4-FFF2-40B4-BE49-F238E27FC236}">
                <a16:creationId xmlns:a16="http://schemas.microsoft.com/office/drawing/2014/main" id="{70E9D16D-FE2F-4908-ABD5-BB45ECB4099A}"/>
              </a:ext>
            </a:extLst>
          </p:cNvPr>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43" name="Slide Number Placeholder 24" hidden="1">
            <a:extLst>
              <a:ext uri="{FF2B5EF4-FFF2-40B4-BE49-F238E27FC236}">
                <a16:creationId xmlns:a16="http://schemas.microsoft.com/office/drawing/2014/main" id="{393087B7-ABFA-4120-819F-40E9D4ED1169}"/>
              </a:ext>
            </a:extLst>
          </p:cNvPr>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Tree>
    <p:extLst>
      <p:ext uri="{BB962C8B-B14F-4D97-AF65-F5344CB8AC3E}">
        <p14:creationId xmlns:p14="http://schemas.microsoft.com/office/powerpoint/2010/main" val="3907349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over service">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11EE7B84-21D7-4D19-B8C2-98FB782C5002}"/>
              </a:ext>
            </a:extLst>
          </p:cNvPr>
          <p:cNvSpPr/>
          <p:nvPr userDrawn="1"/>
        </p:nvSpPr>
        <p:spPr>
          <a:xfrm>
            <a:off x="10892788" y="3428991"/>
            <a:ext cx="1299210" cy="343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sp>
        <p:nvSpPr>
          <p:cNvPr id="28" name="Rectangle 27">
            <a:extLst>
              <a:ext uri="{FF2B5EF4-FFF2-40B4-BE49-F238E27FC236}">
                <a16:creationId xmlns:a16="http://schemas.microsoft.com/office/drawing/2014/main" id="{5C9E16D1-DD8A-448B-8C91-3F9644937B8A}"/>
              </a:ext>
            </a:extLst>
          </p:cNvPr>
          <p:cNvSpPr/>
          <p:nvPr userDrawn="1"/>
        </p:nvSpPr>
        <p:spPr>
          <a:xfrm>
            <a:off x="10892788" y="0"/>
            <a:ext cx="1299210" cy="342899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pic>
        <p:nvPicPr>
          <p:cNvPr id="27" name="Graphic 26">
            <a:extLst>
              <a:ext uri="{FF2B5EF4-FFF2-40B4-BE49-F238E27FC236}">
                <a16:creationId xmlns:a16="http://schemas.microsoft.com/office/drawing/2014/main" id="{45691DC5-BC42-4673-ABEB-824D2A1A48A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72347" t="1675" r="7579" b="42703"/>
          <a:stretch/>
        </p:blipFill>
        <p:spPr>
          <a:xfrm>
            <a:off x="10892789" y="0"/>
            <a:ext cx="1299210" cy="3428993"/>
          </a:xfrm>
          <a:prstGeom prst="rect">
            <a:avLst/>
          </a:prstGeom>
        </p:spPr>
      </p:pic>
      <p:sp>
        <p:nvSpPr>
          <p:cNvPr id="32" name="Picture Placeholder 31">
            <a:extLst>
              <a:ext uri="{FF2B5EF4-FFF2-40B4-BE49-F238E27FC236}">
                <a16:creationId xmlns:a16="http://schemas.microsoft.com/office/drawing/2014/main" id="{353A26F8-896D-4566-BE5C-C8CD2E8BB8E2}"/>
              </a:ext>
            </a:extLst>
          </p:cNvPr>
          <p:cNvSpPr>
            <a:spLocks noGrp="1"/>
          </p:cNvSpPr>
          <p:nvPr>
            <p:ph type="pic" sz="quarter" idx="19" hasCustomPrompt="1"/>
          </p:nvPr>
        </p:nvSpPr>
        <p:spPr>
          <a:xfrm>
            <a:off x="0" y="3428993"/>
            <a:ext cx="10892788" cy="3429007"/>
          </a:xfrm>
          <a:prstGeom prst="rect">
            <a:avLst/>
          </a:prstGeom>
          <a:blipFill>
            <a:blip r:embed="rId4"/>
            <a:stretch>
              <a:fillRect/>
            </a:stretch>
          </a:blipFill>
        </p:spPr>
        <p:txBody>
          <a:bodyPr wrap="square" lIns="3348000" rIns="3060000">
            <a:noAutofit/>
          </a:bodyPr>
          <a:lstStyle>
            <a:lvl1pPr marL="0" indent="0" algn="l">
              <a:buFontTx/>
              <a:buNone/>
              <a:defRPr sz="1600" b="0">
                <a:solidFill>
                  <a:schemeClr val="accent4"/>
                </a:solidFill>
              </a:defRPr>
            </a:lvl1pPr>
          </a:lstStyle>
          <a:p>
            <a:r>
              <a:rPr lang="en-GB"/>
              <a:t>Click on picture frame to insert background picture, click on DNV-menu / Image Tools-button / Choose Insert or Paste</a:t>
            </a:r>
          </a:p>
        </p:txBody>
      </p:sp>
      <p:sp>
        <p:nvSpPr>
          <p:cNvPr id="2" name="Title 1"/>
          <p:cNvSpPr>
            <a:spLocks noGrp="1"/>
          </p:cNvSpPr>
          <p:nvPr>
            <p:ph type="ctrTitle" hasCustomPrompt="1"/>
          </p:nvPr>
        </p:nvSpPr>
        <p:spPr>
          <a:xfrm>
            <a:off x="539750" y="1591200"/>
            <a:ext cx="6586538" cy="977407"/>
          </a:xfrm>
        </p:spPr>
        <p:txBody>
          <a:bodyPr anchor="t" anchorCtr="0">
            <a:noAutofit/>
          </a:bodyPr>
          <a:lstStyle>
            <a:lvl1pPr>
              <a:lnSpc>
                <a:spcPct val="83000"/>
              </a:lnSpc>
              <a:defRPr sz="3600">
                <a:solidFill>
                  <a:schemeClr val="accent1"/>
                </a:solidFill>
              </a:defRPr>
            </a:lvl1pPr>
          </a:lstStyle>
          <a:p>
            <a:r>
              <a:rPr lang="en-GB"/>
              <a:t>Click to add title</a:t>
            </a:r>
          </a:p>
        </p:txBody>
      </p:sp>
      <p:sp>
        <p:nvSpPr>
          <p:cNvPr id="31" name="Subtitle 2"/>
          <p:cNvSpPr>
            <a:spLocks noGrp="1"/>
          </p:cNvSpPr>
          <p:nvPr>
            <p:ph type="subTitle" idx="1" hasCustomPrompt="1"/>
          </p:nvPr>
        </p:nvSpPr>
        <p:spPr>
          <a:xfrm>
            <a:off x="539750" y="2620800"/>
            <a:ext cx="6586538" cy="316800"/>
          </a:xfrm>
        </p:spPr>
        <p:txBody>
          <a:bodyPr>
            <a:noAutofit/>
          </a:bodyPr>
          <a:lstStyle>
            <a:lvl1pPr marL="0" indent="0" algn="l" defTabSz="914400" rtl="0" eaLnBrk="1" latinLnBrk="0" hangingPunct="1">
              <a:lnSpc>
                <a:spcPct val="83000"/>
              </a:lnSpc>
              <a:spcBef>
                <a:spcPts val="0"/>
              </a:spcBef>
              <a:buNone/>
              <a:defRPr lang="en-US" sz="2000" b="0" kern="1200" dirty="0">
                <a:solidFill>
                  <a:schemeClr val="accent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add subtitle</a:t>
            </a:r>
          </a:p>
        </p:txBody>
      </p:sp>
      <p:sp>
        <p:nvSpPr>
          <p:cNvPr id="4" name="Text Placeholder 3">
            <a:extLst>
              <a:ext uri="{FF2B5EF4-FFF2-40B4-BE49-F238E27FC236}">
                <a16:creationId xmlns:a16="http://schemas.microsoft.com/office/drawing/2014/main" id="{2B2D590D-63DF-49A5-B495-2B2E9EA7D2AA}"/>
              </a:ext>
            </a:extLst>
          </p:cNvPr>
          <p:cNvSpPr>
            <a:spLocks noGrp="1"/>
          </p:cNvSpPr>
          <p:nvPr>
            <p:ph type="body" sz="quarter" idx="18" hasCustomPrompt="1"/>
          </p:nvPr>
        </p:nvSpPr>
        <p:spPr>
          <a:xfrm>
            <a:off x="539750" y="2980800"/>
            <a:ext cx="6586538" cy="396000"/>
          </a:xfrm>
        </p:spPr>
        <p:txBody>
          <a:bodyPr anchor="t" anchorCtr="0">
            <a:normAutofit/>
          </a:bodyPr>
          <a:lstStyle>
            <a:lvl1pPr marL="0" indent="0">
              <a:lnSpc>
                <a:spcPct val="83000"/>
              </a:lnSpc>
              <a:spcBef>
                <a:spcPts val="0"/>
              </a:spcBef>
              <a:buNone/>
              <a:tabLst/>
              <a:defRPr sz="1400" b="0">
                <a:solidFill>
                  <a:schemeClr val="accent1"/>
                </a:solidFill>
              </a:defRPr>
            </a:lvl1pPr>
            <a:lvl2pPr marL="0" indent="0">
              <a:lnSpc>
                <a:spcPct val="83000"/>
              </a:lnSpc>
              <a:spcBef>
                <a:spcPts val="0"/>
              </a:spcBef>
              <a:buNone/>
              <a:tabLst/>
              <a:defRPr sz="1400" b="0"/>
            </a:lvl2pPr>
            <a:lvl3pPr marL="0" indent="0">
              <a:lnSpc>
                <a:spcPct val="83000"/>
              </a:lnSpc>
              <a:spcBef>
                <a:spcPts val="0"/>
              </a:spcBef>
              <a:buNone/>
              <a:tabLst/>
              <a:defRPr sz="1400" b="0"/>
            </a:lvl3pPr>
            <a:lvl4pPr marL="0" indent="0">
              <a:lnSpc>
                <a:spcPct val="83000"/>
              </a:lnSpc>
              <a:spcBef>
                <a:spcPts val="0"/>
              </a:spcBef>
              <a:buNone/>
              <a:tabLst/>
              <a:defRPr sz="1400" b="0"/>
            </a:lvl4pPr>
            <a:lvl5pPr marL="0" indent="0">
              <a:lnSpc>
                <a:spcPct val="83000"/>
              </a:lnSpc>
              <a:spcBef>
                <a:spcPts val="0"/>
              </a:spcBef>
              <a:buNone/>
              <a:tabLst/>
              <a:defRPr sz="1400" b="0"/>
            </a:lvl5pPr>
          </a:lstStyle>
          <a:p>
            <a:pPr lvl="0"/>
            <a:r>
              <a:rPr lang="en-GB"/>
              <a:t>Click to add name, title etc..</a:t>
            </a:r>
          </a:p>
        </p:txBody>
      </p:sp>
      <p:sp>
        <p:nvSpPr>
          <p:cNvPr id="13" name="Date Placeholder 12" hidden="1"/>
          <p:cNvSpPr>
            <a:spLocks noGrp="1"/>
          </p:cNvSpPr>
          <p:nvPr>
            <p:ph type="dt" sz="half" idx="15"/>
          </p:nvPr>
        </p:nvSpPr>
        <p:spPr>
          <a:xfrm>
            <a:off x="0" y="6858000"/>
            <a:ext cx="0" cy="0"/>
          </a:xfrm>
        </p:spPr>
        <p:txBody>
          <a:bodyPr/>
          <a:lstStyle>
            <a:lvl1pPr>
              <a:defRPr>
                <a:solidFill>
                  <a:schemeClr val="bg1"/>
                </a:solidFill>
              </a:defRPr>
            </a:lvl1pPr>
          </a:lstStyle>
          <a:p>
            <a:endParaRPr lang="en-GB"/>
          </a:p>
        </p:txBody>
      </p:sp>
      <p:sp>
        <p:nvSpPr>
          <p:cNvPr id="24" name="Footer Placeholder 23" hidden="1"/>
          <p:cNvSpPr>
            <a:spLocks noGrp="1"/>
          </p:cNvSpPr>
          <p:nvPr>
            <p:ph type="ftr" sz="quarter" idx="16"/>
          </p:nvPr>
        </p:nvSpPr>
        <p:spPr>
          <a:xfrm>
            <a:off x="0" y="6858000"/>
            <a:ext cx="0" cy="0"/>
          </a:xfrm>
        </p:spPr>
        <p:txBody>
          <a:bodyPr/>
          <a:lstStyle>
            <a:lvl1pPr>
              <a:defRPr sz="100">
                <a:noFill/>
              </a:defRPr>
            </a:lvl1pPr>
          </a:lstStyle>
          <a:p>
            <a:endParaRPr lang="en-GB">
              <a:noFill/>
            </a:endParaRPr>
          </a:p>
        </p:txBody>
      </p:sp>
      <p:sp>
        <p:nvSpPr>
          <p:cNvPr id="25" name="Slide Number Placeholder 24" hidden="1"/>
          <p:cNvSpPr>
            <a:spLocks noGrp="1"/>
          </p:cNvSpPr>
          <p:nvPr>
            <p:ph type="sldNum" sz="quarter" idx="17"/>
          </p:nvPr>
        </p:nvSpPr>
        <p:spPr>
          <a:xfrm>
            <a:off x="0" y="6858000"/>
            <a:ext cx="0" cy="0"/>
          </a:xfrm>
        </p:spPr>
        <p:txBody>
          <a:bodyPr/>
          <a:lstStyle>
            <a:lvl1pPr>
              <a:defRPr sz="100">
                <a:noFill/>
              </a:defRPr>
            </a:lvl1pPr>
          </a:lstStyle>
          <a:p>
            <a:fld id="{5BA07366-CB75-4AA8-9E5B-928B849F427C}" type="slidenum">
              <a:rPr lang="en-GB" smtClean="0"/>
              <a:pPr/>
              <a:t>‹#›</a:t>
            </a:fld>
            <a:endParaRPr lang="en-GB" sz="100"/>
          </a:p>
        </p:txBody>
      </p:sp>
      <p:sp>
        <p:nvSpPr>
          <p:cNvPr id="29" name="_SD_FLD_DocumentNumber"/>
          <p:cNvSpPr txBox="1">
            <a:spLocks noChangeArrowheads="1"/>
          </p:cNvSpPr>
          <p:nvPr userDrawn="1"/>
        </p:nvSpPr>
        <p:spPr bwMode="auto">
          <a:xfrm>
            <a:off x="540001" y="6440400"/>
            <a:ext cx="170155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l">
              <a:spcBef>
                <a:spcPts val="0"/>
              </a:spcBef>
            </a:pPr>
            <a:endParaRPr lang="en-GB" altLang="ja-JP" sz="700">
              <a:solidFill>
                <a:schemeClr val="accent1"/>
              </a:solidFill>
              <a:ea typeface="ＭＳ Ｐゴシック" charset="-128"/>
              <a:cs typeface="Arial" charset="0"/>
            </a:endParaRPr>
          </a:p>
        </p:txBody>
      </p:sp>
      <p:sp>
        <p:nvSpPr>
          <p:cNvPr id="46" name="SD_FLD_Confidentiality">
            <a:extLst>
              <a:ext uri="{FF2B5EF4-FFF2-40B4-BE49-F238E27FC236}">
                <a16:creationId xmlns:a16="http://schemas.microsoft.com/office/drawing/2014/main" id="{4E7786D1-21E1-42FD-A034-CC844823A79D}"/>
              </a:ext>
            </a:extLst>
          </p:cNvPr>
          <p:cNvSpPr/>
          <p:nvPr userDrawn="1"/>
        </p:nvSpPr>
        <p:spPr>
          <a:xfrm>
            <a:off x="7126289" y="3095995"/>
            <a:ext cx="3223962" cy="223661"/>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marL="0" algn="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
        <p:nvSpPr>
          <p:cNvPr id="37" name="SD_FLD_DocumentDate">
            <a:extLst>
              <a:ext uri="{FF2B5EF4-FFF2-40B4-BE49-F238E27FC236}">
                <a16:creationId xmlns:a16="http://schemas.microsoft.com/office/drawing/2014/main" id="{8708ADB9-3B0F-453F-A039-DB1191DA8B60}"/>
              </a:ext>
            </a:extLst>
          </p:cNvPr>
          <p:cNvSpPr txBox="1">
            <a:spLocks noChangeArrowheads="1"/>
          </p:cNvSpPr>
          <p:nvPr userDrawn="1"/>
        </p:nvSpPr>
        <p:spPr bwMode="auto">
          <a:xfrm>
            <a:off x="7126289" y="2983229"/>
            <a:ext cx="3223962" cy="189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r">
              <a:lnSpc>
                <a:spcPct val="83000"/>
              </a:lnSpc>
              <a:spcBef>
                <a:spcPts val="0"/>
              </a:spcBef>
            </a:pPr>
            <a:r>
              <a:rPr lang="en-GB" altLang="ja-JP" sz="1400" cap="none" baseline="0">
                <a:solidFill>
                  <a:schemeClr val="accent1"/>
                </a:solidFill>
                <a:ea typeface="ＭＳ Ｐゴシック" charset="-128"/>
                <a:cs typeface="Arial" charset="0"/>
              </a:rPr>
              <a:t>13 December 2022</a:t>
            </a:r>
          </a:p>
        </p:txBody>
      </p:sp>
      <p:sp>
        <p:nvSpPr>
          <p:cNvPr id="39" name="SD_FLD_Draft" hidden="1">
            <a:extLst>
              <a:ext uri="{FF2B5EF4-FFF2-40B4-BE49-F238E27FC236}">
                <a16:creationId xmlns:a16="http://schemas.microsoft.com/office/drawing/2014/main" id="{2F1643DB-FB69-4D52-AC31-87438698FFD6}"/>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grpSp>
        <p:nvGrpSpPr>
          <p:cNvPr id="38" name="Logo">
            <a:extLst>
              <a:ext uri="{FF2B5EF4-FFF2-40B4-BE49-F238E27FC236}">
                <a16:creationId xmlns:a16="http://schemas.microsoft.com/office/drawing/2014/main" id="{196DDB45-CDCA-476F-809B-C62C84255763}"/>
              </a:ext>
            </a:extLst>
          </p:cNvPr>
          <p:cNvGrpSpPr>
            <a:grpSpLocks noChangeAspect="1"/>
          </p:cNvGrpSpPr>
          <p:nvPr userDrawn="1"/>
        </p:nvGrpSpPr>
        <p:grpSpPr>
          <a:xfrm>
            <a:off x="540000" y="540001"/>
            <a:ext cx="1702800" cy="727237"/>
            <a:chOff x="6380216" y="4059273"/>
            <a:chExt cx="2905863" cy="1241045"/>
          </a:xfrm>
        </p:grpSpPr>
        <p:sp>
          <p:nvSpPr>
            <p:cNvPr id="40" name="Freeform: Shape 39">
              <a:extLst>
                <a:ext uri="{FF2B5EF4-FFF2-40B4-BE49-F238E27FC236}">
                  <a16:creationId xmlns:a16="http://schemas.microsoft.com/office/drawing/2014/main" id="{99AE0E04-A811-402C-9CE3-BBE238EC2F38}"/>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9380A0FC-DDF7-4C0C-ACFB-2F429FB7948A}"/>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279E4B05-CB75-4B58-9E28-2FAA335E1493}"/>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BED928C2-5DAA-462E-90D6-80E99E2F3A77}"/>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5E08F6C9-1226-467B-81CC-D21D6869BD16}"/>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9EBFF170-9966-4D97-BD59-699C843D4DB9}"/>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pic>
        <p:nvPicPr>
          <p:cNvPr id="47" name="TAGLINE 60Black">
            <a:extLst>
              <a:ext uri="{FF2B5EF4-FFF2-40B4-BE49-F238E27FC236}">
                <a16:creationId xmlns:a16="http://schemas.microsoft.com/office/drawing/2014/main" id="{1DDB6F67-2C8F-419C-A09A-62A18305D40F}"/>
              </a:ext>
            </a:extLst>
          </p:cNvPr>
          <p:cNvPicPr>
            <a:picLocks noChangeAspect="1"/>
          </p:cNvPicPr>
          <p:nvPr userDrawn="1"/>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646865" y="539750"/>
            <a:ext cx="1703386" cy="110689"/>
          </a:xfrm>
          <a:prstGeom prst="rect">
            <a:avLst/>
          </a:prstGeom>
        </p:spPr>
      </p:pic>
    </p:spTree>
    <p:extLst>
      <p:ext uri="{BB962C8B-B14F-4D97-AF65-F5344CB8AC3E}">
        <p14:creationId xmlns:p14="http://schemas.microsoft.com/office/powerpoint/2010/main" val="1459626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Agenda slide">
    <p:bg>
      <p:bgPr>
        <a:solidFill>
          <a:schemeClr val="accent1"/>
        </a:solidFill>
        <a:effectLst/>
      </p:bgPr>
    </p:bg>
    <p:spTree>
      <p:nvGrpSpPr>
        <p:cNvPr id="1" name=""/>
        <p:cNvGrpSpPr/>
        <p:nvPr/>
      </p:nvGrpSpPr>
      <p:grpSpPr>
        <a:xfrm>
          <a:off x="0" y="0"/>
          <a:ext cx="0" cy="0"/>
          <a:chOff x="0" y="0"/>
          <a:chExt cx="0" cy="0"/>
        </a:xfrm>
      </p:grpSpPr>
      <p:grpSp>
        <p:nvGrpSpPr>
          <p:cNvPr id="10" name="Logo">
            <a:extLst>
              <a:ext uri="{FF2B5EF4-FFF2-40B4-BE49-F238E27FC236}">
                <a16:creationId xmlns:a16="http://schemas.microsoft.com/office/drawing/2014/main" id="{695A7F22-D090-4AF8-A177-30D9606CFDBE}"/>
              </a:ext>
            </a:extLst>
          </p:cNvPr>
          <p:cNvGrpSpPr/>
          <p:nvPr userDrawn="1"/>
        </p:nvGrpSpPr>
        <p:grpSpPr>
          <a:xfrm>
            <a:off x="10893210" y="6350918"/>
            <a:ext cx="755843" cy="322808"/>
            <a:chOff x="6380216" y="4059273"/>
            <a:chExt cx="2905863" cy="1241045"/>
          </a:xfrm>
          <a:solidFill>
            <a:schemeClr val="bg1"/>
          </a:solidFill>
        </p:grpSpPr>
        <p:sp>
          <p:nvSpPr>
            <p:cNvPr id="11" name="Freeform: Shape 10">
              <a:extLst>
                <a:ext uri="{FF2B5EF4-FFF2-40B4-BE49-F238E27FC236}">
                  <a16:creationId xmlns:a16="http://schemas.microsoft.com/office/drawing/2014/main" id="{DC3685D1-9F07-4341-8451-6ACA3C76F377}"/>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grpFill/>
            <a:ln w="4731"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505DB9FB-B858-4B06-A61C-9DAA21B1D160}"/>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grpFill/>
            <a:ln w="4731"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86694A08-8823-4FD6-88C7-8415CF19C262}"/>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grpFill/>
            <a:ln w="4731"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20EAD51D-BC75-421A-AA39-A25C2993AF87}"/>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grpFill/>
            <a:ln w="4731"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6D0EDFBF-F6DC-4EE5-B961-FB8227BC86A9}"/>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grpFill/>
            <a:ln w="4731"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7D9D8410-AE1F-42D5-9F0C-1407AD71DD5C}"/>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grpFill/>
            <a:ln w="4731" cap="flat">
              <a:noFill/>
              <a:prstDash val="solid"/>
              <a:miter/>
            </a:ln>
          </p:spPr>
          <p:txBody>
            <a:bodyPr rtlCol="0" anchor="ctr"/>
            <a:lstStyle/>
            <a:p>
              <a:endParaRPr lang="en-GB"/>
            </a:p>
          </p:txBody>
        </p:sp>
      </p:grpSp>
      <p:sp>
        <p:nvSpPr>
          <p:cNvPr id="2" name="Title 1"/>
          <p:cNvSpPr>
            <a:spLocks noGrp="1"/>
          </p:cNvSpPr>
          <p:nvPr>
            <p:ph type="title" hasCustomPrompt="1"/>
          </p:nvPr>
        </p:nvSpPr>
        <p:spPr/>
        <p:txBody>
          <a:bodyPr/>
          <a:lstStyle>
            <a:lvl1pPr>
              <a:defRPr>
                <a:solidFill>
                  <a:schemeClr val="bg1"/>
                </a:solidFill>
              </a:defRPr>
            </a:lvl1pPr>
          </a:lstStyle>
          <a:p>
            <a:r>
              <a:rPr lang="en-GB"/>
              <a:t>Click to insert agenda title</a:t>
            </a:r>
          </a:p>
        </p:txBody>
      </p:sp>
      <p:sp>
        <p:nvSpPr>
          <p:cNvPr id="7" name="Text Placeholder 6"/>
          <p:cNvSpPr>
            <a:spLocks noGrp="1"/>
          </p:cNvSpPr>
          <p:nvPr>
            <p:ph type="body" sz="quarter" idx="13" hasCustomPrompt="1"/>
          </p:nvPr>
        </p:nvSpPr>
        <p:spPr>
          <a:xfrm>
            <a:off x="539750" y="1730375"/>
            <a:ext cx="11110913" cy="4316413"/>
          </a:xfrm>
          <a:prstGeom prst="rect">
            <a:avLst/>
          </a:prstGeom>
        </p:spPr>
        <p:txBody>
          <a:bodyPr/>
          <a:lstStyle>
            <a:lvl1pPr marL="0" indent="0">
              <a:lnSpc>
                <a:spcPct val="107000"/>
              </a:lnSpc>
              <a:spcBef>
                <a:spcPts val="600"/>
              </a:spcBef>
              <a:buClr>
                <a:srgbClr val="333333"/>
              </a:buClr>
              <a:buFont typeface="Arial" panose="020B0604020202020204" pitchFamily="34" charset="0"/>
              <a:buChar char="​"/>
              <a:defRPr sz="2800" b="0">
                <a:solidFill>
                  <a:schemeClr val="bg1"/>
                </a:solidFill>
              </a:defRPr>
            </a:lvl1pPr>
            <a:lvl2pPr marL="180000" indent="-180000">
              <a:spcBef>
                <a:spcPts val="0"/>
              </a:spcBef>
              <a:buFont typeface="Arial" panose="020B0604020202020204" pitchFamily="34" charset="0"/>
              <a:buChar char="•"/>
              <a:defRPr sz="2000">
                <a:solidFill>
                  <a:schemeClr val="bg1"/>
                </a:solidFill>
              </a:defRPr>
            </a:lvl2pPr>
            <a:lvl3pPr marL="360000">
              <a:spcBef>
                <a:spcPts val="600"/>
              </a:spcBef>
              <a:defRPr>
                <a:solidFill>
                  <a:schemeClr val="bg1"/>
                </a:solidFill>
              </a:defRPr>
            </a:lvl3pPr>
          </a:lstStyle>
          <a:p>
            <a:pPr lvl="0"/>
            <a:r>
              <a:rPr lang="en-GB"/>
              <a:t>Click to add agenda topic, use DNV colour to highlight topic</a:t>
            </a:r>
          </a:p>
          <a:p>
            <a:pPr lvl="1"/>
            <a:r>
              <a:rPr lang="en-GB"/>
              <a:t>Second level</a:t>
            </a:r>
          </a:p>
          <a:p>
            <a:pPr lvl="2"/>
            <a:r>
              <a:rPr lang="en-GB"/>
              <a:t>Third level</a:t>
            </a:r>
          </a:p>
        </p:txBody>
      </p:sp>
      <p:sp>
        <p:nvSpPr>
          <p:cNvPr id="6" name="Date Placeholder 5">
            <a:extLst>
              <a:ext uri="{FF2B5EF4-FFF2-40B4-BE49-F238E27FC236}">
                <a16:creationId xmlns:a16="http://schemas.microsoft.com/office/drawing/2014/main" id="{9CC51AD2-C7F6-4AF5-83C7-C3346E7B2B96}"/>
              </a:ext>
            </a:extLst>
          </p:cNvPr>
          <p:cNvSpPr>
            <a:spLocks noGrp="1"/>
          </p:cNvSpPr>
          <p:nvPr>
            <p:ph type="dt" sz="half" idx="14"/>
          </p:nvPr>
        </p:nvSpPr>
        <p:spPr/>
        <p:txBody>
          <a:bodyPr/>
          <a:lstStyle/>
          <a:p>
            <a:endParaRPr lang="en-GB"/>
          </a:p>
        </p:txBody>
      </p:sp>
      <p:sp>
        <p:nvSpPr>
          <p:cNvPr id="8" name="Footer Placeholder 7">
            <a:extLst>
              <a:ext uri="{FF2B5EF4-FFF2-40B4-BE49-F238E27FC236}">
                <a16:creationId xmlns:a16="http://schemas.microsoft.com/office/drawing/2014/main" id="{A26645AE-FC10-4F79-953E-599B36B67B3F}"/>
              </a:ext>
            </a:extLst>
          </p:cNvPr>
          <p:cNvSpPr>
            <a:spLocks noGrp="1"/>
          </p:cNvSpPr>
          <p:nvPr>
            <p:ph type="ftr" sz="quarter" idx="15"/>
          </p:nvPr>
        </p:nvSpPr>
        <p:spPr/>
        <p:txBody>
          <a:bodyPr/>
          <a:lstStyle>
            <a:lvl1pPr>
              <a:defRPr>
                <a:solidFill>
                  <a:schemeClr val="bg1"/>
                </a:solidFill>
              </a:defRPr>
            </a:lvl1pPr>
          </a:lstStyle>
          <a:p>
            <a:endParaRPr lang="en-GB">
              <a:solidFill>
                <a:schemeClr val="bg1"/>
              </a:solidFill>
            </a:endParaRPr>
          </a:p>
        </p:txBody>
      </p:sp>
      <p:sp>
        <p:nvSpPr>
          <p:cNvPr id="9" name="Slide Number Placeholder 8">
            <a:extLst>
              <a:ext uri="{FF2B5EF4-FFF2-40B4-BE49-F238E27FC236}">
                <a16:creationId xmlns:a16="http://schemas.microsoft.com/office/drawing/2014/main" id="{17170CD4-9BE0-473A-A859-807C538E799F}"/>
              </a:ext>
            </a:extLst>
          </p:cNvPr>
          <p:cNvSpPr>
            <a:spLocks noGrp="1"/>
          </p:cNvSpPr>
          <p:nvPr>
            <p:ph type="sldNum" sz="quarter" idx="16"/>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17" name="_SD_FLD_Copyright">
            <a:extLst>
              <a:ext uri="{FF2B5EF4-FFF2-40B4-BE49-F238E27FC236}">
                <a16:creationId xmlns:a16="http://schemas.microsoft.com/office/drawing/2014/main" id="{91DD9A75-AAB0-4D34-9DD6-745202F2B6EC}"/>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8" name="SD_FLD_DocumentDate">
            <a:extLst>
              <a:ext uri="{FF2B5EF4-FFF2-40B4-BE49-F238E27FC236}">
                <a16:creationId xmlns:a16="http://schemas.microsoft.com/office/drawing/2014/main" id="{1BACBB39-DAB4-4191-818A-2C30244CF39A}"/>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22" name="SD_FLD_Draft" hidden="1">
            <a:extLst>
              <a:ext uri="{FF2B5EF4-FFF2-40B4-BE49-F238E27FC236}">
                <a16:creationId xmlns:a16="http://schemas.microsoft.com/office/drawing/2014/main" id="{92C90B5D-5FAE-415E-B4B3-FF93FD8C92BE}"/>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0" name="SD_FLD_Confidentiality">
            <a:extLst>
              <a:ext uri="{FF2B5EF4-FFF2-40B4-BE49-F238E27FC236}">
                <a16:creationId xmlns:a16="http://schemas.microsoft.com/office/drawing/2014/main" id="{3DEC7C90-257A-486B-BBAD-EACD348C6498}"/>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677404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hapter slide">
    <p:spTree>
      <p:nvGrpSpPr>
        <p:cNvPr id="1" name=""/>
        <p:cNvGrpSpPr/>
        <p:nvPr/>
      </p:nvGrpSpPr>
      <p:grpSpPr>
        <a:xfrm>
          <a:off x="0" y="0"/>
          <a:ext cx="0" cy="0"/>
          <a:chOff x="0" y="0"/>
          <a:chExt cx="0" cy="0"/>
        </a:xfrm>
      </p:grpSpPr>
      <p:sp>
        <p:nvSpPr>
          <p:cNvPr id="7" name="Rectangle 6"/>
          <p:cNvSpPr/>
          <p:nvPr userDrawn="1"/>
        </p:nvSpPr>
        <p:spPr bwMode="white">
          <a:xfrm>
            <a:off x="1" y="-1"/>
            <a:ext cx="12191999" cy="6861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hasCustomPrompt="1"/>
          </p:nvPr>
        </p:nvSpPr>
        <p:spPr>
          <a:xfrm>
            <a:off x="540000" y="1536806"/>
            <a:ext cx="10170863" cy="3784387"/>
          </a:xfrm>
        </p:spPr>
        <p:txBody>
          <a:bodyPr anchor="ctr" anchorCtr="0">
            <a:noAutofit/>
          </a:bodyPr>
          <a:lstStyle>
            <a:lvl1pPr algn="l">
              <a:defRPr sz="6000" b="0" cap="none" baseline="0">
                <a:solidFill>
                  <a:schemeClr val="accent5"/>
                </a:solidFill>
              </a:defRPr>
            </a:lvl1pPr>
          </a:lstStyle>
          <a:p>
            <a:r>
              <a:rPr lang="en-GB"/>
              <a:t>Click to add title</a:t>
            </a:r>
          </a:p>
        </p:txBody>
      </p:sp>
      <p:grpSp>
        <p:nvGrpSpPr>
          <p:cNvPr id="14" name="Logo">
            <a:extLst>
              <a:ext uri="{FF2B5EF4-FFF2-40B4-BE49-F238E27FC236}">
                <a16:creationId xmlns:a16="http://schemas.microsoft.com/office/drawing/2014/main" id="{FFD8B2ED-D29A-4DD2-802B-39A737104C76}"/>
              </a:ext>
            </a:extLst>
          </p:cNvPr>
          <p:cNvGrpSpPr/>
          <p:nvPr userDrawn="1"/>
        </p:nvGrpSpPr>
        <p:grpSpPr bwMode="black">
          <a:xfrm>
            <a:off x="10893210" y="6350918"/>
            <a:ext cx="755843" cy="322808"/>
            <a:chOff x="6380216" y="4059273"/>
            <a:chExt cx="2905863" cy="1241045"/>
          </a:xfrm>
          <a:solidFill>
            <a:schemeClr val="bg1"/>
          </a:solidFill>
        </p:grpSpPr>
        <p:sp>
          <p:nvSpPr>
            <p:cNvPr id="15" name="Freeform: Shape 14">
              <a:extLst>
                <a:ext uri="{FF2B5EF4-FFF2-40B4-BE49-F238E27FC236}">
                  <a16:creationId xmlns:a16="http://schemas.microsoft.com/office/drawing/2014/main" id="{CDE34447-D162-4F7B-935A-955BE9F11910}"/>
                </a:ext>
              </a:extLst>
            </p:cNvPr>
            <p:cNvSpPr/>
            <p:nvPr/>
          </p:nvSpPr>
          <p:spPr bwMode="black">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grpFill/>
            <a:ln w="4731"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FCC62DE1-D960-4214-AF24-6FCCF8E1E2CB}"/>
                </a:ext>
              </a:extLst>
            </p:cNvPr>
            <p:cNvSpPr/>
            <p:nvPr/>
          </p:nvSpPr>
          <p:spPr bwMode="black">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grpFill/>
            <a:ln w="4731" cap="flat">
              <a:no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FDA82B21-5583-4BEB-BD57-5F9CEB1A8934}"/>
                </a:ext>
              </a:extLst>
            </p:cNvPr>
            <p:cNvSpPr/>
            <p:nvPr/>
          </p:nvSpPr>
          <p:spPr bwMode="black">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grpFill/>
            <a:ln w="4731"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9CE20039-795E-4D11-8AE0-90EC7F537A0F}"/>
                </a:ext>
              </a:extLst>
            </p:cNvPr>
            <p:cNvSpPr/>
            <p:nvPr/>
          </p:nvSpPr>
          <p:spPr bwMode="black">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grpFill/>
            <a:ln w="4731"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698DD760-2FAF-4320-9DEA-72623C379E8E}"/>
                </a:ext>
              </a:extLst>
            </p:cNvPr>
            <p:cNvSpPr/>
            <p:nvPr/>
          </p:nvSpPr>
          <p:spPr bwMode="black">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grpFill/>
            <a:ln w="4731"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041B905B-6234-4D84-87BB-D0AC1BB118FB}"/>
                </a:ext>
              </a:extLst>
            </p:cNvPr>
            <p:cNvSpPr/>
            <p:nvPr/>
          </p:nvSpPr>
          <p:spPr bwMode="black">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grpFill/>
            <a:ln w="4731" cap="flat">
              <a:noFill/>
              <a:prstDash val="solid"/>
              <a:miter/>
            </a:ln>
          </p:spPr>
          <p:txBody>
            <a:bodyPr rtlCol="0" anchor="ctr"/>
            <a:lstStyle/>
            <a:p>
              <a:endParaRPr lang="en-GB"/>
            </a:p>
          </p:txBody>
        </p:sp>
      </p:gr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solidFill>
                <a:schemeClr val="bg1"/>
              </a:solidFill>
            </a:endParaRP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8" name="_SD_FLD_Copyright">
            <a:extLst>
              <a:ext uri="{FF2B5EF4-FFF2-40B4-BE49-F238E27FC236}">
                <a16:creationId xmlns:a16="http://schemas.microsoft.com/office/drawing/2014/main" id="{88BB9A6B-143D-4AB2-9315-1A85C0FD59C1}"/>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0" name="SD_FLD_DocumentDate">
            <a:extLst>
              <a:ext uri="{FF2B5EF4-FFF2-40B4-BE49-F238E27FC236}">
                <a16:creationId xmlns:a16="http://schemas.microsoft.com/office/drawing/2014/main" id="{AD49DE91-72EC-4016-8964-B40560EF5373}"/>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22" name="SD_FLD_Draft" hidden="1">
            <a:extLst>
              <a:ext uri="{FF2B5EF4-FFF2-40B4-BE49-F238E27FC236}">
                <a16:creationId xmlns:a16="http://schemas.microsoft.com/office/drawing/2014/main" id="{630717C7-BDDC-469E-A681-3386855F6226}"/>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1" name="SD_FLD_Confidentiality">
            <a:extLst>
              <a:ext uri="{FF2B5EF4-FFF2-40B4-BE49-F238E27FC236}">
                <a16:creationId xmlns:a16="http://schemas.microsoft.com/office/drawing/2014/main" id="{29E2B795-4D5A-4BB6-835E-D4542969C287}"/>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2092900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GB"/>
              <a:t>Click to add title</a:t>
            </a:r>
          </a:p>
        </p:txBody>
      </p:sp>
      <p:sp>
        <p:nvSpPr>
          <p:cNvPr id="3" name="Content Placeholder 2"/>
          <p:cNvSpPr>
            <a:spLocks noGrp="1"/>
          </p:cNvSpPr>
          <p:nvPr>
            <p:ph idx="1" hasCustomPrompt="1"/>
          </p:nvPr>
        </p:nvSpPr>
        <p:spPr/>
        <p:txBody>
          <a:bodyPr rIns="0"/>
          <a:lstStyle>
            <a:lvl5pPr>
              <a:defRPr/>
            </a:lvl5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Date Placeholder 3"/>
          <p:cNvSpPr>
            <a:spLocks noGrp="1"/>
          </p:cNvSpPr>
          <p:nvPr>
            <p:ph type="dt" sz="half" idx="10"/>
          </p:nvPr>
        </p:nvSpPr>
        <p:spPr>
          <a:xfrm>
            <a:off x="0" y="6858000"/>
            <a:ext cx="0" cy="0"/>
          </a:xfrm>
        </p:spPr>
        <p:txBody>
          <a:bodyPr/>
          <a:lstStyle>
            <a:lvl1pPr>
              <a:defRPr>
                <a:noFill/>
              </a:defRPr>
            </a:lvl1p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A07366-CB75-4AA8-9E5B-928B849F427C}" type="slidenum">
              <a:rPr lang="en-GB" smtClean="0"/>
              <a:t>‹#›</a:t>
            </a:fld>
            <a:endParaRPr lang="en-GB"/>
          </a:p>
        </p:txBody>
      </p:sp>
    </p:spTree>
    <p:extLst>
      <p:ext uri="{BB962C8B-B14F-4D97-AF65-F5344CB8AC3E}">
        <p14:creationId xmlns:p14="http://schemas.microsoft.com/office/powerpoint/2010/main" val="1414795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grey">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87621BA-8EDC-4C18-975C-5EE1161FA8FD}"/>
              </a:ext>
            </a:extLst>
          </p:cNvPr>
          <p:cNvSpPr/>
          <p:nvPr userDrawn="1"/>
        </p:nvSpPr>
        <p:spPr>
          <a:xfrm>
            <a:off x="0" y="0"/>
            <a:ext cx="12192000" cy="6861600"/>
          </a:xfrm>
          <a:prstGeom prst="rect">
            <a:avLst/>
          </a:prstGeom>
          <a:solidFill>
            <a:srgbClr val="EE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9" name="Logo">
            <a:extLst>
              <a:ext uri="{FF2B5EF4-FFF2-40B4-BE49-F238E27FC236}">
                <a16:creationId xmlns:a16="http://schemas.microsoft.com/office/drawing/2014/main" id="{F04E253C-783D-4CA5-8CCB-57C4CC102165}"/>
              </a:ext>
            </a:extLst>
          </p:cNvPr>
          <p:cNvGrpSpPr/>
          <p:nvPr userDrawn="1"/>
        </p:nvGrpSpPr>
        <p:grpSpPr>
          <a:xfrm>
            <a:off x="10893210" y="6350918"/>
            <a:ext cx="755843" cy="322808"/>
            <a:chOff x="6380216" y="4059273"/>
            <a:chExt cx="2905863" cy="1241045"/>
          </a:xfrm>
        </p:grpSpPr>
        <p:sp>
          <p:nvSpPr>
            <p:cNvPr id="10" name="Freeform: Shape 9">
              <a:extLst>
                <a:ext uri="{FF2B5EF4-FFF2-40B4-BE49-F238E27FC236}">
                  <a16:creationId xmlns:a16="http://schemas.microsoft.com/office/drawing/2014/main" id="{D8124B4D-CBE2-46DB-B0AE-2AC98C56E78E}"/>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11" name="Freeform: Shape 10">
              <a:extLst>
                <a:ext uri="{FF2B5EF4-FFF2-40B4-BE49-F238E27FC236}">
                  <a16:creationId xmlns:a16="http://schemas.microsoft.com/office/drawing/2014/main" id="{5D916864-12FB-478F-99EE-83C970865F05}"/>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00FF8E64-431E-4917-BD40-4BD55CF6B8DF}"/>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5E450DA2-D1AF-4EFD-A7B9-9D1161ADD54F}"/>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556553B8-1481-4E85-83A7-689A7C6CC67F}"/>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52AB55C8-079A-4ACE-9DFB-9EBA23B48B0B}"/>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2" name="Title 1"/>
          <p:cNvSpPr>
            <a:spLocks noGrp="1"/>
          </p:cNvSpPr>
          <p:nvPr>
            <p:ph type="title" hasCustomPrompt="1"/>
          </p:nvPr>
        </p:nvSpPr>
        <p:spPr/>
        <p:txBody>
          <a:bodyPr/>
          <a:lstStyle/>
          <a:p>
            <a:r>
              <a:rPr lang="en-GB"/>
              <a:t>Click to add title</a:t>
            </a:r>
          </a:p>
        </p:txBody>
      </p:sp>
      <p:sp>
        <p:nvSpPr>
          <p:cNvPr id="3" name="Content Placeholder 2"/>
          <p:cNvSpPr>
            <a:spLocks noGrp="1"/>
          </p:cNvSpPr>
          <p:nvPr>
            <p:ph idx="1" hasCustomPrompt="1"/>
          </p:nvPr>
        </p:nvSpPr>
        <p:spPr/>
        <p:txBody>
          <a:bodyPr rIns="0"/>
          <a:lstStyle>
            <a:lvl5pPr>
              <a:defRPr/>
            </a:lvl5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Date Placeholder 3"/>
          <p:cNvSpPr>
            <a:spLocks noGrp="1"/>
          </p:cNvSpPr>
          <p:nvPr>
            <p:ph type="dt" sz="half" idx="10"/>
          </p:nvPr>
        </p:nvSpPr>
        <p:spPr>
          <a:xfrm>
            <a:off x="0" y="6858000"/>
            <a:ext cx="0" cy="0"/>
          </a:xfrm>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A07366-CB75-4AA8-9E5B-928B849F427C}" type="slidenum">
              <a:rPr lang="en-GB" smtClean="0"/>
              <a:t>‹#›</a:t>
            </a:fld>
            <a:endParaRPr lang="en-GB"/>
          </a:p>
        </p:txBody>
      </p:sp>
      <p:sp>
        <p:nvSpPr>
          <p:cNvPr id="16" name="_SD_FLD_Copyright">
            <a:extLst>
              <a:ext uri="{FF2B5EF4-FFF2-40B4-BE49-F238E27FC236}">
                <a16:creationId xmlns:a16="http://schemas.microsoft.com/office/drawing/2014/main" id="{3F542136-6583-4929-BA8F-876E7200FCF4}"/>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8" name="SD_FLD_DocumentDate">
            <a:extLst>
              <a:ext uri="{FF2B5EF4-FFF2-40B4-BE49-F238E27FC236}">
                <a16:creationId xmlns:a16="http://schemas.microsoft.com/office/drawing/2014/main" id="{D4FFA251-3F5C-4E9A-9A80-F62650B47305}"/>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20" name="SD_FLD_Draft" hidden="1">
            <a:extLst>
              <a:ext uri="{FF2B5EF4-FFF2-40B4-BE49-F238E27FC236}">
                <a16:creationId xmlns:a16="http://schemas.microsoft.com/office/drawing/2014/main" id="{21F368A2-F525-4249-A72B-F904922C972A}"/>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1" name="SD_FLD_Confidentiality">
            <a:extLst>
              <a:ext uri="{FF2B5EF4-FFF2-40B4-BE49-F238E27FC236}">
                <a16:creationId xmlns:a16="http://schemas.microsoft.com/office/drawing/2014/main" id="{859FDC4D-A513-43EC-AC0B-76C98697BB47}"/>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88514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GB"/>
              <a:t>Click to add title</a:t>
            </a:r>
          </a:p>
        </p:txBody>
      </p:sp>
      <p:sp>
        <p:nvSpPr>
          <p:cNvPr id="3" name="Content Placeholder 2"/>
          <p:cNvSpPr>
            <a:spLocks noGrp="1"/>
          </p:cNvSpPr>
          <p:nvPr>
            <p:ph sz="half" idx="1" hasCustomPrompt="1"/>
          </p:nvPr>
        </p:nvSpPr>
        <p:spPr>
          <a:xfrm>
            <a:off x="539750" y="1730374"/>
            <a:ext cx="5465763"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Content Placeholder 3"/>
          <p:cNvSpPr>
            <a:spLocks noGrp="1"/>
          </p:cNvSpPr>
          <p:nvPr>
            <p:ph sz="half" idx="2" hasCustomPrompt="1"/>
          </p:nvPr>
        </p:nvSpPr>
        <p:spPr>
          <a:xfrm>
            <a:off x="6184900" y="1730374"/>
            <a:ext cx="5465763"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Tree>
    <p:extLst>
      <p:ext uri="{BB962C8B-B14F-4D97-AF65-F5344CB8AC3E}">
        <p14:creationId xmlns:p14="http://schemas.microsoft.com/office/powerpoint/2010/main" val="18661628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wo Content, grey">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FBCEB69-4B90-48AC-8E50-F4C1FAD42957}"/>
              </a:ext>
            </a:extLst>
          </p:cNvPr>
          <p:cNvSpPr/>
          <p:nvPr userDrawn="1"/>
        </p:nvSpPr>
        <p:spPr>
          <a:xfrm>
            <a:off x="0" y="0"/>
            <a:ext cx="12192000" cy="6861600"/>
          </a:xfrm>
          <a:prstGeom prst="rect">
            <a:avLst/>
          </a:prstGeom>
          <a:solidFill>
            <a:srgbClr val="EE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18" name="Logo">
            <a:extLst>
              <a:ext uri="{FF2B5EF4-FFF2-40B4-BE49-F238E27FC236}">
                <a16:creationId xmlns:a16="http://schemas.microsoft.com/office/drawing/2014/main" id="{8145D2D3-7F22-4934-B251-1F99086694BC}"/>
              </a:ext>
            </a:extLst>
          </p:cNvPr>
          <p:cNvGrpSpPr/>
          <p:nvPr userDrawn="1"/>
        </p:nvGrpSpPr>
        <p:grpSpPr>
          <a:xfrm>
            <a:off x="10893210" y="6350918"/>
            <a:ext cx="755843" cy="322808"/>
            <a:chOff x="6380216" y="4059273"/>
            <a:chExt cx="2905863" cy="1241045"/>
          </a:xfrm>
        </p:grpSpPr>
        <p:sp>
          <p:nvSpPr>
            <p:cNvPr id="19" name="Freeform: Shape 18">
              <a:extLst>
                <a:ext uri="{FF2B5EF4-FFF2-40B4-BE49-F238E27FC236}">
                  <a16:creationId xmlns:a16="http://schemas.microsoft.com/office/drawing/2014/main" id="{36BB8EE7-0DAE-475A-99CB-4C95B9C4174D}"/>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8E34A211-0C55-472F-A8C7-DF7C115B4E36}"/>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DDB3FBA2-AFC9-409D-945D-4CFDE6BBEE6A}"/>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2DF6B560-906C-4643-86C4-C545FCBD8975}"/>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FC24D933-C961-4320-84B8-2B098CBD0E95}"/>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93D8CD1-B7C6-4727-A773-7D9B1A7CD8D6}"/>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2" name="Title 1"/>
          <p:cNvSpPr>
            <a:spLocks noGrp="1"/>
          </p:cNvSpPr>
          <p:nvPr>
            <p:ph type="title" hasCustomPrompt="1"/>
          </p:nvPr>
        </p:nvSpPr>
        <p:spPr/>
        <p:txBody>
          <a:bodyPr/>
          <a:lstStyle>
            <a:lvl1pPr>
              <a:defRPr/>
            </a:lvl1pPr>
          </a:lstStyle>
          <a:p>
            <a:r>
              <a:rPr lang="en-GB"/>
              <a:t>Click to add title</a:t>
            </a:r>
          </a:p>
        </p:txBody>
      </p:sp>
      <p:sp>
        <p:nvSpPr>
          <p:cNvPr id="3" name="Content Placeholder 2"/>
          <p:cNvSpPr>
            <a:spLocks noGrp="1"/>
          </p:cNvSpPr>
          <p:nvPr>
            <p:ph sz="half" idx="1" hasCustomPrompt="1"/>
          </p:nvPr>
        </p:nvSpPr>
        <p:spPr>
          <a:xfrm>
            <a:off x="539750" y="1730374"/>
            <a:ext cx="5465764"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Content Placeholder 3"/>
          <p:cNvSpPr>
            <a:spLocks noGrp="1"/>
          </p:cNvSpPr>
          <p:nvPr>
            <p:ph sz="half" idx="2" hasCustomPrompt="1"/>
          </p:nvPr>
        </p:nvSpPr>
        <p:spPr>
          <a:xfrm>
            <a:off x="6184900" y="1730374"/>
            <a:ext cx="5465763"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
        <p:nvSpPr>
          <p:cNvPr id="13" name="_SD_FLD_Copyright">
            <a:extLst>
              <a:ext uri="{FF2B5EF4-FFF2-40B4-BE49-F238E27FC236}">
                <a16:creationId xmlns:a16="http://schemas.microsoft.com/office/drawing/2014/main" id="{C594FBB9-85AB-481A-A9C3-B5A84B1C17B8}"/>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5" name="SD_FLD_DocumentDate">
            <a:extLst>
              <a:ext uri="{FF2B5EF4-FFF2-40B4-BE49-F238E27FC236}">
                <a16:creationId xmlns:a16="http://schemas.microsoft.com/office/drawing/2014/main" id="{3968F7D9-78C3-48F9-927A-B57089193350}"/>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25" name="SD_FLD_Draft" hidden="1">
            <a:extLst>
              <a:ext uri="{FF2B5EF4-FFF2-40B4-BE49-F238E27FC236}">
                <a16:creationId xmlns:a16="http://schemas.microsoft.com/office/drawing/2014/main" id="{BFB769A5-7146-4BE1-99CA-135A2E15C9CA}"/>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7" name="SD_FLD_Confidentiality">
            <a:extLst>
              <a:ext uri="{FF2B5EF4-FFF2-40B4-BE49-F238E27FC236}">
                <a16:creationId xmlns:a16="http://schemas.microsoft.com/office/drawing/2014/main" id="{8E5EBD54-68A6-426B-B8F6-B31B70F04964}"/>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20223116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GB"/>
              <a:t>Click to add title</a:t>
            </a:r>
          </a:p>
        </p:txBody>
      </p:sp>
      <p:sp>
        <p:nvSpPr>
          <p:cNvPr id="3" name="Content Placeholder 2"/>
          <p:cNvSpPr>
            <a:spLocks noGrp="1"/>
          </p:cNvSpPr>
          <p:nvPr>
            <p:ph sz="half" idx="1" hasCustomPrompt="1"/>
          </p:nvPr>
        </p:nvSpPr>
        <p:spPr>
          <a:xfrm>
            <a:off x="539750" y="1730374"/>
            <a:ext cx="6407150"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Content Placeholder 3"/>
          <p:cNvSpPr>
            <a:spLocks noGrp="1"/>
          </p:cNvSpPr>
          <p:nvPr>
            <p:ph sz="half" idx="2" hasCustomPrompt="1"/>
          </p:nvPr>
        </p:nvSpPr>
        <p:spPr>
          <a:xfrm>
            <a:off x="8067675" y="1730374"/>
            <a:ext cx="3582988"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Tree>
    <p:extLst>
      <p:ext uri="{BB962C8B-B14F-4D97-AF65-F5344CB8AC3E}">
        <p14:creationId xmlns:p14="http://schemas.microsoft.com/office/powerpoint/2010/main" val="4238075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wo Content A, grey">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FBCEB69-4B90-48AC-8E50-F4C1FAD42957}"/>
              </a:ext>
            </a:extLst>
          </p:cNvPr>
          <p:cNvSpPr/>
          <p:nvPr userDrawn="1"/>
        </p:nvSpPr>
        <p:spPr>
          <a:xfrm>
            <a:off x="0" y="0"/>
            <a:ext cx="12192000" cy="6861600"/>
          </a:xfrm>
          <a:prstGeom prst="rect">
            <a:avLst/>
          </a:prstGeom>
          <a:solidFill>
            <a:srgbClr val="EE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18" name="Logo">
            <a:extLst>
              <a:ext uri="{FF2B5EF4-FFF2-40B4-BE49-F238E27FC236}">
                <a16:creationId xmlns:a16="http://schemas.microsoft.com/office/drawing/2014/main" id="{8145D2D3-7F22-4934-B251-1F99086694BC}"/>
              </a:ext>
            </a:extLst>
          </p:cNvPr>
          <p:cNvGrpSpPr/>
          <p:nvPr userDrawn="1"/>
        </p:nvGrpSpPr>
        <p:grpSpPr>
          <a:xfrm>
            <a:off x="10893210" y="6350918"/>
            <a:ext cx="755843" cy="322808"/>
            <a:chOff x="6380216" y="4059273"/>
            <a:chExt cx="2905863" cy="1241045"/>
          </a:xfrm>
        </p:grpSpPr>
        <p:sp>
          <p:nvSpPr>
            <p:cNvPr id="19" name="Freeform: Shape 18">
              <a:extLst>
                <a:ext uri="{FF2B5EF4-FFF2-40B4-BE49-F238E27FC236}">
                  <a16:creationId xmlns:a16="http://schemas.microsoft.com/office/drawing/2014/main" id="{36BB8EE7-0DAE-475A-99CB-4C95B9C4174D}"/>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8E34A211-0C55-472F-A8C7-DF7C115B4E36}"/>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DDB3FBA2-AFC9-409D-945D-4CFDE6BBEE6A}"/>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2DF6B560-906C-4643-86C4-C545FCBD8975}"/>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FC24D933-C961-4320-84B8-2B098CBD0E95}"/>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93D8CD1-B7C6-4727-A773-7D9B1A7CD8D6}"/>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2" name="Title 1"/>
          <p:cNvSpPr>
            <a:spLocks noGrp="1"/>
          </p:cNvSpPr>
          <p:nvPr>
            <p:ph type="title" hasCustomPrompt="1"/>
          </p:nvPr>
        </p:nvSpPr>
        <p:spPr/>
        <p:txBody>
          <a:bodyPr/>
          <a:lstStyle/>
          <a:p>
            <a:r>
              <a:rPr lang="en-GB"/>
              <a:t>Click to add title</a:t>
            </a:r>
          </a:p>
        </p:txBody>
      </p:sp>
      <p:sp>
        <p:nvSpPr>
          <p:cNvPr id="3" name="Content Placeholder 2"/>
          <p:cNvSpPr>
            <a:spLocks noGrp="1"/>
          </p:cNvSpPr>
          <p:nvPr>
            <p:ph sz="half" idx="1" hasCustomPrompt="1"/>
          </p:nvPr>
        </p:nvSpPr>
        <p:spPr>
          <a:xfrm>
            <a:off x="539749" y="1730374"/>
            <a:ext cx="6407151"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Content Placeholder 3"/>
          <p:cNvSpPr>
            <a:spLocks noGrp="1"/>
          </p:cNvSpPr>
          <p:nvPr>
            <p:ph sz="half" idx="2" hasCustomPrompt="1"/>
          </p:nvPr>
        </p:nvSpPr>
        <p:spPr>
          <a:xfrm>
            <a:off x="8067675" y="1730374"/>
            <a:ext cx="3582988" cy="4316414"/>
          </a:xfrm>
        </p:spPr>
        <p:txBody>
          <a:bodyPr>
            <a:noAutofit/>
          </a:bodyPr>
          <a:lstStyle>
            <a:lvl1pPr>
              <a:defRPr sz="2000"/>
            </a:lvl1pPr>
            <a:lvl2pPr>
              <a:defRPr sz="1800"/>
            </a:lvl2pPr>
            <a:lvl3pPr>
              <a:defRPr sz="1600"/>
            </a:lvl3pPr>
            <a:lvl4pPr>
              <a:defRPr sz="2000"/>
            </a:lvl4pPr>
            <a:lvl5pPr>
              <a:defRPr sz="2000"/>
            </a:lvl5pPr>
            <a:lvl6pPr>
              <a:defRPr sz="1000"/>
            </a:lvl6pPr>
            <a:lvl7pPr>
              <a:defRPr sz="1000"/>
            </a:lvl7pPr>
            <a:lvl8pPr>
              <a:defRPr sz="1000"/>
            </a:lvl8pPr>
            <a:lvl9pPr>
              <a:defRPr sz="6000"/>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
        <p:nvSpPr>
          <p:cNvPr id="13" name="_SD_FLD_Copyright">
            <a:extLst>
              <a:ext uri="{FF2B5EF4-FFF2-40B4-BE49-F238E27FC236}">
                <a16:creationId xmlns:a16="http://schemas.microsoft.com/office/drawing/2014/main" id="{C594FBB9-85AB-481A-A9C3-B5A84B1C17B8}"/>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5" name="SD_FLD_DocumentDate">
            <a:extLst>
              <a:ext uri="{FF2B5EF4-FFF2-40B4-BE49-F238E27FC236}">
                <a16:creationId xmlns:a16="http://schemas.microsoft.com/office/drawing/2014/main" id="{3968F7D9-78C3-48F9-927A-B57089193350}"/>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25" name="SD_FLD_Draft" hidden="1">
            <a:extLst>
              <a:ext uri="{FF2B5EF4-FFF2-40B4-BE49-F238E27FC236}">
                <a16:creationId xmlns:a16="http://schemas.microsoft.com/office/drawing/2014/main" id="{BFB769A5-7146-4BE1-99CA-135A2E15C9CA}"/>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7" name="SD_FLD_Confidentiality">
            <a:extLst>
              <a:ext uri="{FF2B5EF4-FFF2-40B4-BE49-F238E27FC236}">
                <a16:creationId xmlns:a16="http://schemas.microsoft.com/office/drawing/2014/main" id="{8E5EBD54-68A6-426B-B8F6-B31B70F04964}"/>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259857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ree Content">
    <p:bg>
      <p:bgRef idx="1001">
        <a:schemeClr val="bg1"/>
      </p:bgRef>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B103E29-9BF2-491F-A31B-CD5C222301DE}"/>
              </a:ext>
            </a:extLst>
          </p:cNvPr>
          <p:cNvSpPr>
            <a:spLocks noGrp="1"/>
          </p:cNvSpPr>
          <p:nvPr>
            <p:ph type="title" hasCustomPrompt="1"/>
          </p:nvPr>
        </p:nvSpPr>
        <p:spPr/>
        <p:txBody>
          <a:bodyPr/>
          <a:lstStyle/>
          <a:p>
            <a:r>
              <a:rPr lang="en-GB"/>
              <a:t>Click to add title</a:t>
            </a:r>
          </a:p>
        </p:txBody>
      </p:sp>
      <p:sp>
        <p:nvSpPr>
          <p:cNvPr id="3" name="Content Placeholder 2"/>
          <p:cNvSpPr>
            <a:spLocks noGrp="1"/>
          </p:cNvSpPr>
          <p:nvPr>
            <p:ph idx="1" hasCustomPrompt="1"/>
          </p:nvPr>
        </p:nvSpPr>
        <p:spPr>
          <a:xfrm>
            <a:off x="539749" y="1730375"/>
            <a:ext cx="3584576" cy="4316414"/>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p>
          <a:p>
            <a:pPr lvl="1"/>
            <a:r>
              <a:rPr lang="en-GB" noProof="0"/>
              <a:t>Second level</a:t>
            </a:r>
          </a:p>
          <a:p>
            <a:pPr lvl="2"/>
            <a:r>
              <a:rPr lang="en-GB" noProof="0"/>
              <a:t>Third level</a:t>
            </a:r>
          </a:p>
          <a:p>
            <a:pPr lvl="3"/>
            <a:r>
              <a:rPr lang="en-GB" noProof="0"/>
              <a:t>Fourth level</a:t>
            </a:r>
          </a:p>
          <a:p>
            <a:pPr lvl="4"/>
            <a:r>
              <a:rPr lang="en-GB" noProof="0"/>
              <a:t>Fifth level</a:t>
            </a:r>
          </a:p>
          <a:p>
            <a:pPr lvl="5"/>
            <a:r>
              <a:rPr lang="en-GB" noProof="0"/>
              <a:t>6</a:t>
            </a:r>
          </a:p>
          <a:p>
            <a:pPr lvl="6"/>
            <a:r>
              <a:rPr lang="en-GB" noProof="0"/>
              <a:t>7</a:t>
            </a:r>
          </a:p>
          <a:p>
            <a:pPr lvl="7"/>
            <a:r>
              <a:rPr lang="en-GB" noProof="0"/>
              <a:t>8</a:t>
            </a:r>
          </a:p>
          <a:p>
            <a:pPr lvl="8"/>
            <a:r>
              <a:rPr lang="en-GB" noProof="0"/>
              <a:t>9</a:t>
            </a:r>
          </a:p>
        </p:txBody>
      </p:sp>
      <p:sp>
        <p:nvSpPr>
          <p:cNvPr id="7" name="Content Placeholder 3">
            <a:extLst>
              <a:ext uri="{FF2B5EF4-FFF2-40B4-BE49-F238E27FC236}">
                <a16:creationId xmlns:a16="http://schemas.microsoft.com/office/drawing/2014/main" id="{17CE2ECF-AF40-4809-BD16-DFC59D53926E}"/>
              </a:ext>
            </a:extLst>
          </p:cNvPr>
          <p:cNvSpPr>
            <a:spLocks noGrp="1"/>
          </p:cNvSpPr>
          <p:nvPr>
            <p:ph sz="half" idx="2" hasCustomPrompt="1"/>
          </p:nvPr>
        </p:nvSpPr>
        <p:spPr>
          <a:xfrm>
            <a:off x="5245099" y="1730374"/>
            <a:ext cx="2641601" cy="4316413"/>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endParaRPr lang="en-GB"/>
          </a:p>
          <a:p>
            <a:pPr lvl="1"/>
            <a:r>
              <a:rPr lang="en-GB"/>
              <a:t>Second level</a:t>
            </a:r>
          </a:p>
          <a:p>
            <a:pPr lvl="2"/>
            <a:r>
              <a:rPr lang="en-GB"/>
              <a:t>Third level</a:t>
            </a:r>
          </a:p>
          <a:p>
            <a:pPr lvl="3"/>
            <a:r>
              <a:rPr lang="en-GB"/>
              <a:t>Fourth level</a:t>
            </a:r>
          </a:p>
          <a:p>
            <a:pPr lvl="4"/>
            <a:r>
              <a:rPr lang="en-GB"/>
              <a:t>Fifth level</a:t>
            </a:r>
          </a:p>
          <a:p>
            <a:pPr lvl="5"/>
            <a:r>
              <a:rPr lang="en-GB" noProof="0"/>
              <a:t>6</a:t>
            </a:r>
          </a:p>
          <a:p>
            <a:pPr lvl="6"/>
            <a:r>
              <a:rPr lang="en-GB" noProof="0"/>
              <a:t>7</a:t>
            </a:r>
          </a:p>
          <a:p>
            <a:pPr lvl="7"/>
            <a:r>
              <a:rPr lang="en-GB" noProof="0"/>
              <a:t>8</a:t>
            </a:r>
          </a:p>
          <a:p>
            <a:pPr lvl="8"/>
            <a:r>
              <a:rPr lang="en-GB" noProof="0"/>
              <a:t>9</a:t>
            </a:r>
            <a:endParaRPr lang="en-GB"/>
          </a:p>
        </p:txBody>
      </p:sp>
      <p:sp>
        <p:nvSpPr>
          <p:cNvPr id="5" name="Content Placeholder 4">
            <a:extLst>
              <a:ext uri="{FF2B5EF4-FFF2-40B4-BE49-F238E27FC236}">
                <a16:creationId xmlns:a16="http://schemas.microsoft.com/office/drawing/2014/main" id="{C725A8F3-C789-43A7-B9C7-C2E8AD06CA86}"/>
              </a:ext>
            </a:extLst>
          </p:cNvPr>
          <p:cNvSpPr>
            <a:spLocks noGrp="1"/>
          </p:cNvSpPr>
          <p:nvPr>
            <p:ph sz="quarter" idx="13" hasCustomPrompt="1"/>
          </p:nvPr>
        </p:nvSpPr>
        <p:spPr>
          <a:xfrm>
            <a:off x="9007475" y="1730374"/>
            <a:ext cx="2641601" cy="4316412"/>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endParaRPr lang="en-GB"/>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Date Placeholder 3">
            <a:extLst>
              <a:ext uri="{FF2B5EF4-FFF2-40B4-BE49-F238E27FC236}">
                <a16:creationId xmlns:a16="http://schemas.microsoft.com/office/drawing/2014/main" id="{46D79923-6F9C-4EDE-9E95-10CB30510783}"/>
              </a:ext>
            </a:extLst>
          </p:cNvPr>
          <p:cNvSpPr>
            <a:spLocks noGrp="1"/>
          </p:cNvSpPr>
          <p:nvPr>
            <p:ph type="dt" sz="half" idx="15"/>
          </p:nvPr>
        </p:nvSpPr>
        <p:spPr>
          <a:xfrm>
            <a:off x="0" y="6858000"/>
            <a:ext cx="0" cy="0"/>
          </a:xfrm>
        </p:spPr>
        <p:txBody>
          <a:bodyPr/>
          <a:lstStyle/>
          <a:p>
            <a:fld id="{727BBD34-DD59-49E1-9776-D67684F06344}" type="datetime4">
              <a:rPr lang="en-GB" smtClean="0"/>
              <a:pPr/>
              <a:t>12 December 2022</a:t>
            </a:fld>
            <a:endParaRPr lang="en-GB"/>
          </a:p>
        </p:txBody>
      </p:sp>
      <p:sp>
        <p:nvSpPr>
          <p:cNvPr id="6" name="Footer Placeholder 5">
            <a:extLst>
              <a:ext uri="{FF2B5EF4-FFF2-40B4-BE49-F238E27FC236}">
                <a16:creationId xmlns:a16="http://schemas.microsoft.com/office/drawing/2014/main" id="{6D0416BB-00AC-4DD5-897B-F4EDB13370E9}"/>
              </a:ext>
            </a:extLst>
          </p:cNvPr>
          <p:cNvSpPr>
            <a:spLocks noGrp="1"/>
          </p:cNvSpPr>
          <p:nvPr>
            <p:ph type="ftr" sz="quarter" idx="16"/>
          </p:nvPr>
        </p:nvSpPr>
        <p:spPr/>
        <p:txBody>
          <a:bodyPr/>
          <a:lstStyle>
            <a:lvl1pPr>
              <a:defRPr>
                <a:solidFill>
                  <a:schemeClr val="accent1"/>
                </a:solidFill>
              </a:defRPr>
            </a:lvl1pPr>
          </a:lstStyle>
          <a:p>
            <a:endParaRPr lang="en-GB"/>
          </a:p>
        </p:txBody>
      </p:sp>
      <p:sp>
        <p:nvSpPr>
          <p:cNvPr id="10" name="Slide Number Placeholder 9">
            <a:extLst>
              <a:ext uri="{FF2B5EF4-FFF2-40B4-BE49-F238E27FC236}">
                <a16:creationId xmlns:a16="http://schemas.microsoft.com/office/drawing/2014/main" id="{37E9903A-53AE-4B97-879C-5DBFEB00E130}"/>
              </a:ext>
            </a:extLst>
          </p:cNvPr>
          <p:cNvSpPr>
            <a:spLocks noGrp="1"/>
          </p:cNvSpPr>
          <p:nvPr>
            <p:ph type="sldNum" sz="quarter" idx="17"/>
          </p:nvPr>
        </p:nvSpPr>
        <p:spPr/>
        <p:txBody>
          <a:bodyPr/>
          <a:lstStyle/>
          <a:p>
            <a:fld id="{23AA811B-2EBD-4900-905E-5BE206449611}" type="slidenum">
              <a:rPr lang="en-GB" smtClean="0"/>
              <a:pPr/>
              <a:t>‹#›</a:t>
            </a:fld>
            <a:endParaRPr lang="en-GB"/>
          </a:p>
        </p:txBody>
      </p:sp>
    </p:spTree>
    <p:extLst>
      <p:ext uri="{BB962C8B-B14F-4D97-AF65-F5344CB8AC3E}">
        <p14:creationId xmlns:p14="http://schemas.microsoft.com/office/powerpoint/2010/main" val="1598448822"/>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hree Content, grey">
    <p:bg>
      <p:bgRef idx="1001">
        <a:schemeClr val="bg1"/>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8A33FA6-1C4E-42C4-8006-62087DF1C543}"/>
              </a:ext>
            </a:extLst>
          </p:cNvPr>
          <p:cNvSpPr/>
          <p:nvPr userDrawn="1"/>
        </p:nvSpPr>
        <p:spPr>
          <a:xfrm>
            <a:off x="0" y="0"/>
            <a:ext cx="12192000" cy="6861600"/>
          </a:xfrm>
          <a:prstGeom prst="rect">
            <a:avLst/>
          </a:prstGeom>
          <a:solidFill>
            <a:srgbClr val="EE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13" name="Logo">
            <a:extLst>
              <a:ext uri="{FF2B5EF4-FFF2-40B4-BE49-F238E27FC236}">
                <a16:creationId xmlns:a16="http://schemas.microsoft.com/office/drawing/2014/main" id="{786373BD-6312-4785-AB25-0C8D34698A7B}"/>
              </a:ext>
            </a:extLst>
          </p:cNvPr>
          <p:cNvGrpSpPr/>
          <p:nvPr userDrawn="1"/>
        </p:nvGrpSpPr>
        <p:grpSpPr>
          <a:xfrm>
            <a:off x="10893210" y="6350918"/>
            <a:ext cx="755843" cy="322808"/>
            <a:chOff x="6380216" y="4059273"/>
            <a:chExt cx="2905863" cy="1241045"/>
          </a:xfrm>
        </p:grpSpPr>
        <p:sp>
          <p:nvSpPr>
            <p:cNvPr id="14" name="Freeform: Shape 13">
              <a:extLst>
                <a:ext uri="{FF2B5EF4-FFF2-40B4-BE49-F238E27FC236}">
                  <a16:creationId xmlns:a16="http://schemas.microsoft.com/office/drawing/2014/main" id="{059A879B-ABBD-4A04-9477-6154675E4CEB}"/>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80D20163-892E-44FF-9991-ABC1BF13FFCD}"/>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FCDE72FB-849D-47F9-B4E9-277EA2622D69}"/>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96D47151-F3A9-4197-B445-BAF922408872}"/>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7886374B-F400-46EE-AA11-2A1EC51357CB}"/>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9F9F7A1C-77DA-4373-B4B2-DAA6FC4DE316}"/>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9" name="Title 1">
            <a:extLst>
              <a:ext uri="{FF2B5EF4-FFF2-40B4-BE49-F238E27FC236}">
                <a16:creationId xmlns:a16="http://schemas.microsoft.com/office/drawing/2014/main" id="{0B103E29-9BF2-491F-A31B-CD5C222301DE}"/>
              </a:ext>
            </a:extLst>
          </p:cNvPr>
          <p:cNvSpPr>
            <a:spLocks noGrp="1"/>
          </p:cNvSpPr>
          <p:nvPr>
            <p:ph type="title" hasCustomPrompt="1"/>
          </p:nvPr>
        </p:nvSpPr>
        <p:spPr/>
        <p:txBody>
          <a:bodyPr/>
          <a:lstStyle/>
          <a:p>
            <a:r>
              <a:rPr lang="en-GB"/>
              <a:t>Click to add title</a:t>
            </a:r>
          </a:p>
        </p:txBody>
      </p:sp>
      <p:sp>
        <p:nvSpPr>
          <p:cNvPr id="3" name="Content Placeholder 2"/>
          <p:cNvSpPr>
            <a:spLocks noGrp="1"/>
          </p:cNvSpPr>
          <p:nvPr>
            <p:ph idx="1" hasCustomPrompt="1"/>
          </p:nvPr>
        </p:nvSpPr>
        <p:spPr>
          <a:xfrm>
            <a:off x="539749" y="1730375"/>
            <a:ext cx="3584576" cy="4316414"/>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p>
          <a:p>
            <a:pPr lvl="1"/>
            <a:r>
              <a:rPr lang="en-GB" noProof="0"/>
              <a:t>Second level</a:t>
            </a:r>
          </a:p>
          <a:p>
            <a:pPr lvl="2"/>
            <a:r>
              <a:rPr lang="en-GB" noProof="0"/>
              <a:t>Third level</a:t>
            </a:r>
          </a:p>
          <a:p>
            <a:pPr lvl="3"/>
            <a:r>
              <a:rPr lang="en-GB" noProof="0"/>
              <a:t>Fourth level</a:t>
            </a:r>
          </a:p>
          <a:p>
            <a:pPr lvl="4"/>
            <a:r>
              <a:rPr lang="en-GB" noProof="0"/>
              <a:t>Fifth level</a:t>
            </a:r>
          </a:p>
          <a:p>
            <a:pPr lvl="5"/>
            <a:r>
              <a:rPr lang="en-GB" noProof="0"/>
              <a:t>6</a:t>
            </a:r>
          </a:p>
          <a:p>
            <a:pPr lvl="6"/>
            <a:r>
              <a:rPr lang="en-GB" noProof="0"/>
              <a:t>7</a:t>
            </a:r>
          </a:p>
          <a:p>
            <a:pPr lvl="7"/>
            <a:r>
              <a:rPr lang="en-GB" noProof="0"/>
              <a:t>8</a:t>
            </a:r>
          </a:p>
          <a:p>
            <a:pPr lvl="8"/>
            <a:r>
              <a:rPr lang="en-GB" noProof="0"/>
              <a:t>9</a:t>
            </a:r>
          </a:p>
        </p:txBody>
      </p:sp>
      <p:sp>
        <p:nvSpPr>
          <p:cNvPr id="7" name="Content Placeholder 3">
            <a:extLst>
              <a:ext uri="{FF2B5EF4-FFF2-40B4-BE49-F238E27FC236}">
                <a16:creationId xmlns:a16="http://schemas.microsoft.com/office/drawing/2014/main" id="{17CE2ECF-AF40-4809-BD16-DFC59D53926E}"/>
              </a:ext>
            </a:extLst>
          </p:cNvPr>
          <p:cNvSpPr>
            <a:spLocks noGrp="1"/>
          </p:cNvSpPr>
          <p:nvPr>
            <p:ph sz="half" idx="2" hasCustomPrompt="1"/>
          </p:nvPr>
        </p:nvSpPr>
        <p:spPr>
          <a:xfrm>
            <a:off x="5245099" y="1730374"/>
            <a:ext cx="2641601" cy="4316413"/>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endParaRPr lang="en-GB"/>
          </a:p>
          <a:p>
            <a:pPr lvl="1"/>
            <a:r>
              <a:rPr lang="en-GB"/>
              <a:t>Second level</a:t>
            </a:r>
          </a:p>
          <a:p>
            <a:pPr lvl="2"/>
            <a:r>
              <a:rPr lang="en-GB"/>
              <a:t>Third level</a:t>
            </a:r>
          </a:p>
          <a:p>
            <a:pPr lvl="3"/>
            <a:r>
              <a:rPr lang="en-GB"/>
              <a:t>Fourth level</a:t>
            </a:r>
          </a:p>
          <a:p>
            <a:pPr lvl="4"/>
            <a:r>
              <a:rPr lang="en-GB"/>
              <a:t>Fifth level</a:t>
            </a:r>
          </a:p>
          <a:p>
            <a:pPr lvl="5"/>
            <a:r>
              <a:rPr lang="en-GB" noProof="0"/>
              <a:t>6</a:t>
            </a:r>
          </a:p>
          <a:p>
            <a:pPr lvl="6"/>
            <a:r>
              <a:rPr lang="en-GB" noProof="0"/>
              <a:t>7</a:t>
            </a:r>
          </a:p>
          <a:p>
            <a:pPr lvl="7"/>
            <a:r>
              <a:rPr lang="en-GB" noProof="0"/>
              <a:t>8</a:t>
            </a:r>
          </a:p>
          <a:p>
            <a:pPr lvl="8"/>
            <a:r>
              <a:rPr lang="en-GB" noProof="0"/>
              <a:t>9</a:t>
            </a:r>
            <a:endParaRPr lang="en-GB"/>
          </a:p>
        </p:txBody>
      </p:sp>
      <p:sp>
        <p:nvSpPr>
          <p:cNvPr id="5" name="Content Placeholder 4">
            <a:extLst>
              <a:ext uri="{FF2B5EF4-FFF2-40B4-BE49-F238E27FC236}">
                <a16:creationId xmlns:a16="http://schemas.microsoft.com/office/drawing/2014/main" id="{C725A8F3-C789-43A7-B9C7-C2E8AD06CA86}"/>
              </a:ext>
            </a:extLst>
          </p:cNvPr>
          <p:cNvSpPr>
            <a:spLocks noGrp="1"/>
          </p:cNvSpPr>
          <p:nvPr>
            <p:ph sz="quarter" idx="13" hasCustomPrompt="1"/>
          </p:nvPr>
        </p:nvSpPr>
        <p:spPr>
          <a:xfrm>
            <a:off x="9007474" y="1730374"/>
            <a:ext cx="2643189" cy="4316412"/>
          </a:xfrm>
        </p:spPr>
        <p:txBody>
          <a:bodyPr/>
          <a:lstStyle>
            <a:lvl1pPr>
              <a:defRPr sz="1600"/>
            </a:lvl1pPr>
            <a:lvl2pPr>
              <a:defRPr sz="1400"/>
            </a:lvl2pPr>
            <a:lvl3pPr>
              <a:defRPr sz="1200"/>
            </a:lvl3pPr>
            <a:lvl4pPr>
              <a:defRPr sz="1600"/>
            </a:lvl4pPr>
            <a:lvl5pPr>
              <a:defRPr sz="1600"/>
            </a:lvl5pPr>
          </a:lstStyle>
          <a:p>
            <a:pPr lvl="0"/>
            <a:r>
              <a:rPr lang="en-GB" noProof="0"/>
              <a:t>Click to add text (Enter+TAB for next text level, SHIFT+TAB to go back in levels)</a:t>
            </a:r>
            <a:endParaRPr lang="en-GB"/>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4" name="Date Placeholder 3">
            <a:extLst>
              <a:ext uri="{FF2B5EF4-FFF2-40B4-BE49-F238E27FC236}">
                <a16:creationId xmlns:a16="http://schemas.microsoft.com/office/drawing/2014/main" id="{46D79923-6F9C-4EDE-9E95-10CB30510783}"/>
              </a:ext>
            </a:extLst>
          </p:cNvPr>
          <p:cNvSpPr>
            <a:spLocks noGrp="1"/>
          </p:cNvSpPr>
          <p:nvPr>
            <p:ph type="dt" sz="half" idx="15"/>
          </p:nvPr>
        </p:nvSpPr>
        <p:spPr>
          <a:xfrm>
            <a:off x="0" y="6858000"/>
            <a:ext cx="0" cy="0"/>
          </a:xfrm>
        </p:spPr>
        <p:txBody>
          <a:bodyPr/>
          <a:lstStyle/>
          <a:p>
            <a:fld id="{727BBD34-DD59-49E1-9776-D67684F06344}" type="datetime4">
              <a:rPr lang="en-GB" smtClean="0"/>
              <a:pPr/>
              <a:t>12 December 2022</a:t>
            </a:fld>
            <a:endParaRPr lang="en-GB"/>
          </a:p>
        </p:txBody>
      </p:sp>
      <p:sp>
        <p:nvSpPr>
          <p:cNvPr id="6" name="Footer Placeholder 5">
            <a:extLst>
              <a:ext uri="{FF2B5EF4-FFF2-40B4-BE49-F238E27FC236}">
                <a16:creationId xmlns:a16="http://schemas.microsoft.com/office/drawing/2014/main" id="{6D0416BB-00AC-4DD5-897B-F4EDB13370E9}"/>
              </a:ext>
            </a:extLst>
          </p:cNvPr>
          <p:cNvSpPr>
            <a:spLocks noGrp="1"/>
          </p:cNvSpPr>
          <p:nvPr>
            <p:ph type="ftr" sz="quarter" idx="16"/>
          </p:nvPr>
        </p:nvSpPr>
        <p:spPr/>
        <p:txBody>
          <a:bodyPr/>
          <a:lstStyle>
            <a:lvl1pPr>
              <a:defRPr>
                <a:solidFill>
                  <a:schemeClr val="accent1"/>
                </a:solidFill>
              </a:defRPr>
            </a:lvl1pPr>
          </a:lstStyle>
          <a:p>
            <a:endParaRPr lang="en-GB"/>
          </a:p>
        </p:txBody>
      </p:sp>
      <p:sp>
        <p:nvSpPr>
          <p:cNvPr id="10" name="Slide Number Placeholder 9">
            <a:extLst>
              <a:ext uri="{FF2B5EF4-FFF2-40B4-BE49-F238E27FC236}">
                <a16:creationId xmlns:a16="http://schemas.microsoft.com/office/drawing/2014/main" id="{37E9903A-53AE-4B97-879C-5DBFEB00E130}"/>
              </a:ext>
            </a:extLst>
          </p:cNvPr>
          <p:cNvSpPr>
            <a:spLocks noGrp="1"/>
          </p:cNvSpPr>
          <p:nvPr>
            <p:ph type="sldNum" sz="quarter" idx="17"/>
          </p:nvPr>
        </p:nvSpPr>
        <p:spPr/>
        <p:txBody>
          <a:bodyPr/>
          <a:lstStyle/>
          <a:p>
            <a:fld id="{23AA811B-2EBD-4900-905E-5BE206449611}" type="slidenum">
              <a:rPr lang="en-GB" smtClean="0"/>
              <a:pPr/>
              <a:t>‹#›</a:t>
            </a:fld>
            <a:endParaRPr lang="en-GB"/>
          </a:p>
        </p:txBody>
      </p:sp>
      <p:sp>
        <p:nvSpPr>
          <p:cNvPr id="20" name="_SD_FLD_Copyright">
            <a:extLst>
              <a:ext uri="{FF2B5EF4-FFF2-40B4-BE49-F238E27FC236}">
                <a16:creationId xmlns:a16="http://schemas.microsoft.com/office/drawing/2014/main" id="{082F9C54-512B-45F5-982C-08FA99BDF954}"/>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22" name="SD_FLD_DocumentDate">
            <a:extLst>
              <a:ext uri="{FF2B5EF4-FFF2-40B4-BE49-F238E27FC236}">
                <a16:creationId xmlns:a16="http://schemas.microsoft.com/office/drawing/2014/main" id="{CA5DA168-821C-4063-906D-4954EC9A254E}"/>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24" name="SD_FLD_Draft" hidden="1">
            <a:extLst>
              <a:ext uri="{FF2B5EF4-FFF2-40B4-BE49-F238E27FC236}">
                <a16:creationId xmlns:a16="http://schemas.microsoft.com/office/drawing/2014/main" id="{CB94A54D-DD3C-4298-BDF3-BD0A4E0485CC}"/>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6" name="SD_FLD_Confidentiality">
            <a:extLst>
              <a:ext uri="{FF2B5EF4-FFF2-40B4-BE49-F238E27FC236}">
                <a16:creationId xmlns:a16="http://schemas.microsoft.com/office/drawing/2014/main" id="{13226BD7-8851-4901-A408-8E1422BBD689}"/>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42689702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wo text and image">
    <p:spTree>
      <p:nvGrpSpPr>
        <p:cNvPr id="1" name=""/>
        <p:cNvGrpSpPr/>
        <p:nvPr/>
      </p:nvGrpSpPr>
      <p:grpSpPr>
        <a:xfrm>
          <a:off x="0" y="0"/>
          <a:ext cx="0" cy="0"/>
          <a:chOff x="0" y="0"/>
          <a:chExt cx="0" cy="0"/>
        </a:xfrm>
      </p:grpSpPr>
      <p:sp>
        <p:nvSpPr>
          <p:cNvPr id="10" name="Picture Placeholder 9"/>
          <p:cNvSpPr>
            <a:spLocks noGrp="1"/>
          </p:cNvSpPr>
          <p:nvPr>
            <p:ph type="pic" sz="quarter" idx="13" hasCustomPrompt="1"/>
          </p:nvPr>
        </p:nvSpPr>
        <p:spPr>
          <a:xfrm>
            <a:off x="6096000" y="0"/>
            <a:ext cx="6096001" cy="6861600"/>
          </a:xfrm>
          <a:blipFill>
            <a:blip r:embed="rId2"/>
            <a:stretch>
              <a:fillRect/>
            </a:stretch>
          </a:blipFill>
        </p:spPr>
        <p:txBody>
          <a:bodyPr lIns="2916000" tIns="360000" rIns="144000"/>
          <a:lstStyle>
            <a:lvl1pPr marL="0" indent="0" algn="l">
              <a:buNone/>
              <a:defRPr sz="1600" b="0">
                <a:solidFill>
                  <a:schemeClr val="accent4"/>
                </a:solidFill>
              </a:defRPr>
            </a:lvl1pPr>
          </a:lstStyle>
          <a:p>
            <a:r>
              <a:rPr lang="en-GB"/>
              <a:t>Click on picture frame to insert background picture, click on DNV-menu / Image Tools-button / Choose Insert or Paste</a:t>
            </a:r>
          </a:p>
        </p:txBody>
      </p:sp>
      <p:sp>
        <p:nvSpPr>
          <p:cNvPr id="2" name="Title 1"/>
          <p:cNvSpPr>
            <a:spLocks noGrp="1"/>
          </p:cNvSpPr>
          <p:nvPr>
            <p:ph type="title" hasCustomPrompt="1"/>
          </p:nvPr>
        </p:nvSpPr>
        <p:spPr>
          <a:xfrm>
            <a:off x="539750" y="539750"/>
            <a:ext cx="5018400" cy="936000"/>
          </a:xfrm>
        </p:spPr>
        <p:txBody>
          <a:bodyPr/>
          <a:lstStyle/>
          <a:p>
            <a:r>
              <a:rPr lang="en-GB"/>
              <a:t>Click to add title</a:t>
            </a:r>
          </a:p>
        </p:txBody>
      </p:sp>
      <p:sp>
        <p:nvSpPr>
          <p:cNvPr id="8" name="Text Placeholder 7">
            <a:extLst>
              <a:ext uri="{FF2B5EF4-FFF2-40B4-BE49-F238E27FC236}">
                <a16:creationId xmlns:a16="http://schemas.microsoft.com/office/drawing/2014/main" id="{01A0EF5A-2CB8-465D-882A-DE0FE7C6D3A8}"/>
              </a:ext>
            </a:extLst>
          </p:cNvPr>
          <p:cNvSpPr>
            <a:spLocks noGrp="1"/>
          </p:cNvSpPr>
          <p:nvPr>
            <p:ph type="body" sz="quarter" idx="14" hasCustomPrompt="1"/>
          </p:nvPr>
        </p:nvSpPr>
        <p:spPr>
          <a:xfrm>
            <a:off x="540000" y="1735085"/>
            <a:ext cx="5018400" cy="4316516"/>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vl6pPr>
              <a:defRPr>
                <a:solidFill>
                  <a:schemeClr val="accent1"/>
                </a:solidFill>
              </a:defRPr>
            </a:lvl6pPr>
            <a:lvl7pPr>
              <a:defRPr>
                <a:solidFill>
                  <a:schemeClr val="accent1"/>
                </a:solidFill>
              </a:defRPr>
            </a:lvl7pPr>
            <a:lvl8pPr>
              <a:defRPr>
                <a:solidFill>
                  <a:schemeClr val="accent1"/>
                </a:solidFill>
              </a:defRPr>
            </a:lvl8pPr>
            <a:lvl9pPr>
              <a:defRPr>
                <a:solidFill>
                  <a:schemeClr val="accent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18" name="Text Placeholder 13">
            <a:extLst>
              <a:ext uri="{FF2B5EF4-FFF2-40B4-BE49-F238E27FC236}">
                <a16:creationId xmlns:a16="http://schemas.microsoft.com/office/drawing/2014/main" id="{76FE3FB9-ADAA-4278-97B4-7AE30B2DA011}"/>
              </a:ext>
            </a:extLst>
          </p:cNvPr>
          <p:cNvSpPr>
            <a:spLocks noGrp="1"/>
          </p:cNvSpPr>
          <p:nvPr>
            <p:ph type="body" sz="quarter" idx="23" hasCustomPrompt="1"/>
          </p:nvPr>
        </p:nvSpPr>
        <p:spPr>
          <a:xfrm>
            <a:off x="6631200" y="1735085"/>
            <a:ext cx="5018400" cy="430699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13" name="Text Placeholder 51">
            <a:extLst>
              <a:ext uri="{FF2B5EF4-FFF2-40B4-BE49-F238E27FC236}">
                <a16:creationId xmlns:a16="http://schemas.microsoft.com/office/drawing/2014/main" id="{D5351953-1134-42DD-AF00-B4B22DEFC1E8}"/>
              </a:ext>
            </a:extLst>
          </p:cNvPr>
          <p:cNvSpPr>
            <a:spLocks noGrp="1" noChangeAspect="1"/>
          </p:cNvSpPr>
          <p:nvPr>
            <p:ph type="body" sz="quarter" idx="22" hasCustomPrompt="1"/>
          </p:nvPr>
        </p:nvSpPr>
        <p:spPr>
          <a:xfrm>
            <a:off x="10893600" y="6350400"/>
            <a:ext cx="756000" cy="322875"/>
          </a:xfrm>
          <a:custGeom>
            <a:avLst/>
            <a:gdLst>
              <a:gd name="connsiteX0" fmla="*/ 4835251 w 9270620"/>
              <a:gd name="connsiteY0" fmla="*/ 2948180 h 3959325"/>
              <a:gd name="connsiteX1" fmla="*/ 4835251 w 9270620"/>
              <a:gd name="connsiteY1" fmla="*/ 3779899 h 3959325"/>
              <a:gd name="connsiteX2" fmla="*/ 5282830 w 9270620"/>
              <a:gd name="connsiteY2" fmla="*/ 3779899 h 3959325"/>
              <a:gd name="connsiteX3" fmla="*/ 5590803 w 9270620"/>
              <a:gd name="connsiteY3" fmla="*/ 3686324 h 3959325"/>
              <a:gd name="connsiteX4" fmla="*/ 5693918 w 9270620"/>
              <a:gd name="connsiteY4" fmla="*/ 3399093 h 3959325"/>
              <a:gd name="connsiteX5" fmla="*/ 5693918 w 9270620"/>
              <a:gd name="connsiteY5" fmla="*/ 3329139 h 3959325"/>
              <a:gd name="connsiteX6" fmla="*/ 5590803 w 9270620"/>
              <a:gd name="connsiteY6" fmla="*/ 3039484 h 3959325"/>
              <a:gd name="connsiteX7" fmla="*/ 5282830 w 9270620"/>
              <a:gd name="connsiteY7" fmla="*/ 2948180 h 3959325"/>
              <a:gd name="connsiteX8" fmla="*/ 7923941 w 9270620"/>
              <a:gd name="connsiteY8" fmla="*/ 2768907 h 3959325"/>
              <a:gd name="connsiteX9" fmla="*/ 8147729 w 9270620"/>
              <a:gd name="connsiteY9" fmla="*/ 2768907 h 3959325"/>
              <a:gd name="connsiteX10" fmla="*/ 8603334 w 9270620"/>
              <a:gd name="connsiteY10" fmla="*/ 3699197 h 3959325"/>
              <a:gd name="connsiteX11" fmla="*/ 9058787 w 9270620"/>
              <a:gd name="connsiteY11" fmla="*/ 2768907 h 3959325"/>
              <a:gd name="connsiteX12" fmla="*/ 9269858 w 9270620"/>
              <a:gd name="connsiteY12" fmla="*/ 2768907 h 3959325"/>
              <a:gd name="connsiteX13" fmla="*/ 8674651 w 9270620"/>
              <a:gd name="connsiteY13" fmla="*/ 3959325 h 3959325"/>
              <a:gd name="connsiteX14" fmla="*/ 8520664 w 9270620"/>
              <a:gd name="connsiteY14" fmla="*/ 3959325 h 3959325"/>
              <a:gd name="connsiteX15" fmla="*/ 6265204 w 9270620"/>
              <a:gd name="connsiteY15" fmla="*/ 2768907 h 3959325"/>
              <a:gd name="connsiteX16" fmla="*/ 6349390 w 9270620"/>
              <a:gd name="connsiteY16" fmla="*/ 2768907 h 3959325"/>
              <a:gd name="connsiteX17" fmla="*/ 6458862 w 9270620"/>
              <a:gd name="connsiteY17" fmla="*/ 2768907 h 3959325"/>
              <a:gd name="connsiteX18" fmla="*/ 7379459 w 9270620"/>
              <a:gd name="connsiteY18" fmla="*/ 3699197 h 3959325"/>
              <a:gd name="connsiteX19" fmla="*/ 7379459 w 9270620"/>
              <a:gd name="connsiteY19" fmla="*/ 2768907 h 3959325"/>
              <a:gd name="connsiteX20" fmla="*/ 7574783 w 9270620"/>
              <a:gd name="connsiteY20" fmla="*/ 2768907 h 3959325"/>
              <a:gd name="connsiteX21" fmla="*/ 7574783 w 9270620"/>
              <a:gd name="connsiteY21" fmla="*/ 3959325 h 3959325"/>
              <a:gd name="connsiteX22" fmla="*/ 7379459 w 9270620"/>
              <a:gd name="connsiteY22" fmla="*/ 3959325 h 3959325"/>
              <a:gd name="connsiteX23" fmla="*/ 6458862 w 9270620"/>
              <a:gd name="connsiteY23" fmla="*/ 3030248 h 3959325"/>
              <a:gd name="connsiteX24" fmla="*/ 6458862 w 9270620"/>
              <a:gd name="connsiteY24" fmla="*/ 3959325 h 3959325"/>
              <a:gd name="connsiteX25" fmla="*/ 6265204 w 9270620"/>
              <a:gd name="connsiteY25" fmla="*/ 3959325 h 3959325"/>
              <a:gd name="connsiteX26" fmla="*/ 4636746 w 9270620"/>
              <a:gd name="connsiteY26" fmla="*/ 2768907 h 3959325"/>
              <a:gd name="connsiteX27" fmla="*/ 4725625 w 9270620"/>
              <a:gd name="connsiteY27" fmla="*/ 2768907 h 3959325"/>
              <a:gd name="connsiteX28" fmla="*/ 4835098 w 9270620"/>
              <a:gd name="connsiteY28" fmla="*/ 2768907 h 3959325"/>
              <a:gd name="connsiteX29" fmla="*/ 5281164 w 9270620"/>
              <a:gd name="connsiteY29" fmla="*/ 2768907 h 3959325"/>
              <a:gd name="connsiteX30" fmla="*/ 5606551 w 9270620"/>
              <a:gd name="connsiteY30" fmla="*/ 2830078 h 3959325"/>
              <a:gd name="connsiteX31" fmla="*/ 5816110 w 9270620"/>
              <a:gd name="connsiteY31" fmla="*/ 3014048 h 3959325"/>
              <a:gd name="connsiteX32" fmla="*/ 5889091 w 9270620"/>
              <a:gd name="connsiteY32" fmla="*/ 3322781 h 3959325"/>
              <a:gd name="connsiteX33" fmla="*/ 5889091 w 9270620"/>
              <a:gd name="connsiteY33" fmla="*/ 3405301 h 3959325"/>
              <a:gd name="connsiteX34" fmla="*/ 5816110 w 9270620"/>
              <a:gd name="connsiteY34" fmla="*/ 3714035 h 3959325"/>
              <a:gd name="connsiteX35" fmla="*/ 5606551 w 9270620"/>
              <a:gd name="connsiteY35" fmla="*/ 3898154 h 3959325"/>
              <a:gd name="connsiteX36" fmla="*/ 5281164 w 9270620"/>
              <a:gd name="connsiteY36" fmla="*/ 3959325 h 3959325"/>
              <a:gd name="connsiteX37" fmla="*/ 4835098 w 9270620"/>
              <a:gd name="connsiteY37" fmla="*/ 3959325 h 3959325"/>
              <a:gd name="connsiteX38" fmla="*/ 4725625 w 9270620"/>
              <a:gd name="connsiteY38" fmla="*/ 3959325 h 3959325"/>
              <a:gd name="connsiteX39" fmla="*/ 4636746 w 9270620"/>
              <a:gd name="connsiteY39" fmla="*/ 3959325 h 3959325"/>
              <a:gd name="connsiteX40" fmla="*/ 0 w 9270620"/>
              <a:gd name="connsiteY40" fmla="*/ 1844070 h 3959325"/>
              <a:gd name="connsiteX41" fmla="*/ 9270620 w 9270620"/>
              <a:gd name="connsiteY41" fmla="*/ 1844070 h 3959325"/>
              <a:gd name="connsiteX42" fmla="*/ 9270620 w 9270620"/>
              <a:gd name="connsiteY42" fmla="*/ 2212762 h 3959325"/>
              <a:gd name="connsiteX43" fmla="*/ 0 w 9270620"/>
              <a:gd name="connsiteY43" fmla="*/ 2212762 h 3959325"/>
              <a:gd name="connsiteX44" fmla="*/ 0 w 9270620"/>
              <a:gd name="connsiteY44" fmla="*/ 1475528 h 3959325"/>
              <a:gd name="connsiteX45" fmla="*/ 9270620 w 9270620"/>
              <a:gd name="connsiteY45" fmla="*/ 1475528 h 3959325"/>
              <a:gd name="connsiteX46" fmla="*/ 9270620 w 9270620"/>
              <a:gd name="connsiteY46" fmla="*/ 1660101 h 3959325"/>
              <a:gd name="connsiteX47" fmla="*/ 0 w 9270620"/>
              <a:gd name="connsiteY47" fmla="*/ 1660101 h 3959325"/>
              <a:gd name="connsiteX48" fmla="*/ 0 w 9270620"/>
              <a:gd name="connsiteY48" fmla="*/ 0 h 3959325"/>
              <a:gd name="connsiteX49" fmla="*/ 9270620 w 9270620"/>
              <a:gd name="connsiteY49" fmla="*/ 0 h 3959325"/>
              <a:gd name="connsiteX50" fmla="*/ 9270620 w 9270620"/>
              <a:gd name="connsiteY50" fmla="*/ 1106839 h 3959325"/>
              <a:gd name="connsiteX51" fmla="*/ 0 w 9270620"/>
              <a:gd name="connsiteY51" fmla="*/ 1106839 h 395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70620" h="3959325">
                <a:moveTo>
                  <a:pt x="4835251" y="2948180"/>
                </a:moveTo>
                <a:lnTo>
                  <a:pt x="4835251" y="3779899"/>
                </a:lnTo>
                <a:lnTo>
                  <a:pt x="5282830" y="3779899"/>
                </a:lnTo>
                <a:cubicBezTo>
                  <a:pt x="5419404" y="3779899"/>
                  <a:pt x="5522065" y="3748707"/>
                  <a:pt x="5590803" y="3686324"/>
                </a:cubicBezTo>
                <a:cubicBezTo>
                  <a:pt x="5659548" y="3623943"/>
                  <a:pt x="5693918" y="3528250"/>
                  <a:pt x="5693918" y="3399093"/>
                </a:cubicBezTo>
                <a:lnTo>
                  <a:pt x="5693918" y="3329139"/>
                </a:lnTo>
                <a:cubicBezTo>
                  <a:pt x="5693918" y="3196955"/>
                  <a:pt x="5659548" y="3100352"/>
                  <a:pt x="5590803" y="3039484"/>
                </a:cubicBezTo>
                <a:cubicBezTo>
                  <a:pt x="5521912" y="2978616"/>
                  <a:pt x="5419404" y="2948180"/>
                  <a:pt x="5282830" y="2948180"/>
                </a:cubicBezTo>
                <a:close/>
                <a:moveTo>
                  <a:pt x="7923941" y="2768907"/>
                </a:moveTo>
                <a:lnTo>
                  <a:pt x="8147729" y="2768907"/>
                </a:lnTo>
                <a:lnTo>
                  <a:pt x="8603334" y="3699197"/>
                </a:lnTo>
                <a:lnTo>
                  <a:pt x="9058787" y="2768907"/>
                </a:lnTo>
                <a:lnTo>
                  <a:pt x="9269858" y="2768907"/>
                </a:lnTo>
                <a:lnTo>
                  <a:pt x="8674651" y="3959325"/>
                </a:lnTo>
                <a:lnTo>
                  <a:pt x="8520664" y="3959325"/>
                </a:lnTo>
                <a:close/>
                <a:moveTo>
                  <a:pt x="6265204" y="2768907"/>
                </a:moveTo>
                <a:lnTo>
                  <a:pt x="6349390" y="2768907"/>
                </a:lnTo>
                <a:lnTo>
                  <a:pt x="6458862" y="2768907"/>
                </a:lnTo>
                <a:lnTo>
                  <a:pt x="7379459" y="3699197"/>
                </a:lnTo>
                <a:lnTo>
                  <a:pt x="7379459" y="2768907"/>
                </a:lnTo>
                <a:lnTo>
                  <a:pt x="7574783" y="2768907"/>
                </a:lnTo>
                <a:lnTo>
                  <a:pt x="7574783" y="3959325"/>
                </a:lnTo>
                <a:lnTo>
                  <a:pt x="7379459" y="3959325"/>
                </a:lnTo>
                <a:lnTo>
                  <a:pt x="6458862" y="3030248"/>
                </a:lnTo>
                <a:lnTo>
                  <a:pt x="6458862" y="3959325"/>
                </a:lnTo>
                <a:lnTo>
                  <a:pt x="6265204" y="3959325"/>
                </a:lnTo>
                <a:close/>
                <a:moveTo>
                  <a:pt x="4636746" y="2768907"/>
                </a:moveTo>
                <a:lnTo>
                  <a:pt x="4725625" y="2768907"/>
                </a:lnTo>
                <a:lnTo>
                  <a:pt x="4835098" y="2768907"/>
                </a:lnTo>
                <a:lnTo>
                  <a:pt x="5281164" y="2768907"/>
                </a:lnTo>
                <a:cubicBezTo>
                  <a:pt x="5407140" y="2768907"/>
                  <a:pt x="5515553" y="2789347"/>
                  <a:pt x="5606551" y="2830078"/>
                </a:cubicBezTo>
                <a:cubicBezTo>
                  <a:pt x="5697551" y="2870809"/>
                  <a:pt x="5767352" y="2932130"/>
                  <a:pt x="5816110" y="3014048"/>
                </a:cubicBezTo>
                <a:cubicBezTo>
                  <a:pt x="5864711" y="3096112"/>
                  <a:pt x="5889091" y="3198923"/>
                  <a:pt x="5889091" y="3322781"/>
                </a:cubicBezTo>
                <a:lnTo>
                  <a:pt x="5889091" y="3405301"/>
                </a:lnTo>
                <a:cubicBezTo>
                  <a:pt x="5889091" y="3529156"/>
                  <a:pt x="5864711" y="3631967"/>
                  <a:pt x="5816110" y="3714035"/>
                </a:cubicBezTo>
                <a:cubicBezTo>
                  <a:pt x="5767352" y="3796099"/>
                  <a:pt x="5697551" y="3857423"/>
                  <a:pt x="5606551" y="3898154"/>
                </a:cubicBezTo>
                <a:cubicBezTo>
                  <a:pt x="5515553" y="3938885"/>
                  <a:pt x="5407140" y="3959325"/>
                  <a:pt x="5281164" y="3959325"/>
                </a:cubicBezTo>
                <a:lnTo>
                  <a:pt x="4835098" y="3959325"/>
                </a:lnTo>
                <a:lnTo>
                  <a:pt x="4725625" y="3959325"/>
                </a:lnTo>
                <a:lnTo>
                  <a:pt x="4636746" y="3959325"/>
                </a:lnTo>
                <a:close/>
                <a:moveTo>
                  <a:pt x="0" y="1844070"/>
                </a:moveTo>
                <a:lnTo>
                  <a:pt x="9270620" y="1844070"/>
                </a:lnTo>
                <a:lnTo>
                  <a:pt x="9270620" y="2212762"/>
                </a:lnTo>
                <a:lnTo>
                  <a:pt x="0" y="2212762"/>
                </a:lnTo>
                <a:close/>
                <a:moveTo>
                  <a:pt x="0" y="1475528"/>
                </a:moveTo>
                <a:lnTo>
                  <a:pt x="9270620" y="1475528"/>
                </a:lnTo>
                <a:lnTo>
                  <a:pt x="9270620" y="1660101"/>
                </a:lnTo>
                <a:lnTo>
                  <a:pt x="0" y="1660101"/>
                </a:lnTo>
                <a:close/>
                <a:moveTo>
                  <a:pt x="0" y="0"/>
                </a:moveTo>
                <a:lnTo>
                  <a:pt x="9270620" y="0"/>
                </a:lnTo>
                <a:lnTo>
                  <a:pt x="9270620" y="1106839"/>
                </a:lnTo>
                <a:lnTo>
                  <a:pt x="0" y="1106839"/>
                </a:lnTo>
                <a:close/>
              </a:path>
            </a:pathLst>
          </a:custGeom>
          <a:solidFill>
            <a:schemeClr val="bg1"/>
          </a:solidFill>
        </p:spPr>
        <p:txBody>
          <a:bodyPr wrap="square">
            <a:noAutofit/>
          </a:bodyPr>
          <a:lstStyle>
            <a:lvl1pPr>
              <a:buNone/>
              <a:defRPr sz="100">
                <a:noFill/>
              </a:defRPr>
            </a:lvl1pPr>
          </a:lstStyle>
          <a:p>
            <a:pPr lvl="0"/>
            <a:r>
              <a:rPr lang="en-GB"/>
              <a:t>.</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17" name="SD_FLD_Draft" hidden="1">
            <a:extLst>
              <a:ext uri="{FF2B5EF4-FFF2-40B4-BE49-F238E27FC236}">
                <a16:creationId xmlns:a16="http://schemas.microsoft.com/office/drawing/2014/main" id="{2B6066DB-A88B-4086-9C45-3E39F5CE6D9D}"/>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0" name="SD_FLD_Confidentiality">
            <a:extLst>
              <a:ext uri="{FF2B5EF4-FFF2-40B4-BE49-F238E27FC236}">
                <a16:creationId xmlns:a16="http://schemas.microsoft.com/office/drawing/2014/main" id="{055B6780-3A6A-4D5A-9826-05ABD83C2EB2}"/>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4118495628"/>
      </p:ext>
    </p:extLst>
  </p:cSld>
  <p:clrMapOvr>
    <a:masterClrMapping/>
  </p:clrMapOvr>
  <p:extLst>
    <p:ext uri="{DCECCB84-F9BA-43D5-87BE-67443E8EF086}">
      <p15:sldGuideLst xmlns:p15="http://schemas.microsoft.com/office/powerpoint/2012/main">
        <p15:guide id="1" pos="3501" userDrawn="1">
          <p15:clr>
            <a:srgbClr val="F26B43"/>
          </p15:clr>
        </p15:guide>
        <p15:guide id="2" pos="4177" userDrawn="1">
          <p15:clr>
            <a:srgbClr val="F26B43"/>
          </p15:clr>
        </p15:guide>
        <p15:guide id="3" pos="3839" userDrawn="1">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and two text">
    <p:spTree>
      <p:nvGrpSpPr>
        <p:cNvPr id="1" name=""/>
        <p:cNvGrpSpPr/>
        <p:nvPr/>
      </p:nvGrpSpPr>
      <p:grpSpPr>
        <a:xfrm>
          <a:off x="0" y="0"/>
          <a:ext cx="0" cy="0"/>
          <a:chOff x="0" y="0"/>
          <a:chExt cx="0" cy="0"/>
        </a:xfrm>
      </p:grpSpPr>
      <p:sp>
        <p:nvSpPr>
          <p:cNvPr id="10" name="Picture Placeholder 9"/>
          <p:cNvSpPr>
            <a:spLocks noGrp="1"/>
          </p:cNvSpPr>
          <p:nvPr>
            <p:ph type="pic" sz="quarter" idx="13" hasCustomPrompt="1"/>
          </p:nvPr>
        </p:nvSpPr>
        <p:spPr>
          <a:xfrm>
            <a:off x="0" y="0"/>
            <a:ext cx="6096000" cy="6861600"/>
          </a:xfrm>
          <a:blipFill>
            <a:blip r:embed="rId2"/>
            <a:stretch>
              <a:fillRect/>
            </a:stretch>
          </a:blipFill>
        </p:spPr>
        <p:txBody>
          <a:bodyPr lIns="2916000" tIns="360000" rIns="144000"/>
          <a:lstStyle>
            <a:lvl1pPr marL="0" indent="0" algn="l">
              <a:buNone/>
              <a:defRPr sz="1600" b="0">
                <a:solidFill>
                  <a:schemeClr val="accent4"/>
                </a:solidFill>
              </a:defRPr>
            </a:lvl1pPr>
          </a:lstStyle>
          <a:p>
            <a:r>
              <a:rPr lang="en-GB"/>
              <a:t>Click on picture frame to insert background picture, click on DNV-menu / Image Tools-button / Choose Insert or Paste</a:t>
            </a:r>
          </a:p>
        </p:txBody>
      </p:sp>
      <p:sp>
        <p:nvSpPr>
          <p:cNvPr id="2" name="Title 1"/>
          <p:cNvSpPr>
            <a:spLocks noGrp="1"/>
          </p:cNvSpPr>
          <p:nvPr>
            <p:ph type="title" hasCustomPrompt="1"/>
          </p:nvPr>
        </p:nvSpPr>
        <p:spPr>
          <a:xfrm>
            <a:off x="6631200" y="539750"/>
            <a:ext cx="5018400" cy="936000"/>
          </a:xfrm>
        </p:spPr>
        <p:txBody>
          <a:bodyPr/>
          <a:lstStyle/>
          <a:p>
            <a:r>
              <a:rPr lang="en-GB"/>
              <a:t>Click to add title</a:t>
            </a:r>
          </a:p>
        </p:txBody>
      </p:sp>
      <p:sp>
        <p:nvSpPr>
          <p:cNvPr id="8" name="Text Placeholder 7">
            <a:extLst>
              <a:ext uri="{FF2B5EF4-FFF2-40B4-BE49-F238E27FC236}">
                <a16:creationId xmlns:a16="http://schemas.microsoft.com/office/drawing/2014/main" id="{01A0EF5A-2CB8-465D-882A-DE0FE7C6D3A8}"/>
              </a:ext>
            </a:extLst>
          </p:cNvPr>
          <p:cNvSpPr>
            <a:spLocks noGrp="1"/>
          </p:cNvSpPr>
          <p:nvPr>
            <p:ph type="body" sz="quarter" idx="14" hasCustomPrompt="1"/>
          </p:nvPr>
        </p:nvSpPr>
        <p:spPr>
          <a:xfrm>
            <a:off x="540000" y="1735085"/>
            <a:ext cx="5018400" cy="431651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18" name="Text Placeholder 13">
            <a:extLst>
              <a:ext uri="{FF2B5EF4-FFF2-40B4-BE49-F238E27FC236}">
                <a16:creationId xmlns:a16="http://schemas.microsoft.com/office/drawing/2014/main" id="{76FE3FB9-ADAA-4278-97B4-7AE30B2DA011}"/>
              </a:ext>
            </a:extLst>
          </p:cNvPr>
          <p:cNvSpPr>
            <a:spLocks noGrp="1"/>
          </p:cNvSpPr>
          <p:nvPr>
            <p:ph type="body" sz="quarter" idx="23" hasCustomPrompt="1"/>
          </p:nvPr>
        </p:nvSpPr>
        <p:spPr>
          <a:xfrm>
            <a:off x="6631200" y="1735085"/>
            <a:ext cx="5018400" cy="4306992"/>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vl6pPr>
              <a:defRPr>
                <a:solidFill>
                  <a:schemeClr val="accent1"/>
                </a:solidFill>
              </a:defRPr>
            </a:lvl6pPr>
            <a:lvl7pPr>
              <a:defRPr>
                <a:solidFill>
                  <a:schemeClr val="accent1"/>
                </a:solidFill>
              </a:defRPr>
            </a:lvl7pPr>
            <a:lvl8pPr>
              <a:defRPr>
                <a:solidFill>
                  <a:schemeClr val="accent1"/>
                </a:solidFill>
              </a:defRPr>
            </a:lvl8pPr>
            <a:lvl9pPr>
              <a:defRPr>
                <a:solidFill>
                  <a:schemeClr val="accent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17" name="SD_FLD_Draft" hidden="1">
            <a:extLst>
              <a:ext uri="{FF2B5EF4-FFF2-40B4-BE49-F238E27FC236}">
                <a16:creationId xmlns:a16="http://schemas.microsoft.com/office/drawing/2014/main" id="{2B6066DB-A88B-4086-9C45-3E39F5CE6D9D}"/>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0" name="SD_FLD_Confidentiality">
            <a:extLst>
              <a:ext uri="{FF2B5EF4-FFF2-40B4-BE49-F238E27FC236}">
                <a16:creationId xmlns:a16="http://schemas.microsoft.com/office/drawing/2014/main" id="{055B6780-3A6A-4D5A-9826-05ABD83C2EB2}"/>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500116836"/>
      </p:ext>
    </p:extLst>
  </p:cSld>
  <p:clrMapOvr>
    <a:masterClrMapping/>
  </p:clrMapOvr>
  <p:extLst>
    <p:ext uri="{DCECCB84-F9BA-43D5-87BE-67443E8EF086}">
      <p15:sldGuideLst xmlns:p15="http://schemas.microsoft.com/office/powerpoint/2012/main">
        <p15:guide id="1" pos="3501" userDrawn="1">
          <p15:clr>
            <a:srgbClr val="F26B43"/>
          </p15:clr>
        </p15:guide>
        <p15:guide id="2" pos="4177" userDrawn="1">
          <p15:clr>
            <a:srgbClr val="F26B43"/>
          </p15:clr>
        </p15:guide>
        <p15:guide id="3" pos="38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wo text A">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E5A94F9-752C-4C17-A881-9EC3D1BFC081}"/>
              </a:ext>
            </a:extLst>
          </p:cNvPr>
          <p:cNvSpPr/>
          <p:nvPr userDrawn="1"/>
        </p:nvSpPr>
        <p:spPr bwMode="ltGray">
          <a:xfrm>
            <a:off x="6096000" y="0"/>
            <a:ext cx="6100761" cy="686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21" name="Logo">
            <a:extLst>
              <a:ext uri="{FF2B5EF4-FFF2-40B4-BE49-F238E27FC236}">
                <a16:creationId xmlns:a16="http://schemas.microsoft.com/office/drawing/2014/main" id="{26E38492-38DC-4F62-A1DB-9A97676C26A0}"/>
              </a:ext>
            </a:extLst>
          </p:cNvPr>
          <p:cNvGrpSpPr/>
          <p:nvPr userDrawn="1"/>
        </p:nvGrpSpPr>
        <p:grpSpPr>
          <a:xfrm>
            <a:off x="10893210" y="6350918"/>
            <a:ext cx="755843" cy="322808"/>
            <a:chOff x="6380216" y="4059273"/>
            <a:chExt cx="2905863" cy="1241045"/>
          </a:xfrm>
          <a:solidFill>
            <a:schemeClr val="bg1"/>
          </a:solidFill>
        </p:grpSpPr>
        <p:sp>
          <p:nvSpPr>
            <p:cNvPr id="22" name="Freeform: Shape 21">
              <a:extLst>
                <a:ext uri="{FF2B5EF4-FFF2-40B4-BE49-F238E27FC236}">
                  <a16:creationId xmlns:a16="http://schemas.microsoft.com/office/drawing/2014/main" id="{B9EC2D85-7D36-4AED-AD50-B03C0C97ABBA}"/>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grpFill/>
            <a:ln w="4731"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6A2EAFAB-3C70-48F7-9D3F-051715B6123C}"/>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grpFill/>
            <a:ln w="4731"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6D310211-76A4-4411-88BA-72405A8FD557}"/>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grpFill/>
            <a:ln w="4731"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23CAD2A2-AFBE-49CC-AAB3-10D0B317330B}"/>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grpFill/>
            <a:ln w="4731"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986E3357-ACD2-4FEB-A799-CCA900A77E5A}"/>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grpFill/>
            <a:ln w="4731"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0A32E6E2-28C5-4015-AD5C-7B36FECA67F8}"/>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grpFill/>
            <a:ln w="4731" cap="flat">
              <a:noFill/>
              <a:prstDash val="solid"/>
              <a:miter/>
            </a:ln>
          </p:spPr>
          <p:txBody>
            <a:bodyPr rtlCol="0" anchor="ctr"/>
            <a:lstStyle/>
            <a:p>
              <a:endParaRPr lang="en-GB"/>
            </a:p>
          </p:txBody>
        </p:sp>
      </p:grpSp>
      <p:sp>
        <p:nvSpPr>
          <p:cNvPr id="2" name="Title 1"/>
          <p:cNvSpPr>
            <a:spLocks noGrp="1"/>
          </p:cNvSpPr>
          <p:nvPr>
            <p:ph type="title" hasCustomPrompt="1"/>
          </p:nvPr>
        </p:nvSpPr>
        <p:spPr>
          <a:xfrm>
            <a:off x="539751" y="539750"/>
            <a:ext cx="5018400" cy="936000"/>
          </a:xfrm>
        </p:spPr>
        <p:txBody>
          <a:bodyPr/>
          <a:lstStyle>
            <a:lvl1pPr>
              <a:defRPr/>
            </a:lvl1pPr>
          </a:lstStyle>
          <a:p>
            <a:r>
              <a:rPr lang="en-GB"/>
              <a:t>Click to add title</a:t>
            </a:r>
          </a:p>
        </p:txBody>
      </p:sp>
      <p:sp>
        <p:nvSpPr>
          <p:cNvPr id="18" name="Text Placeholder 7">
            <a:extLst>
              <a:ext uri="{FF2B5EF4-FFF2-40B4-BE49-F238E27FC236}">
                <a16:creationId xmlns:a16="http://schemas.microsoft.com/office/drawing/2014/main" id="{7FF2DD87-B8CA-45C0-BA1C-B49C8E227569}"/>
              </a:ext>
            </a:extLst>
          </p:cNvPr>
          <p:cNvSpPr>
            <a:spLocks noGrp="1"/>
          </p:cNvSpPr>
          <p:nvPr>
            <p:ph type="body" sz="quarter" idx="14" hasCustomPrompt="1"/>
          </p:nvPr>
        </p:nvSpPr>
        <p:spPr>
          <a:xfrm>
            <a:off x="539998" y="1735085"/>
            <a:ext cx="5018400" cy="4311704"/>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vl6pPr>
              <a:defRPr>
                <a:solidFill>
                  <a:schemeClr val="accent1"/>
                </a:solidFill>
              </a:defRPr>
            </a:lvl6pPr>
            <a:lvl7pPr>
              <a:defRPr>
                <a:solidFill>
                  <a:schemeClr val="accent1"/>
                </a:solidFill>
              </a:defRPr>
            </a:lvl7pPr>
            <a:lvl8pPr>
              <a:defRPr>
                <a:solidFill>
                  <a:schemeClr val="accent1"/>
                </a:solidFill>
              </a:defRPr>
            </a:lvl8pPr>
            <a:lvl9pPr>
              <a:defRPr>
                <a:solidFill>
                  <a:schemeClr val="accent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19" name="Text Placeholder 10">
            <a:extLst>
              <a:ext uri="{FF2B5EF4-FFF2-40B4-BE49-F238E27FC236}">
                <a16:creationId xmlns:a16="http://schemas.microsoft.com/office/drawing/2014/main" id="{EDAF23F1-B8C0-484A-B65F-256F7805880F}"/>
              </a:ext>
            </a:extLst>
          </p:cNvPr>
          <p:cNvSpPr>
            <a:spLocks noGrp="1"/>
          </p:cNvSpPr>
          <p:nvPr>
            <p:ph type="body" sz="quarter" idx="15" hasCustomPrompt="1"/>
          </p:nvPr>
        </p:nvSpPr>
        <p:spPr>
          <a:xfrm>
            <a:off x="6631200" y="539751"/>
            <a:ext cx="5018400" cy="936000"/>
          </a:xfrm>
        </p:spPr>
        <p:txBody>
          <a:bodyPr/>
          <a:lstStyle>
            <a:lvl1pPr marL="0" indent="0">
              <a:lnSpc>
                <a:spcPct val="83000"/>
              </a:lnSpc>
              <a:spcBef>
                <a:spcPts val="0"/>
              </a:spcBef>
              <a:buFontTx/>
              <a:buNone/>
              <a:defRPr sz="3600" b="0">
                <a:solidFill>
                  <a:schemeClr val="bg1"/>
                </a:solidFill>
              </a:defRPr>
            </a:lvl1pPr>
            <a:lvl2pPr marL="0" indent="0">
              <a:lnSpc>
                <a:spcPct val="83000"/>
              </a:lnSpc>
              <a:spcBef>
                <a:spcPts val="0"/>
              </a:spcBef>
              <a:buFontTx/>
              <a:buNone/>
              <a:defRPr sz="3600" b="0">
                <a:solidFill>
                  <a:schemeClr val="bg1"/>
                </a:solidFill>
              </a:defRPr>
            </a:lvl2pPr>
            <a:lvl3pPr marL="0" indent="0">
              <a:lnSpc>
                <a:spcPct val="83000"/>
              </a:lnSpc>
              <a:spcBef>
                <a:spcPts val="0"/>
              </a:spcBef>
              <a:buFontTx/>
              <a:buNone/>
              <a:defRPr sz="3600" b="0">
                <a:solidFill>
                  <a:schemeClr val="bg1"/>
                </a:solidFill>
              </a:defRPr>
            </a:lvl3pPr>
            <a:lvl4pPr marL="0" indent="0">
              <a:lnSpc>
                <a:spcPct val="83000"/>
              </a:lnSpc>
              <a:spcBef>
                <a:spcPts val="0"/>
              </a:spcBef>
              <a:buFontTx/>
              <a:buNone/>
              <a:defRPr sz="3600" b="0">
                <a:solidFill>
                  <a:schemeClr val="bg1"/>
                </a:solidFill>
              </a:defRPr>
            </a:lvl4pPr>
            <a:lvl5pPr marL="0" indent="0">
              <a:lnSpc>
                <a:spcPct val="83000"/>
              </a:lnSpc>
              <a:spcBef>
                <a:spcPts val="0"/>
              </a:spcBef>
              <a:buFontTx/>
              <a:buNone/>
              <a:defRPr sz="3600" b="0">
                <a:solidFill>
                  <a:schemeClr val="bg1"/>
                </a:solidFill>
              </a:defRPr>
            </a:lvl5pPr>
            <a:lvl6pPr marL="0" indent="0">
              <a:lnSpc>
                <a:spcPct val="83000"/>
              </a:lnSpc>
              <a:spcBef>
                <a:spcPts val="0"/>
              </a:spcBef>
              <a:buFontTx/>
              <a:buNone/>
              <a:defRPr sz="3600" b="0">
                <a:solidFill>
                  <a:schemeClr val="bg1"/>
                </a:solidFill>
              </a:defRPr>
            </a:lvl6pPr>
            <a:lvl7pPr marL="0" indent="0">
              <a:lnSpc>
                <a:spcPct val="83000"/>
              </a:lnSpc>
              <a:spcBef>
                <a:spcPts val="0"/>
              </a:spcBef>
              <a:buFontTx/>
              <a:buNone/>
              <a:defRPr sz="3600" b="0">
                <a:solidFill>
                  <a:schemeClr val="bg1"/>
                </a:solidFill>
              </a:defRPr>
            </a:lvl7pPr>
            <a:lvl8pPr marL="0" indent="0">
              <a:lnSpc>
                <a:spcPct val="83000"/>
              </a:lnSpc>
              <a:spcBef>
                <a:spcPts val="0"/>
              </a:spcBef>
              <a:buFontTx/>
              <a:buNone/>
              <a:defRPr sz="3600" b="0">
                <a:solidFill>
                  <a:schemeClr val="bg1"/>
                </a:solidFill>
              </a:defRPr>
            </a:lvl8pPr>
            <a:lvl9pPr marL="0" indent="0">
              <a:lnSpc>
                <a:spcPct val="83000"/>
              </a:lnSpc>
              <a:buFontTx/>
              <a:buNone/>
              <a:defRPr sz="3600" b="0">
                <a:solidFill>
                  <a:schemeClr val="bg1"/>
                </a:solidFill>
              </a:defRPr>
            </a:lvl9pPr>
          </a:lstStyle>
          <a:p>
            <a:pPr lvl="0"/>
            <a:r>
              <a:rPr lang="en-GB"/>
              <a:t>Click to add title</a:t>
            </a:r>
          </a:p>
          <a:p>
            <a:pPr lvl="1"/>
            <a:endParaRPr lang="en-GB"/>
          </a:p>
        </p:txBody>
      </p:sp>
      <p:sp>
        <p:nvSpPr>
          <p:cNvPr id="20" name="Text Placeholder 13">
            <a:extLst>
              <a:ext uri="{FF2B5EF4-FFF2-40B4-BE49-F238E27FC236}">
                <a16:creationId xmlns:a16="http://schemas.microsoft.com/office/drawing/2014/main" id="{12B098D5-A529-4245-95A8-157EA2D18973}"/>
              </a:ext>
            </a:extLst>
          </p:cNvPr>
          <p:cNvSpPr>
            <a:spLocks noGrp="1"/>
          </p:cNvSpPr>
          <p:nvPr>
            <p:ph type="body" sz="quarter" idx="23" hasCustomPrompt="1"/>
          </p:nvPr>
        </p:nvSpPr>
        <p:spPr>
          <a:xfrm>
            <a:off x="6631200" y="1735085"/>
            <a:ext cx="5018400" cy="430699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A07366-CB75-4AA8-9E5B-928B849F427C}" type="slidenum">
              <a:rPr lang="en-GB" smtClean="0"/>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28" name="SD_FLD_Draft" hidden="1">
            <a:extLst>
              <a:ext uri="{FF2B5EF4-FFF2-40B4-BE49-F238E27FC236}">
                <a16:creationId xmlns:a16="http://schemas.microsoft.com/office/drawing/2014/main" id="{5DD1835E-D50E-44DD-A77D-BAA84197440E}"/>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9" name="SD_FLD_Confidentiality">
            <a:extLst>
              <a:ext uri="{FF2B5EF4-FFF2-40B4-BE49-F238E27FC236}">
                <a16:creationId xmlns:a16="http://schemas.microsoft.com/office/drawing/2014/main" id="{D8504C57-0921-4562-9BB3-9AB2F26367D5}"/>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1363615765"/>
      </p:ext>
    </p:extLst>
  </p:cSld>
  <p:clrMapOvr>
    <a:masterClrMapping/>
  </p:clrMapOvr>
  <p:extLst>
    <p:ext uri="{DCECCB84-F9BA-43D5-87BE-67443E8EF086}">
      <p15:sldGuideLst xmlns:p15="http://schemas.microsoft.com/office/powerpoint/2012/main">
        <p15:guide id="1" pos="3501" userDrawn="1">
          <p15:clr>
            <a:srgbClr val="F26B43"/>
          </p15:clr>
        </p15:guide>
        <p15:guide id="2" pos="4177" userDrawn="1">
          <p15:clr>
            <a:srgbClr val="F26B43"/>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wo text B">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E5A94F9-752C-4C17-A881-9EC3D1BFC081}"/>
              </a:ext>
            </a:extLst>
          </p:cNvPr>
          <p:cNvSpPr/>
          <p:nvPr userDrawn="1"/>
        </p:nvSpPr>
        <p:spPr bwMode="ltGray">
          <a:xfrm>
            <a:off x="0" y="0"/>
            <a:ext cx="6100761" cy="686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sp>
        <p:nvSpPr>
          <p:cNvPr id="2" name="Title 1"/>
          <p:cNvSpPr>
            <a:spLocks noGrp="1"/>
          </p:cNvSpPr>
          <p:nvPr>
            <p:ph type="title" hasCustomPrompt="1"/>
          </p:nvPr>
        </p:nvSpPr>
        <p:spPr>
          <a:xfrm>
            <a:off x="539751" y="539750"/>
            <a:ext cx="5018400" cy="936000"/>
          </a:xfrm>
        </p:spPr>
        <p:txBody>
          <a:bodyPr/>
          <a:lstStyle>
            <a:lvl1pPr>
              <a:defRPr>
                <a:solidFill>
                  <a:schemeClr val="bg1"/>
                </a:solidFill>
              </a:defRPr>
            </a:lvl1pPr>
          </a:lstStyle>
          <a:p>
            <a:r>
              <a:rPr lang="en-GB"/>
              <a:t>Click to add title</a:t>
            </a:r>
          </a:p>
        </p:txBody>
      </p:sp>
      <p:sp>
        <p:nvSpPr>
          <p:cNvPr id="18" name="Text Placeholder 7">
            <a:extLst>
              <a:ext uri="{FF2B5EF4-FFF2-40B4-BE49-F238E27FC236}">
                <a16:creationId xmlns:a16="http://schemas.microsoft.com/office/drawing/2014/main" id="{7FF2DD87-B8CA-45C0-BA1C-B49C8E227569}"/>
              </a:ext>
            </a:extLst>
          </p:cNvPr>
          <p:cNvSpPr>
            <a:spLocks noGrp="1"/>
          </p:cNvSpPr>
          <p:nvPr>
            <p:ph type="body" sz="quarter" idx="14" hasCustomPrompt="1"/>
          </p:nvPr>
        </p:nvSpPr>
        <p:spPr>
          <a:xfrm>
            <a:off x="536446" y="1735085"/>
            <a:ext cx="5018400" cy="431170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19" name="Text Placeholder 10">
            <a:extLst>
              <a:ext uri="{FF2B5EF4-FFF2-40B4-BE49-F238E27FC236}">
                <a16:creationId xmlns:a16="http://schemas.microsoft.com/office/drawing/2014/main" id="{EDAF23F1-B8C0-484A-B65F-256F7805880F}"/>
              </a:ext>
            </a:extLst>
          </p:cNvPr>
          <p:cNvSpPr>
            <a:spLocks noGrp="1"/>
          </p:cNvSpPr>
          <p:nvPr>
            <p:ph type="body" sz="quarter" idx="15" hasCustomPrompt="1"/>
          </p:nvPr>
        </p:nvSpPr>
        <p:spPr>
          <a:xfrm>
            <a:off x="6631200" y="539751"/>
            <a:ext cx="5018400" cy="936000"/>
          </a:xfrm>
        </p:spPr>
        <p:txBody>
          <a:bodyPr/>
          <a:lstStyle>
            <a:lvl1pPr marL="0" indent="0">
              <a:lnSpc>
                <a:spcPct val="83000"/>
              </a:lnSpc>
              <a:spcBef>
                <a:spcPts val="0"/>
              </a:spcBef>
              <a:buFontTx/>
              <a:buNone/>
              <a:defRPr sz="3600" b="0">
                <a:solidFill>
                  <a:schemeClr val="accent1"/>
                </a:solidFill>
              </a:defRPr>
            </a:lvl1pPr>
            <a:lvl2pPr marL="0" indent="0">
              <a:lnSpc>
                <a:spcPct val="83000"/>
              </a:lnSpc>
              <a:spcBef>
                <a:spcPts val="0"/>
              </a:spcBef>
              <a:buFontTx/>
              <a:buNone/>
              <a:defRPr sz="3600" b="0">
                <a:solidFill>
                  <a:schemeClr val="accent1"/>
                </a:solidFill>
              </a:defRPr>
            </a:lvl2pPr>
            <a:lvl3pPr marL="0" indent="0">
              <a:lnSpc>
                <a:spcPct val="83000"/>
              </a:lnSpc>
              <a:spcBef>
                <a:spcPts val="0"/>
              </a:spcBef>
              <a:buFontTx/>
              <a:buNone/>
              <a:defRPr sz="3600" b="0">
                <a:solidFill>
                  <a:schemeClr val="bg1"/>
                </a:solidFill>
              </a:defRPr>
            </a:lvl3pPr>
            <a:lvl4pPr marL="0" indent="0">
              <a:lnSpc>
                <a:spcPct val="83000"/>
              </a:lnSpc>
              <a:spcBef>
                <a:spcPts val="0"/>
              </a:spcBef>
              <a:buFontTx/>
              <a:buNone/>
              <a:defRPr sz="3600" b="0">
                <a:solidFill>
                  <a:schemeClr val="bg1"/>
                </a:solidFill>
              </a:defRPr>
            </a:lvl4pPr>
            <a:lvl5pPr marL="0" indent="0">
              <a:lnSpc>
                <a:spcPct val="83000"/>
              </a:lnSpc>
              <a:spcBef>
                <a:spcPts val="0"/>
              </a:spcBef>
              <a:buFontTx/>
              <a:buNone/>
              <a:defRPr sz="3600" b="0">
                <a:solidFill>
                  <a:schemeClr val="bg1"/>
                </a:solidFill>
              </a:defRPr>
            </a:lvl5pPr>
            <a:lvl6pPr marL="0" indent="0">
              <a:lnSpc>
                <a:spcPct val="83000"/>
              </a:lnSpc>
              <a:spcBef>
                <a:spcPts val="0"/>
              </a:spcBef>
              <a:buFontTx/>
              <a:buNone/>
              <a:defRPr sz="3600" b="0">
                <a:solidFill>
                  <a:schemeClr val="bg1"/>
                </a:solidFill>
              </a:defRPr>
            </a:lvl6pPr>
            <a:lvl7pPr marL="0" indent="0">
              <a:lnSpc>
                <a:spcPct val="83000"/>
              </a:lnSpc>
              <a:spcBef>
                <a:spcPts val="0"/>
              </a:spcBef>
              <a:buFontTx/>
              <a:buNone/>
              <a:defRPr sz="3600" b="0">
                <a:solidFill>
                  <a:schemeClr val="bg1"/>
                </a:solidFill>
              </a:defRPr>
            </a:lvl7pPr>
            <a:lvl8pPr marL="0" indent="0">
              <a:lnSpc>
                <a:spcPct val="83000"/>
              </a:lnSpc>
              <a:spcBef>
                <a:spcPts val="0"/>
              </a:spcBef>
              <a:buFontTx/>
              <a:buNone/>
              <a:defRPr sz="3600" b="0">
                <a:solidFill>
                  <a:schemeClr val="bg1"/>
                </a:solidFill>
              </a:defRPr>
            </a:lvl8pPr>
            <a:lvl9pPr marL="0" indent="0">
              <a:lnSpc>
                <a:spcPct val="83000"/>
              </a:lnSpc>
              <a:buFontTx/>
              <a:buNone/>
              <a:defRPr sz="3600" b="0">
                <a:solidFill>
                  <a:schemeClr val="bg1"/>
                </a:solidFill>
              </a:defRPr>
            </a:lvl9pPr>
          </a:lstStyle>
          <a:p>
            <a:pPr lvl="0"/>
            <a:r>
              <a:rPr lang="en-GB"/>
              <a:t>Click to add title</a:t>
            </a:r>
          </a:p>
          <a:p>
            <a:pPr lvl="1"/>
            <a:endParaRPr lang="en-GB"/>
          </a:p>
        </p:txBody>
      </p:sp>
      <p:sp>
        <p:nvSpPr>
          <p:cNvPr id="20" name="Text Placeholder 13">
            <a:extLst>
              <a:ext uri="{FF2B5EF4-FFF2-40B4-BE49-F238E27FC236}">
                <a16:creationId xmlns:a16="http://schemas.microsoft.com/office/drawing/2014/main" id="{12B098D5-A529-4245-95A8-157EA2D18973}"/>
              </a:ext>
            </a:extLst>
          </p:cNvPr>
          <p:cNvSpPr>
            <a:spLocks noGrp="1"/>
          </p:cNvSpPr>
          <p:nvPr>
            <p:ph type="body" sz="quarter" idx="23" hasCustomPrompt="1"/>
          </p:nvPr>
        </p:nvSpPr>
        <p:spPr>
          <a:xfrm>
            <a:off x="6631200" y="1735085"/>
            <a:ext cx="5018400" cy="4306992"/>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vl6pPr>
              <a:defRPr>
                <a:solidFill>
                  <a:schemeClr val="accent1"/>
                </a:solidFill>
              </a:defRPr>
            </a:lvl6pPr>
            <a:lvl7pPr>
              <a:defRPr>
                <a:solidFill>
                  <a:schemeClr val="accent1"/>
                </a:solidFill>
              </a:defRPr>
            </a:lvl7pPr>
            <a:lvl8pPr>
              <a:defRPr>
                <a:solidFill>
                  <a:schemeClr val="accent1"/>
                </a:solidFill>
              </a:defRPr>
            </a:lvl8pPr>
            <a:lvl9pPr>
              <a:defRPr>
                <a:solidFill>
                  <a:schemeClr val="accent1"/>
                </a:solidFill>
              </a:defRPr>
            </a:lvl9pPr>
          </a:lstStyle>
          <a:p>
            <a:pPr lvl="0"/>
            <a:r>
              <a:rPr lang="en-GB"/>
              <a:t>Click to add text</a:t>
            </a:r>
          </a:p>
          <a:p>
            <a:pPr lvl="1"/>
            <a:r>
              <a:rPr lang="en-GB"/>
              <a:t>Second level</a:t>
            </a:r>
          </a:p>
          <a:p>
            <a:pPr lvl="2"/>
            <a:r>
              <a:rPr lang="en-GB"/>
              <a:t>Third level</a:t>
            </a:r>
          </a:p>
          <a:p>
            <a:pPr lvl="3"/>
            <a:r>
              <a:rPr lang="en-GB"/>
              <a:t>Fourth level</a:t>
            </a:r>
          </a:p>
          <a:p>
            <a:pPr lvl="4"/>
            <a:r>
              <a:rPr lang="en-GB"/>
              <a:t>Fifth level</a:t>
            </a:r>
          </a:p>
          <a:p>
            <a:pPr lvl="5"/>
            <a:r>
              <a:rPr lang="en-GB"/>
              <a:t>6</a:t>
            </a:r>
          </a:p>
          <a:p>
            <a:pPr lvl="6"/>
            <a:r>
              <a:rPr lang="en-GB"/>
              <a:t>7</a:t>
            </a:r>
          </a:p>
          <a:p>
            <a:pPr lvl="7"/>
            <a:r>
              <a:rPr lang="en-GB"/>
              <a:t>8</a:t>
            </a:r>
          </a:p>
          <a:p>
            <a:pPr lvl="8"/>
            <a:r>
              <a:rPr lang="en-GB"/>
              <a:t>9</a:t>
            </a:r>
          </a:p>
        </p:txBody>
      </p:sp>
      <p:sp>
        <p:nvSpPr>
          <p:cNvPr id="5" name="Date Placeholder 4"/>
          <p:cNvSpPr>
            <a:spLocks noGrp="1"/>
          </p:cNvSpPr>
          <p:nvPr>
            <p:ph type="dt" sz="half" idx="10"/>
          </p:nvPr>
        </p:nvSpPr>
        <p:spPr>
          <a:xfrm>
            <a:off x="0" y="6858000"/>
            <a:ext cx="0" cy="0"/>
          </a:xfrm>
        </p:spPr>
        <p:txBody>
          <a:bodyPr/>
          <a:lstStyle/>
          <a:p>
            <a:endParaRPr lang="en-GB"/>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28" name="SD_FLD_Draft" hidden="1">
            <a:extLst>
              <a:ext uri="{FF2B5EF4-FFF2-40B4-BE49-F238E27FC236}">
                <a16:creationId xmlns:a16="http://schemas.microsoft.com/office/drawing/2014/main" id="{5DD1835E-D50E-44DD-A77D-BAA84197440E}"/>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9" name="SD_FLD_Confidentiality">
            <a:extLst>
              <a:ext uri="{FF2B5EF4-FFF2-40B4-BE49-F238E27FC236}">
                <a16:creationId xmlns:a16="http://schemas.microsoft.com/office/drawing/2014/main" id="{D8504C57-0921-4562-9BB3-9AB2F26367D5}"/>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grpSp>
        <p:nvGrpSpPr>
          <p:cNvPr id="30" name="Logo">
            <a:extLst>
              <a:ext uri="{FF2B5EF4-FFF2-40B4-BE49-F238E27FC236}">
                <a16:creationId xmlns:a16="http://schemas.microsoft.com/office/drawing/2014/main" id="{9797F799-9D4E-44C1-9C94-5D81A10E73BB}"/>
              </a:ext>
            </a:extLst>
          </p:cNvPr>
          <p:cNvGrpSpPr/>
          <p:nvPr userDrawn="1"/>
        </p:nvGrpSpPr>
        <p:grpSpPr>
          <a:xfrm>
            <a:off x="10893210" y="6350918"/>
            <a:ext cx="755843" cy="322808"/>
            <a:chOff x="6380216" y="4059273"/>
            <a:chExt cx="2905863" cy="1241045"/>
          </a:xfrm>
        </p:grpSpPr>
        <p:sp>
          <p:nvSpPr>
            <p:cNvPr id="31" name="Freeform: Shape 30">
              <a:extLst>
                <a:ext uri="{FF2B5EF4-FFF2-40B4-BE49-F238E27FC236}">
                  <a16:creationId xmlns:a16="http://schemas.microsoft.com/office/drawing/2014/main" id="{395478A4-BD9D-4AF3-830D-D8C4ECC8BD67}"/>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26D1A283-D484-41F6-8D7E-9FA95DDC6EEE}"/>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C60C41DB-E2AE-48EB-9E60-96525D5D2BA1}"/>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727B6332-097C-4B17-BAF1-B2B881F421E7}"/>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0AB1D607-7CB2-48A4-9112-F1F9E5B66AB3}"/>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D5111258-3B5D-4ADA-94B5-170A44D042C4}"/>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Tree>
    <p:extLst>
      <p:ext uri="{BB962C8B-B14F-4D97-AF65-F5344CB8AC3E}">
        <p14:creationId xmlns:p14="http://schemas.microsoft.com/office/powerpoint/2010/main" val="2556175299"/>
      </p:ext>
    </p:extLst>
  </p:cSld>
  <p:clrMapOvr>
    <a:masterClrMapping/>
  </p:clrMapOvr>
  <p:extLst>
    <p:ext uri="{DCECCB84-F9BA-43D5-87BE-67443E8EF086}">
      <p15:sldGuideLst xmlns:p15="http://schemas.microsoft.com/office/powerpoint/2012/main">
        <p15:guide id="1" pos="3501" userDrawn="1">
          <p15:clr>
            <a:srgbClr val="F26B43"/>
          </p15:clr>
        </p15:guide>
        <p15:guide id="2" pos="4177" userDrawn="1">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mparision A">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E5A94F9-752C-4C17-A881-9EC3D1BFC081}"/>
              </a:ext>
            </a:extLst>
          </p:cNvPr>
          <p:cNvSpPr/>
          <p:nvPr userDrawn="1"/>
        </p:nvSpPr>
        <p:spPr bwMode="ltGray">
          <a:xfrm>
            <a:off x="1" y="0"/>
            <a:ext cx="6096000" cy="686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nvGrpSpPr>
          <p:cNvPr id="28" name="Logo">
            <a:extLst>
              <a:ext uri="{FF2B5EF4-FFF2-40B4-BE49-F238E27FC236}">
                <a16:creationId xmlns:a16="http://schemas.microsoft.com/office/drawing/2014/main" id="{2A4DCA37-D5BC-45B5-969C-67CBA623350D}"/>
              </a:ext>
            </a:extLst>
          </p:cNvPr>
          <p:cNvGrpSpPr/>
          <p:nvPr userDrawn="1"/>
        </p:nvGrpSpPr>
        <p:grpSpPr>
          <a:xfrm>
            <a:off x="10893210" y="6350918"/>
            <a:ext cx="755843" cy="322808"/>
            <a:chOff x="6380216" y="4059273"/>
            <a:chExt cx="2905863" cy="1241045"/>
          </a:xfrm>
        </p:grpSpPr>
        <p:sp>
          <p:nvSpPr>
            <p:cNvPr id="29" name="Freeform: Shape 28">
              <a:extLst>
                <a:ext uri="{FF2B5EF4-FFF2-40B4-BE49-F238E27FC236}">
                  <a16:creationId xmlns:a16="http://schemas.microsoft.com/office/drawing/2014/main" id="{9CC60709-F769-498C-8576-9765B07F378C}"/>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8FAFB28D-E363-4553-84FE-9D1E73CCA326}"/>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868CF8D9-4524-464E-96BB-446077DFCF9E}"/>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D70695EC-0262-4050-8C36-B81EAE73A086}"/>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0BE55B35-BCD3-452D-ACF7-4C9EE830DAF9}"/>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A3507E5F-080B-4B43-8774-A56A2FC9A2FD}"/>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18" name="Text Placeholder 7">
            <a:extLst>
              <a:ext uri="{FF2B5EF4-FFF2-40B4-BE49-F238E27FC236}">
                <a16:creationId xmlns:a16="http://schemas.microsoft.com/office/drawing/2014/main" id="{7FF2DD87-B8CA-45C0-BA1C-B49C8E227569}"/>
              </a:ext>
            </a:extLst>
          </p:cNvPr>
          <p:cNvSpPr>
            <a:spLocks noGrp="1"/>
          </p:cNvSpPr>
          <p:nvPr>
            <p:ph type="body" sz="quarter" idx="14" hasCustomPrompt="1"/>
          </p:nvPr>
        </p:nvSpPr>
        <p:spPr>
          <a:xfrm>
            <a:off x="540000" y="539750"/>
            <a:ext cx="5017838" cy="5507039"/>
          </a:xfrm>
        </p:spPr>
        <p:txBody>
          <a:bodyPr anchor="ctr" anchorCtr="0"/>
          <a:lstStyle>
            <a:lvl1pPr marL="0" indent="0" algn="ctr">
              <a:lnSpc>
                <a:spcPct val="83000"/>
              </a:lnSpc>
              <a:spcBef>
                <a:spcPts val="0"/>
              </a:spcBef>
              <a:buNone/>
              <a:defRPr sz="6000">
                <a:solidFill>
                  <a:schemeClr val="bg1"/>
                </a:solidFill>
              </a:defRPr>
            </a:lvl1pPr>
            <a:lvl2pPr>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p:txBody>
      </p:sp>
      <p:sp>
        <p:nvSpPr>
          <p:cNvPr id="19" name="Text Placeholder 10">
            <a:extLst>
              <a:ext uri="{FF2B5EF4-FFF2-40B4-BE49-F238E27FC236}">
                <a16:creationId xmlns:a16="http://schemas.microsoft.com/office/drawing/2014/main" id="{EDAF23F1-B8C0-484A-B65F-256F7805880F}"/>
              </a:ext>
            </a:extLst>
          </p:cNvPr>
          <p:cNvSpPr>
            <a:spLocks noGrp="1"/>
          </p:cNvSpPr>
          <p:nvPr>
            <p:ph type="body" sz="quarter" idx="15" hasCustomPrompt="1"/>
          </p:nvPr>
        </p:nvSpPr>
        <p:spPr>
          <a:xfrm>
            <a:off x="6635999" y="539750"/>
            <a:ext cx="5019555" cy="5502327"/>
          </a:xfrm>
        </p:spPr>
        <p:txBody>
          <a:bodyPr anchor="ctr" anchorCtr="0"/>
          <a:lstStyle>
            <a:lvl1pPr marL="0" indent="0" algn="ctr">
              <a:lnSpc>
                <a:spcPct val="83000"/>
              </a:lnSpc>
              <a:spcBef>
                <a:spcPts val="0"/>
              </a:spcBef>
              <a:buNone/>
              <a:defRPr sz="6000">
                <a:solidFill>
                  <a:schemeClr val="accent1"/>
                </a:solidFill>
              </a:defRPr>
            </a:lvl1pPr>
            <a:lvl2pPr marL="0" indent="0" algn="ctr">
              <a:buNone/>
              <a:defRPr>
                <a:solidFill>
                  <a:schemeClr val="accent1"/>
                </a:solidFill>
              </a:defRPr>
            </a:lvl2pPr>
            <a:lvl3pPr marL="0" indent="0" algn="ctr">
              <a:buNone/>
              <a:defRPr>
                <a:solidFill>
                  <a:schemeClr val="accent1"/>
                </a:solidFill>
              </a:defRPr>
            </a:lvl3pPr>
            <a:lvl4pPr marL="0" indent="0" algn="ctr">
              <a:buNone/>
              <a:defRPr>
                <a:solidFill>
                  <a:schemeClr val="accent1"/>
                </a:solidFill>
              </a:defRPr>
            </a:lvl4pPr>
            <a:lvl5pPr marL="0" indent="0" algn="ctr">
              <a:buNone/>
              <a:defRPr>
                <a:solidFill>
                  <a:schemeClr val="accent1"/>
                </a:solidFill>
              </a:defRPr>
            </a:lvl5pPr>
            <a:lvl6pPr marL="0" indent="0" algn="ctr">
              <a:buNone/>
              <a:defRPr>
                <a:solidFill>
                  <a:schemeClr val="accent1"/>
                </a:solidFill>
              </a:defRPr>
            </a:lvl6pPr>
            <a:lvl7pPr marL="0" indent="0" algn="ctr">
              <a:buNone/>
              <a:defRPr>
                <a:solidFill>
                  <a:schemeClr val="accent1"/>
                </a:solidFill>
              </a:defRPr>
            </a:lvl7pPr>
            <a:lvl8pPr marL="0" indent="0" algn="ctr">
              <a:buNone/>
              <a:defRPr>
                <a:solidFill>
                  <a:schemeClr val="accent1"/>
                </a:solidFill>
              </a:defRPr>
            </a:lvl8pPr>
            <a:lvl9pPr marL="0" indent="0" algn="ctr">
              <a:buNone/>
              <a:defRPr>
                <a:solidFill>
                  <a:schemeClr val="accent1"/>
                </a:solidFill>
              </a:defRPr>
            </a:lvl9pPr>
          </a:lstStyle>
          <a:p>
            <a:pPr lvl="0"/>
            <a:r>
              <a:rPr lang="en-GB"/>
              <a:t>Click to add text</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20" name="SD_FLD_Draft" hidden="1">
            <a:extLst>
              <a:ext uri="{FF2B5EF4-FFF2-40B4-BE49-F238E27FC236}">
                <a16:creationId xmlns:a16="http://schemas.microsoft.com/office/drawing/2014/main" id="{CBE67342-2E3A-472F-99DC-5A501BFB7EA7}"/>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1" name="SD_FLD_Confidentiality">
            <a:extLst>
              <a:ext uri="{FF2B5EF4-FFF2-40B4-BE49-F238E27FC236}">
                <a16:creationId xmlns:a16="http://schemas.microsoft.com/office/drawing/2014/main" id="{ED9239D1-7B53-4A1A-9075-35947DE7366F}"/>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2660691095"/>
      </p:ext>
    </p:extLst>
  </p:cSld>
  <p:clrMapOvr>
    <a:masterClrMapping/>
  </p:clrMapOvr>
  <p:extLst>
    <p:ext uri="{DCECCB84-F9BA-43D5-87BE-67443E8EF086}">
      <p15:sldGuideLst xmlns:p15="http://schemas.microsoft.com/office/powerpoint/2012/main">
        <p15:guide id="1" pos="4177" userDrawn="1">
          <p15:clr>
            <a:srgbClr val="F26B43"/>
          </p15:clr>
        </p15:guide>
        <p15:guide id="2" pos="3501" userDrawn="1">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mparision B">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E5A94F9-752C-4C17-A881-9EC3D1BFC081}"/>
              </a:ext>
            </a:extLst>
          </p:cNvPr>
          <p:cNvSpPr/>
          <p:nvPr userDrawn="1"/>
        </p:nvSpPr>
        <p:spPr bwMode="ltGray">
          <a:xfrm>
            <a:off x="0" y="0"/>
            <a:ext cx="12191999" cy="686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sp>
        <p:nvSpPr>
          <p:cNvPr id="18" name="Text Placeholder 7">
            <a:extLst>
              <a:ext uri="{FF2B5EF4-FFF2-40B4-BE49-F238E27FC236}">
                <a16:creationId xmlns:a16="http://schemas.microsoft.com/office/drawing/2014/main" id="{7FF2DD87-B8CA-45C0-BA1C-B49C8E227569}"/>
              </a:ext>
            </a:extLst>
          </p:cNvPr>
          <p:cNvSpPr>
            <a:spLocks noGrp="1"/>
          </p:cNvSpPr>
          <p:nvPr>
            <p:ph type="body" sz="quarter" idx="14" hasCustomPrompt="1"/>
          </p:nvPr>
        </p:nvSpPr>
        <p:spPr>
          <a:xfrm>
            <a:off x="540000" y="539750"/>
            <a:ext cx="5019556" cy="5507039"/>
          </a:xfrm>
        </p:spPr>
        <p:txBody>
          <a:bodyPr anchor="ctr" anchorCtr="0"/>
          <a:lstStyle>
            <a:lvl1pPr marL="0" indent="0" algn="ctr">
              <a:lnSpc>
                <a:spcPct val="83000"/>
              </a:lnSpc>
              <a:spcBef>
                <a:spcPts val="0"/>
              </a:spcBef>
              <a:buNone/>
              <a:defRPr sz="6000">
                <a:solidFill>
                  <a:schemeClr val="bg1"/>
                </a:solidFill>
              </a:defRPr>
            </a:lvl1pPr>
            <a:lvl2pPr>
              <a:buNone/>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vl6pPr>
              <a:defRPr>
                <a:solidFill>
                  <a:schemeClr val="bg1"/>
                </a:solidFill>
              </a:defRPr>
            </a:lvl6pPr>
            <a:lvl7pPr>
              <a:defRPr>
                <a:solidFill>
                  <a:schemeClr val="bg1"/>
                </a:solidFill>
              </a:defRPr>
            </a:lvl7pPr>
            <a:lvl8pPr>
              <a:defRPr>
                <a:solidFill>
                  <a:schemeClr val="bg1"/>
                </a:solidFill>
              </a:defRPr>
            </a:lvl8pPr>
            <a:lvl9pPr>
              <a:defRPr>
                <a:solidFill>
                  <a:schemeClr val="bg1"/>
                </a:solidFill>
              </a:defRPr>
            </a:lvl9pPr>
          </a:lstStyle>
          <a:p>
            <a:pPr lvl="0"/>
            <a:r>
              <a:rPr lang="en-GB"/>
              <a:t>Click to add text</a:t>
            </a:r>
          </a:p>
        </p:txBody>
      </p:sp>
      <p:sp>
        <p:nvSpPr>
          <p:cNvPr id="19" name="Text Placeholder 10">
            <a:extLst>
              <a:ext uri="{FF2B5EF4-FFF2-40B4-BE49-F238E27FC236}">
                <a16:creationId xmlns:a16="http://schemas.microsoft.com/office/drawing/2014/main" id="{EDAF23F1-B8C0-484A-B65F-256F7805880F}"/>
              </a:ext>
            </a:extLst>
          </p:cNvPr>
          <p:cNvSpPr>
            <a:spLocks noGrp="1"/>
          </p:cNvSpPr>
          <p:nvPr>
            <p:ph type="body" sz="quarter" idx="15" hasCustomPrompt="1"/>
          </p:nvPr>
        </p:nvSpPr>
        <p:spPr>
          <a:xfrm>
            <a:off x="6632446" y="539750"/>
            <a:ext cx="5018217" cy="5502327"/>
          </a:xfrm>
        </p:spPr>
        <p:txBody>
          <a:bodyPr anchor="ctr" anchorCtr="0"/>
          <a:lstStyle>
            <a:lvl1pPr marL="0" indent="0" algn="ctr">
              <a:lnSpc>
                <a:spcPct val="83000"/>
              </a:lnSpc>
              <a:spcBef>
                <a:spcPts val="0"/>
              </a:spcBef>
              <a:buNone/>
              <a:defRPr sz="6000">
                <a:solidFill>
                  <a:schemeClr val="bg1"/>
                </a:solidFill>
              </a:defRPr>
            </a:lvl1pPr>
            <a:lvl2pPr marL="0" indent="0" algn="ctr">
              <a:buNone/>
              <a:defRPr>
                <a:solidFill>
                  <a:schemeClr val="accent1"/>
                </a:solidFill>
              </a:defRPr>
            </a:lvl2pPr>
            <a:lvl3pPr marL="0" indent="0" algn="ctr">
              <a:buNone/>
              <a:defRPr>
                <a:solidFill>
                  <a:schemeClr val="accent1"/>
                </a:solidFill>
              </a:defRPr>
            </a:lvl3pPr>
            <a:lvl4pPr marL="0" indent="0" algn="ctr">
              <a:buNone/>
              <a:defRPr>
                <a:solidFill>
                  <a:schemeClr val="accent1"/>
                </a:solidFill>
              </a:defRPr>
            </a:lvl4pPr>
            <a:lvl5pPr marL="0" indent="0" algn="ctr">
              <a:buNone/>
              <a:defRPr>
                <a:solidFill>
                  <a:schemeClr val="accent1"/>
                </a:solidFill>
              </a:defRPr>
            </a:lvl5pPr>
            <a:lvl6pPr marL="0" indent="0" algn="ctr">
              <a:buNone/>
              <a:defRPr>
                <a:solidFill>
                  <a:schemeClr val="accent1"/>
                </a:solidFill>
              </a:defRPr>
            </a:lvl6pPr>
            <a:lvl7pPr marL="0" indent="0" algn="ctr">
              <a:buNone/>
              <a:defRPr>
                <a:solidFill>
                  <a:schemeClr val="accent1"/>
                </a:solidFill>
              </a:defRPr>
            </a:lvl7pPr>
            <a:lvl8pPr marL="0" indent="0" algn="ctr">
              <a:buNone/>
              <a:defRPr>
                <a:solidFill>
                  <a:schemeClr val="accent1"/>
                </a:solidFill>
              </a:defRPr>
            </a:lvl8pPr>
            <a:lvl9pPr marL="0" indent="0" algn="ctr">
              <a:buNone/>
              <a:defRPr>
                <a:solidFill>
                  <a:schemeClr val="accent1"/>
                </a:solidFill>
              </a:defRPr>
            </a:lvl9pPr>
          </a:lstStyle>
          <a:p>
            <a:pPr lvl="0"/>
            <a:r>
              <a:rPr lang="en-GB"/>
              <a:t>Click to add text</a:t>
            </a:r>
          </a:p>
        </p:txBody>
      </p:sp>
      <p:grpSp>
        <p:nvGrpSpPr>
          <p:cNvPr id="20" name="Logo">
            <a:extLst>
              <a:ext uri="{FF2B5EF4-FFF2-40B4-BE49-F238E27FC236}">
                <a16:creationId xmlns:a16="http://schemas.microsoft.com/office/drawing/2014/main" id="{09F58BCB-349D-4CC0-8F66-E3D4A6043645}"/>
              </a:ext>
            </a:extLst>
          </p:cNvPr>
          <p:cNvGrpSpPr/>
          <p:nvPr userDrawn="1"/>
        </p:nvGrpSpPr>
        <p:grpSpPr>
          <a:xfrm>
            <a:off x="10893210" y="6350918"/>
            <a:ext cx="755843" cy="322808"/>
            <a:chOff x="6380216" y="4059273"/>
            <a:chExt cx="2905863" cy="1241045"/>
          </a:xfrm>
          <a:solidFill>
            <a:schemeClr val="bg1"/>
          </a:solidFill>
        </p:grpSpPr>
        <p:sp>
          <p:nvSpPr>
            <p:cNvPr id="21" name="Freeform: Shape 20">
              <a:extLst>
                <a:ext uri="{FF2B5EF4-FFF2-40B4-BE49-F238E27FC236}">
                  <a16:creationId xmlns:a16="http://schemas.microsoft.com/office/drawing/2014/main" id="{7D5BB903-91B3-4C64-AE64-AAC4942FD2AA}"/>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grpFill/>
            <a:ln w="4731"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B80EDA47-3086-46DB-BCBE-D169392A4A65}"/>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grpFill/>
            <a:ln w="4731"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83B5DC88-1778-444D-A3B1-B396024A726B}"/>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grpFill/>
            <a:ln w="4731"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EA1697D9-4CF2-4944-93CF-B1FC9B02CC7A}"/>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grpFill/>
            <a:ln w="4731"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B25C48EF-8251-429D-871E-391A6900D198}"/>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grpFill/>
            <a:ln w="4731"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1375CC11-5108-4662-A8B5-EA30F6DA9B5B}"/>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grpFill/>
            <a:ln w="4731" cap="flat">
              <a:noFill/>
              <a:prstDash val="solid"/>
              <a:miter/>
            </a:ln>
          </p:spPr>
          <p:txBody>
            <a:bodyPr rtlCol="0" anchor="ctr"/>
            <a:lstStyle/>
            <a:p>
              <a:endParaRPr lang="en-GB"/>
            </a:p>
          </p:txBody>
        </p:sp>
      </p:gr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14" name="_SD_FLD_Copyright">
            <a:extLst>
              <a:ext uri="{FF2B5EF4-FFF2-40B4-BE49-F238E27FC236}">
                <a16:creationId xmlns:a16="http://schemas.microsoft.com/office/drawing/2014/main" id="{1099F517-19A2-4C2A-9FAD-96F0B4770965}"/>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15" name="SD_FLD_DocumentDate">
            <a:extLst>
              <a:ext uri="{FF2B5EF4-FFF2-40B4-BE49-F238E27FC236}">
                <a16:creationId xmlns:a16="http://schemas.microsoft.com/office/drawing/2014/main" id="{5E6CBA46-0BD0-48FA-8FB9-5998CF0BE074}"/>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bg1"/>
                </a:solidFill>
                <a:ea typeface="ＭＳ Ｐゴシック" charset="-128"/>
                <a:cs typeface="Arial" charset="0"/>
              </a:rPr>
              <a:t>13 December 2022</a:t>
            </a:r>
          </a:p>
        </p:txBody>
      </p:sp>
      <p:sp>
        <p:nvSpPr>
          <p:cNvPr id="27" name="SD_FLD_Draft" hidden="1">
            <a:extLst>
              <a:ext uri="{FF2B5EF4-FFF2-40B4-BE49-F238E27FC236}">
                <a16:creationId xmlns:a16="http://schemas.microsoft.com/office/drawing/2014/main" id="{3FC1FDE6-634E-475F-B714-288B04163A1E}"/>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8" name="SD_FLD_Confidentiality">
            <a:extLst>
              <a:ext uri="{FF2B5EF4-FFF2-40B4-BE49-F238E27FC236}">
                <a16:creationId xmlns:a16="http://schemas.microsoft.com/office/drawing/2014/main" id="{6D820B52-C017-4C68-9F43-1FC845791716}"/>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4063856068"/>
      </p:ext>
    </p:extLst>
  </p:cSld>
  <p:clrMapOvr>
    <a:masterClrMapping/>
  </p:clrMapOvr>
  <p:extLst>
    <p:ext uri="{DCECCB84-F9BA-43D5-87BE-67443E8EF086}">
      <p15:sldGuideLst xmlns:p15="http://schemas.microsoft.com/office/powerpoint/2012/main">
        <p15:guide id="1" pos="4177" userDrawn="1">
          <p15:clr>
            <a:srgbClr val="F26B43"/>
          </p15:clr>
        </p15:guide>
        <p15:guide id="2" pos="3501" userDrawn="1">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ull background picur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0BB740F-040E-4C29-B57E-B7474FA2CCFC}"/>
              </a:ext>
            </a:extLst>
          </p:cNvPr>
          <p:cNvSpPr>
            <a:spLocks noGrp="1"/>
          </p:cNvSpPr>
          <p:nvPr>
            <p:ph type="pic" sz="quarter" idx="13" hasCustomPrompt="1"/>
          </p:nvPr>
        </p:nvSpPr>
        <p:spPr>
          <a:xfrm>
            <a:off x="0" y="0"/>
            <a:ext cx="12192000" cy="6046788"/>
          </a:xfrm>
          <a:blipFill>
            <a:blip r:embed="rId2"/>
            <a:stretch>
              <a:fillRect/>
            </a:stretch>
          </a:blipFill>
        </p:spPr>
        <p:txBody>
          <a:bodyPr lIns="8064000" tIns="612000" rIns="1116000" anchor="ctr" anchorCtr="0"/>
          <a:lstStyle>
            <a:lvl1pPr marL="0" indent="0" algn="l">
              <a:buNone/>
              <a:defRPr sz="1600">
                <a:solidFill>
                  <a:schemeClr val="accent4"/>
                </a:solidFill>
              </a:defRPr>
            </a:lvl1pPr>
          </a:lstStyle>
          <a:p>
            <a:r>
              <a:rPr lang="en-GB"/>
              <a:t>Click on picture frame to insert background picture, click on DNV-menu / Image Tools-button / Choose Insert or Paste</a:t>
            </a:r>
          </a:p>
        </p:txBody>
      </p:sp>
      <p:sp>
        <p:nvSpPr>
          <p:cNvPr id="2" name="Title 1">
            <a:extLst>
              <a:ext uri="{FF2B5EF4-FFF2-40B4-BE49-F238E27FC236}">
                <a16:creationId xmlns:a16="http://schemas.microsoft.com/office/drawing/2014/main" id="{86C677DA-1553-4ACE-88F0-1D90541A6886}"/>
              </a:ext>
            </a:extLst>
          </p:cNvPr>
          <p:cNvSpPr>
            <a:spLocks noGrp="1"/>
          </p:cNvSpPr>
          <p:nvPr>
            <p:ph type="title" hasCustomPrompt="1"/>
          </p:nvPr>
        </p:nvSpPr>
        <p:spPr/>
        <p:txBody>
          <a:bodyPr/>
          <a:lstStyle>
            <a:lvl1pPr>
              <a:defRPr>
                <a:solidFill>
                  <a:schemeClr val="accent1"/>
                </a:solidFill>
              </a:defRPr>
            </a:lvl1pPr>
          </a:lstStyle>
          <a:p>
            <a:r>
              <a:rPr lang="en-GB"/>
              <a:t>Click to add title</a:t>
            </a:r>
          </a:p>
        </p:txBody>
      </p:sp>
      <p:sp>
        <p:nvSpPr>
          <p:cNvPr id="3" name="Date Placeholder 2">
            <a:extLst>
              <a:ext uri="{FF2B5EF4-FFF2-40B4-BE49-F238E27FC236}">
                <a16:creationId xmlns:a16="http://schemas.microsoft.com/office/drawing/2014/main" id="{EAE41648-A3C2-4094-8260-D7F9C81E87D0}"/>
              </a:ext>
            </a:extLst>
          </p:cNvPr>
          <p:cNvSpPr>
            <a:spLocks noGrp="1"/>
          </p:cNvSpPr>
          <p:nvPr>
            <p:ph type="dt" sz="half" idx="10"/>
          </p:nvPr>
        </p:nvSpPr>
        <p:spPr/>
        <p:txBody>
          <a:bodyPr/>
          <a:lstStyle/>
          <a:p>
            <a:endParaRPr lang="en-GB" sz="700"/>
          </a:p>
        </p:txBody>
      </p:sp>
      <p:sp>
        <p:nvSpPr>
          <p:cNvPr id="4" name="Footer Placeholder 3">
            <a:extLst>
              <a:ext uri="{FF2B5EF4-FFF2-40B4-BE49-F238E27FC236}">
                <a16:creationId xmlns:a16="http://schemas.microsoft.com/office/drawing/2014/main" id="{8F4F7D00-E655-476E-9A8D-16044B0B3A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561CC6-F316-448C-8910-5F3BA8E62C70}"/>
              </a:ext>
            </a:extLst>
          </p:cNvPr>
          <p:cNvSpPr>
            <a:spLocks noGrp="1"/>
          </p:cNvSpPr>
          <p:nvPr>
            <p:ph type="sldNum" sz="quarter" idx="12"/>
          </p:nvPr>
        </p:nvSpPr>
        <p:spPr/>
        <p:txBody>
          <a:bodyPr/>
          <a:lstStyle/>
          <a:p>
            <a:fld id="{5BA07366-CB75-4AA8-9E5B-928B849F427C}" type="slidenum">
              <a:rPr lang="en-GB" smtClean="0"/>
              <a:pPr/>
              <a:t>‹#›</a:t>
            </a:fld>
            <a:endParaRPr lang="en-GB"/>
          </a:p>
        </p:txBody>
      </p:sp>
    </p:spTree>
    <p:extLst>
      <p:ext uri="{BB962C8B-B14F-4D97-AF65-F5344CB8AC3E}">
        <p14:creationId xmlns:p14="http://schemas.microsoft.com/office/powerpoint/2010/main" val="16413856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F7CFE-DCB6-4202-B09A-637C5745A35C}"/>
              </a:ext>
            </a:extLst>
          </p:cNvPr>
          <p:cNvSpPr>
            <a:spLocks noGrp="1"/>
          </p:cNvSpPr>
          <p:nvPr>
            <p:ph type="title" hasCustomPrompt="1"/>
          </p:nvPr>
        </p:nvSpPr>
        <p:spPr/>
        <p:txBody>
          <a:bodyPr/>
          <a:lstStyle/>
          <a:p>
            <a:r>
              <a:rPr lang="en-GB"/>
              <a:t>Click to add title</a:t>
            </a:r>
          </a:p>
        </p:txBody>
      </p:sp>
      <p:sp>
        <p:nvSpPr>
          <p:cNvPr id="3" name="Date Placeholder 2">
            <a:extLst>
              <a:ext uri="{FF2B5EF4-FFF2-40B4-BE49-F238E27FC236}">
                <a16:creationId xmlns:a16="http://schemas.microsoft.com/office/drawing/2014/main" id="{8831DD2C-6775-40D3-B625-6A94E4EC67E9}"/>
              </a:ext>
            </a:extLst>
          </p:cNvPr>
          <p:cNvSpPr>
            <a:spLocks noGrp="1"/>
          </p:cNvSpPr>
          <p:nvPr>
            <p:ph type="dt" sz="half" idx="10"/>
          </p:nvPr>
        </p:nvSpPr>
        <p:spPr/>
        <p:txBody>
          <a:bodyPr/>
          <a:lstStyle/>
          <a:p>
            <a:endParaRPr lang="en-GB" sz="700"/>
          </a:p>
        </p:txBody>
      </p:sp>
      <p:sp>
        <p:nvSpPr>
          <p:cNvPr id="4" name="Footer Placeholder 3">
            <a:extLst>
              <a:ext uri="{FF2B5EF4-FFF2-40B4-BE49-F238E27FC236}">
                <a16:creationId xmlns:a16="http://schemas.microsoft.com/office/drawing/2014/main" id="{2A536E17-02D9-4235-9720-961CB10444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1AE4F1-4AE5-4A49-949A-BDA5C7AFD57C}"/>
              </a:ext>
            </a:extLst>
          </p:cNvPr>
          <p:cNvSpPr>
            <a:spLocks noGrp="1"/>
          </p:cNvSpPr>
          <p:nvPr>
            <p:ph type="sldNum" sz="quarter" idx="12"/>
          </p:nvPr>
        </p:nvSpPr>
        <p:spPr/>
        <p:txBody>
          <a:bodyPr/>
          <a:lstStyle/>
          <a:p>
            <a:fld id="{5BA07366-CB75-4AA8-9E5B-928B849F427C}" type="slidenum">
              <a:rPr lang="en-GB" smtClean="0"/>
              <a:pPr/>
              <a:t>‹#›</a:t>
            </a:fld>
            <a:endParaRPr lang="en-GB"/>
          </a:p>
        </p:txBody>
      </p:sp>
    </p:spTree>
    <p:extLst>
      <p:ext uri="{BB962C8B-B14F-4D97-AF65-F5344CB8AC3E}">
        <p14:creationId xmlns:p14="http://schemas.microsoft.com/office/powerpoint/2010/main" val="3385533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p:cNvSpPr/>
          <p:nvPr userDrawn="1"/>
        </p:nvSpPr>
        <p:spPr>
          <a:xfrm>
            <a:off x="0" y="0"/>
            <a:ext cx="12192000" cy="686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Date Placeholder 1" hidden="1"/>
          <p:cNvSpPr>
            <a:spLocks noGrp="1"/>
          </p:cNvSpPr>
          <p:nvPr>
            <p:ph type="dt" sz="half" idx="10"/>
          </p:nvPr>
        </p:nvSpPr>
        <p:spPr/>
        <p:txBody>
          <a:bodyPr/>
          <a:lstStyle>
            <a:lvl1pPr>
              <a:defRPr>
                <a:solidFill>
                  <a:schemeClr val="bg1"/>
                </a:solidFill>
              </a:defRPr>
            </a:lvl1pPr>
          </a:lstStyle>
          <a:p>
            <a:endParaRPr lang="en-GB"/>
          </a:p>
        </p:txBody>
      </p:sp>
      <p:sp>
        <p:nvSpPr>
          <p:cNvPr id="3" name="Footer Placeholder 2" hidden="1"/>
          <p:cNvSpPr>
            <a:spLocks noGrp="1"/>
          </p:cNvSpPr>
          <p:nvPr>
            <p:ph type="ftr" sz="quarter" idx="11"/>
          </p:nvPr>
        </p:nvSpPr>
        <p:spPr>
          <a:xfrm>
            <a:off x="0" y="6912000"/>
            <a:ext cx="0" cy="0"/>
          </a:xfrm>
        </p:spPr>
        <p:txBody>
          <a:bodyPr/>
          <a:lstStyle>
            <a:lvl1pPr>
              <a:defRPr sz="100">
                <a:noFill/>
              </a:defRPr>
            </a:lvl1pPr>
          </a:lstStyle>
          <a:p>
            <a:endParaRPr lang="en-GB"/>
          </a:p>
        </p:txBody>
      </p:sp>
      <p:sp>
        <p:nvSpPr>
          <p:cNvPr id="4" name="Slide Number Placeholder 3" hidden="1"/>
          <p:cNvSpPr>
            <a:spLocks noGrp="1"/>
          </p:cNvSpPr>
          <p:nvPr>
            <p:ph type="sldNum" sz="quarter" idx="12"/>
          </p:nvPr>
        </p:nvSpPr>
        <p:spPr>
          <a:xfrm>
            <a:off x="0" y="6912000"/>
            <a:ext cx="0" cy="0"/>
          </a:xfrm>
        </p:spPr>
        <p:txBody>
          <a:bodyPr/>
          <a:lstStyle>
            <a:lvl1pPr>
              <a:defRPr sz="100">
                <a:noFill/>
              </a:defRPr>
            </a:lvl1pPr>
          </a:lstStyle>
          <a:p>
            <a:fld id="{5BA07366-CB75-4AA8-9E5B-928B849F427C}" type="slidenum">
              <a:rPr lang="en-GB" smtClean="0"/>
              <a:pPr/>
              <a:t>‹#›</a:t>
            </a:fld>
            <a:endParaRPr lang="en-GB"/>
          </a:p>
        </p:txBody>
      </p:sp>
      <p:sp>
        <p:nvSpPr>
          <p:cNvPr id="6" name="SD_FLD_Draft" hidden="1">
            <a:extLst>
              <a:ext uri="{FF2B5EF4-FFF2-40B4-BE49-F238E27FC236}">
                <a16:creationId xmlns:a16="http://schemas.microsoft.com/office/drawing/2014/main" id="{9324EF98-2F0A-4D7C-ACD4-6C69299B31DA}"/>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8" name="SD_FLD_Confidentiality">
            <a:extLst>
              <a:ext uri="{FF2B5EF4-FFF2-40B4-BE49-F238E27FC236}">
                <a16:creationId xmlns:a16="http://schemas.microsoft.com/office/drawing/2014/main" id="{44B7048E-FFD7-4E41-AC43-9BDB83CCE1EC}"/>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Tree>
    <p:extLst>
      <p:ext uri="{BB962C8B-B14F-4D97-AF65-F5344CB8AC3E}">
        <p14:creationId xmlns:p14="http://schemas.microsoft.com/office/powerpoint/2010/main" val="30699145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6" name="Rectangle 5"/>
          <p:cNvSpPr/>
          <p:nvPr userDrawn="1"/>
        </p:nvSpPr>
        <p:spPr bwMode="ltGray">
          <a:xfrm>
            <a:off x="1" y="0"/>
            <a:ext cx="12191999" cy="6861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Graphic 28">
            <a:extLst>
              <a:ext uri="{FF2B5EF4-FFF2-40B4-BE49-F238E27FC236}">
                <a16:creationId xmlns:a16="http://schemas.microsoft.com/office/drawing/2014/main" id="{D0B91A6F-3F96-48D5-B578-BC55BEA05BC6}"/>
              </a:ext>
            </a:extLst>
          </p:cNvPr>
          <p:cNvPicPr>
            <a:picLocks noChangeAspect="1"/>
          </p:cNvPicPr>
          <p:nvPr userDrawn="1"/>
        </p:nvPicPr>
        <p:blipFill>
          <a:blip r:embed="rId2">
            <a:extLst>
              <a:ext uri="{96DAC541-7B7A-43D3-8B79-37D633B846F1}">
                <asvg:svgBlip xmlns:asvg="http://schemas.microsoft.com/office/drawing/2016/SVG/main" r:embed="rId3"/>
              </a:ext>
            </a:extLst>
          </a:blip>
          <a:srcRect t="29922" r="24420" b="6742"/>
          <a:stretch>
            <a:fillRect/>
          </a:stretch>
        </p:blipFill>
        <p:spPr>
          <a:xfrm>
            <a:off x="3600000" y="0"/>
            <a:ext cx="8592000" cy="6858000"/>
          </a:xfrm>
          <a:custGeom>
            <a:avLst/>
            <a:gdLst>
              <a:gd name="connsiteX0" fmla="*/ 0 w 8592000"/>
              <a:gd name="connsiteY0" fmla="*/ 0 h 6858000"/>
              <a:gd name="connsiteX1" fmla="*/ 8592000 w 8592000"/>
              <a:gd name="connsiteY1" fmla="*/ 0 h 6858000"/>
              <a:gd name="connsiteX2" fmla="*/ 8592000 w 8592000"/>
              <a:gd name="connsiteY2" fmla="*/ 6858000 h 6858000"/>
              <a:gd name="connsiteX3" fmla="*/ 0 w 85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592000" h="6858000">
                <a:moveTo>
                  <a:pt x="0" y="0"/>
                </a:moveTo>
                <a:lnTo>
                  <a:pt x="8592000" y="0"/>
                </a:lnTo>
                <a:lnTo>
                  <a:pt x="8592000" y="6858000"/>
                </a:lnTo>
                <a:lnTo>
                  <a:pt x="0" y="6858000"/>
                </a:lnTo>
                <a:close/>
              </a:path>
            </a:pathLst>
          </a:custGeom>
        </p:spPr>
      </p:pic>
      <p:grpSp>
        <p:nvGrpSpPr>
          <p:cNvPr id="16" name="Logo">
            <a:extLst>
              <a:ext uri="{FF2B5EF4-FFF2-40B4-BE49-F238E27FC236}">
                <a16:creationId xmlns:a16="http://schemas.microsoft.com/office/drawing/2014/main" id="{582D80DA-3434-42F0-8BBA-787FFCEA7180}"/>
              </a:ext>
            </a:extLst>
          </p:cNvPr>
          <p:cNvGrpSpPr>
            <a:grpSpLocks noChangeAspect="1"/>
          </p:cNvGrpSpPr>
          <p:nvPr userDrawn="1"/>
        </p:nvGrpSpPr>
        <p:grpSpPr bwMode="white">
          <a:xfrm>
            <a:off x="9950400" y="5800971"/>
            <a:ext cx="1702800" cy="727237"/>
            <a:chOff x="6380216" y="4059273"/>
            <a:chExt cx="2905863" cy="1241045"/>
          </a:xfrm>
        </p:grpSpPr>
        <p:sp>
          <p:nvSpPr>
            <p:cNvPr id="17" name="Freeform: Shape 16">
              <a:extLst>
                <a:ext uri="{FF2B5EF4-FFF2-40B4-BE49-F238E27FC236}">
                  <a16:creationId xmlns:a16="http://schemas.microsoft.com/office/drawing/2014/main" id="{2679ECA6-9859-4013-A93B-16010BF55817}"/>
                </a:ext>
              </a:extLst>
            </p:cNvPr>
            <p:cNvSpPr/>
            <p:nvPr/>
          </p:nvSpPr>
          <p:spPr bwMode="white">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chemeClr val="bg1"/>
            </a:solidFill>
            <a:ln w="4731"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FBCEF638-291C-4421-9C1B-EB934A0F0109}"/>
                </a:ext>
              </a:extLst>
            </p:cNvPr>
            <p:cNvSpPr/>
            <p:nvPr/>
          </p:nvSpPr>
          <p:spPr bwMode="white">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chemeClr val="bg1"/>
            </a:solidFill>
            <a:ln w="4731"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8EC0FCA9-D6D8-4B36-A4E6-0244141FD9FC}"/>
                </a:ext>
              </a:extLst>
            </p:cNvPr>
            <p:cNvSpPr/>
            <p:nvPr/>
          </p:nvSpPr>
          <p:spPr bwMode="white">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chemeClr val="bg1"/>
            </a:solidFill>
            <a:ln w="4731"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53552AFE-81A2-4ED5-8069-997ABD975336}"/>
                </a:ext>
              </a:extLst>
            </p:cNvPr>
            <p:cNvSpPr/>
            <p:nvPr/>
          </p:nvSpPr>
          <p:spPr bwMode="white">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chemeClr val="bg1"/>
            </a:solidFill>
            <a:ln w="4731"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4D2AB6C2-8FD2-440E-99DD-96E8F19C42CD}"/>
                </a:ext>
              </a:extLst>
            </p:cNvPr>
            <p:cNvSpPr/>
            <p:nvPr/>
          </p:nvSpPr>
          <p:spPr bwMode="white">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chemeClr val="bg1"/>
            </a:solidFill>
            <a:ln w="4731"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0100F770-E88D-4351-983E-F7B95197A7D1}"/>
                </a:ext>
              </a:extLst>
            </p:cNvPr>
            <p:cNvSpPr/>
            <p:nvPr/>
          </p:nvSpPr>
          <p:spPr bwMode="white">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chemeClr val="bg1"/>
            </a:solidFill>
            <a:ln w="4731" cap="flat">
              <a:noFill/>
              <a:prstDash val="solid"/>
              <a:miter/>
            </a:ln>
          </p:spPr>
          <p:txBody>
            <a:bodyPr rtlCol="0" anchor="ctr"/>
            <a:lstStyle/>
            <a:p>
              <a:endParaRPr lang="en-GB"/>
            </a:p>
          </p:txBody>
        </p:sp>
      </p:grpSp>
      <p:pic>
        <p:nvPicPr>
          <p:cNvPr id="23" name="TAGLINE WHITE">
            <a:extLst>
              <a:ext uri="{FF2B5EF4-FFF2-40B4-BE49-F238E27FC236}">
                <a16:creationId xmlns:a16="http://schemas.microsoft.com/office/drawing/2014/main" id="{41DB66F5-46D4-4959-A143-077E1F7FE01A}"/>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50400" y="539750"/>
            <a:ext cx="1702800" cy="110651"/>
          </a:xfrm>
          <a:prstGeom prst="rect">
            <a:avLst/>
          </a:prstGeom>
        </p:spPr>
      </p:pic>
      <p:sp>
        <p:nvSpPr>
          <p:cNvPr id="2" name="Title 1"/>
          <p:cNvSpPr>
            <a:spLocks noGrp="1"/>
          </p:cNvSpPr>
          <p:nvPr>
            <p:ph type="title" hasCustomPrompt="1"/>
          </p:nvPr>
        </p:nvSpPr>
        <p:spPr>
          <a:xfrm>
            <a:off x="539750" y="1730374"/>
            <a:ext cx="8290800" cy="1339453"/>
          </a:xfrm>
        </p:spPr>
        <p:txBody>
          <a:bodyPr anchor="b" anchorCtr="0">
            <a:noAutofit/>
          </a:bodyPr>
          <a:lstStyle>
            <a:lvl1pPr>
              <a:lnSpc>
                <a:spcPct val="83000"/>
              </a:lnSpc>
              <a:defRPr sz="5400">
                <a:solidFill>
                  <a:schemeClr val="bg1"/>
                </a:solidFill>
              </a:defRPr>
            </a:lvl1pPr>
          </a:lstStyle>
          <a:p>
            <a:r>
              <a:rPr lang="en-GB"/>
              <a:t>Click to add title</a:t>
            </a:r>
          </a:p>
        </p:txBody>
      </p:sp>
      <p:sp>
        <p:nvSpPr>
          <p:cNvPr id="10" name="Text Placeholder 3"/>
          <p:cNvSpPr>
            <a:spLocks noGrp="1"/>
          </p:cNvSpPr>
          <p:nvPr>
            <p:ph type="body" sz="quarter" idx="13" hasCustomPrompt="1"/>
          </p:nvPr>
        </p:nvSpPr>
        <p:spPr>
          <a:xfrm>
            <a:off x="540000" y="3296628"/>
            <a:ext cx="8290800" cy="637200"/>
          </a:xfrm>
        </p:spPr>
        <p:txBody>
          <a:bodyPr anchor="t" anchorCtr="0">
            <a:noAutofit/>
          </a:bodyPr>
          <a:lstStyle>
            <a:lvl1pPr marL="0" indent="0">
              <a:lnSpc>
                <a:spcPct val="83000"/>
              </a:lnSpc>
              <a:spcBef>
                <a:spcPts val="0"/>
              </a:spcBef>
              <a:buNone/>
              <a:defRPr sz="2000" b="0">
                <a:solidFill>
                  <a:schemeClr val="bg1"/>
                </a:solidFill>
              </a:defRPr>
            </a:lvl1pPr>
          </a:lstStyle>
          <a:p>
            <a:pPr lvl="0"/>
            <a:r>
              <a:rPr lang="en-GB"/>
              <a:t>Click to add text</a:t>
            </a:r>
          </a:p>
        </p:txBody>
      </p:sp>
      <p:sp>
        <p:nvSpPr>
          <p:cNvPr id="3" name="Date Placeholder 2"/>
          <p:cNvSpPr>
            <a:spLocks noGrp="1"/>
          </p:cNvSpPr>
          <p:nvPr>
            <p:ph type="dt" sz="half" idx="10"/>
          </p:nvPr>
        </p:nvSpPr>
        <p:spPr/>
        <p:txBody>
          <a:bodyPr/>
          <a:lstStyle/>
          <a:p>
            <a:endParaRPr lang="en-GB" noProof="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GB">
              <a:solidFill>
                <a:schemeClr val="bg1"/>
              </a:solidFill>
            </a:endParaRPr>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5BA07366-CB75-4AA8-9E5B-928B849F427C}" type="slidenum">
              <a:rPr lang="en-GB" smtClean="0"/>
              <a:pPr/>
              <a:t>‹#›</a:t>
            </a:fld>
            <a:endParaRPr lang="en-GB"/>
          </a:p>
        </p:txBody>
      </p:sp>
      <p:sp>
        <p:nvSpPr>
          <p:cNvPr id="26" name="_SD_FLD_Copyright">
            <a:extLst>
              <a:ext uri="{FF2B5EF4-FFF2-40B4-BE49-F238E27FC236}">
                <a16:creationId xmlns:a16="http://schemas.microsoft.com/office/drawing/2014/main" id="{E122E57C-11B4-4446-AF00-71B795F3C914}"/>
              </a:ext>
            </a:extLst>
          </p:cNvPr>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bg1"/>
                </a:solidFill>
              </a:rPr>
              <a:t>DNV ©</a:t>
            </a:r>
          </a:p>
        </p:txBody>
      </p:sp>
      <p:sp>
        <p:nvSpPr>
          <p:cNvPr id="28" name="SD_FLD_DocumentDate">
            <a:extLst>
              <a:ext uri="{FF2B5EF4-FFF2-40B4-BE49-F238E27FC236}">
                <a16:creationId xmlns:a16="http://schemas.microsoft.com/office/drawing/2014/main" id="{D32510BA-5DCF-4A7B-89DB-D5A3E2A78239}"/>
              </a:ext>
            </a:extLst>
          </p:cNvPr>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ct val="50000"/>
              </a:spcBef>
            </a:pPr>
            <a:r>
              <a:rPr lang="en-GB" altLang="ja-JP" sz="700" cap="all" baseline="0">
                <a:solidFill>
                  <a:schemeClr val="bg1"/>
                </a:solidFill>
                <a:ea typeface="ＭＳ Ｐゴシック" charset="-128"/>
                <a:cs typeface="Arial" charset="0"/>
              </a:rPr>
              <a:t>13 December 2022</a:t>
            </a:r>
          </a:p>
        </p:txBody>
      </p:sp>
      <p:sp>
        <p:nvSpPr>
          <p:cNvPr id="24" name="SD_FLD_Draft" hidden="1">
            <a:extLst>
              <a:ext uri="{FF2B5EF4-FFF2-40B4-BE49-F238E27FC236}">
                <a16:creationId xmlns:a16="http://schemas.microsoft.com/office/drawing/2014/main" id="{E78AC084-F0D7-48FF-A5A0-62B259C3E638}"/>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
        <p:nvSpPr>
          <p:cNvPr id="27" name="TextBox 26">
            <a:extLst>
              <a:ext uri="{FF2B5EF4-FFF2-40B4-BE49-F238E27FC236}">
                <a16:creationId xmlns:a16="http://schemas.microsoft.com/office/drawing/2014/main" id="{900E98D3-1B1D-490D-90C3-F274802AC561}"/>
              </a:ext>
            </a:extLst>
          </p:cNvPr>
          <p:cNvSpPr txBox="1"/>
          <p:nvPr userDrawn="1"/>
        </p:nvSpPr>
        <p:spPr>
          <a:xfrm>
            <a:off x="540000" y="5879827"/>
            <a:ext cx="2727545" cy="215444"/>
          </a:xfrm>
          <a:prstGeom prst="rect">
            <a:avLst/>
          </a:prstGeom>
          <a:noFill/>
        </p:spPr>
        <p:txBody>
          <a:bodyPr wrap="square" lIns="0" tIns="0" rIns="0" bIns="0" rtlCol="0">
            <a:spAutoFit/>
          </a:bodyPr>
          <a:lstStyle/>
          <a:p>
            <a:pPr algn="l"/>
            <a:r>
              <a:rPr lang="en-GB" sz="1400" b="1" cap="none" baseline="0" noProof="1">
                <a:solidFill>
                  <a:schemeClr val="bg1"/>
                </a:solidFill>
              </a:rPr>
              <a:t>www.dnv.com</a:t>
            </a:r>
          </a:p>
        </p:txBody>
      </p:sp>
      <p:sp>
        <p:nvSpPr>
          <p:cNvPr id="30" name="Text Placeholder 9">
            <a:extLst>
              <a:ext uri="{FF2B5EF4-FFF2-40B4-BE49-F238E27FC236}">
                <a16:creationId xmlns:a16="http://schemas.microsoft.com/office/drawing/2014/main" id="{298E8765-505F-453E-BC7E-D85D0B5D954C}"/>
              </a:ext>
            </a:extLst>
          </p:cNvPr>
          <p:cNvSpPr>
            <a:spLocks noGrp="1"/>
          </p:cNvSpPr>
          <p:nvPr>
            <p:ph type="body" sz="quarter" idx="15" hasCustomPrompt="1"/>
          </p:nvPr>
        </p:nvSpPr>
        <p:spPr>
          <a:xfrm>
            <a:off x="539750" y="4836965"/>
            <a:ext cx="8291049" cy="360000"/>
          </a:xfrm>
        </p:spPr>
        <p:txBody>
          <a:bodyPr anchor="b" anchorCtr="0">
            <a:noAutofit/>
          </a:bodyPr>
          <a:lstStyle>
            <a:lvl1pPr marL="0" indent="0">
              <a:lnSpc>
                <a:spcPct val="100000"/>
              </a:lnSpc>
              <a:spcBef>
                <a:spcPts val="0"/>
              </a:spcBef>
              <a:buNone/>
              <a:defRPr sz="1400" b="0">
                <a:solidFill>
                  <a:schemeClr val="bg1"/>
                </a:solidFill>
              </a:defRPr>
            </a:lvl1pPr>
          </a:lstStyle>
          <a:p>
            <a:pPr lvl="0"/>
            <a:r>
              <a:rPr lang="en-GB"/>
              <a:t>Click to add Email address</a:t>
            </a:r>
          </a:p>
        </p:txBody>
      </p:sp>
      <p:sp>
        <p:nvSpPr>
          <p:cNvPr id="31" name="Text Placeholder 9">
            <a:extLst>
              <a:ext uri="{FF2B5EF4-FFF2-40B4-BE49-F238E27FC236}">
                <a16:creationId xmlns:a16="http://schemas.microsoft.com/office/drawing/2014/main" id="{F1D187BC-8B38-417E-BA95-DF961274BE6E}"/>
              </a:ext>
            </a:extLst>
          </p:cNvPr>
          <p:cNvSpPr>
            <a:spLocks noGrp="1"/>
          </p:cNvSpPr>
          <p:nvPr>
            <p:ph type="body" sz="quarter" idx="16" hasCustomPrompt="1"/>
          </p:nvPr>
        </p:nvSpPr>
        <p:spPr>
          <a:xfrm>
            <a:off x="539751" y="5270701"/>
            <a:ext cx="8291049" cy="360000"/>
          </a:xfrm>
        </p:spPr>
        <p:txBody>
          <a:bodyPr anchor="t" anchorCtr="0">
            <a:noAutofit/>
          </a:bodyPr>
          <a:lstStyle>
            <a:lvl1pPr marL="0" indent="0">
              <a:lnSpc>
                <a:spcPct val="100000"/>
              </a:lnSpc>
              <a:spcBef>
                <a:spcPts val="0"/>
              </a:spcBef>
              <a:buNone/>
              <a:defRPr sz="1400" b="0">
                <a:solidFill>
                  <a:schemeClr val="bg1"/>
                </a:solidFill>
              </a:defRPr>
            </a:lvl1pPr>
          </a:lstStyle>
          <a:p>
            <a:pPr lvl="0"/>
            <a:r>
              <a:rPr lang="en-GB"/>
              <a:t>Click to add Telephone number</a:t>
            </a:r>
          </a:p>
        </p:txBody>
      </p:sp>
      <p:sp>
        <p:nvSpPr>
          <p:cNvPr id="33" name="SD_FLD_Confidentiality">
            <a:extLst>
              <a:ext uri="{FF2B5EF4-FFF2-40B4-BE49-F238E27FC236}">
                <a16:creationId xmlns:a16="http://schemas.microsoft.com/office/drawing/2014/main" id="{E93E9BF8-0018-4174-8A59-3D40E3E27125}"/>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bg1"/>
              </a:solidFill>
              <a:latin typeface="+mn-lt"/>
              <a:ea typeface="+mn-ea"/>
              <a:cs typeface="+mn-cs"/>
            </a:endParaRPr>
          </a:p>
        </p:txBody>
      </p:sp>
    </p:spTree>
    <p:extLst>
      <p:ext uri="{BB962C8B-B14F-4D97-AF65-F5344CB8AC3E}">
        <p14:creationId xmlns:p14="http://schemas.microsoft.com/office/powerpoint/2010/main" val="38148798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User guide">
    <p:spTree>
      <p:nvGrpSpPr>
        <p:cNvPr id="1" name=""/>
        <p:cNvGrpSpPr/>
        <p:nvPr/>
      </p:nvGrpSpPr>
      <p:grpSpPr>
        <a:xfrm>
          <a:off x="0" y="0"/>
          <a:ext cx="0" cy="0"/>
          <a:chOff x="0" y="0"/>
          <a:chExt cx="0" cy="0"/>
        </a:xfrm>
      </p:grpSpPr>
      <p:sp>
        <p:nvSpPr>
          <p:cNvPr id="9" name="Fast overskrift"/>
          <p:cNvSpPr txBox="1"/>
          <p:nvPr userDrawn="1"/>
        </p:nvSpPr>
        <p:spPr>
          <a:xfrm>
            <a:off x="539752" y="448713"/>
            <a:ext cx="11109321" cy="650171"/>
          </a:xfrm>
          <a:prstGeom prst="rect">
            <a:avLst/>
          </a:prstGeom>
          <a:noFill/>
        </p:spPr>
        <p:txBody>
          <a:bodyPr wrap="square" lIns="0" tIns="0" rIns="0" bIns="0" rtlCol="0" anchor="t" anchorCtr="0">
            <a:noAutofit/>
          </a:bodyPr>
          <a:lstStyle/>
          <a:p>
            <a:r>
              <a:rPr lang="en-GB" sz="3200" b="0" noProof="1">
                <a:solidFill>
                  <a:schemeClr val="tx1"/>
                </a:solidFill>
                <a:latin typeface="+mj-lt"/>
                <a:cs typeface="Arial" panose="020B0604020202020204" pitchFamily="34" charset="0"/>
              </a:rPr>
              <a:t>TIPS &amp; TRICKS - YOUR USER GUIDE</a:t>
            </a:r>
          </a:p>
        </p:txBody>
      </p:sp>
      <p:sp>
        <p:nvSpPr>
          <p:cNvPr id="13" name="Text Box 2">
            <a:extLst>
              <a:ext uri="{FF2B5EF4-FFF2-40B4-BE49-F238E27FC236}">
                <a16:creationId xmlns:a16="http://schemas.microsoft.com/office/drawing/2014/main" id="{0BB3B459-CDFE-44C8-879C-511BDE5A64B2}"/>
              </a:ext>
            </a:extLst>
          </p:cNvPr>
          <p:cNvSpPr txBox="1">
            <a:spLocks noChangeArrowheads="1"/>
          </p:cNvSpPr>
          <p:nvPr userDrawn="1"/>
        </p:nvSpPr>
        <p:spPr bwMode="auto">
          <a:xfrm>
            <a:off x="539752" y="1442790"/>
            <a:ext cx="2448000"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600">
                <a:latin typeface="+mn-lt"/>
                <a:cs typeface="Arial" panose="020B0604020202020204" pitchFamily="34" charset="0"/>
              </a:rPr>
              <a:t>TEXT STYLES</a:t>
            </a:r>
            <a:endParaRPr lang="en-GB" altLang="da-DK" sz="1600" b="0" noProof="1">
              <a:solidFill>
                <a:schemeClr val="tx1"/>
              </a:solidFill>
              <a:latin typeface="+mn-lt"/>
              <a:cs typeface="Arial" panose="020B0604020202020204" pitchFamily="34" charset="0"/>
            </a:endParaRPr>
          </a:p>
          <a:p>
            <a:pPr eaLnBrk="1" hangingPunct="1">
              <a:spcAft>
                <a:spcPts val="600"/>
              </a:spcAft>
              <a:defRPr/>
            </a:pPr>
            <a:r>
              <a:rPr lang="en-GB" altLang="da-DK" sz="900" b="0" noProof="1">
                <a:solidFill>
                  <a:schemeClr val="tx1"/>
                </a:solidFill>
                <a:latin typeface="+mn-lt"/>
                <a:cs typeface="Arial" panose="020B0604020202020204" pitchFamily="34" charset="0"/>
              </a:rPr>
              <a:t>Use the </a:t>
            </a:r>
            <a:r>
              <a:rPr lang="en-GB" altLang="da-DK" sz="900" b="1" noProof="1">
                <a:solidFill>
                  <a:schemeClr val="tx1"/>
                </a:solidFill>
                <a:latin typeface="+mn-lt"/>
                <a:cs typeface="Arial" panose="020B0604020202020204" pitchFamily="34" charset="0"/>
              </a:rPr>
              <a:t>TAB</a:t>
            </a:r>
            <a:r>
              <a:rPr lang="en-GB" altLang="da-DK" sz="900" b="0" noProof="1">
                <a:solidFill>
                  <a:schemeClr val="tx1"/>
                </a:solidFill>
                <a:latin typeface="+mn-lt"/>
                <a:cs typeface="Arial" panose="020B0604020202020204" pitchFamily="34" charset="0"/>
              </a:rPr>
              <a:t>-key</a:t>
            </a:r>
            <a:r>
              <a:rPr lang="en-GB" altLang="da-DK" sz="900" b="0" baseline="0" noProof="1">
                <a:solidFill>
                  <a:schemeClr val="tx1"/>
                </a:solidFill>
                <a:latin typeface="+mn-lt"/>
                <a:cs typeface="Arial" panose="020B0604020202020204" pitchFamily="34" charset="0"/>
              </a:rPr>
              <a:t> to jump through </a:t>
            </a:r>
            <a:br>
              <a:rPr lang="en-GB" altLang="da-DK" sz="900" b="0" baseline="0" noProof="1">
                <a:solidFill>
                  <a:schemeClr val="tx1"/>
                </a:solidFill>
                <a:latin typeface="+mn-lt"/>
                <a:cs typeface="Arial" panose="020B0604020202020204" pitchFamily="34" charset="0"/>
              </a:rPr>
            </a:br>
            <a:r>
              <a:rPr lang="en-GB" altLang="da-DK" sz="900" b="0" baseline="0" noProof="1">
                <a:solidFill>
                  <a:schemeClr val="tx1"/>
                </a:solidFill>
                <a:latin typeface="+mn-lt"/>
                <a:cs typeface="Arial" panose="020B0604020202020204" pitchFamily="34" charset="0"/>
              </a:rPr>
              <a:t>levels. Click </a:t>
            </a:r>
            <a:r>
              <a:rPr lang="en-GB" altLang="da-DK" sz="900" b="1" baseline="0" noProof="1">
                <a:solidFill>
                  <a:schemeClr val="tx1"/>
                </a:solidFill>
                <a:latin typeface="+mn-lt"/>
                <a:cs typeface="Arial" panose="020B0604020202020204" pitchFamily="34" charset="0"/>
              </a:rPr>
              <a:t>ENTER</a:t>
            </a:r>
            <a:r>
              <a:rPr lang="en-GB" altLang="da-DK" sz="900" b="0" baseline="0" noProof="1">
                <a:solidFill>
                  <a:schemeClr val="tx1"/>
                </a:solidFill>
                <a:latin typeface="+mn-lt"/>
                <a:cs typeface="Arial" panose="020B0604020202020204" pitchFamily="34" charset="0"/>
              </a:rPr>
              <a:t>, then </a:t>
            </a:r>
            <a:r>
              <a:rPr lang="en-GB" altLang="da-DK" sz="900" b="1" baseline="0" noProof="1">
                <a:solidFill>
                  <a:schemeClr val="tx1"/>
                </a:solidFill>
                <a:latin typeface="+mn-lt"/>
                <a:cs typeface="Arial" panose="020B0604020202020204" pitchFamily="34" charset="0"/>
              </a:rPr>
              <a:t>TAB</a:t>
            </a:r>
            <a:r>
              <a:rPr lang="en-GB" altLang="da-DK" sz="900" b="0" baseline="0" noProof="1">
                <a:solidFill>
                  <a:schemeClr val="tx1"/>
                </a:solidFill>
                <a:latin typeface="+mn-lt"/>
                <a:cs typeface="Arial" panose="020B0604020202020204" pitchFamily="34" charset="0"/>
              </a:rPr>
              <a:t> to switch from one level to the next level</a:t>
            </a:r>
          </a:p>
          <a:p>
            <a:pPr eaLnBrk="1" hangingPunct="1">
              <a:spcAft>
                <a:spcPts val="600"/>
              </a:spcAft>
              <a:defRPr/>
            </a:pPr>
            <a:r>
              <a:rPr lang="en-GB" altLang="da-DK" sz="900" b="0" baseline="0" noProof="1">
                <a:solidFill>
                  <a:schemeClr val="tx1"/>
                </a:solidFill>
                <a:latin typeface="+mn-lt"/>
                <a:cs typeface="Arial" panose="020B0604020202020204" pitchFamily="34" charset="0"/>
              </a:rPr>
              <a:t>To go back in levels use </a:t>
            </a:r>
            <a:r>
              <a:rPr lang="en-GB" altLang="da-DK" sz="900" b="1" baseline="0" noProof="1">
                <a:solidFill>
                  <a:schemeClr val="tx1"/>
                </a:solidFill>
                <a:latin typeface="+mn-lt"/>
                <a:cs typeface="Arial" panose="020B0604020202020204" pitchFamily="34" charset="0"/>
              </a:rPr>
              <a:t>SHIFT-TAB</a:t>
            </a:r>
            <a:endParaRPr lang="en-GB" sz="900" b="1" noProof="1">
              <a:solidFill>
                <a:schemeClr val="tx1"/>
              </a:solidFill>
              <a:latin typeface="+mn-lt"/>
              <a:cs typeface="Arial" panose="020B0604020202020204" pitchFamily="34" charset="0"/>
            </a:endParaRPr>
          </a:p>
          <a:p>
            <a:pPr eaLnBrk="1" hangingPunct="1">
              <a:spcAft>
                <a:spcPts val="600"/>
              </a:spcAft>
              <a:defRPr/>
            </a:pPr>
            <a:r>
              <a:rPr lang="en-GB" sz="900" noProof="1">
                <a:solidFill>
                  <a:schemeClr val="tx1"/>
                </a:solidFill>
                <a:latin typeface="+mn-lt"/>
                <a:cs typeface="Arial" panose="020B0604020202020204" pitchFamily="34" charset="0"/>
              </a:rPr>
              <a:t>Alternatively, </a:t>
            </a:r>
            <a:r>
              <a:rPr lang="en-GB" sz="900" b="1" noProof="1">
                <a:solidFill>
                  <a:schemeClr val="tx1"/>
                </a:solidFill>
                <a:latin typeface="+mn-lt"/>
                <a:cs typeface="Arial" panose="020B0604020202020204" pitchFamily="34" charset="0"/>
              </a:rPr>
              <a:t>Increase</a:t>
            </a:r>
            <a:r>
              <a:rPr lang="en-GB" sz="900" baseline="0" noProof="1">
                <a:solidFill>
                  <a:schemeClr val="tx1"/>
                </a:solidFill>
                <a:latin typeface="+mn-lt"/>
                <a:cs typeface="Arial" panose="020B0604020202020204" pitchFamily="34" charset="0"/>
              </a:rPr>
              <a:t> and</a:t>
            </a:r>
            <a:br>
              <a:rPr lang="en-GB" sz="900" baseline="0" noProof="1">
                <a:solidFill>
                  <a:schemeClr val="tx1"/>
                </a:solidFill>
                <a:latin typeface="+mn-lt"/>
                <a:cs typeface="Arial" panose="020B0604020202020204" pitchFamily="34" charset="0"/>
              </a:rPr>
            </a:br>
            <a:r>
              <a:rPr lang="en-GB" sz="900" b="1" baseline="0" noProof="1">
                <a:solidFill>
                  <a:schemeClr val="tx1"/>
                </a:solidFill>
                <a:latin typeface="+mn-lt"/>
                <a:cs typeface="Arial" panose="020B0604020202020204" pitchFamily="34" charset="0"/>
              </a:rPr>
              <a:t>Decrease </a:t>
            </a:r>
            <a:r>
              <a:rPr lang="en-GB" sz="900" baseline="0" noProof="1">
                <a:solidFill>
                  <a:schemeClr val="tx1"/>
                </a:solidFill>
                <a:latin typeface="+mn-lt"/>
                <a:cs typeface="Arial" panose="020B0604020202020204" pitchFamily="34" charset="0"/>
              </a:rPr>
              <a:t>list level can be used</a:t>
            </a:r>
            <a:br>
              <a:rPr lang="en-GB" altLang="da-DK" sz="900" b="0" noProof="1">
                <a:solidFill>
                  <a:schemeClr val="tx1"/>
                </a:solidFill>
                <a:latin typeface="+mn-lt"/>
                <a:cs typeface="Arial" panose="020B0604020202020204" pitchFamily="34" charset="0"/>
              </a:rPr>
            </a:br>
            <a:br>
              <a:rPr lang="en-GB" altLang="da-DK" sz="900" b="0" noProof="1">
                <a:solidFill>
                  <a:schemeClr val="tx1"/>
                </a:solidFill>
                <a:latin typeface="+mn-lt"/>
                <a:cs typeface="Arial" panose="020B0604020202020204" pitchFamily="34" charset="0"/>
              </a:rPr>
            </a:br>
            <a:r>
              <a:rPr lang="en-GB" sz="900" b="1" noProof="1">
                <a:solidFill>
                  <a:schemeClr val="tx1"/>
                </a:solidFill>
                <a:latin typeface="+mn-lt"/>
                <a:cs typeface="Arial" panose="020B0604020202020204" pitchFamily="34" charset="0"/>
              </a:rPr>
              <a:t>Reset slide</a:t>
            </a:r>
          </a:p>
          <a:p>
            <a:pPr marL="0" marR="0" indent="0" algn="l" defTabSz="914400" rtl="0" eaLnBrk="1" fontAlgn="auto" latinLnBrk="0" hangingPunct="1">
              <a:lnSpc>
                <a:spcPct val="100000"/>
              </a:lnSpc>
              <a:spcBef>
                <a:spcPts val="0"/>
              </a:spcBef>
              <a:spcAft>
                <a:spcPts val="600"/>
              </a:spcAft>
              <a:buClrTx/>
              <a:buSzTx/>
              <a:buFont typeface="+mj-lt"/>
              <a:buNone/>
              <a:tabLst/>
              <a:defRPr/>
            </a:pPr>
            <a:r>
              <a:rPr lang="en-GB" altLang="da-DK" sz="900" noProof="1">
                <a:solidFill>
                  <a:schemeClr val="tx1"/>
                </a:solidFill>
                <a:latin typeface="+mn-lt"/>
                <a:cs typeface="Arial" panose="020B0604020202020204" pitchFamily="34" charset="0"/>
              </a:rPr>
              <a:t>Click the </a:t>
            </a:r>
            <a:r>
              <a:rPr lang="en-GB" altLang="da-DK" sz="900" b="1" baseline="0" noProof="1">
                <a:solidFill>
                  <a:schemeClr val="tx1"/>
                </a:solidFill>
                <a:latin typeface="+mn-lt"/>
                <a:cs typeface="Arial" panose="020B0604020202020204" pitchFamily="34" charset="0"/>
              </a:rPr>
              <a:t>Reset </a:t>
            </a:r>
            <a:r>
              <a:rPr lang="en-GB" altLang="da-DK" sz="900" noProof="1">
                <a:solidFill>
                  <a:schemeClr val="tx1"/>
                </a:solidFill>
                <a:latin typeface="+mn-lt"/>
                <a:cs typeface="Arial" panose="020B0604020202020204" pitchFamily="34" charset="0"/>
              </a:rPr>
              <a:t>menu to reset position, size</a:t>
            </a:r>
            <a:r>
              <a:rPr lang="en-GB" altLang="da-DK" sz="900" baseline="0" noProof="1">
                <a:solidFill>
                  <a:schemeClr val="tx1"/>
                </a:solidFill>
                <a:latin typeface="+mn-lt"/>
                <a:cs typeface="Arial" panose="020B0604020202020204" pitchFamily="34" charset="0"/>
              </a:rPr>
              <a:t> and formatting of the slide placeholders to their default settings</a:t>
            </a:r>
          </a:p>
          <a:p>
            <a:pPr marL="0" marR="0" lvl="0" indent="0" algn="l" defTabSz="914400" rtl="0" eaLnBrk="1" fontAlgn="auto" latinLnBrk="0" hangingPunct="1">
              <a:lnSpc>
                <a:spcPct val="100000"/>
              </a:lnSpc>
              <a:spcBef>
                <a:spcPts val="0"/>
              </a:spcBef>
              <a:spcAft>
                <a:spcPts val="600"/>
              </a:spcAft>
              <a:buClrTx/>
              <a:buSzTx/>
              <a:buFontTx/>
              <a:buNone/>
              <a:tabLst/>
              <a:defRPr/>
            </a:pPr>
            <a:br>
              <a:rPr lang="en-GB" altLang="da-DK" sz="900" b="0" noProof="1">
                <a:solidFill>
                  <a:schemeClr val="tx1"/>
                </a:solidFill>
                <a:latin typeface="+mn-lt"/>
                <a:cs typeface="Arial" panose="020B0604020202020204" pitchFamily="34" charset="0"/>
              </a:rPr>
            </a:br>
            <a:r>
              <a:rPr lang="en-GB" sz="1600">
                <a:latin typeface="+mn-lt"/>
                <a:cs typeface="Arial" panose="020B0604020202020204" pitchFamily="34" charset="0"/>
              </a:rPr>
              <a:t>SLIDES &amp; LAYOUTS</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altLang="da-DK" sz="900" b="0" noProof="1">
                <a:solidFill>
                  <a:schemeClr val="tx1"/>
                </a:solidFill>
                <a:latin typeface="+mn-lt"/>
                <a:cs typeface="Arial" panose="020B0604020202020204" pitchFamily="34" charset="0"/>
              </a:rPr>
              <a:t>Click on the menu </a:t>
            </a:r>
            <a:r>
              <a:rPr lang="en-GB" altLang="da-DK" sz="900" b="1" noProof="1">
                <a:solidFill>
                  <a:schemeClr val="tx1"/>
                </a:solidFill>
                <a:latin typeface="+mn-lt"/>
                <a:cs typeface="Arial" panose="020B0604020202020204" pitchFamily="34" charset="0"/>
              </a:rPr>
              <a:t>New Slide </a:t>
            </a:r>
            <a:r>
              <a:rPr lang="en-GB" altLang="da-DK" sz="900" b="0" noProof="1">
                <a:solidFill>
                  <a:schemeClr val="tx1"/>
                </a:solidFill>
                <a:latin typeface="+mn-lt"/>
                <a:cs typeface="Arial" panose="020B0604020202020204" pitchFamily="34" charset="0"/>
              </a:rPr>
              <a:t>in the </a:t>
            </a:r>
            <a:r>
              <a:rPr lang="en-GB" altLang="da-DK" sz="900" b="1" noProof="1">
                <a:solidFill>
                  <a:schemeClr val="tx1"/>
                </a:solidFill>
                <a:latin typeface="+mn-lt"/>
                <a:cs typeface="Arial" panose="020B0604020202020204" pitchFamily="34" charset="0"/>
              </a:rPr>
              <a:t>Home</a:t>
            </a:r>
            <a:r>
              <a:rPr lang="en-GB" altLang="da-DK" sz="900" b="0" noProof="1">
                <a:solidFill>
                  <a:schemeClr val="tx1"/>
                </a:solidFill>
                <a:latin typeface="+mn-lt"/>
                <a:cs typeface="Arial" panose="020B0604020202020204" pitchFamily="34" charset="0"/>
              </a:rPr>
              <a:t> tab to insert a new slide</a:t>
            </a:r>
            <a:br>
              <a:rPr lang="en-GB" altLang="da-DK" sz="900" b="0" noProof="1">
                <a:solidFill>
                  <a:schemeClr val="tx1"/>
                </a:solidFill>
                <a:latin typeface="+mn-lt"/>
                <a:cs typeface="Arial" panose="020B0604020202020204" pitchFamily="34" charset="0"/>
              </a:rPr>
            </a:br>
            <a:br>
              <a:rPr lang="en-GB" altLang="da-DK" sz="900" b="0" noProof="1">
                <a:solidFill>
                  <a:schemeClr val="tx1"/>
                </a:solidFill>
                <a:latin typeface="+mn-lt"/>
                <a:cs typeface="Arial" panose="020B0604020202020204" pitchFamily="34" charset="0"/>
              </a:rPr>
            </a:br>
            <a:r>
              <a:rPr lang="en-GB" altLang="da-DK" sz="900" b="1" noProof="1">
                <a:solidFill>
                  <a:schemeClr val="tx1"/>
                </a:solidFill>
                <a:latin typeface="+mn-lt"/>
                <a:cs typeface="Arial" panose="020B0604020202020204" pitchFamily="34" charset="0"/>
              </a:rPr>
              <a:t>Change layout</a:t>
            </a:r>
            <a:endParaRPr lang="en-GB" altLang="da-DK" sz="900" b="0" noProof="1">
              <a:solidFill>
                <a:schemeClr val="tx1"/>
              </a:solidFill>
              <a:latin typeface="+mn-lt"/>
              <a:cs typeface="Arial" panose="020B0604020202020204" pitchFamily="34" charset="0"/>
            </a:endParaRPr>
          </a:p>
          <a:p>
            <a:pPr marL="0" indent="0">
              <a:spcAft>
                <a:spcPts val="600"/>
              </a:spcAft>
              <a:buFont typeface="+mj-lt"/>
              <a:buNone/>
            </a:pPr>
            <a:r>
              <a:rPr lang="en-GB" sz="900">
                <a:solidFill>
                  <a:srgbClr val="000000"/>
                </a:solidFill>
                <a:latin typeface="+mn-lt"/>
                <a:ea typeface="Arial" panose="020B0604020202020204" pitchFamily="34" charset="0"/>
              </a:rPr>
              <a:t>Click on the arrow next to </a:t>
            </a:r>
            <a:r>
              <a:rPr lang="en-GB" sz="900" b="1">
                <a:solidFill>
                  <a:srgbClr val="000000"/>
                </a:solidFill>
                <a:latin typeface="+mn-lt"/>
                <a:ea typeface="Arial" panose="020B0604020202020204" pitchFamily="34" charset="0"/>
              </a:rPr>
              <a:t>Layout</a:t>
            </a:r>
            <a:br>
              <a:rPr lang="en-GB" sz="900" b="1">
                <a:solidFill>
                  <a:srgbClr val="000000"/>
                </a:solidFill>
                <a:latin typeface="+mn-lt"/>
                <a:ea typeface="Arial" panose="020B0604020202020204" pitchFamily="34" charset="0"/>
              </a:rPr>
            </a:br>
            <a:r>
              <a:rPr lang="en-GB" sz="900">
                <a:solidFill>
                  <a:srgbClr val="000000"/>
                </a:solidFill>
                <a:latin typeface="+mn-lt"/>
                <a:ea typeface="Arial" panose="020B0604020202020204" pitchFamily="34" charset="0"/>
              </a:rPr>
              <a:t>to view a dropdown menu of possible slide layouts</a:t>
            </a:r>
            <a:endParaRPr lang="en-GB" sz="900">
              <a:latin typeface="+mn-lt"/>
              <a:ea typeface="Arial" panose="020B0604020202020204" pitchFamily="34" charset="0"/>
            </a:endParaRPr>
          </a:p>
        </p:txBody>
      </p:sp>
      <p:sp>
        <p:nvSpPr>
          <p:cNvPr id="14" name="Text Box 3">
            <a:extLst>
              <a:ext uri="{FF2B5EF4-FFF2-40B4-BE49-F238E27FC236}">
                <a16:creationId xmlns:a16="http://schemas.microsoft.com/office/drawing/2014/main" id="{66B3FBB4-61DE-493B-8F38-CB78E008D9BE}"/>
              </a:ext>
            </a:extLst>
          </p:cNvPr>
          <p:cNvSpPr txBox="1">
            <a:spLocks noChangeArrowheads="1"/>
          </p:cNvSpPr>
          <p:nvPr userDrawn="1"/>
        </p:nvSpPr>
        <p:spPr bwMode="auto">
          <a:xfrm>
            <a:off x="4498494" y="1442790"/>
            <a:ext cx="244800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600">
                <a:latin typeface="+mn-lt"/>
                <a:cs typeface="Arial" panose="020B0604020202020204" pitchFamily="34" charset="0"/>
              </a:rPr>
              <a:t>PICTURES</a:t>
            </a:r>
            <a:endParaRPr lang="en-GB" sz="1600" b="1" noProof="1">
              <a:solidFill>
                <a:schemeClr val="tx1"/>
              </a:solidFill>
              <a:latin typeface="+mn-lt"/>
              <a:cs typeface="Arial" panose="020B0604020202020204" pitchFamily="34" charset="0"/>
            </a:endParaRPr>
          </a:p>
          <a:p>
            <a:pPr eaLnBrk="1" hangingPunct="1">
              <a:spcAft>
                <a:spcPts val="600"/>
              </a:spcAft>
              <a:defRPr/>
            </a:pPr>
            <a:r>
              <a:rPr lang="en-GB" altLang="da-DK" sz="900" b="0" noProof="1">
                <a:solidFill>
                  <a:schemeClr val="tx1"/>
                </a:solidFill>
                <a:latin typeface="+mn-lt"/>
                <a:cs typeface="Arial" panose="020B0604020202020204" pitchFamily="34" charset="0"/>
              </a:rPr>
              <a:t>On slides with pictureplaceholder, click on the icon and choose </a:t>
            </a:r>
            <a:r>
              <a:rPr lang="en-GB" altLang="da-DK" sz="900" b="1" noProof="1">
                <a:solidFill>
                  <a:schemeClr val="tx1"/>
                </a:solidFill>
                <a:latin typeface="+mn-lt"/>
                <a:cs typeface="Arial" panose="020B0604020202020204" pitchFamily="34" charset="0"/>
              </a:rPr>
              <a:t>Insert</a:t>
            </a:r>
          </a:p>
          <a:p>
            <a:pPr eaLnBrk="1" hangingPunct="1">
              <a:spcBef>
                <a:spcPts val="1200"/>
              </a:spcBef>
              <a:spcAft>
                <a:spcPts val="600"/>
              </a:spcAft>
              <a:defRPr/>
            </a:pPr>
            <a:r>
              <a:rPr lang="en-GB" sz="900" b="1" noProof="1">
                <a:solidFill>
                  <a:schemeClr val="tx1"/>
                </a:solidFill>
                <a:latin typeface="+mn-lt"/>
                <a:cs typeface="Arial" panose="020B0604020202020204" pitchFamily="34" charset="0"/>
              </a:rPr>
              <a:t>Crop picture</a:t>
            </a:r>
          </a:p>
          <a:p>
            <a:pPr eaLnBrk="1" hangingPunct="1">
              <a:spcAft>
                <a:spcPts val="600"/>
              </a:spcAft>
              <a:defRPr/>
            </a:pPr>
            <a:r>
              <a:rPr lang="en-GB" altLang="da-DK" sz="900" b="1" noProof="1">
                <a:solidFill>
                  <a:schemeClr val="tx1"/>
                </a:solidFill>
                <a:latin typeface="+mn-lt"/>
                <a:cs typeface="Arial" panose="020B0604020202020204" pitchFamily="34" charset="0"/>
              </a:rPr>
              <a:t>1. </a:t>
            </a:r>
            <a:r>
              <a:rPr lang="en-GB" altLang="da-DK" sz="900" b="0" noProof="1">
                <a:solidFill>
                  <a:schemeClr val="tx1"/>
                </a:solidFill>
                <a:latin typeface="+mn-lt"/>
                <a:cs typeface="Arial" panose="020B0604020202020204" pitchFamily="34" charset="0"/>
              </a:rPr>
              <a:t>Click </a:t>
            </a:r>
            <a:r>
              <a:rPr lang="en-GB" altLang="da-DK" sz="900" b="1" noProof="1">
                <a:solidFill>
                  <a:schemeClr val="tx1"/>
                </a:solidFill>
                <a:latin typeface="+mn-lt"/>
                <a:cs typeface="Arial" panose="020B0604020202020204" pitchFamily="34" charset="0"/>
              </a:rPr>
              <a:t>Crop</a:t>
            </a:r>
            <a:r>
              <a:rPr lang="en-GB" altLang="da-DK" sz="900" b="0" noProof="1">
                <a:solidFill>
                  <a:schemeClr val="tx1"/>
                </a:solidFill>
                <a:latin typeface="+mn-lt"/>
                <a:cs typeface="Arial" panose="020B0604020202020204" pitchFamily="34" charset="0"/>
              </a:rPr>
              <a:t> to change size or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focus of the picture</a:t>
            </a:r>
          </a:p>
          <a:p>
            <a:pPr eaLnBrk="1" hangingPunct="1">
              <a:spcAft>
                <a:spcPts val="600"/>
              </a:spcAft>
              <a:defRPr/>
            </a:pPr>
            <a:r>
              <a:rPr lang="en-GB" altLang="da-DK" sz="900" b="1" noProof="1">
                <a:solidFill>
                  <a:schemeClr val="tx1"/>
                </a:solidFill>
                <a:latin typeface="+mn-lt"/>
                <a:cs typeface="Arial" panose="020B0604020202020204" pitchFamily="34" charset="0"/>
              </a:rPr>
              <a:t>2. </a:t>
            </a:r>
            <a:r>
              <a:rPr lang="en-GB" altLang="da-DK" sz="900" b="0" noProof="1">
                <a:solidFill>
                  <a:schemeClr val="tx1"/>
                </a:solidFill>
                <a:latin typeface="+mn-lt"/>
                <a:cs typeface="Arial" panose="020B0604020202020204" pitchFamily="34" charset="0"/>
              </a:rPr>
              <a:t>If you want to scale the picture,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hold </a:t>
            </a:r>
            <a:r>
              <a:rPr lang="en-GB" altLang="da-DK" sz="900" b="1" noProof="1">
                <a:solidFill>
                  <a:schemeClr val="tx1"/>
                </a:solidFill>
                <a:latin typeface="+mn-lt"/>
                <a:cs typeface="Arial" panose="020B0604020202020204" pitchFamily="34" charset="0"/>
              </a:rPr>
              <a:t>SHIFT</a:t>
            </a:r>
            <a:r>
              <a:rPr lang="en-GB" altLang="da-DK" sz="900" b="0" noProof="1">
                <a:solidFill>
                  <a:schemeClr val="tx1"/>
                </a:solidFill>
                <a:latin typeface="+mn-lt"/>
                <a:cs typeface="Arial" panose="020B0604020202020204" pitchFamily="34" charset="0"/>
              </a:rPr>
              <a:t>-key down while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dragging the corners of the picture</a:t>
            </a:r>
            <a:br>
              <a:rPr lang="en-GB" altLang="da-DK" sz="900" b="0" noProof="1">
                <a:solidFill>
                  <a:schemeClr val="tx1"/>
                </a:solidFill>
                <a:latin typeface="+mn-lt"/>
                <a:cs typeface="Arial" panose="020B0604020202020204" pitchFamily="34" charset="0"/>
              </a:rPr>
            </a:br>
            <a:endParaRPr lang="en-GB" altLang="da-DK" sz="900" b="0" noProof="1">
              <a:solidFill>
                <a:schemeClr val="tx1"/>
              </a:solidFill>
              <a:latin typeface="+mn-lt"/>
              <a:cs typeface="Arial" panose="020B0604020202020204" pitchFamily="34" charset="0"/>
            </a:endParaRPr>
          </a:p>
          <a:p>
            <a:pPr eaLnBrk="1" hangingPunct="1">
              <a:spcAft>
                <a:spcPts val="600"/>
              </a:spcAft>
              <a:defRPr/>
            </a:pPr>
            <a:r>
              <a:rPr lang="en-GB" altLang="da-DK" sz="900" b="1" noProof="1">
                <a:solidFill>
                  <a:schemeClr val="tx1"/>
                </a:solidFill>
                <a:latin typeface="+mn-lt"/>
                <a:cs typeface="Arial" panose="020B0604020202020204" pitchFamily="34" charset="0"/>
              </a:rPr>
              <a:t>HINT: </a:t>
            </a:r>
            <a:r>
              <a:rPr lang="en-GB" altLang="da-DK" sz="900" b="0" noProof="1">
                <a:solidFill>
                  <a:schemeClr val="tx1"/>
                </a:solidFill>
                <a:latin typeface="+mn-lt"/>
                <a:cs typeface="Arial" panose="020B0604020202020204" pitchFamily="34" charset="0"/>
              </a:rPr>
              <a:t>If you delete the picture and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insert a new one, the picture may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lie in front of the text or graphic.</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If this happens, select the picture, </a:t>
            </a:r>
            <a:br>
              <a:rPr lang="en-GB" altLang="da-DK" sz="900" b="0" noProof="1">
                <a:solidFill>
                  <a:schemeClr val="tx1"/>
                </a:solidFill>
                <a:latin typeface="+mn-lt"/>
                <a:cs typeface="Arial" panose="020B0604020202020204" pitchFamily="34" charset="0"/>
              </a:rPr>
            </a:br>
            <a:r>
              <a:rPr lang="en-GB" altLang="da-DK" sz="900" b="0" noProof="1">
                <a:solidFill>
                  <a:schemeClr val="tx1"/>
                </a:solidFill>
                <a:latin typeface="+mn-lt"/>
                <a:cs typeface="Arial" panose="020B0604020202020204" pitchFamily="34" charset="0"/>
              </a:rPr>
              <a:t>right-click and choose </a:t>
            </a:r>
            <a:r>
              <a:rPr lang="en-GB" altLang="da-DK" sz="900" b="1" noProof="1">
                <a:solidFill>
                  <a:schemeClr val="tx1"/>
                </a:solidFill>
                <a:latin typeface="+mn-lt"/>
                <a:cs typeface="Arial" panose="020B0604020202020204" pitchFamily="34" charset="0"/>
              </a:rPr>
              <a:t>Send to Back</a:t>
            </a:r>
          </a:p>
        </p:txBody>
      </p:sp>
      <p:sp>
        <p:nvSpPr>
          <p:cNvPr id="15" name="Text Box 4">
            <a:extLst>
              <a:ext uri="{FF2B5EF4-FFF2-40B4-BE49-F238E27FC236}">
                <a16:creationId xmlns:a16="http://schemas.microsoft.com/office/drawing/2014/main" id="{17EA80A0-F605-4897-AE2A-18933CAB6DBB}"/>
              </a:ext>
            </a:extLst>
          </p:cNvPr>
          <p:cNvSpPr txBox="1">
            <a:spLocks noChangeArrowheads="1"/>
          </p:cNvSpPr>
          <p:nvPr userDrawn="1"/>
        </p:nvSpPr>
        <p:spPr bwMode="auto">
          <a:xfrm>
            <a:off x="8076214" y="1442790"/>
            <a:ext cx="2448000"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600">
                <a:latin typeface="+mn-lt"/>
                <a:cs typeface="Arial" panose="020B0604020202020204" pitchFamily="34" charset="0"/>
              </a:rPr>
              <a:t>HEADER &amp; FOOTER</a:t>
            </a:r>
            <a:endParaRPr lang="en-GB" altLang="da-DK" sz="1600" b="0" noProof="1">
              <a:solidFill>
                <a:schemeClr val="tx1"/>
              </a:solidFill>
              <a:latin typeface="+mn-lt"/>
              <a:cs typeface="Arial" panose="020B0604020202020204" pitchFamily="34" charset="0"/>
            </a:endParaRPr>
          </a:p>
          <a:p>
            <a:pPr eaLnBrk="1" hangingPunct="1">
              <a:spcAft>
                <a:spcPts val="600"/>
              </a:spcAft>
              <a:defRPr/>
            </a:pPr>
            <a:r>
              <a:rPr lang="en-GB" altLang="da-DK" sz="900" b="0" noProof="1">
                <a:solidFill>
                  <a:schemeClr val="tx1"/>
                </a:solidFill>
                <a:latin typeface="+mn-lt"/>
                <a:cs typeface="Arial" panose="020B0604020202020204" pitchFamily="34" charset="0"/>
              </a:rPr>
              <a:t>Do this at the very end to apply the changes on all slides</a:t>
            </a:r>
          </a:p>
          <a:p>
            <a:pPr eaLnBrk="1" hangingPunct="1">
              <a:spcAft>
                <a:spcPts val="600"/>
              </a:spcAft>
              <a:defRPr/>
            </a:pPr>
            <a:r>
              <a:rPr lang="en-GB" altLang="da-DK" sz="900" b="0" noProof="1">
                <a:solidFill>
                  <a:schemeClr val="tx1"/>
                </a:solidFill>
                <a:latin typeface="+mn-lt"/>
                <a:cs typeface="Arial" panose="020B0604020202020204" pitchFamily="34" charset="0"/>
              </a:rPr>
              <a:t>Click on </a:t>
            </a:r>
            <a:r>
              <a:rPr lang="en-GB" altLang="da-DK" sz="900" b="1" noProof="1">
                <a:solidFill>
                  <a:schemeClr val="tx1"/>
                </a:solidFill>
                <a:latin typeface="+mn-lt"/>
                <a:cs typeface="Arial" panose="020B0604020202020204" pitchFamily="34" charset="0"/>
              </a:rPr>
              <a:t>Header and Footer </a:t>
            </a:r>
            <a:r>
              <a:rPr lang="en-GB" altLang="da-DK" sz="900" b="0" noProof="1">
                <a:solidFill>
                  <a:schemeClr val="tx1"/>
                </a:solidFill>
                <a:latin typeface="+mn-lt"/>
                <a:cs typeface="Arial" panose="020B0604020202020204" pitchFamily="34" charset="0"/>
              </a:rPr>
              <a:t>in the </a:t>
            </a:r>
            <a:r>
              <a:rPr lang="en-GB" altLang="da-DK" sz="900" b="1" noProof="1">
                <a:solidFill>
                  <a:schemeClr val="tx1"/>
                </a:solidFill>
                <a:latin typeface="+mn-lt"/>
                <a:cs typeface="Arial" panose="020B0604020202020204" pitchFamily="34" charset="0"/>
              </a:rPr>
              <a:t>Insert</a:t>
            </a:r>
            <a:r>
              <a:rPr lang="en-GB" altLang="da-DK" sz="900" b="0" noProof="1">
                <a:solidFill>
                  <a:schemeClr val="tx1"/>
                </a:solidFill>
                <a:latin typeface="+mn-lt"/>
                <a:cs typeface="Arial" panose="020B0604020202020204" pitchFamily="34" charset="0"/>
              </a:rPr>
              <a:t> tab (write the desired text, click date or page number from or to)</a:t>
            </a:r>
          </a:p>
          <a:p>
            <a:pPr eaLnBrk="1" hangingPunct="1">
              <a:spcAft>
                <a:spcPts val="600"/>
              </a:spcAft>
              <a:defRPr/>
            </a:pPr>
            <a:r>
              <a:rPr lang="en-GB" altLang="da-DK" sz="900" b="0" noProof="1">
                <a:solidFill>
                  <a:schemeClr val="tx1"/>
                </a:solidFill>
                <a:latin typeface="+mn-lt"/>
                <a:cs typeface="Arial" panose="020B0604020202020204" pitchFamily="34" charset="0"/>
              </a:rPr>
              <a:t>Click </a:t>
            </a:r>
            <a:r>
              <a:rPr lang="en-GB" altLang="da-DK" sz="900" b="1" noProof="1">
                <a:solidFill>
                  <a:schemeClr val="tx1"/>
                </a:solidFill>
                <a:latin typeface="+mn-lt"/>
                <a:cs typeface="Arial" panose="020B0604020202020204" pitchFamily="34" charset="0"/>
              </a:rPr>
              <a:t>Apply to All </a:t>
            </a:r>
            <a:r>
              <a:rPr lang="en-GB" altLang="da-DK" sz="900" b="0" noProof="1">
                <a:solidFill>
                  <a:schemeClr val="tx1"/>
                </a:solidFill>
                <a:latin typeface="+mn-lt"/>
                <a:cs typeface="Arial" panose="020B0604020202020204" pitchFamily="34" charset="0"/>
              </a:rPr>
              <a:t>or </a:t>
            </a:r>
            <a:r>
              <a:rPr lang="en-GB" altLang="da-DK" sz="900" b="1" noProof="1">
                <a:solidFill>
                  <a:schemeClr val="tx1"/>
                </a:solidFill>
                <a:latin typeface="+mn-lt"/>
                <a:cs typeface="Arial" panose="020B0604020202020204" pitchFamily="34" charset="0"/>
              </a:rPr>
              <a:t>Apply</a:t>
            </a:r>
            <a:r>
              <a:rPr lang="en-GB" altLang="da-DK" sz="900" b="0" noProof="1">
                <a:solidFill>
                  <a:schemeClr val="tx1"/>
                </a:solidFill>
                <a:latin typeface="+mn-lt"/>
                <a:cs typeface="Arial" panose="020B0604020202020204" pitchFamily="34" charset="0"/>
              </a:rPr>
              <a:t> if only used on one slide</a:t>
            </a:r>
            <a:br>
              <a:rPr lang="en-GB" altLang="da-DK" sz="900" b="0" noProof="1">
                <a:solidFill>
                  <a:schemeClr val="tx1"/>
                </a:solidFill>
                <a:latin typeface="+mn-lt"/>
                <a:cs typeface="Arial" panose="020B0604020202020204" pitchFamily="34" charset="0"/>
              </a:rPr>
            </a:br>
            <a:endParaRPr lang="en-GB" altLang="da-DK" sz="900" b="0" noProof="1">
              <a:solidFill>
                <a:schemeClr val="tx1"/>
              </a:solidFill>
              <a:latin typeface="+mn-lt"/>
              <a:cs typeface="Arial" panose="020B0604020202020204" pitchFamily="34" charset="0"/>
            </a:endParaRPr>
          </a:p>
          <a:p>
            <a:pPr eaLnBrk="1" hangingPunct="1">
              <a:spcAft>
                <a:spcPts val="600"/>
              </a:spcAft>
              <a:defRPr/>
            </a:pPr>
            <a:r>
              <a:rPr lang="en-GB" sz="1600">
                <a:latin typeface="+mn-lt"/>
                <a:cs typeface="Arial" panose="020B0604020202020204" pitchFamily="34" charset="0"/>
              </a:rPr>
              <a:t>GRIDLINES</a:t>
            </a:r>
          </a:p>
          <a:p>
            <a:pPr eaLnBrk="1" hangingPunct="1">
              <a:spcAft>
                <a:spcPts val="600"/>
              </a:spcAft>
              <a:defRPr/>
            </a:pPr>
            <a:r>
              <a:rPr lang="en-GB" altLang="da-DK" sz="900" b="0" noProof="1">
                <a:solidFill>
                  <a:schemeClr val="tx1"/>
                </a:solidFill>
                <a:latin typeface="+mn-lt"/>
                <a:cs typeface="Arial" panose="020B0604020202020204" pitchFamily="34" charset="0"/>
              </a:rPr>
              <a:t>Click the </a:t>
            </a:r>
            <a:r>
              <a:rPr lang="en-GB" altLang="da-DK" sz="900" b="1" noProof="1">
                <a:solidFill>
                  <a:schemeClr val="tx1"/>
                </a:solidFill>
                <a:latin typeface="+mn-lt"/>
                <a:cs typeface="Arial" panose="020B0604020202020204" pitchFamily="34" charset="0"/>
              </a:rPr>
              <a:t>View</a:t>
            </a:r>
            <a:r>
              <a:rPr lang="en-GB" altLang="da-DK" sz="900" b="0" noProof="1">
                <a:solidFill>
                  <a:schemeClr val="tx1"/>
                </a:solidFill>
                <a:latin typeface="+mn-lt"/>
                <a:cs typeface="Arial" panose="020B0604020202020204" pitchFamily="34" charset="0"/>
              </a:rPr>
              <a:t> tab and set tick mark next to </a:t>
            </a:r>
            <a:r>
              <a:rPr lang="en-GB" altLang="da-DK" sz="900" b="1" noProof="1">
                <a:solidFill>
                  <a:schemeClr val="tx1"/>
                </a:solidFill>
                <a:latin typeface="+mn-lt"/>
                <a:cs typeface="Arial" panose="020B0604020202020204" pitchFamily="34" charset="0"/>
              </a:rPr>
              <a:t>Guides</a:t>
            </a:r>
            <a:endParaRPr lang="en-GB" altLang="da-DK" sz="900" b="0" noProof="1">
              <a:solidFill>
                <a:schemeClr val="tx1"/>
              </a:solidFill>
              <a:latin typeface="+mn-lt"/>
              <a:cs typeface="Arial" panose="020B0604020202020204" pitchFamily="34" charset="0"/>
            </a:endParaRPr>
          </a:p>
          <a:p>
            <a:pPr eaLnBrk="1" hangingPunct="1">
              <a:spcAft>
                <a:spcPts val="600"/>
              </a:spcAft>
              <a:defRPr/>
            </a:pPr>
            <a:r>
              <a:rPr lang="en-GB" altLang="da-DK" sz="900" b="1" noProof="1">
                <a:solidFill>
                  <a:schemeClr val="tx1"/>
                </a:solidFill>
                <a:latin typeface="+mn-lt"/>
                <a:cs typeface="Arial" panose="020B0604020202020204" pitchFamily="34" charset="0"/>
              </a:rPr>
              <a:t>HINT: Alt + F9 </a:t>
            </a:r>
            <a:r>
              <a:rPr lang="en-GB" altLang="da-DK" sz="900" b="0" noProof="1">
                <a:solidFill>
                  <a:schemeClr val="tx1"/>
                </a:solidFill>
                <a:latin typeface="+mn-lt"/>
                <a:cs typeface="Arial" panose="020B0604020202020204" pitchFamily="34" charset="0"/>
              </a:rPr>
              <a:t>for quick view of guides</a:t>
            </a:r>
            <a:br>
              <a:rPr lang="en-GB" altLang="da-DK" sz="900" b="0" noProof="1">
                <a:solidFill>
                  <a:schemeClr val="tx1"/>
                </a:solidFill>
                <a:latin typeface="+mn-lt"/>
                <a:cs typeface="Arial" panose="020B0604020202020204" pitchFamily="34" charset="0"/>
              </a:rPr>
            </a:br>
            <a:endParaRPr lang="en-GB" altLang="da-DK" sz="900" b="0" noProof="1">
              <a:solidFill>
                <a:schemeClr val="tx1"/>
              </a:solidFill>
              <a:latin typeface="+mn-lt"/>
              <a:cs typeface="Arial" panose="020B0604020202020204" pitchFamily="34" charset="0"/>
            </a:endParaRPr>
          </a:p>
          <a:p>
            <a:pPr eaLnBrk="1" hangingPunct="1">
              <a:spcAft>
                <a:spcPts val="600"/>
              </a:spcAft>
              <a:defRPr/>
            </a:pPr>
            <a:r>
              <a:rPr lang="en-GB" altLang="da-DK" sz="1600" b="0" noProof="1">
                <a:solidFill>
                  <a:schemeClr val="tx1"/>
                </a:solidFill>
                <a:latin typeface="+mn-lt"/>
                <a:cs typeface="Arial" panose="020B0604020202020204" pitchFamily="34" charset="0"/>
              </a:rPr>
              <a:t>COPY/PASTE CONTENT</a:t>
            </a:r>
          </a:p>
          <a:p>
            <a:pPr eaLnBrk="1" hangingPunct="1">
              <a:spcAft>
                <a:spcPts val="600"/>
              </a:spcAft>
              <a:defRPr/>
            </a:pPr>
            <a:r>
              <a:rPr lang="en-GB" altLang="da-DK" sz="900" b="0" noProof="1">
                <a:solidFill>
                  <a:schemeClr val="tx1"/>
                </a:solidFill>
                <a:latin typeface="+mn-lt"/>
                <a:cs typeface="Arial" panose="020B0604020202020204" pitchFamily="34" charset="0"/>
              </a:rPr>
              <a:t>When copying old content to your new presentation, 2 options are available:</a:t>
            </a:r>
          </a:p>
          <a:p>
            <a:pPr eaLnBrk="1" hangingPunct="1">
              <a:spcAft>
                <a:spcPts val="600"/>
              </a:spcAft>
              <a:defRPr/>
            </a:pPr>
            <a:r>
              <a:rPr lang="en-GB" altLang="da-DK" sz="900" b="1" noProof="1">
                <a:solidFill>
                  <a:schemeClr val="tx1"/>
                </a:solidFill>
                <a:latin typeface="+mn-lt"/>
                <a:cs typeface="Arial" panose="020B0604020202020204" pitchFamily="34" charset="0"/>
              </a:rPr>
              <a:t>1. Best practice: </a:t>
            </a:r>
            <a:r>
              <a:rPr lang="en-GB" altLang="da-DK" sz="900" b="0" noProof="1">
                <a:solidFill>
                  <a:schemeClr val="tx1"/>
                </a:solidFill>
                <a:latin typeface="+mn-lt"/>
                <a:cs typeface="Arial" panose="020B0604020202020204" pitchFamily="34" charset="0"/>
              </a:rPr>
              <a:t>Create a slide in your new presentation and copy </a:t>
            </a:r>
            <a:r>
              <a:rPr lang="en-GB" altLang="da-DK" sz="900" b="0" i="0" u="sng" noProof="1">
                <a:solidFill>
                  <a:schemeClr val="tx1"/>
                </a:solidFill>
                <a:latin typeface="+mn-lt"/>
                <a:cs typeface="Arial" panose="020B0604020202020204" pitchFamily="34" charset="0"/>
              </a:rPr>
              <a:t>one</a:t>
            </a:r>
            <a:r>
              <a:rPr lang="en-GB" altLang="da-DK" sz="900" b="0" i="0" u="none" noProof="1">
                <a:solidFill>
                  <a:schemeClr val="tx1"/>
                </a:solidFill>
                <a:latin typeface="+mn-lt"/>
                <a:cs typeface="Arial" panose="020B0604020202020204" pitchFamily="34" charset="0"/>
              </a:rPr>
              <a:t> piece of content at a time (e.g. copy all text from </a:t>
            </a:r>
            <a:r>
              <a:rPr lang="en-GB" altLang="da-DK" sz="900" b="0" i="0" u="sng" noProof="1">
                <a:solidFill>
                  <a:schemeClr val="tx1"/>
                </a:solidFill>
                <a:latin typeface="+mn-lt"/>
                <a:cs typeface="Arial" panose="020B0604020202020204" pitchFamily="34" charset="0"/>
              </a:rPr>
              <a:t>one</a:t>
            </a:r>
            <a:r>
              <a:rPr lang="en-GB" altLang="da-DK" sz="900" b="0" i="0" u="none" noProof="1">
                <a:solidFill>
                  <a:schemeClr val="tx1"/>
                </a:solidFill>
                <a:latin typeface="+mn-lt"/>
                <a:cs typeface="Arial" panose="020B0604020202020204" pitchFamily="34" charset="0"/>
              </a:rPr>
              <a:t> textbox)</a:t>
            </a:r>
            <a:endParaRPr lang="en-GB" altLang="da-DK" sz="900" b="1" i="0" u="sng" noProof="1">
              <a:solidFill>
                <a:schemeClr val="tx1"/>
              </a:solidFill>
              <a:latin typeface="+mn-lt"/>
              <a:cs typeface="Arial" panose="020B0604020202020204" pitchFamily="34" charset="0"/>
            </a:endParaRPr>
          </a:p>
          <a:p>
            <a:pPr eaLnBrk="1" hangingPunct="1">
              <a:spcAft>
                <a:spcPts val="600"/>
              </a:spcAft>
              <a:defRPr/>
            </a:pPr>
            <a:r>
              <a:rPr lang="en-GB" altLang="da-DK" sz="900" b="1" noProof="1">
                <a:solidFill>
                  <a:schemeClr val="tx1"/>
                </a:solidFill>
                <a:latin typeface="+mn-lt"/>
                <a:cs typeface="Arial" panose="020B0604020202020204" pitchFamily="34" charset="0"/>
              </a:rPr>
              <a:t>2. </a:t>
            </a:r>
            <a:r>
              <a:rPr lang="en-GB" altLang="da-DK" sz="900" b="0" noProof="1">
                <a:solidFill>
                  <a:schemeClr val="tx1"/>
                </a:solidFill>
                <a:latin typeface="+mn-lt"/>
                <a:cs typeface="Arial" panose="020B0604020202020204" pitchFamily="34" charset="0"/>
              </a:rPr>
              <a:t>Or copy an entire slide into your new presentation and then choose a fitting layout. Remember to delete the old, wrong layouts (go to View &gt; Slidemaster and delete them)</a:t>
            </a:r>
            <a:endParaRPr lang="en-GB" altLang="da-DK" sz="900" b="1" noProof="1">
              <a:solidFill>
                <a:schemeClr val="tx1"/>
              </a:solidFill>
              <a:latin typeface="+mn-lt"/>
              <a:cs typeface="Arial" panose="020B0604020202020204" pitchFamily="34" charset="0"/>
            </a:endParaRPr>
          </a:p>
        </p:txBody>
      </p:sp>
      <p:pic>
        <p:nvPicPr>
          <p:cNvPr id="19" name="Picture 18">
            <a:extLst>
              <a:ext uri="{FF2B5EF4-FFF2-40B4-BE49-F238E27FC236}">
                <a16:creationId xmlns:a16="http://schemas.microsoft.com/office/drawing/2014/main" id="{0722642E-922E-4D3E-9481-C027E3A93CD0}"/>
              </a:ext>
            </a:extLst>
          </p:cNvPr>
          <p:cNvPicPr>
            <a:picLocks noChangeAspect="1"/>
          </p:cNvPicPr>
          <p:nvPr userDrawn="1"/>
        </p:nvPicPr>
        <p:blipFill>
          <a:blip r:embed="rId2"/>
          <a:stretch>
            <a:fillRect/>
          </a:stretch>
        </p:blipFill>
        <p:spPr>
          <a:xfrm>
            <a:off x="2932727" y="4779904"/>
            <a:ext cx="475428" cy="176762"/>
          </a:xfrm>
          <a:prstGeom prst="rect">
            <a:avLst/>
          </a:prstGeom>
        </p:spPr>
      </p:pic>
      <p:pic>
        <p:nvPicPr>
          <p:cNvPr id="22" name="Picture 21">
            <a:extLst>
              <a:ext uri="{FF2B5EF4-FFF2-40B4-BE49-F238E27FC236}">
                <a16:creationId xmlns:a16="http://schemas.microsoft.com/office/drawing/2014/main" id="{F37E3D92-3923-49A5-9D66-A01D052984C0}"/>
              </a:ext>
            </a:extLst>
          </p:cNvPr>
          <p:cNvPicPr>
            <a:picLocks noChangeAspect="1"/>
          </p:cNvPicPr>
          <p:nvPr userDrawn="1"/>
        </p:nvPicPr>
        <p:blipFill rotWithShape="1">
          <a:blip r:embed="rId3"/>
          <a:srcRect l="3901" t="45142" r="62601" b="9046"/>
          <a:stretch/>
        </p:blipFill>
        <p:spPr>
          <a:xfrm>
            <a:off x="6726550" y="1735179"/>
            <a:ext cx="341204" cy="321707"/>
          </a:xfrm>
          <a:prstGeom prst="rect">
            <a:avLst/>
          </a:prstGeom>
        </p:spPr>
      </p:pic>
      <p:pic>
        <p:nvPicPr>
          <p:cNvPr id="24" name="Picture 16">
            <a:extLst>
              <a:ext uri="{FF2B5EF4-FFF2-40B4-BE49-F238E27FC236}">
                <a16:creationId xmlns:a16="http://schemas.microsoft.com/office/drawing/2014/main" id="{EE4BD888-DAA9-4A3B-ADD9-0ACB9540A63B}"/>
              </a:ext>
            </a:extLst>
          </p:cNvPr>
          <p:cNvPicPr>
            <a:picLocks noChangeAspect="1"/>
          </p:cNvPicPr>
          <p:nvPr userDrawn="1"/>
        </p:nvPicPr>
        <p:blipFill>
          <a:blip r:embed="rId4"/>
          <a:stretch>
            <a:fillRect/>
          </a:stretch>
        </p:blipFill>
        <p:spPr>
          <a:xfrm>
            <a:off x="2932727" y="3962909"/>
            <a:ext cx="328881" cy="505501"/>
          </a:xfrm>
          <a:prstGeom prst="rect">
            <a:avLst/>
          </a:prstGeom>
        </p:spPr>
      </p:pic>
      <p:pic>
        <p:nvPicPr>
          <p:cNvPr id="26" name="Picture 20">
            <a:extLst>
              <a:ext uri="{FF2B5EF4-FFF2-40B4-BE49-F238E27FC236}">
                <a16:creationId xmlns:a16="http://schemas.microsoft.com/office/drawing/2014/main" id="{ADF46DFB-ABDB-43BA-AD93-FDEE2D7642D0}"/>
              </a:ext>
            </a:extLst>
          </p:cNvPr>
          <p:cNvPicPr>
            <a:picLocks noChangeAspect="1"/>
          </p:cNvPicPr>
          <p:nvPr userDrawn="1"/>
        </p:nvPicPr>
        <p:blipFill>
          <a:blip r:embed="rId5"/>
          <a:stretch>
            <a:fillRect/>
          </a:stretch>
        </p:blipFill>
        <p:spPr>
          <a:xfrm>
            <a:off x="2935425" y="3229754"/>
            <a:ext cx="538465" cy="172841"/>
          </a:xfrm>
          <a:prstGeom prst="rect">
            <a:avLst/>
          </a:prstGeom>
        </p:spPr>
      </p:pic>
      <p:pic>
        <p:nvPicPr>
          <p:cNvPr id="27" name="Picture 19">
            <a:extLst>
              <a:ext uri="{FF2B5EF4-FFF2-40B4-BE49-F238E27FC236}">
                <a16:creationId xmlns:a16="http://schemas.microsoft.com/office/drawing/2014/main" id="{CF6F40E1-EF2A-4675-A88E-429AD3ADD347}"/>
              </a:ext>
            </a:extLst>
          </p:cNvPr>
          <p:cNvPicPr>
            <a:picLocks noChangeAspect="1"/>
          </p:cNvPicPr>
          <p:nvPr userDrawn="1"/>
        </p:nvPicPr>
        <p:blipFill>
          <a:blip r:embed="rId6"/>
          <a:stretch>
            <a:fillRect/>
          </a:stretch>
        </p:blipFill>
        <p:spPr>
          <a:xfrm>
            <a:off x="6802694" y="2453659"/>
            <a:ext cx="313788" cy="543900"/>
          </a:xfrm>
          <a:prstGeom prst="rect">
            <a:avLst/>
          </a:prstGeom>
        </p:spPr>
      </p:pic>
      <p:pic>
        <p:nvPicPr>
          <p:cNvPr id="18" name="Picture 12">
            <a:extLst>
              <a:ext uri="{FF2B5EF4-FFF2-40B4-BE49-F238E27FC236}">
                <a16:creationId xmlns:a16="http://schemas.microsoft.com/office/drawing/2014/main" id="{1EEB59ED-856C-4646-8080-8164D2973D0E}"/>
              </a:ext>
            </a:extLst>
          </p:cNvPr>
          <p:cNvPicPr>
            <a:picLocks noChangeAspect="1"/>
          </p:cNvPicPr>
          <p:nvPr userDrawn="1"/>
        </p:nvPicPr>
        <p:blipFill>
          <a:blip r:embed="rId7"/>
          <a:stretch>
            <a:fillRect/>
          </a:stretch>
        </p:blipFill>
        <p:spPr>
          <a:xfrm>
            <a:off x="10717337" y="1980536"/>
            <a:ext cx="378293" cy="543366"/>
          </a:xfrm>
          <a:prstGeom prst="rect">
            <a:avLst/>
          </a:prstGeom>
        </p:spPr>
      </p:pic>
      <p:pic>
        <p:nvPicPr>
          <p:cNvPr id="11" name="Picture 10">
            <a:extLst>
              <a:ext uri="{FF2B5EF4-FFF2-40B4-BE49-F238E27FC236}">
                <a16:creationId xmlns:a16="http://schemas.microsoft.com/office/drawing/2014/main" id="{718B3BD4-04BC-40A0-B801-FB79B0884023}"/>
              </a:ext>
            </a:extLst>
          </p:cNvPr>
          <p:cNvPicPr>
            <a:picLocks noChangeAspect="1"/>
          </p:cNvPicPr>
          <p:nvPr userDrawn="1"/>
        </p:nvPicPr>
        <p:blipFill>
          <a:blip r:embed="rId8"/>
          <a:stretch>
            <a:fillRect/>
          </a:stretch>
        </p:blipFill>
        <p:spPr>
          <a:xfrm>
            <a:off x="2932727" y="2518464"/>
            <a:ext cx="457143" cy="257143"/>
          </a:xfrm>
          <a:prstGeom prst="rect">
            <a:avLst/>
          </a:prstGeom>
        </p:spPr>
      </p:pic>
      <p:sp>
        <p:nvSpPr>
          <p:cNvPr id="2" name="Date Placeholder 1">
            <a:extLst>
              <a:ext uri="{FF2B5EF4-FFF2-40B4-BE49-F238E27FC236}">
                <a16:creationId xmlns:a16="http://schemas.microsoft.com/office/drawing/2014/main" id="{51A02284-6888-4337-9A6F-80EFD8C407EB}"/>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71D2B70A-6BC5-4C66-869E-61F2A38A391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09F8ED-36EE-4F7B-8B5E-A531C6E804E2}"/>
              </a:ext>
            </a:extLst>
          </p:cNvPr>
          <p:cNvSpPr>
            <a:spLocks noGrp="1"/>
          </p:cNvSpPr>
          <p:nvPr>
            <p:ph type="sldNum" sz="quarter" idx="12"/>
          </p:nvPr>
        </p:nvSpPr>
        <p:spPr/>
        <p:txBody>
          <a:bodyPr/>
          <a:lstStyle/>
          <a:p>
            <a:fld id="{5BA07366-CB75-4AA8-9E5B-928B849F427C}" type="slidenum">
              <a:rPr lang="en-GB" smtClean="0"/>
              <a:pPr/>
              <a:t>‹#›</a:t>
            </a:fld>
            <a:endParaRPr lang="en-GB"/>
          </a:p>
        </p:txBody>
      </p:sp>
    </p:spTree>
    <p:extLst>
      <p:ext uri="{BB962C8B-B14F-4D97-AF65-F5344CB8AC3E}">
        <p14:creationId xmlns:p14="http://schemas.microsoft.com/office/powerpoint/2010/main" val="1868742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gt;Do not use layouts after this &gt;">
    <p:bg>
      <p:bgPr>
        <a:solidFill>
          <a:schemeClr val="tx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124504-36FD-4753-851D-5B7D02D4A2D1}"/>
              </a:ext>
            </a:extLst>
          </p:cNvPr>
          <p:cNvSpPr/>
          <p:nvPr userDrawn="1"/>
        </p:nvSpPr>
        <p:spPr>
          <a:xfrm>
            <a:off x="0" y="0"/>
            <a:ext cx="12192000" cy="6861600"/>
          </a:xfrm>
          <a:prstGeom prst="rect">
            <a:avLst/>
          </a:prstGeom>
          <a:solidFill>
            <a:schemeClr val="tx1"/>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72000" rIns="72000" bIns="72000" numCol="1" spcCol="0" rtlCol="0" fromWordArt="0" anchor="ctr" anchorCtr="0" forceAA="0" compatLnSpc="1">
            <a:prstTxWarp prst="textNoShape">
              <a:avLst/>
            </a:prstTxWarp>
            <a:noAutofit/>
          </a:bodyPr>
          <a:lstStyle/>
          <a:p>
            <a:pPr algn="ctr">
              <a:spcBef>
                <a:spcPts val="600"/>
              </a:spcBef>
              <a:buClr>
                <a:srgbClr val="003755"/>
              </a:buClr>
            </a:pPr>
            <a:endParaRPr lang="en-GB" sz="1400">
              <a:solidFill>
                <a:schemeClr val="tx1"/>
              </a:solidFill>
            </a:endParaRPr>
          </a:p>
        </p:txBody>
      </p:sp>
      <p:sp>
        <p:nvSpPr>
          <p:cNvPr id="5" name="Do not use"/>
          <p:cNvSpPr txBox="1"/>
          <p:nvPr userDrawn="1"/>
        </p:nvSpPr>
        <p:spPr>
          <a:xfrm>
            <a:off x="430213" y="656823"/>
            <a:ext cx="11356977" cy="2893100"/>
          </a:xfrm>
          <a:prstGeom prst="rect">
            <a:avLst/>
          </a:prstGeom>
          <a:noFill/>
        </p:spPr>
        <p:txBody>
          <a:bodyPr wrap="square" lIns="0" tIns="0" rIns="0" bIns="0" rtlCol="0">
            <a:spAutoFit/>
          </a:bodyPr>
          <a:lstStyle/>
          <a:p>
            <a:pPr marL="0" marR="0" indent="0" algn="ctr" fontAlgn="auto">
              <a:lnSpc>
                <a:spcPct val="100000"/>
              </a:lnSpc>
              <a:spcBef>
                <a:spcPts val="600"/>
              </a:spcBef>
              <a:spcAft>
                <a:spcPts val="0"/>
              </a:spcAft>
              <a:buClr>
                <a:srgbClr val="003755"/>
              </a:buClr>
              <a:buSzTx/>
              <a:buFontTx/>
              <a:buNone/>
              <a:tabLst/>
            </a:pPr>
            <a:r>
              <a:rPr lang="en-GB" sz="4400" b="0" noProof="0">
                <a:solidFill>
                  <a:schemeClr val="bg1"/>
                </a:solidFill>
              </a:rPr>
              <a:t>If you see any </a:t>
            </a:r>
            <a:r>
              <a:rPr lang="en-GB" sz="4400" b="1" i="1" noProof="0">
                <a:solidFill>
                  <a:schemeClr val="bg1"/>
                </a:solidFill>
              </a:rPr>
              <a:t>layouts after this </a:t>
            </a:r>
            <a:r>
              <a:rPr lang="en-GB" sz="4400" b="0" i="0" noProof="0">
                <a:solidFill>
                  <a:schemeClr val="bg1"/>
                </a:solidFill>
              </a:rPr>
              <a:t>one</a:t>
            </a:r>
            <a:r>
              <a:rPr lang="en-GB" sz="4400" b="1" i="1" noProof="0">
                <a:solidFill>
                  <a:schemeClr val="bg1"/>
                </a:solidFill>
              </a:rPr>
              <a:t>,</a:t>
            </a:r>
            <a:br>
              <a:rPr lang="en-GB" sz="4400" b="0" i="0" noProof="0">
                <a:solidFill>
                  <a:schemeClr val="bg1"/>
                </a:solidFill>
              </a:rPr>
            </a:br>
            <a:r>
              <a:rPr lang="en-GB" sz="4400" b="0" noProof="0">
                <a:solidFill>
                  <a:schemeClr val="bg1"/>
                </a:solidFill>
              </a:rPr>
              <a:t>do not use them. These layouts </a:t>
            </a:r>
            <a:r>
              <a:rPr lang="en-GB" sz="4400" b="1" i="1" u="none" noProof="0">
                <a:solidFill>
                  <a:schemeClr val="bg1"/>
                </a:solidFill>
              </a:rPr>
              <a:t>are not </a:t>
            </a:r>
            <a:r>
              <a:rPr lang="en-GB" sz="4400" b="0" noProof="0">
                <a:solidFill>
                  <a:schemeClr val="bg1"/>
                </a:solidFill>
              </a:rPr>
              <a:t>part of our corporate template.</a:t>
            </a:r>
            <a:br>
              <a:rPr lang="en-GB" sz="2800" b="0" noProof="0">
                <a:solidFill>
                  <a:schemeClr val="bg1"/>
                </a:solidFill>
              </a:rPr>
            </a:br>
            <a:br>
              <a:rPr lang="en-GB" sz="2800" b="0" noProof="0">
                <a:solidFill>
                  <a:schemeClr val="bg1"/>
                </a:solidFill>
              </a:rPr>
            </a:br>
            <a:endParaRPr lang="en-GB" sz="2800" b="0" noProof="0">
              <a:solidFill>
                <a:schemeClr val="bg1"/>
              </a:solidFill>
            </a:endParaRPr>
          </a:p>
        </p:txBody>
      </p:sp>
      <p:grpSp>
        <p:nvGrpSpPr>
          <p:cNvPr id="4" name="Group 3">
            <a:extLst>
              <a:ext uri="{FF2B5EF4-FFF2-40B4-BE49-F238E27FC236}">
                <a16:creationId xmlns:a16="http://schemas.microsoft.com/office/drawing/2014/main" id="{2BEB5E5A-DA85-4D5B-80B9-F94482F55D76}"/>
              </a:ext>
            </a:extLst>
          </p:cNvPr>
          <p:cNvGrpSpPr/>
          <p:nvPr userDrawn="1"/>
        </p:nvGrpSpPr>
        <p:grpSpPr>
          <a:xfrm rot="8100000">
            <a:off x="10404874" y="3325226"/>
            <a:ext cx="1036788" cy="1036788"/>
            <a:chOff x="6096000" y="4963130"/>
            <a:chExt cx="1456719" cy="1456719"/>
          </a:xfrm>
          <a:solidFill>
            <a:schemeClr val="bg1"/>
          </a:solidFill>
        </p:grpSpPr>
        <p:sp>
          <p:nvSpPr>
            <p:cNvPr id="3" name="Rectangle 2">
              <a:extLst>
                <a:ext uri="{FF2B5EF4-FFF2-40B4-BE49-F238E27FC236}">
                  <a16:creationId xmlns:a16="http://schemas.microsoft.com/office/drawing/2014/main" id="{C823227E-A862-4A7F-BC20-0D107430AB2C}"/>
                </a:ext>
              </a:extLst>
            </p:cNvPr>
            <p:cNvSpPr/>
            <p:nvPr userDrawn="1"/>
          </p:nvSpPr>
          <p:spPr>
            <a:xfrm rot="5400000">
              <a:off x="5534135" y="5524995"/>
              <a:ext cx="1456719" cy="332990"/>
            </a:xfrm>
            <a:prstGeom prst="rect">
              <a:avLst/>
            </a:prstGeom>
            <a:grp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72000" rIns="72000" bIns="72000" numCol="1" spcCol="0" rtlCol="0" fromWordArt="0" anchor="ctr" anchorCtr="0" forceAA="0" compatLnSpc="1">
              <a:prstTxWarp prst="textNoShape">
                <a:avLst/>
              </a:prstTxWarp>
              <a:noAutofit/>
            </a:bodyPr>
            <a:lstStyle/>
            <a:p>
              <a:pPr algn="ctr">
                <a:spcBef>
                  <a:spcPts val="600"/>
                </a:spcBef>
                <a:buClr>
                  <a:srgbClr val="003755"/>
                </a:buClr>
              </a:pPr>
              <a:endParaRPr lang="en-GB" sz="1400">
                <a:solidFill>
                  <a:schemeClr val="tx1"/>
                </a:solidFill>
              </a:endParaRPr>
            </a:p>
          </p:txBody>
        </p:sp>
        <p:sp>
          <p:nvSpPr>
            <p:cNvPr id="6" name="Rectangle 5">
              <a:extLst>
                <a:ext uri="{FF2B5EF4-FFF2-40B4-BE49-F238E27FC236}">
                  <a16:creationId xmlns:a16="http://schemas.microsoft.com/office/drawing/2014/main" id="{08501AE6-6504-4184-9443-E89AFACF769D}"/>
                </a:ext>
              </a:extLst>
            </p:cNvPr>
            <p:cNvSpPr/>
            <p:nvPr userDrawn="1"/>
          </p:nvSpPr>
          <p:spPr>
            <a:xfrm rot="10800000">
              <a:off x="6096000" y="4963130"/>
              <a:ext cx="1456719" cy="332990"/>
            </a:xfrm>
            <a:prstGeom prst="rect">
              <a:avLst/>
            </a:prstGeom>
            <a:grp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72000" rIns="72000" bIns="72000" numCol="1" spcCol="0" rtlCol="0" fromWordArt="0" anchor="ctr" anchorCtr="0" forceAA="0" compatLnSpc="1">
              <a:prstTxWarp prst="textNoShape">
                <a:avLst/>
              </a:prstTxWarp>
              <a:noAutofit/>
            </a:bodyPr>
            <a:lstStyle/>
            <a:p>
              <a:pPr algn="ctr">
                <a:spcBef>
                  <a:spcPts val="600"/>
                </a:spcBef>
                <a:buClr>
                  <a:srgbClr val="003755"/>
                </a:buClr>
              </a:pPr>
              <a:endParaRPr lang="en-GB" sz="1400">
                <a:solidFill>
                  <a:schemeClr val="tx1"/>
                </a:solidFill>
              </a:endParaRPr>
            </a:p>
          </p:txBody>
        </p:sp>
      </p:grpSp>
      <p:sp>
        <p:nvSpPr>
          <p:cNvPr id="12" name="Rectangle 11">
            <a:extLst>
              <a:ext uri="{FF2B5EF4-FFF2-40B4-BE49-F238E27FC236}">
                <a16:creationId xmlns:a16="http://schemas.microsoft.com/office/drawing/2014/main" id="{67CEE09B-6EE1-4BF2-85A3-DE69E91BC4C6}"/>
              </a:ext>
            </a:extLst>
          </p:cNvPr>
          <p:cNvSpPr/>
          <p:nvPr userDrawn="1"/>
        </p:nvSpPr>
        <p:spPr>
          <a:xfrm>
            <a:off x="430213" y="2588374"/>
            <a:ext cx="10152346" cy="2215991"/>
          </a:xfrm>
          <a:prstGeom prst="rect">
            <a:avLst/>
          </a:prstGeom>
        </p:spPr>
        <p:txBody>
          <a:bodyPr wrap="square">
            <a:spAutoFit/>
          </a:bodyPr>
          <a:lstStyle/>
          <a:p>
            <a:pPr algn="ctr"/>
            <a:r>
              <a:rPr lang="en-GB" sz="13800" b="1" i="1" noProof="0">
                <a:solidFill>
                  <a:schemeClr val="bg1"/>
                </a:solidFill>
              </a:rPr>
              <a:t>Do not use </a:t>
            </a:r>
            <a:endParaRPr lang="en-GB" sz="2400" b="1" i="1"/>
          </a:p>
        </p:txBody>
      </p:sp>
      <p:sp>
        <p:nvSpPr>
          <p:cNvPr id="16" name="Do not use">
            <a:extLst>
              <a:ext uri="{FF2B5EF4-FFF2-40B4-BE49-F238E27FC236}">
                <a16:creationId xmlns:a16="http://schemas.microsoft.com/office/drawing/2014/main" id="{A8FA78FA-4D94-4717-B7C6-6F86378D6B01}"/>
              </a:ext>
            </a:extLst>
          </p:cNvPr>
          <p:cNvSpPr txBox="1"/>
          <p:nvPr userDrawn="1"/>
        </p:nvSpPr>
        <p:spPr>
          <a:xfrm>
            <a:off x="430214" y="5186455"/>
            <a:ext cx="11356974" cy="969496"/>
          </a:xfrm>
          <a:prstGeom prst="rect">
            <a:avLst/>
          </a:prstGeom>
          <a:noFill/>
        </p:spPr>
        <p:txBody>
          <a:bodyPr wrap="square" lIns="0" tIns="0" rIns="0" bIns="0" rtlCol="0">
            <a:spAutoFit/>
          </a:bodyPr>
          <a:lstStyle/>
          <a:p>
            <a:pPr marL="0" marR="0" indent="0" algn="ctr" fontAlgn="auto">
              <a:lnSpc>
                <a:spcPct val="100000"/>
              </a:lnSpc>
              <a:spcBef>
                <a:spcPts val="600"/>
              </a:spcBef>
              <a:spcAft>
                <a:spcPts val="0"/>
              </a:spcAft>
              <a:buClr>
                <a:srgbClr val="003755"/>
              </a:buClr>
              <a:buSzTx/>
              <a:buFontTx/>
              <a:buNone/>
              <a:tabLst/>
            </a:pPr>
            <a:r>
              <a:rPr lang="en-GB" sz="2000" b="0" noProof="0">
                <a:solidFill>
                  <a:schemeClr val="bg1"/>
                </a:solidFill>
              </a:rPr>
              <a:t>Due to PowerPoint’s standard Copy/Paste functionality extra undesirable layouts can appear.</a:t>
            </a:r>
          </a:p>
          <a:p>
            <a:pPr marL="0" marR="0" indent="0" algn="ctr" fontAlgn="auto">
              <a:lnSpc>
                <a:spcPct val="100000"/>
              </a:lnSpc>
              <a:spcBef>
                <a:spcPts val="600"/>
              </a:spcBef>
              <a:spcAft>
                <a:spcPts val="0"/>
              </a:spcAft>
              <a:buClr>
                <a:srgbClr val="003755"/>
              </a:buClr>
              <a:buSzTx/>
              <a:buFontTx/>
              <a:buNone/>
              <a:tabLst/>
            </a:pPr>
            <a:r>
              <a:rPr lang="en-GB" sz="2000" b="0" noProof="0">
                <a:solidFill>
                  <a:schemeClr val="bg1"/>
                </a:solidFill>
              </a:rPr>
              <a:t>Also notice: Layouts after this might contain potential confidential information.</a:t>
            </a:r>
            <a:br>
              <a:rPr lang="en-GB" sz="1800" b="0" noProof="0">
                <a:solidFill>
                  <a:schemeClr val="bg1"/>
                </a:solidFill>
              </a:rPr>
            </a:br>
            <a:endParaRPr lang="en-GB" sz="1800" b="0" noProof="0">
              <a:solidFill>
                <a:schemeClr val="bg1"/>
              </a:solidFill>
            </a:endParaRPr>
          </a:p>
        </p:txBody>
      </p:sp>
      <p:sp>
        <p:nvSpPr>
          <p:cNvPr id="13" name="Date Placeholder 6" hidden="1">
            <a:extLst>
              <a:ext uri="{FF2B5EF4-FFF2-40B4-BE49-F238E27FC236}">
                <a16:creationId xmlns:a16="http://schemas.microsoft.com/office/drawing/2014/main" id="{706505A8-87EA-4BA0-B698-35156BC765D0}"/>
              </a:ext>
            </a:extLst>
          </p:cNvPr>
          <p:cNvSpPr>
            <a:spLocks noGrp="1"/>
          </p:cNvSpPr>
          <p:nvPr>
            <p:ph type="dt" sz="half" idx="15"/>
          </p:nvPr>
        </p:nvSpPr>
        <p:spPr>
          <a:xfrm>
            <a:off x="0" y="6858000"/>
            <a:ext cx="0" cy="0"/>
          </a:xfrm>
        </p:spPr>
        <p:txBody>
          <a:bodyPr/>
          <a:lstStyle>
            <a:lvl1pPr>
              <a:defRPr sz="100">
                <a:noFill/>
              </a:defRPr>
            </a:lvl1pPr>
          </a:lstStyle>
          <a:p>
            <a:fld id="{6F52A3B9-C46E-47C2-A1FB-F5434525BDF4}" type="datetime4">
              <a:rPr lang="en-GB" smtClean="0"/>
              <a:t>12 December 2022</a:t>
            </a:fld>
            <a:endParaRPr lang="en-GB"/>
          </a:p>
        </p:txBody>
      </p:sp>
      <p:sp>
        <p:nvSpPr>
          <p:cNvPr id="14" name="Footer Placeholder 8" hidden="1">
            <a:extLst>
              <a:ext uri="{FF2B5EF4-FFF2-40B4-BE49-F238E27FC236}">
                <a16:creationId xmlns:a16="http://schemas.microsoft.com/office/drawing/2014/main" id="{AB150C2C-2030-498B-8262-6BD5BCCBB345}"/>
              </a:ext>
            </a:extLst>
          </p:cNvPr>
          <p:cNvSpPr>
            <a:spLocks noGrp="1"/>
          </p:cNvSpPr>
          <p:nvPr>
            <p:ph type="ftr" sz="quarter" idx="16"/>
          </p:nvPr>
        </p:nvSpPr>
        <p:spPr>
          <a:xfrm>
            <a:off x="0" y="6858000"/>
            <a:ext cx="0" cy="0"/>
          </a:xfrm>
        </p:spPr>
        <p:txBody>
          <a:bodyPr/>
          <a:lstStyle>
            <a:lvl1pPr>
              <a:defRPr sz="100">
                <a:noFill/>
              </a:defRPr>
            </a:lvl1pPr>
          </a:lstStyle>
          <a:p>
            <a:endParaRPr lang="en-GB"/>
          </a:p>
        </p:txBody>
      </p:sp>
      <p:sp>
        <p:nvSpPr>
          <p:cNvPr id="15" name="Slide Number Placeholder 10" hidden="1">
            <a:extLst>
              <a:ext uri="{FF2B5EF4-FFF2-40B4-BE49-F238E27FC236}">
                <a16:creationId xmlns:a16="http://schemas.microsoft.com/office/drawing/2014/main" id="{E81B246F-92C7-4EF8-ACD0-05F73C7095BE}"/>
              </a:ext>
            </a:extLst>
          </p:cNvPr>
          <p:cNvSpPr>
            <a:spLocks noGrp="1"/>
          </p:cNvSpPr>
          <p:nvPr>
            <p:ph type="sldNum" sz="quarter" idx="17"/>
          </p:nvPr>
        </p:nvSpPr>
        <p:spPr>
          <a:xfrm>
            <a:off x="0" y="6858000"/>
            <a:ext cx="0" cy="0"/>
          </a:xfrm>
        </p:spPr>
        <p:txBody>
          <a:bodyPr/>
          <a:lstStyle>
            <a:lvl1pPr>
              <a:defRPr sz="100">
                <a:noFill/>
              </a:defRPr>
            </a:lvl1pPr>
          </a:lstStyle>
          <a:p>
            <a:fld id="{23AA811B-2EBD-4900-905E-5BE206449611}" type="slidenum">
              <a:rPr lang="en-GB" smtClean="0"/>
              <a:pPr/>
              <a:t>‹#›</a:t>
            </a:fld>
            <a:endParaRPr lang="en-GB"/>
          </a:p>
        </p:txBody>
      </p:sp>
    </p:spTree>
    <p:extLst>
      <p:ext uri="{BB962C8B-B14F-4D97-AF65-F5344CB8AC3E}">
        <p14:creationId xmlns:p14="http://schemas.microsoft.com/office/powerpoint/2010/main" val="18674500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ags" Target="../tags/tag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ags" Target="../tags/tag4.xml"/><Relationship Id="rId42" Type="http://schemas.openxmlformats.org/officeDocument/2006/relationships/tags" Target="../tags/tag12.xml"/><Relationship Id="rId47" Type="http://schemas.openxmlformats.org/officeDocument/2006/relationships/tags" Target="../tags/tag17.xml"/><Relationship Id="rId50" Type="http://schemas.openxmlformats.org/officeDocument/2006/relationships/tags" Target="../tags/tag20.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38" Type="http://schemas.openxmlformats.org/officeDocument/2006/relationships/tags" Target="../tags/tag8.xml"/><Relationship Id="rId46" Type="http://schemas.openxmlformats.org/officeDocument/2006/relationships/tags" Target="../tags/tag1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ags" Target="../tags/tag1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37" Type="http://schemas.openxmlformats.org/officeDocument/2006/relationships/tags" Target="../tags/tag7.xml"/><Relationship Id="rId40" Type="http://schemas.openxmlformats.org/officeDocument/2006/relationships/tags" Target="../tags/tag10.xml"/><Relationship Id="rId45" Type="http://schemas.openxmlformats.org/officeDocument/2006/relationships/tags" Target="../tags/tag15.xml"/><Relationship Id="rId53" Type="http://schemas.openxmlformats.org/officeDocument/2006/relationships/tags" Target="../tags/tag23.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6.xml"/><Relationship Id="rId49" Type="http://schemas.openxmlformats.org/officeDocument/2006/relationships/tags" Target="../tags/tag1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ags" Target="../tags/tag1.xml"/><Relationship Id="rId44" Type="http://schemas.openxmlformats.org/officeDocument/2006/relationships/tags" Target="../tags/tag14.xml"/><Relationship Id="rId52" Type="http://schemas.openxmlformats.org/officeDocument/2006/relationships/tags" Target="../tags/tag2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 Id="rId35" Type="http://schemas.openxmlformats.org/officeDocument/2006/relationships/tags" Target="../tags/tag5.xml"/><Relationship Id="rId43" Type="http://schemas.openxmlformats.org/officeDocument/2006/relationships/tags" Target="../tags/tag13.xml"/><Relationship Id="rId48" Type="http://schemas.openxmlformats.org/officeDocument/2006/relationships/tags" Target="../tags/tag18.xml"/><Relationship Id="rId8" Type="http://schemas.openxmlformats.org/officeDocument/2006/relationships/slideLayout" Target="../slideLayouts/slideLayout8.xml"/><Relationship Id="rId51" Type="http://schemas.openxmlformats.org/officeDocument/2006/relationships/tags" Target="../tags/tag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9750" y="539750"/>
            <a:ext cx="11110914" cy="936000"/>
          </a:xfrm>
          <a:prstGeom prst="rect">
            <a:avLst/>
          </a:prstGeom>
        </p:spPr>
        <p:txBody>
          <a:bodyPr vert="horz" lIns="0" tIns="0" rIns="0" bIns="0" rtlCol="0" anchor="t" anchorCtr="0">
            <a:noAutofit/>
          </a:bodyPr>
          <a:lstStyle/>
          <a:p>
            <a:r>
              <a:rPr lang="en-GB" noProof="0"/>
              <a:t>Click to edit Master title style</a:t>
            </a:r>
          </a:p>
        </p:txBody>
      </p:sp>
      <p:sp>
        <p:nvSpPr>
          <p:cNvPr id="3" name="Text Placeholder 2"/>
          <p:cNvSpPr>
            <a:spLocks noGrp="1"/>
          </p:cNvSpPr>
          <p:nvPr>
            <p:ph type="body" idx="1"/>
          </p:nvPr>
        </p:nvSpPr>
        <p:spPr>
          <a:xfrm>
            <a:off x="539749" y="1730376"/>
            <a:ext cx="11110914" cy="4317624"/>
          </a:xfrm>
          <a:prstGeom prst="rect">
            <a:avLst/>
          </a:prstGeom>
        </p:spPr>
        <p:txBody>
          <a:bodyPr vert="horz" lIns="0" tIns="0" rIns="0" bIns="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 name="Rectangle 13" hidden="1">
            <a:extLst>
              <a:ext uri="{FF2B5EF4-FFF2-40B4-BE49-F238E27FC236}">
                <a16:creationId xmlns:a16="http://schemas.microsoft.com/office/drawing/2014/main" id="{BB63DCEC-AAD3-4DB4-9AE3-B5D19A9C2484}"/>
              </a:ext>
            </a:extLst>
          </p:cNvPr>
          <p:cNvSpPr/>
          <p:nvPr userDrawn="1">
            <p:custDataLst>
              <p:tags r:id="rId31"/>
            </p:custDataLst>
          </p:nvPr>
        </p:nvSpPr>
        <p:spPr>
          <a:xfrm>
            <a:off x="540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17" name="Rectangle 16" hidden="1">
            <a:extLst>
              <a:ext uri="{FF2B5EF4-FFF2-40B4-BE49-F238E27FC236}">
                <a16:creationId xmlns:a16="http://schemas.microsoft.com/office/drawing/2014/main" id="{0FD117DA-A2A8-4F9D-B936-69DCC4F5F5D2}"/>
              </a:ext>
            </a:extLst>
          </p:cNvPr>
          <p:cNvSpPr/>
          <p:nvPr userDrawn="1">
            <p:custDataLst>
              <p:tags r:id="rId32"/>
            </p:custDataLst>
          </p:nvPr>
        </p:nvSpPr>
        <p:spPr>
          <a:xfrm>
            <a:off x="1301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18" name="Rectangle 17" hidden="1">
            <a:extLst>
              <a:ext uri="{FF2B5EF4-FFF2-40B4-BE49-F238E27FC236}">
                <a16:creationId xmlns:a16="http://schemas.microsoft.com/office/drawing/2014/main" id="{2C7B45E7-1F83-4137-A47D-8B64435080C5}"/>
              </a:ext>
            </a:extLst>
          </p:cNvPr>
          <p:cNvSpPr/>
          <p:nvPr userDrawn="1">
            <p:custDataLst>
              <p:tags r:id="rId33"/>
            </p:custDataLst>
          </p:nvPr>
        </p:nvSpPr>
        <p:spPr>
          <a:xfrm>
            <a:off x="1481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19" name="Rectangle 18" hidden="1">
            <a:extLst>
              <a:ext uri="{FF2B5EF4-FFF2-40B4-BE49-F238E27FC236}">
                <a16:creationId xmlns:a16="http://schemas.microsoft.com/office/drawing/2014/main" id="{A8B3B5FE-7988-4FC0-84E6-9CF1C3C4CA51}"/>
              </a:ext>
            </a:extLst>
          </p:cNvPr>
          <p:cNvSpPr/>
          <p:nvPr userDrawn="1">
            <p:custDataLst>
              <p:tags r:id="rId34"/>
            </p:custDataLst>
          </p:nvPr>
        </p:nvSpPr>
        <p:spPr>
          <a:xfrm>
            <a:off x="2242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0" name="Rectangle 19" hidden="1">
            <a:extLst>
              <a:ext uri="{FF2B5EF4-FFF2-40B4-BE49-F238E27FC236}">
                <a16:creationId xmlns:a16="http://schemas.microsoft.com/office/drawing/2014/main" id="{1EDC7C3A-9F84-479D-9C27-16EAE38E647C}"/>
              </a:ext>
            </a:extLst>
          </p:cNvPr>
          <p:cNvSpPr/>
          <p:nvPr userDrawn="1">
            <p:custDataLst>
              <p:tags r:id="rId35"/>
            </p:custDataLst>
          </p:nvPr>
        </p:nvSpPr>
        <p:spPr>
          <a:xfrm>
            <a:off x="2422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1" name="Rectangle 20" hidden="1">
            <a:extLst>
              <a:ext uri="{FF2B5EF4-FFF2-40B4-BE49-F238E27FC236}">
                <a16:creationId xmlns:a16="http://schemas.microsoft.com/office/drawing/2014/main" id="{0D6D4D25-7264-48B4-AADE-6A2F1A824C8B}"/>
              </a:ext>
            </a:extLst>
          </p:cNvPr>
          <p:cNvSpPr/>
          <p:nvPr userDrawn="1">
            <p:custDataLst>
              <p:tags r:id="rId36"/>
            </p:custDataLst>
          </p:nvPr>
        </p:nvSpPr>
        <p:spPr>
          <a:xfrm>
            <a:off x="3183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2" name="Rectangle 21" hidden="1">
            <a:extLst>
              <a:ext uri="{FF2B5EF4-FFF2-40B4-BE49-F238E27FC236}">
                <a16:creationId xmlns:a16="http://schemas.microsoft.com/office/drawing/2014/main" id="{D415979B-387F-475E-814F-C88D5AB822CB}"/>
              </a:ext>
            </a:extLst>
          </p:cNvPr>
          <p:cNvSpPr/>
          <p:nvPr userDrawn="1">
            <p:custDataLst>
              <p:tags r:id="rId37"/>
            </p:custDataLst>
          </p:nvPr>
        </p:nvSpPr>
        <p:spPr>
          <a:xfrm>
            <a:off x="3363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3" name="Rectangle 22" hidden="1">
            <a:extLst>
              <a:ext uri="{FF2B5EF4-FFF2-40B4-BE49-F238E27FC236}">
                <a16:creationId xmlns:a16="http://schemas.microsoft.com/office/drawing/2014/main" id="{877E9948-C983-44F5-B38B-9D9B79AB0C13}"/>
              </a:ext>
            </a:extLst>
          </p:cNvPr>
          <p:cNvSpPr/>
          <p:nvPr userDrawn="1">
            <p:custDataLst>
              <p:tags r:id="rId38"/>
            </p:custDataLst>
          </p:nvPr>
        </p:nvSpPr>
        <p:spPr>
          <a:xfrm>
            <a:off x="4124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4" name="Rectangle 23" hidden="1">
            <a:extLst>
              <a:ext uri="{FF2B5EF4-FFF2-40B4-BE49-F238E27FC236}">
                <a16:creationId xmlns:a16="http://schemas.microsoft.com/office/drawing/2014/main" id="{C90019DE-0E2E-4D25-8EBB-2AA6C9805FCB}"/>
              </a:ext>
            </a:extLst>
          </p:cNvPr>
          <p:cNvSpPr/>
          <p:nvPr userDrawn="1">
            <p:custDataLst>
              <p:tags r:id="rId39"/>
            </p:custDataLst>
          </p:nvPr>
        </p:nvSpPr>
        <p:spPr>
          <a:xfrm>
            <a:off x="4304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5" name="Rectangle 24" hidden="1">
            <a:extLst>
              <a:ext uri="{FF2B5EF4-FFF2-40B4-BE49-F238E27FC236}">
                <a16:creationId xmlns:a16="http://schemas.microsoft.com/office/drawing/2014/main" id="{5743DD09-14AA-4131-9DA2-5E4B49BF5418}"/>
              </a:ext>
            </a:extLst>
          </p:cNvPr>
          <p:cNvSpPr/>
          <p:nvPr userDrawn="1">
            <p:custDataLst>
              <p:tags r:id="rId40"/>
            </p:custDataLst>
          </p:nvPr>
        </p:nvSpPr>
        <p:spPr>
          <a:xfrm>
            <a:off x="5065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6" name="Rectangle 25" hidden="1">
            <a:extLst>
              <a:ext uri="{FF2B5EF4-FFF2-40B4-BE49-F238E27FC236}">
                <a16:creationId xmlns:a16="http://schemas.microsoft.com/office/drawing/2014/main" id="{54D98BB9-B9BA-4230-9B6C-2B0937D4CADC}"/>
              </a:ext>
            </a:extLst>
          </p:cNvPr>
          <p:cNvSpPr/>
          <p:nvPr userDrawn="1">
            <p:custDataLst>
              <p:tags r:id="rId41"/>
            </p:custDataLst>
          </p:nvPr>
        </p:nvSpPr>
        <p:spPr>
          <a:xfrm>
            <a:off x="5245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7" name="Rectangle 26" hidden="1">
            <a:extLst>
              <a:ext uri="{FF2B5EF4-FFF2-40B4-BE49-F238E27FC236}">
                <a16:creationId xmlns:a16="http://schemas.microsoft.com/office/drawing/2014/main" id="{0E84BDF3-3A6F-4957-9C70-3E513F17F8E6}"/>
              </a:ext>
            </a:extLst>
          </p:cNvPr>
          <p:cNvSpPr/>
          <p:nvPr userDrawn="1">
            <p:custDataLst>
              <p:tags r:id="rId42"/>
            </p:custDataLst>
          </p:nvPr>
        </p:nvSpPr>
        <p:spPr>
          <a:xfrm>
            <a:off x="6006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8" name="Rectangle 27" hidden="1">
            <a:extLst>
              <a:ext uri="{FF2B5EF4-FFF2-40B4-BE49-F238E27FC236}">
                <a16:creationId xmlns:a16="http://schemas.microsoft.com/office/drawing/2014/main" id="{F8D87BF2-62DC-4044-8884-CD295F80035D}"/>
              </a:ext>
            </a:extLst>
          </p:cNvPr>
          <p:cNvSpPr/>
          <p:nvPr userDrawn="1">
            <p:custDataLst>
              <p:tags r:id="rId43"/>
            </p:custDataLst>
          </p:nvPr>
        </p:nvSpPr>
        <p:spPr>
          <a:xfrm>
            <a:off x="6186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29" name="Rectangle 28" hidden="1">
            <a:extLst>
              <a:ext uri="{FF2B5EF4-FFF2-40B4-BE49-F238E27FC236}">
                <a16:creationId xmlns:a16="http://schemas.microsoft.com/office/drawing/2014/main" id="{997FA058-ADE0-4733-B4D3-D07665FA08E4}"/>
              </a:ext>
            </a:extLst>
          </p:cNvPr>
          <p:cNvSpPr/>
          <p:nvPr userDrawn="1">
            <p:custDataLst>
              <p:tags r:id="rId44"/>
            </p:custDataLst>
          </p:nvPr>
        </p:nvSpPr>
        <p:spPr>
          <a:xfrm>
            <a:off x="6947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0" name="Rectangle 29" hidden="1">
            <a:extLst>
              <a:ext uri="{FF2B5EF4-FFF2-40B4-BE49-F238E27FC236}">
                <a16:creationId xmlns:a16="http://schemas.microsoft.com/office/drawing/2014/main" id="{CF0CB68A-836B-4424-A951-4595D080DA84}"/>
              </a:ext>
            </a:extLst>
          </p:cNvPr>
          <p:cNvSpPr/>
          <p:nvPr userDrawn="1">
            <p:custDataLst>
              <p:tags r:id="rId45"/>
            </p:custDataLst>
          </p:nvPr>
        </p:nvSpPr>
        <p:spPr>
          <a:xfrm>
            <a:off x="7127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1" name="Rectangle 30" hidden="1">
            <a:extLst>
              <a:ext uri="{FF2B5EF4-FFF2-40B4-BE49-F238E27FC236}">
                <a16:creationId xmlns:a16="http://schemas.microsoft.com/office/drawing/2014/main" id="{37E6161D-D1CC-43BF-868E-E0728DA933D2}"/>
              </a:ext>
            </a:extLst>
          </p:cNvPr>
          <p:cNvSpPr/>
          <p:nvPr userDrawn="1">
            <p:custDataLst>
              <p:tags r:id="rId46"/>
            </p:custDataLst>
          </p:nvPr>
        </p:nvSpPr>
        <p:spPr>
          <a:xfrm>
            <a:off x="7888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2" name="Rectangle 31" hidden="1">
            <a:extLst>
              <a:ext uri="{FF2B5EF4-FFF2-40B4-BE49-F238E27FC236}">
                <a16:creationId xmlns:a16="http://schemas.microsoft.com/office/drawing/2014/main" id="{B91C25CE-0CFC-46B9-8355-74CBDF16BA65}"/>
              </a:ext>
            </a:extLst>
          </p:cNvPr>
          <p:cNvSpPr/>
          <p:nvPr userDrawn="1">
            <p:custDataLst>
              <p:tags r:id="rId47"/>
            </p:custDataLst>
          </p:nvPr>
        </p:nvSpPr>
        <p:spPr>
          <a:xfrm>
            <a:off x="8068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3" name="Rectangle 32" hidden="1">
            <a:extLst>
              <a:ext uri="{FF2B5EF4-FFF2-40B4-BE49-F238E27FC236}">
                <a16:creationId xmlns:a16="http://schemas.microsoft.com/office/drawing/2014/main" id="{DE20CDAE-9F45-4CE8-A05F-6A96B2B5939F}"/>
              </a:ext>
            </a:extLst>
          </p:cNvPr>
          <p:cNvSpPr/>
          <p:nvPr userDrawn="1">
            <p:custDataLst>
              <p:tags r:id="rId48"/>
            </p:custDataLst>
          </p:nvPr>
        </p:nvSpPr>
        <p:spPr>
          <a:xfrm>
            <a:off x="8829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4" name="Rectangle 33" hidden="1">
            <a:extLst>
              <a:ext uri="{FF2B5EF4-FFF2-40B4-BE49-F238E27FC236}">
                <a16:creationId xmlns:a16="http://schemas.microsoft.com/office/drawing/2014/main" id="{6432E07F-A333-4B52-865F-B73930C08029}"/>
              </a:ext>
            </a:extLst>
          </p:cNvPr>
          <p:cNvSpPr/>
          <p:nvPr userDrawn="1">
            <p:custDataLst>
              <p:tags r:id="rId49"/>
            </p:custDataLst>
          </p:nvPr>
        </p:nvSpPr>
        <p:spPr>
          <a:xfrm>
            <a:off x="9009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5" name="Rectangle 34" hidden="1">
            <a:extLst>
              <a:ext uri="{FF2B5EF4-FFF2-40B4-BE49-F238E27FC236}">
                <a16:creationId xmlns:a16="http://schemas.microsoft.com/office/drawing/2014/main" id="{4391A0C5-6CD6-4DC4-8D81-B703452F5556}"/>
              </a:ext>
            </a:extLst>
          </p:cNvPr>
          <p:cNvSpPr/>
          <p:nvPr userDrawn="1">
            <p:custDataLst>
              <p:tags r:id="rId50"/>
            </p:custDataLst>
          </p:nvPr>
        </p:nvSpPr>
        <p:spPr>
          <a:xfrm>
            <a:off x="9770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6" name="Rectangle 35" hidden="1">
            <a:extLst>
              <a:ext uri="{FF2B5EF4-FFF2-40B4-BE49-F238E27FC236}">
                <a16:creationId xmlns:a16="http://schemas.microsoft.com/office/drawing/2014/main" id="{C2BB7253-FD9F-45C4-B7EC-3DFA632E9A5C}"/>
              </a:ext>
            </a:extLst>
          </p:cNvPr>
          <p:cNvSpPr/>
          <p:nvPr userDrawn="1">
            <p:custDataLst>
              <p:tags r:id="rId51"/>
            </p:custDataLst>
          </p:nvPr>
        </p:nvSpPr>
        <p:spPr>
          <a:xfrm>
            <a:off x="9950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7" name="Rectangle 36" hidden="1">
            <a:extLst>
              <a:ext uri="{FF2B5EF4-FFF2-40B4-BE49-F238E27FC236}">
                <a16:creationId xmlns:a16="http://schemas.microsoft.com/office/drawing/2014/main" id="{8551C5F9-5795-44CA-A212-05C6ED297020}"/>
              </a:ext>
            </a:extLst>
          </p:cNvPr>
          <p:cNvSpPr/>
          <p:nvPr userDrawn="1">
            <p:custDataLst>
              <p:tags r:id="rId52"/>
            </p:custDataLst>
          </p:nvPr>
        </p:nvSpPr>
        <p:spPr>
          <a:xfrm>
            <a:off x="10711000" y="540000"/>
            <a:ext cx="180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sp>
        <p:nvSpPr>
          <p:cNvPr id="38" name="Rectangle 37" hidden="1">
            <a:extLst>
              <a:ext uri="{FF2B5EF4-FFF2-40B4-BE49-F238E27FC236}">
                <a16:creationId xmlns:a16="http://schemas.microsoft.com/office/drawing/2014/main" id="{9BA724BC-F1B2-426A-9B61-ACA60B3A108B}"/>
              </a:ext>
            </a:extLst>
          </p:cNvPr>
          <p:cNvSpPr/>
          <p:nvPr userDrawn="1">
            <p:custDataLst>
              <p:tags r:id="rId53"/>
            </p:custDataLst>
          </p:nvPr>
        </p:nvSpPr>
        <p:spPr>
          <a:xfrm>
            <a:off x="10891000" y="540000"/>
            <a:ext cx="761000" cy="5508000"/>
          </a:xfrm>
          <a:prstGeom prst="rect">
            <a:avLst/>
          </a:prstGeom>
          <a:solidFill>
            <a:srgbClr val="EAEAEA">
              <a:alpha val="50000"/>
            </a:srgbClr>
          </a:solidFill>
          <a:ln w="12700" cap="flat" cmpd="sng" algn="ctr">
            <a:solidFill>
              <a:schemeClr val="accent1">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GB" sz="2000" noProof="0"/>
          </a:p>
        </p:txBody>
      </p:sp>
      <p:grpSp>
        <p:nvGrpSpPr>
          <p:cNvPr id="40" name="Logo">
            <a:extLst>
              <a:ext uri="{FF2B5EF4-FFF2-40B4-BE49-F238E27FC236}">
                <a16:creationId xmlns:a16="http://schemas.microsoft.com/office/drawing/2014/main" id="{41159307-D2B4-4D3F-A332-4F79D6D74E94}"/>
              </a:ext>
            </a:extLst>
          </p:cNvPr>
          <p:cNvGrpSpPr/>
          <p:nvPr userDrawn="1"/>
        </p:nvGrpSpPr>
        <p:grpSpPr>
          <a:xfrm>
            <a:off x="10893210" y="6350918"/>
            <a:ext cx="755843" cy="322808"/>
            <a:chOff x="6380216" y="4059273"/>
            <a:chExt cx="2905863" cy="1241045"/>
          </a:xfrm>
        </p:grpSpPr>
        <p:sp>
          <p:nvSpPr>
            <p:cNvPr id="41" name="Freeform: Shape 40">
              <a:extLst>
                <a:ext uri="{FF2B5EF4-FFF2-40B4-BE49-F238E27FC236}">
                  <a16:creationId xmlns:a16="http://schemas.microsoft.com/office/drawing/2014/main" id="{58D12840-1B77-4571-AEF6-084C7CA9B155}"/>
                </a:ext>
              </a:extLst>
            </p:cNvPr>
            <p:cNvSpPr/>
            <p:nvPr/>
          </p:nvSpPr>
          <p:spPr>
            <a:xfrm>
              <a:off x="6380216" y="4059273"/>
              <a:ext cx="2905863" cy="346936"/>
            </a:xfrm>
            <a:custGeom>
              <a:avLst/>
              <a:gdLst>
                <a:gd name="connsiteX0" fmla="*/ 0 w 2905863"/>
                <a:gd name="connsiteY0" fmla="*/ 0 h 346936"/>
                <a:gd name="connsiteX1" fmla="*/ 2905864 w 2905863"/>
                <a:gd name="connsiteY1" fmla="*/ 0 h 346936"/>
                <a:gd name="connsiteX2" fmla="*/ 2905864 w 2905863"/>
                <a:gd name="connsiteY2" fmla="*/ 346937 h 346936"/>
                <a:gd name="connsiteX3" fmla="*/ 0 w 2905863"/>
                <a:gd name="connsiteY3" fmla="*/ 346937 h 346936"/>
              </a:gdLst>
              <a:ahLst/>
              <a:cxnLst>
                <a:cxn ang="0">
                  <a:pos x="connsiteX0" y="connsiteY0"/>
                </a:cxn>
                <a:cxn ang="0">
                  <a:pos x="connsiteX1" y="connsiteY1"/>
                </a:cxn>
                <a:cxn ang="0">
                  <a:pos x="connsiteX2" y="connsiteY2"/>
                </a:cxn>
                <a:cxn ang="0">
                  <a:pos x="connsiteX3" y="connsiteY3"/>
                </a:cxn>
              </a:cxnLst>
              <a:rect l="l" t="t" r="r" b="b"/>
              <a:pathLst>
                <a:path w="2905863" h="346936">
                  <a:moveTo>
                    <a:pt x="0" y="0"/>
                  </a:moveTo>
                  <a:lnTo>
                    <a:pt x="2905864" y="0"/>
                  </a:lnTo>
                  <a:lnTo>
                    <a:pt x="2905864" y="346937"/>
                  </a:lnTo>
                  <a:lnTo>
                    <a:pt x="0" y="346937"/>
                  </a:lnTo>
                  <a:close/>
                </a:path>
              </a:pathLst>
            </a:custGeom>
            <a:solidFill>
              <a:srgbClr val="99D9F0"/>
            </a:solidFill>
            <a:ln w="4731"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A2A81581-576B-48A7-8DE8-ED168555C1E3}"/>
                </a:ext>
              </a:extLst>
            </p:cNvPr>
            <p:cNvSpPr/>
            <p:nvPr/>
          </p:nvSpPr>
          <p:spPr>
            <a:xfrm>
              <a:off x="6380216" y="4521775"/>
              <a:ext cx="2905863" cy="57854"/>
            </a:xfrm>
            <a:custGeom>
              <a:avLst/>
              <a:gdLst>
                <a:gd name="connsiteX0" fmla="*/ 0 w 2905863"/>
                <a:gd name="connsiteY0" fmla="*/ 0 h 57854"/>
                <a:gd name="connsiteX1" fmla="*/ 2905864 w 2905863"/>
                <a:gd name="connsiteY1" fmla="*/ 0 h 57854"/>
                <a:gd name="connsiteX2" fmla="*/ 2905864 w 2905863"/>
                <a:gd name="connsiteY2" fmla="*/ 57854 h 57854"/>
                <a:gd name="connsiteX3" fmla="*/ 0 w 2905863"/>
                <a:gd name="connsiteY3" fmla="*/ 57854 h 57854"/>
              </a:gdLst>
              <a:ahLst/>
              <a:cxnLst>
                <a:cxn ang="0">
                  <a:pos x="connsiteX0" y="connsiteY0"/>
                </a:cxn>
                <a:cxn ang="0">
                  <a:pos x="connsiteX1" y="connsiteY1"/>
                </a:cxn>
                <a:cxn ang="0">
                  <a:pos x="connsiteX2" y="connsiteY2"/>
                </a:cxn>
                <a:cxn ang="0">
                  <a:pos x="connsiteX3" y="connsiteY3"/>
                </a:cxn>
              </a:cxnLst>
              <a:rect l="l" t="t" r="r" b="b"/>
              <a:pathLst>
                <a:path w="2905863" h="57854">
                  <a:moveTo>
                    <a:pt x="0" y="0"/>
                  </a:moveTo>
                  <a:lnTo>
                    <a:pt x="2905864" y="0"/>
                  </a:lnTo>
                  <a:lnTo>
                    <a:pt x="2905864" y="57854"/>
                  </a:lnTo>
                  <a:lnTo>
                    <a:pt x="0" y="57854"/>
                  </a:lnTo>
                  <a:close/>
                </a:path>
              </a:pathLst>
            </a:custGeom>
            <a:solidFill>
              <a:srgbClr val="3F9C35"/>
            </a:solidFill>
            <a:ln w="4731"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AC230431-2867-4E73-880C-8C7079DEE770}"/>
                </a:ext>
              </a:extLst>
            </p:cNvPr>
            <p:cNvSpPr/>
            <p:nvPr/>
          </p:nvSpPr>
          <p:spPr>
            <a:xfrm>
              <a:off x="6380216" y="4637294"/>
              <a:ext cx="2905863" cy="115566"/>
            </a:xfrm>
            <a:custGeom>
              <a:avLst/>
              <a:gdLst>
                <a:gd name="connsiteX0" fmla="*/ 0 w 2905863"/>
                <a:gd name="connsiteY0" fmla="*/ 0 h 115566"/>
                <a:gd name="connsiteX1" fmla="*/ 2905864 w 2905863"/>
                <a:gd name="connsiteY1" fmla="*/ 0 h 115566"/>
                <a:gd name="connsiteX2" fmla="*/ 2905864 w 2905863"/>
                <a:gd name="connsiteY2" fmla="*/ 115566 h 115566"/>
                <a:gd name="connsiteX3" fmla="*/ 0 w 2905863"/>
                <a:gd name="connsiteY3" fmla="*/ 115566 h 115566"/>
              </a:gdLst>
              <a:ahLst/>
              <a:cxnLst>
                <a:cxn ang="0">
                  <a:pos x="connsiteX0" y="connsiteY0"/>
                </a:cxn>
                <a:cxn ang="0">
                  <a:pos x="connsiteX1" y="connsiteY1"/>
                </a:cxn>
                <a:cxn ang="0">
                  <a:pos x="connsiteX2" y="connsiteY2"/>
                </a:cxn>
                <a:cxn ang="0">
                  <a:pos x="connsiteX3" y="connsiteY3"/>
                </a:cxn>
              </a:cxnLst>
              <a:rect l="l" t="t" r="r" b="b"/>
              <a:pathLst>
                <a:path w="2905863" h="115566">
                  <a:moveTo>
                    <a:pt x="0" y="0"/>
                  </a:moveTo>
                  <a:lnTo>
                    <a:pt x="2905864" y="0"/>
                  </a:lnTo>
                  <a:lnTo>
                    <a:pt x="2905864" y="115566"/>
                  </a:lnTo>
                  <a:lnTo>
                    <a:pt x="0" y="115566"/>
                  </a:lnTo>
                  <a:close/>
                </a:path>
              </a:pathLst>
            </a:custGeom>
            <a:solidFill>
              <a:srgbClr val="003591"/>
            </a:solidFill>
            <a:ln w="4731"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4953E370-A14B-4752-8604-69F1D46FD559}"/>
                </a:ext>
              </a:extLst>
            </p:cNvPr>
            <p:cNvSpPr/>
            <p:nvPr/>
          </p:nvSpPr>
          <p:spPr>
            <a:xfrm>
              <a:off x="7833598" y="4927183"/>
              <a:ext cx="392545" cy="373134"/>
            </a:xfrm>
            <a:custGeom>
              <a:avLst/>
              <a:gdLst>
                <a:gd name="connsiteX0" fmla="*/ 303984 w 392545"/>
                <a:gd name="connsiteY0" fmla="*/ 19174 h 373134"/>
                <a:gd name="connsiteX1" fmla="*/ 201992 w 392545"/>
                <a:gd name="connsiteY1" fmla="*/ 0 h 373134"/>
                <a:gd name="connsiteX2" fmla="*/ 62173 w 392545"/>
                <a:gd name="connsiteY2" fmla="*/ 0 h 373134"/>
                <a:gd name="connsiteX3" fmla="*/ 27859 w 392545"/>
                <a:gd name="connsiteY3" fmla="*/ 0 h 373134"/>
                <a:gd name="connsiteX4" fmla="*/ 0 w 392545"/>
                <a:gd name="connsiteY4" fmla="*/ 0 h 373134"/>
                <a:gd name="connsiteX5" fmla="*/ 0 w 392545"/>
                <a:gd name="connsiteY5" fmla="*/ 373135 h 373134"/>
                <a:gd name="connsiteX6" fmla="*/ 27859 w 392545"/>
                <a:gd name="connsiteY6" fmla="*/ 373135 h 373134"/>
                <a:gd name="connsiteX7" fmla="*/ 62173 w 392545"/>
                <a:gd name="connsiteY7" fmla="*/ 373135 h 373134"/>
                <a:gd name="connsiteX8" fmla="*/ 201992 w 392545"/>
                <a:gd name="connsiteY8" fmla="*/ 373135 h 373134"/>
                <a:gd name="connsiteX9" fmla="*/ 303984 w 392545"/>
                <a:gd name="connsiteY9" fmla="*/ 353961 h 373134"/>
                <a:gd name="connsiteX10" fmla="*/ 369670 w 392545"/>
                <a:gd name="connsiteY10" fmla="*/ 296249 h 373134"/>
                <a:gd name="connsiteX11" fmla="*/ 392546 w 392545"/>
                <a:gd name="connsiteY11" fmla="*/ 199477 h 373134"/>
                <a:gd name="connsiteX12" fmla="*/ 392546 w 392545"/>
                <a:gd name="connsiteY12" fmla="*/ 173611 h 373134"/>
                <a:gd name="connsiteX13" fmla="*/ 369670 w 392545"/>
                <a:gd name="connsiteY13" fmla="*/ 76839 h 373134"/>
                <a:gd name="connsiteX14" fmla="*/ 303984 w 392545"/>
                <a:gd name="connsiteY14" fmla="*/ 19174 h 373134"/>
                <a:gd name="connsiteX15" fmla="*/ 331369 w 392545"/>
                <a:gd name="connsiteY15" fmla="*/ 197531 h 373134"/>
                <a:gd name="connsiteX16" fmla="*/ 299048 w 392545"/>
                <a:gd name="connsiteY16" fmla="*/ 287563 h 373134"/>
                <a:gd name="connsiteX17" fmla="*/ 202514 w 392545"/>
                <a:gd name="connsiteY17" fmla="*/ 316894 h 373134"/>
                <a:gd name="connsiteX18" fmla="*/ 62221 w 392545"/>
                <a:gd name="connsiteY18" fmla="*/ 316894 h 373134"/>
                <a:gd name="connsiteX19" fmla="*/ 62221 w 392545"/>
                <a:gd name="connsiteY19" fmla="*/ 56193 h 373134"/>
                <a:gd name="connsiteX20" fmla="*/ 202514 w 392545"/>
                <a:gd name="connsiteY20" fmla="*/ 56193 h 373134"/>
                <a:gd name="connsiteX21" fmla="*/ 299048 w 392545"/>
                <a:gd name="connsiteY21" fmla="*/ 84812 h 373134"/>
                <a:gd name="connsiteX22" fmla="*/ 331369 w 392545"/>
                <a:gd name="connsiteY22" fmla="*/ 175604 h 373134"/>
                <a:gd name="connsiteX23" fmla="*/ 331369 w 392545"/>
                <a:gd name="connsiteY23" fmla="*/ 197531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92545" h="373134">
                  <a:moveTo>
                    <a:pt x="303984" y="19174"/>
                  </a:moveTo>
                  <a:cubicBezTo>
                    <a:pt x="275461" y="6407"/>
                    <a:pt x="241479" y="0"/>
                    <a:pt x="201992" y="0"/>
                  </a:cubicBezTo>
                  <a:lnTo>
                    <a:pt x="62173" y="0"/>
                  </a:lnTo>
                  <a:lnTo>
                    <a:pt x="27859" y="0"/>
                  </a:lnTo>
                  <a:lnTo>
                    <a:pt x="0" y="0"/>
                  </a:lnTo>
                  <a:lnTo>
                    <a:pt x="0" y="373135"/>
                  </a:lnTo>
                  <a:lnTo>
                    <a:pt x="27859" y="373135"/>
                  </a:lnTo>
                  <a:lnTo>
                    <a:pt x="62173" y="373135"/>
                  </a:lnTo>
                  <a:lnTo>
                    <a:pt x="201992" y="373135"/>
                  </a:lnTo>
                  <a:cubicBezTo>
                    <a:pt x="241479" y="373135"/>
                    <a:pt x="275461" y="366728"/>
                    <a:pt x="303984" y="353961"/>
                  </a:cubicBezTo>
                  <a:cubicBezTo>
                    <a:pt x="332508" y="341194"/>
                    <a:pt x="354387" y="321972"/>
                    <a:pt x="369670" y="296249"/>
                  </a:cubicBezTo>
                  <a:cubicBezTo>
                    <a:pt x="384904" y="270525"/>
                    <a:pt x="392546" y="238299"/>
                    <a:pt x="392546" y="199477"/>
                  </a:cubicBezTo>
                  <a:lnTo>
                    <a:pt x="392546" y="173611"/>
                  </a:lnTo>
                  <a:cubicBezTo>
                    <a:pt x="392546" y="134788"/>
                    <a:pt x="384904" y="102562"/>
                    <a:pt x="369670" y="76839"/>
                  </a:cubicBezTo>
                  <a:cubicBezTo>
                    <a:pt x="354387" y="51162"/>
                    <a:pt x="332508" y="31941"/>
                    <a:pt x="303984" y="19174"/>
                  </a:cubicBezTo>
                  <a:close/>
                  <a:moveTo>
                    <a:pt x="331369" y="197531"/>
                  </a:moveTo>
                  <a:cubicBezTo>
                    <a:pt x="331369" y="238015"/>
                    <a:pt x="320596" y="268010"/>
                    <a:pt x="299048" y="287563"/>
                  </a:cubicBezTo>
                  <a:cubicBezTo>
                    <a:pt x="277502" y="307117"/>
                    <a:pt x="245323" y="316894"/>
                    <a:pt x="202514" y="316894"/>
                  </a:cubicBezTo>
                  <a:lnTo>
                    <a:pt x="62221" y="316894"/>
                  </a:lnTo>
                  <a:lnTo>
                    <a:pt x="62221" y="56193"/>
                  </a:lnTo>
                  <a:lnTo>
                    <a:pt x="202514" y="56193"/>
                  </a:lnTo>
                  <a:cubicBezTo>
                    <a:pt x="245323" y="56193"/>
                    <a:pt x="277454" y="65733"/>
                    <a:pt x="299048" y="84812"/>
                  </a:cubicBezTo>
                  <a:cubicBezTo>
                    <a:pt x="320596" y="103891"/>
                    <a:pt x="331369" y="134171"/>
                    <a:pt x="331369" y="175604"/>
                  </a:cubicBezTo>
                  <a:lnTo>
                    <a:pt x="331369" y="197531"/>
                  </a:lnTo>
                  <a:close/>
                </a:path>
              </a:pathLst>
            </a:custGeom>
            <a:solidFill>
              <a:srgbClr val="0F214A"/>
            </a:solidFill>
            <a:ln w="4731"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E6EAE3BE-38C7-419F-AAB5-25C869D36117}"/>
                </a:ext>
              </a:extLst>
            </p:cNvPr>
            <p:cNvSpPr/>
            <p:nvPr/>
          </p:nvSpPr>
          <p:spPr>
            <a:xfrm>
              <a:off x="8344036" y="4927183"/>
              <a:ext cx="410485" cy="373134"/>
            </a:xfrm>
            <a:custGeom>
              <a:avLst/>
              <a:gdLst>
                <a:gd name="connsiteX0" fmla="*/ 349262 w 410485"/>
                <a:gd name="connsiteY0" fmla="*/ 291598 h 373134"/>
                <a:gd name="connsiteX1" fmla="*/ 60702 w 410485"/>
                <a:gd name="connsiteY1" fmla="*/ 0 h 373134"/>
                <a:gd name="connsiteX2" fmla="*/ 26388 w 410485"/>
                <a:gd name="connsiteY2" fmla="*/ 0 h 373134"/>
                <a:gd name="connsiteX3" fmla="*/ 0 w 410485"/>
                <a:gd name="connsiteY3" fmla="*/ 0 h 373134"/>
                <a:gd name="connsiteX4" fmla="*/ 0 w 410485"/>
                <a:gd name="connsiteY4" fmla="*/ 373135 h 373134"/>
                <a:gd name="connsiteX5" fmla="*/ 60702 w 410485"/>
                <a:gd name="connsiteY5" fmla="*/ 373135 h 373134"/>
                <a:gd name="connsiteX6" fmla="*/ 60702 w 410485"/>
                <a:gd name="connsiteY6" fmla="*/ 81917 h 373134"/>
                <a:gd name="connsiteX7" fmla="*/ 349262 w 410485"/>
                <a:gd name="connsiteY7" fmla="*/ 373135 h 373134"/>
                <a:gd name="connsiteX8" fmla="*/ 410486 w 410485"/>
                <a:gd name="connsiteY8" fmla="*/ 373135 h 373134"/>
                <a:gd name="connsiteX9" fmla="*/ 410486 w 410485"/>
                <a:gd name="connsiteY9" fmla="*/ 0 h 373134"/>
                <a:gd name="connsiteX10" fmla="*/ 349262 w 410485"/>
                <a:gd name="connsiteY10"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0485" h="373134">
                  <a:moveTo>
                    <a:pt x="349262" y="291598"/>
                  </a:moveTo>
                  <a:lnTo>
                    <a:pt x="60702" y="0"/>
                  </a:lnTo>
                  <a:lnTo>
                    <a:pt x="26388" y="0"/>
                  </a:lnTo>
                  <a:lnTo>
                    <a:pt x="0" y="0"/>
                  </a:lnTo>
                  <a:lnTo>
                    <a:pt x="0" y="373135"/>
                  </a:lnTo>
                  <a:lnTo>
                    <a:pt x="60702" y="373135"/>
                  </a:lnTo>
                  <a:lnTo>
                    <a:pt x="60702" y="81917"/>
                  </a:lnTo>
                  <a:lnTo>
                    <a:pt x="349262" y="373135"/>
                  </a:lnTo>
                  <a:lnTo>
                    <a:pt x="410486" y="373135"/>
                  </a:lnTo>
                  <a:lnTo>
                    <a:pt x="410486" y="0"/>
                  </a:lnTo>
                  <a:lnTo>
                    <a:pt x="349262" y="0"/>
                  </a:lnTo>
                  <a:close/>
                </a:path>
              </a:pathLst>
            </a:custGeom>
            <a:solidFill>
              <a:srgbClr val="0F214A"/>
            </a:solidFill>
            <a:ln w="4731"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34311A0A-BE4B-477F-A258-403879A87BF4}"/>
                </a:ext>
              </a:extLst>
            </p:cNvPr>
            <p:cNvSpPr/>
            <p:nvPr/>
          </p:nvSpPr>
          <p:spPr>
            <a:xfrm>
              <a:off x="8863965" y="4927183"/>
              <a:ext cx="421876" cy="373134"/>
            </a:xfrm>
            <a:custGeom>
              <a:avLst/>
              <a:gdLst>
                <a:gd name="connsiteX0" fmla="*/ 355716 w 421876"/>
                <a:gd name="connsiteY0" fmla="*/ 0 h 373134"/>
                <a:gd name="connsiteX1" fmla="*/ 212955 w 421876"/>
                <a:gd name="connsiteY1" fmla="*/ 291598 h 373134"/>
                <a:gd name="connsiteX2" fmla="*/ 70146 w 421876"/>
                <a:gd name="connsiteY2" fmla="*/ 0 h 373134"/>
                <a:gd name="connsiteX3" fmla="*/ 0 w 421876"/>
                <a:gd name="connsiteY3" fmla="*/ 0 h 373134"/>
                <a:gd name="connsiteX4" fmla="*/ 187042 w 421876"/>
                <a:gd name="connsiteY4" fmla="*/ 373135 h 373134"/>
                <a:gd name="connsiteX5" fmla="*/ 235309 w 421876"/>
                <a:gd name="connsiteY5" fmla="*/ 373135 h 373134"/>
                <a:gd name="connsiteX6" fmla="*/ 421876 w 421876"/>
                <a:gd name="connsiteY6" fmla="*/ 0 h 37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876" h="373134">
                  <a:moveTo>
                    <a:pt x="355716" y="0"/>
                  </a:moveTo>
                  <a:lnTo>
                    <a:pt x="212955" y="291598"/>
                  </a:lnTo>
                  <a:lnTo>
                    <a:pt x="70146" y="0"/>
                  </a:lnTo>
                  <a:lnTo>
                    <a:pt x="0" y="0"/>
                  </a:lnTo>
                  <a:lnTo>
                    <a:pt x="187042" y="373135"/>
                  </a:lnTo>
                  <a:lnTo>
                    <a:pt x="235309" y="373135"/>
                  </a:lnTo>
                  <a:lnTo>
                    <a:pt x="421876" y="0"/>
                  </a:lnTo>
                  <a:close/>
                </a:path>
              </a:pathLst>
            </a:custGeom>
            <a:solidFill>
              <a:srgbClr val="0F214A"/>
            </a:solidFill>
            <a:ln w="4731" cap="flat">
              <a:noFill/>
              <a:prstDash val="solid"/>
              <a:miter/>
            </a:ln>
          </p:spPr>
          <p:txBody>
            <a:bodyPr rtlCol="0" anchor="ctr"/>
            <a:lstStyle/>
            <a:p>
              <a:endParaRPr lang="en-GB"/>
            </a:p>
          </p:txBody>
        </p:sp>
      </p:grpSp>
      <p:sp>
        <p:nvSpPr>
          <p:cNvPr id="4" name="Date Placeholder 3"/>
          <p:cNvSpPr>
            <a:spLocks noGrp="1"/>
          </p:cNvSpPr>
          <p:nvPr>
            <p:ph type="dt" sz="half" idx="2"/>
          </p:nvPr>
        </p:nvSpPr>
        <p:spPr>
          <a:xfrm>
            <a:off x="0" y="6858000"/>
            <a:ext cx="0" cy="0"/>
          </a:xfrm>
          <a:prstGeom prst="rect">
            <a:avLst/>
          </a:prstGeom>
        </p:spPr>
        <p:txBody>
          <a:bodyPr vert="horz" lIns="0" tIns="0" rIns="0" bIns="0" rtlCol="0" anchor="t" anchorCtr="0"/>
          <a:lstStyle>
            <a:lvl1pPr algn="r">
              <a:defRPr sz="700">
                <a:noFill/>
              </a:defRPr>
            </a:lvl1pPr>
          </a:lstStyle>
          <a:p>
            <a:endParaRPr lang="en-GB" sz="700"/>
          </a:p>
        </p:txBody>
      </p:sp>
      <p:sp>
        <p:nvSpPr>
          <p:cNvPr id="5" name="Footer Placeholder 4"/>
          <p:cNvSpPr>
            <a:spLocks noGrp="1"/>
          </p:cNvSpPr>
          <p:nvPr>
            <p:ph type="ftr" sz="quarter" idx="3"/>
          </p:nvPr>
        </p:nvSpPr>
        <p:spPr>
          <a:xfrm>
            <a:off x="2422800" y="6440400"/>
            <a:ext cx="2638800" cy="151200"/>
          </a:xfrm>
          <a:prstGeom prst="rect">
            <a:avLst/>
          </a:prstGeom>
        </p:spPr>
        <p:txBody>
          <a:bodyPr vert="horz" lIns="0" tIns="0" rIns="0" bIns="0" rtlCol="0" anchor="t" anchorCtr="0"/>
          <a:lstStyle>
            <a:lvl1pPr algn="l">
              <a:defRPr sz="700" b="0" cap="all" baseline="0">
                <a:solidFill>
                  <a:schemeClr val="accent1"/>
                </a:solidFill>
              </a:defRPr>
            </a:lvl1pPr>
          </a:lstStyle>
          <a:p>
            <a:endParaRPr lang="en-GB"/>
          </a:p>
        </p:txBody>
      </p:sp>
      <p:sp>
        <p:nvSpPr>
          <p:cNvPr id="6" name="Slide Number Placeholder 5"/>
          <p:cNvSpPr>
            <a:spLocks noGrp="1"/>
          </p:cNvSpPr>
          <p:nvPr>
            <p:ph type="sldNum" sz="quarter" idx="4"/>
          </p:nvPr>
        </p:nvSpPr>
        <p:spPr>
          <a:xfrm>
            <a:off x="540000" y="6440400"/>
            <a:ext cx="266400" cy="151200"/>
          </a:xfrm>
          <a:prstGeom prst="rect">
            <a:avLst/>
          </a:prstGeom>
        </p:spPr>
        <p:txBody>
          <a:bodyPr vert="horz" lIns="0" tIns="0" rIns="0" bIns="0" rtlCol="0" anchor="t" anchorCtr="0"/>
          <a:lstStyle>
            <a:lvl1pPr algn="l">
              <a:defRPr sz="700">
                <a:solidFill>
                  <a:schemeClr val="accent1"/>
                </a:solidFill>
              </a:defRPr>
            </a:lvl1pPr>
          </a:lstStyle>
          <a:p>
            <a:fld id="{5BA07366-CB75-4AA8-9E5B-928B849F427C}" type="slidenum">
              <a:rPr lang="en-GB" smtClean="0"/>
              <a:pPr/>
              <a:t>‹#›</a:t>
            </a:fld>
            <a:endParaRPr lang="en-GB"/>
          </a:p>
        </p:txBody>
      </p:sp>
      <p:sp>
        <p:nvSpPr>
          <p:cNvPr id="11" name="_SD_FLD_Copyright"/>
          <p:cNvSpPr txBox="1"/>
          <p:nvPr userDrawn="1"/>
        </p:nvSpPr>
        <p:spPr>
          <a:xfrm>
            <a:off x="853200" y="6440400"/>
            <a:ext cx="278923" cy="107722"/>
          </a:xfrm>
          <a:prstGeom prst="rect">
            <a:avLst/>
          </a:prstGeom>
          <a:noFill/>
        </p:spPr>
        <p:txBody>
          <a:bodyPr wrap="none" lIns="0" tIns="0" rIns="0" bIns="0" rtlCol="0">
            <a:spAutoFit/>
          </a:bodyPr>
          <a:lstStyle/>
          <a:p>
            <a:r>
              <a:rPr lang="en-GB" sz="700" noProof="0">
                <a:solidFill>
                  <a:schemeClr val="accent1"/>
                </a:solidFill>
              </a:rPr>
              <a:t>DNV ©</a:t>
            </a:r>
          </a:p>
        </p:txBody>
      </p:sp>
      <p:sp>
        <p:nvSpPr>
          <p:cNvPr id="16" name="SD_FLD_DocumentDate"/>
          <p:cNvSpPr txBox="1">
            <a:spLocks noChangeArrowheads="1"/>
          </p:cNvSpPr>
          <p:nvPr userDrawn="1"/>
        </p:nvSpPr>
        <p:spPr bwMode="auto">
          <a:xfrm>
            <a:off x="1166400" y="6440400"/>
            <a:ext cx="1198800" cy="1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t" anchorCtr="0"/>
          <a:lstStyle/>
          <a:p>
            <a:pPr algn="ctr">
              <a:spcBef>
                <a:spcPts val="0"/>
              </a:spcBef>
            </a:pPr>
            <a:r>
              <a:rPr lang="en-GB" altLang="ja-JP" sz="700" cap="all" baseline="0">
                <a:solidFill>
                  <a:schemeClr val="accent1"/>
                </a:solidFill>
                <a:ea typeface="ＭＳ Ｐゴシック" charset="-128"/>
                <a:cs typeface="Arial" charset="0"/>
              </a:rPr>
              <a:t>13 December 2022</a:t>
            </a:r>
          </a:p>
        </p:txBody>
      </p:sp>
      <p:sp>
        <p:nvSpPr>
          <p:cNvPr id="39" name="SD_FLD_Confidentiality">
            <a:extLst>
              <a:ext uri="{FF2B5EF4-FFF2-40B4-BE49-F238E27FC236}">
                <a16:creationId xmlns:a16="http://schemas.microsoft.com/office/drawing/2014/main" id="{93DBE27C-CF05-4B0E-B0C5-CDDB19365D12}"/>
              </a:ext>
            </a:extLst>
          </p:cNvPr>
          <p:cNvSpPr/>
          <p:nvPr userDrawn="1"/>
        </p:nvSpPr>
        <p:spPr>
          <a:xfrm>
            <a:off x="7131600" y="6440400"/>
            <a:ext cx="2440800" cy="1512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algn="ctr" defTabSz="914400" rtl="0" eaLnBrk="1" latinLnBrk="0" hangingPunct="1">
              <a:lnSpc>
                <a:spcPct val="100000"/>
              </a:lnSpc>
              <a:spcBef>
                <a:spcPts val="0"/>
              </a:spcBef>
            </a:pPr>
            <a:endParaRPr lang="en-GB" sz="700" b="0" kern="1200" cap="all" baseline="0">
              <a:solidFill>
                <a:schemeClr val="accent1"/>
              </a:solidFill>
              <a:latin typeface="+mn-lt"/>
              <a:ea typeface="+mn-ea"/>
              <a:cs typeface="+mn-cs"/>
            </a:endParaRPr>
          </a:p>
        </p:txBody>
      </p:sp>
      <p:sp>
        <p:nvSpPr>
          <p:cNvPr id="49" name="SD_FLD_Draft" hidden="1">
            <a:extLst>
              <a:ext uri="{FF2B5EF4-FFF2-40B4-BE49-F238E27FC236}">
                <a16:creationId xmlns:a16="http://schemas.microsoft.com/office/drawing/2014/main" id="{EBD04EA3-2614-447C-8C02-69A389AD5F0C}"/>
              </a:ext>
            </a:extLst>
          </p:cNvPr>
          <p:cNvSpPr txBox="1">
            <a:spLocks noChangeArrowheads="1"/>
          </p:cNvSpPr>
          <p:nvPr userDrawn="1"/>
        </p:nvSpPr>
        <p:spPr bwMode="auto">
          <a:xfrm>
            <a:off x="5243513" y="6232324"/>
            <a:ext cx="1700337" cy="2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4400" rIns="0" bIns="0" anchor="t" anchorCtr="0"/>
          <a:lstStyle/>
          <a:p>
            <a:pPr algn="ctr">
              <a:lnSpc>
                <a:spcPct val="83000"/>
              </a:lnSpc>
              <a:spcBef>
                <a:spcPts val="0"/>
              </a:spcBef>
            </a:pPr>
            <a:r>
              <a:rPr lang="en-GB" altLang="ja-JP" sz="1600" b="0" cap="all" baseline="0">
                <a:solidFill>
                  <a:srgbClr val="C4262E"/>
                </a:solidFill>
                <a:ea typeface="ＭＳ Ｐゴシック" charset="-128"/>
                <a:cs typeface="Arial" charset="0"/>
              </a:rPr>
              <a:t>DRAFT</a:t>
            </a:r>
          </a:p>
        </p:txBody>
      </p:sp>
    </p:spTree>
    <p:extLst>
      <p:ext uri="{BB962C8B-B14F-4D97-AF65-F5344CB8AC3E}">
        <p14:creationId xmlns:p14="http://schemas.microsoft.com/office/powerpoint/2010/main" val="438226050"/>
      </p:ext>
    </p:extLst>
  </p:cSld>
  <p:clrMap bg1="lt1" tx1="dk1" bg2="lt2" tx2="dk2" accent1="accent1" accent2="accent2" accent3="accent3" accent4="accent4" accent5="accent5" accent6="accent6" hlink="hlink" folHlink="folHlink"/>
  <p:sldLayoutIdLst>
    <p:sldLayoutId id="2147483649" r:id="rId1"/>
    <p:sldLayoutId id="2147483678" r:id="rId2"/>
    <p:sldLayoutId id="2147483679" r:id="rId3"/>
    <p:sldLayoutId id="2147483680" r:id="rId4"/>
    <p:sldLayoutId id="2147483661" r:id="rId5"/>
    <p:sldLayoutId id="2147483702" r:id="rId6"/>
    <p:sldLayoutId id="2147483682" r:id="rId7"/>
    <p:sldLayoutId id="2147483674" r:id="rId8"/>
    <p:sldLayoutId id="2147483651" r:id="rId9"/>
    <p:sldLayoutId id="2147483650" r:id="rId10"/>
    <p:sldLayoutId id="2147483683" r:id="rId11"/>
    <p:sldLayoutId id="2147483698" r:id="rId12"/>
    <p:sldLayoutId id="2147483699" r:id="rId13"/>
    <p:sldLayoutId id="2147483652" r:id="rId14"/>
    <p:sldLayoutId id="2147483684" r:id="rId15"/>
    <p:sldLayoutId id="2147483685" r:id="rId16"/>
    <p:sldLayoutId id="2147483686" r:id="rId17"/>
    <p:sldLayoutId id="2147483664" r:id="rId18"/>
    <p:sldLayoutId id="2147483701" r:id="rId19"/>
    <p:sldLayoutId id="2147483695" r:id="rId20"/>
    <p:sldLayoutId id="2147483696" r:id="rId21"/>
    <p:sldLayoutId id="2147483690" r:id="rId22"/>
    <p:sldLayoutId id="2147483691" r:id="rId23"/>
    <p:sldLayoutId id="2147483697" r:id="rId24"/>
    <p:sldLayoutId id="2147483694" r:id="rId25"/>
    <p:sldLayoutId id="2147483655" r:id="rId26"/>
    <p:sldLayoutId id="2147483667" r:id="rId27"/>
    <p:sldLayoutId id="2147483692" r:id="rId28"/>
    <p:sldLayoutId id="2147483693" r:id="rId29"/>
  </p:sldLayoutIdLst>
  <p:hf hdr="0" ftr="0" dt="0"/>
  <p:txStyles>
    <p:titleStyle>
      <a:lvl1pPr algn="l" defTabSz="914400" rtl="0" eaLnBrk="1" latinLnBrk="0" hangingPunct="1">
        <a:lnSpc>
          <a:spcPct val="83000"/>
        </a:lnSpc>
        <a:spcBef>
          <a:spcPct val="0"/>
        </a:spcBef>
        <a:buNone/>
        <a:defRPr sz="3600" b="0" kern="1200">
          <a:solidFill>
            <a:schemeClr val="accent1"/>
          </a:solidFill>
          <a:latin typeface="+mj-lt"/>
          <a:ea typeface="+mj-ea"/>
          <a:cs typeface="+mj-cs"/>
        </a:defRPr>
      </a:lvl1pPr>
    </p:titleStyle>
    <p:bodyStyle>
      <a:lvl1pPr marL="180000" indent="-180000" algn="l" defTabSz="914400" rtl="0" eaLnBrk="1" latinLnBrk="0" hangingPunct="1">
        <a:lnSpc>
          <a:spcPct val="100000"/>
        </a:lnSpc>
        <a:spcBef>
          <a:spcPts val="1200"/>
        </a:spcBef>
        <a:buClrTx/>
        <a:buFont typeface="Arial" panose="020B0604020202020204" pitchFamily="34" charset="0"/>
        <a:buChar char="•"/>
        <a:defRPr sz="2000" b="0" kern="1200">
          <a:solidFill>
            <a:schemeClr val="accent1"/>
          </a:solidFill>
          <a:latin typeface="+mn-lt"/>
          <a:ea typeface="+mn-ea"/>
          <a:cs typeface="+mn-cs"/>
        </a:defRPr>
      </a:lvl1pPr>
      <a:lvl2pPr marL="360000" indent="-180000" algn="l" defTabSz="914400" rtl="0" eaLnBrk="1" latinLnBrk="0" hangingPunct="1">
        <a:lnSpc>
          <a:spcPct val="100000"/>
        </a:lnSpc>
        <a:spcBef>
          <a:spcPts val="600"/>
        </a:spcBef>
        <a:buClrTx/>
        <a:buFont typeface="Arial" panose="020B0604020202020204" pitchFamily="34" charset="0"/>
        <a:buChar char="•"/>
        <a:defRPr sz="1800" kern="1200">
          <a:solidFill>
            <a:schemeClr val="accent1"/>
          </a:solidFill>
          <a:latin typeface="+mn-lt"/>
          <a:ea typeface="+mn-ea"/>
          <a:cs typeface="+mn-cs"/>
        </a:defRPr>
      </a:lvl2pPr>
      <a:lvl3pPr marL="540000" indent="-180000" algn="l" defTabSz="914400" rtl="0" eaLnBrk="1" latinLnBrk="0" hangingPunct="1">
        <a:lnSpc>
          <a:spcPct val="100000"/>
        </a:lnSpc>
        <a:spcBef>
          <a:spcPts val="600"/>
        </a:spcBef>
        <a:buClrTx/>
        <a:buFont typeface="Arial" panose="020B0604020202020204" pitchFamily="34" charset="0"/>
        <a:buChar char="•"/>
        <a:defRPr sz="1600" kern="1200">
          <a:solidFill>
            <a:schemeClr val="accent1"/>
          </a:solidFill>
          <a:latin typeface="+mn-lt"/>
          <a:ea typeface="+mn-ea"/>
          <a:cs typeface="+mn-cs"/>
        </a:defRPr>
      </a:lvl3pPr>
      <a:lvl4pPr marL="0" indent="0" algn="l" defTabSz="914400" rtl="0" eaLnBrk="1" latinLnBrk="0" hangingPunct="1">
        <a:lnSpc>
          <a:spcPct val="90000"/>
        </a:lnSpc>
        <a:spcBef>
          <a:spcPts val="600"/>
        </a:spcBef>
        <a:buClrTx/>
        <a:buFont typeface="Arial" panose="020B0604020202020204" pitchFamily="34" charset="0"/>
        <a:buChar char="​"/>
        <a:defRPr sz="2000" b="1" kern="1200">
          <a:solidFill>
            <a:schemeClr val="accent1"/>
          </a:solidFill>
          <a:latin typeface="+mn-lt"/>
          <a:ea typeface="+mn-ea"/>
          <a:cs typeface="+mn-cs"/>
        </a:defRPr>
      </a:lvl4pPr>
      <a:lvl5pPr marL="0" indent="0" algn="l" defTabSz="914400" rtl="0" eaLnBrk="1" latinLnBrk="0" hangingPunct="1">
        <a:lnSpc>
          <a:spcPct val="100000"/>
        </a:lnSpc>
        <a:spcBef>
          <a:spcPts val="1200"/>
        </a:spcBef>
        <a:buClrTx/>
        <a:buFont typeface="Arial" panose="020B0604020202020204" pitchFamily="34" charset="0"/>
        <a:buChar char="​"/>
        <a:defRPr sz="2000" kern="1200">
          <a:solidFill>
            <a:schemeClr val="accent1"/>
          </a:solidFill>
          <a:latin typeface="+mn-lt"/>
          <a:ea typeface="+mn-ea"/>
          <a:cs typeface="+mn-cs"/>
        </a:defRPr>
      </a:lvl5pPr>
      <a:lvl6pPr marL="0" indent="0" algn="l" defTabSz="914400" rtl="0" eaLnBrk="1" latinLnBrk="0" hangingPunct="1">
        <a:spcBef>
          <a:spcPts val="600"/>
        </a:spcBef>
        <a:buFont typeface="Arial" panose="020B0604020202020204" pitchFamily="34" charset="0"/>
        <a:buChar char="​"/>
        <a:defRPr sz="1000" b="1" kern="1200">
          <a:solidFill>
            <a:schemeClr val="accent1"/>
          </a:solidFill>
          <a:latin typeface="+mn-lt"/>
          <a:ea typeface="+mn-ea"/>
          <a:cs typeface="+mn-cs"/>
        </a:defRPr>
      </a:lvl6pPr>
      <a:lvl7pPr marL="0" indent="0" algn="l" defTabSz="914400" rtl="0" eaLnBrk="1" latinLnBrk="0" hangingPunct="1">
        <a:spcBef>
          <a:spcPts val="600"/>
        </a:spcBef>
        <a:buFont typeface="Arial" panose="020B0604020202020204" pitchFamily="34" charset="0"/>
        <a:buChar char="​"/>
        <a:defRPr sz="1000" kern="1200">
          <a:solidFill>
            <a:schemeClr val="accent1"/>
          </a:solidFill>
          <a:latin typeface="+mn-lt"/>
          <a:ea typeface="+mn-ea"/>
          <a:cs typeface="+mn-cs"/>
        </a:defRPr>
      </a:lvl7pPr>
      <a:lvl8pPr marL="180000" indent="-180000" algn="l" defTabSz="914400" rtl="0" eaLnBrk="1" latinLnBrk="0" hangingPunct="1">
        <a:spcBef>
          <a:spcPts val="600"/>
        </a:spcBef>
        <a:buFont typeface="Arial" pitchFamily="34" charset="0"/>
        <a:buChar char="•"/>
        <a:defRPr sz="1000" kern="1200">
          <a:solidFill>
            <a:schemeClr val="accent1"/>
          </a:solidFill>
          <a:latin typeface="+mn-lt"/>
          <a:ea typeface="+mn-ea"/>
          <a:cs typeface="+mn-cs"/>
        </a:defRPr>
      </a:lvl8pPr>
      <a:lvl9pPr marL="0" indent="0" algn="l" defTabSz="914400" rtl="0" eaLnBrk="1" latinLnBrk="0" hangingPunct="1">
        <a:lnSpc>
          <a:spcPct val="83000"/>
        </a:lnSpc>
        <a:spcBef>
          <a:spcPts val="0"/>
        </a:spcBef>
        <a:buFont typeface="Arial" panose="020B0604020202020204" pitchFamily="34" charset="0"/>
        <a:buChar char="​"/>
        <a:defRPr sz="6000" b="1" kern="1200" spc="-300" baseline="0">
          <a:solidFill>
            <a:schemeClr val="accent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userDrawn="1">
          <p15:clr>
            <a:srgbClr val="F26B43"/>
          </p15:clr>
        </p15:guide>
        <p15:guide id="2" pos="819" userDrawn="1">
          <p15:clr>
            <a:srgbClr val="F26B43"/>
          </p15:clr>
        </p15:guide>
        <p15:guide id="3" orient="horz" pos="340" userDrawn="1">
          <p15:clr>
            <a:srgbClr val="F26B43"/>
          </p15:clr>
        </p15:guide>
        <p15:guide id="4" orient="horz" pos="3809" userDrawn="1">
          <p15:clr>
            <a:srgbClr val="F26B43"/>
          </p15:clr>
        </p15:guide>
        <p15:guide id="5" pos="932" userDrawn="1">
          <p15:clr>
            <a:srgbClr val="F26B43"/>
          </p15:clr>
        </p15:guide>
        <p15:guide id="6" pos="1412" userDrawn="1">
          <p15:clr>
            <a:srgbClr val="F26B43"/>
          </p15:clr>
        </p15:guide>
        <p15:guide id="7" pos="1525" userDrawn="1">
          <p15:clr>
            <a:srgbClr val="F26B43"/>
          </p15:clr>
        </p15:guide>
        <p15:guide id="8" pos="2005" userDrawn="1">
          <p15:clr>
            <a:srgbClr val="F26B43"/>
          </p15:clr>
        </p15:guide>
        <p15:guide id="9" pos="2118" userDrawn="1">
          <p15:clr>
            <a:srgbClr val="F26B43"/>
          </p15:clr>
        </p15:guide>
        <p15:guide id="10" pos="2597" userDrawn="1">
          <p15:clr>
            <a:srgbClr val="F26B43"/>
          </p15:clr>
        </p15:guide>
        <p15:guide id="11" pos="2711" userDrawn="1">
          <p15:clr>
            <a:srgbClr val="F26B43"/>
          </p15:clr>
        </p15:guide>
        <p15:guide id="12" pos="3190" userDrawn="1">
          <p15:clr>
            <a:srgbClr val="F26B43"/>
          </p15:clr>
        </p15:guide>
        <p15:guide id="13" pos="3303" userDrawn="1">
          <p15:clr>
            <a:srgbClr val="F26B43"/>
          </p15:clr>
        </p15:guide>
        <p15:guide id="14" pos="3783" userDrawn="1">
          <p15:clr>
            <a:srgbClr val="F26B43"/>
          </p15:clr>
        </p15:guide>
        <p15:guide id="15" pos="3896" userDrawn="1">
          <p15:clr>
            <a:srgbClr val="F26B43"/>
          </p15:clr>
        </p15:guide>
        <p15:guide id="16" pos="4376" userDrawn="1">
          <p15:clr>
            <a:srgbClr val="F26B43"/>
          </p15:clr>
        </p15:guide>
        <p15:guide id="17" pos="4489" userDrawn="1">
          <p15:clr>
            <a:srgbClr val="F26B43"/>
          </p15:clr>
        </p15:guide>
        <p15:guide id="18" pos="4968" userDrawn="1">
          <p15:clr>
            <a:srgbClr val="F26B43"/>
          </p15:clr>
        </p15:guide>
        <p15:guide id="19" pos="5082" userDrawn="1">
          <p15:clr>
            <a:srgbClr val="F26B43"/>
          </p15:clr>
        </p15:guide>
        <p15:guide id="20" pos="5561" userDrawn="1">
          <p15:clr>
            <a:srgbClr val="F26B43"/>
          </p15:clr>
        </p15:guide>
        <p15:guide id="21" pos="5674" userDrawn="1">
          <p15:clr>
            <a:srgbClr val="F26B43"/>
          </p15:clr>
        </p15:guide>
        <p15:guide id="22" pos="6154" userDrawn="1">
          <p15:clr>
            <a:srgbClr val="F26B43"/>
          </p15:clr>
        </p15:guide>
        <p15:guide id="23" pos="6267" userDrawn="1">
          <p15:clr>
            <a:srgbClr val="F26B43"/>
          </p15:clr>
        </p15:guide>
        <p15:guide id="24" pos="6747" userDrawn="1">
          <p15:clr>
            <a:srgbClr val="F26B43"/>
          </p15:clr>
        </p15:guide>
        <p15:guide id="25" pos="6860" userDrawn="1">
          <p15:clr>
            <a:srgbClr val="F26B43"/>
          </p15:clr>
        </p15:guide>
        <p15:guide id="26" pos="7339" userDrawn="1">
          <p15:clr>
            <a:srgbClr val="F26B43"/>
          </p15:clr>
        </p15:guide>
        <p15:guide id="27" orient="horz" pos="109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8" Type="http://schemas.openxmlformats.org/officeDocument/2006/relationships/image" Target="../media/image40.sv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svg"/><Relationship Id="rId2" Type="http://schemas.openxmlformats.org/officeDocument/2006/relationships/notesSlide" Target="../notesSlides/notesSlide6.xml"/><Relationship Id="rId16" Type="http://schemas.openxmlformats.org/officeDocument/2006/relationships/image" Target="../media/image48.svg"/><Relationship Id="rId1" Type="http://schemas.openxmlformats.org/officeDocument/2006/relationships/slideLayout" Target="../slideLayouts/slideLayout10.xml"/><Relationship Id="rId6" Type="http://schemas.openxmlformats.org/officeDocument/2006/relationships/image" Target="../media/image38.svg"/><Relationship Id="rId11" Type="http://schemas.openxmlformats.org/officeDocument/2006/relationships/image" Target="../media/image43.png"/><Relationship Id="rId5" Type="http://schemas.openxmlformats.org/officeDocument/2006/relationships/image" Target="../media/image37.png"/><Relationship Id="rId15" Type="http://schemas.openxmlformats.org/officeDocument/2006/relationships/image" Target="../media/image4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 Id="rId14" Type="http://schemas.openxmlformats.org/officeDocument/2006/relationships/image" Target="../media/image46.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78F47-A382-4A48-9F1B-1E46B4B636EA}"/>
              </a:ext>
            </a:extLst>
          </p:cNvPr>
          <p:cNvSpPr>
            <a:spLocks noGrp="1"/>
          </p:cNvSpPr>
          <p:nvPr>
            <p:ph type="ctrTitle"/>
          </p:nvPr>
        </p:nvSpPr>
        <p:spPr/>
        <p:txBody>
          <a:bodyPr/>
          <a:lstStyle/>
          <a:p>
            <a:r>
              <a:rPr lang="en-GB"/>
              <a:t>Gas System of the Future Digital Twin</a:t>
            </a:r>
          </a:p>
        </p:txBody>
      </p:sp>
      <p:sp>
        <p:nvSpPr>
          <p:cNvPr id="7" name="Subtitle 6">
            <a:extLst>
              <a:ext uri="{FF2B5EF4-FFF2-40B4-BE49-F238E27FC236}">
                <a16:creationId xmlns:a16="http://schemas.microsoft.com/office/drawing/2014/main" id="{1DA0DD25-260E-469A-9E65-62422B5454C2}"/>
              </a:ext>
            </a:extLst>
          </p:cNvPr>
          <p:cNvSpPr>
            <a:spLocks noGrp="1"/>
          </p:cNvSpPr>
          <p:nvPr>
            <p:ph type="subTitle" idx="1"/>
          </p:nvPr>
        </p:nvSpPr>
        <p:spPr/>
        <p:txBody>
          <a:bodyPr/>
          <a:lstStyle/>
          <a:p>
            <a:r>
              <a:rPr lang="en-GB"/>
              <a:t>Presentation to the Digital Twin Hub</a:t>
            </a:r>
          </a:p>
        </p:txBody>
      </p:sp>
      <p:sp>
        <p:nvSpPr>
          <p:cNvPr id="8" name="Text Placeholder 7">
            <a:extLst>
              <a:ext uri="{FF2B5EF4-FFF2-40B4-BE49-F238E27FC236}">
                <a16:creationId xmlns:a16="http://schemas.microsoft.com/office/drawing/2014/main" id="{615B879D-A4F5-4E37-916F-6EDD551AEB0F}"/>
              </a:ext>
            </a:extLst>
          </p:cNvPr>
          <p:cNvSpPr>
            <a:spLocks noGrp="1"/>
          </p:cNvSpPr>
          <p:nvPr>
            <p:ph type="body" sz="quarter" idx="18"/>
          </p:nvPr>
        </p:nvSpPr>
        <p:spPr/>
        <p:txBody>
          <a:bodyPr/>
          <a:lstStyle/>
          <a:p>
            <a:r>
              <a:rPr lang="en-GB"/>
              <a:t>Graham Faiz (DNV) ¦ Peter Philip (SGN)</a:t>
            </a:r>
          </a:p>
        </p:txBody>
      </p:sp>
      <p:sp>
        <p:nvSpPr>
          <p:cNvPr id="6" name="Slide Number Placeholder 5">
            <a:extLst>
              <a:ext uri="{FF2B5EF4-FFF2-40B4-BE49-F238E27FC236}">
                <a16:creationId xmlns:a16="http://schemas.microsoft.com/office/drawing/2014/main" id="{7E1BF1F7-7A1F-41AE-A1CD-33B2E83BFA96}"/>
              </a:ext>
            </a:extLst>
          </p:cNvPr>
          <p:cNvSpPr>
            <a:spLocks noGrp="1"/>
          </p:cNvSpPr>
          <p:nvPr>
            <p:ph type="sldNum" sz="quarter" idx="17"/>
          </p:nvPr>
        </p:nvSpPr>
        <p:spPr/>
        <p:txBody>
          <a:bodyPr/>
          <a:lstStyle/>
          <a:p>
            <a:fld id="{5BA07366-CB75-4AA8-9E5B-928B849F427C}" type="slidenum">
              <a:rPr lang="en-GB" smtClean="0"/>
              <a:pPr/>
              <a:t>1</a:t>
            </a:fld>
            <a:endParaRPr lang="en-GB"/>
          </a:p>
        </p:txBody>
      </p:sp>
      <p:pic>
        <p:nvPicPr>
          <p:cNvPr id="1026" name="Picture 2" descr="SGN (company) - Wikipedia">
            <a:extLst>
              <a:ext uri="{FF2B5EF4-FFF2-40B4-BE49-F238E27FC236}">
                <a16:creationId xmlns:a16="http://schemas.microsoft.com/office/drawing/2014/main" id="{EA793834-A027-44DB-AA38-F8C55024D3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3632" y="448748"/>
            <a:ext cx="2278013" cy="964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50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A34080B-E0FB-4A27-8961-CBD9A992B60D}"/>
              </a:ext>
            </a:extLst>
          </p:cNvPr>
          <p:cNvSpPr>
            <a:spLocks noGrp="1"/>
          </p:cNvSpPr>
          <p:nvPr>
            <p:ph type="title"/>
          </p:nvPr>
        </p:nvSpPr>
        <p:spPr/>
        <p:txBody>
          <a:bodyPr/>
          <a:lstStyle/>
          <a:p>
            <a:r>
              <a:rPr lang="en-GB"/>
              <a:t>Introductions</a:t>
            </a:r>
          </a:p>
        </p:txBody>
      </p:sp>
      <p:sp>
        <p:nvSpPr>
          <p:cNvPr id="4" name="Slide Number Placeholder 3">
            <a:extLst>
              <a:ext uri="{FF2B5EF4-FFF2-40B4-BE49-F238E27FC236}">
                <a16:creationId xmlns:a16="http://schemas.microsoft.com/office/drawing/2014/main" id="{05BB519B-57CD-421A-B1BB-BE231A8E841E}"/>
              </a:ext>
            </a:extLst>
          </p:cNvPr>
          <p:cNvSpPr>
            <a:spLocks noGrp="1"/>
          </p:cNvSpPr>
          <p:nvPr>
            <p:ph type="sldNum" sz="quarter" idx="12"/>
          </p:nvPr>
        </p:nvSpPr>
        <p:spPr/>
        <p:txBody>
          <a:bodyPr/>
          <a:lstStyle/>
          <a:p>
            <a:fld id="{5BA07366-CB75-4AA8-9E5B-928B849F427C}" type="slidenum">
              <a:rPr lang="en-GB" smtClean="0"/>
              <a:pPr/>
              <a:t>2</a:t>
            </a:fld>
            <a:endParaRPr lang="en-GB"/>
          </a:p>
        </p:txBody>
      </p:sp>
      <p:sp>
        <p:nvSpPr>
          <p:cNvPr id="17" name="Content Placeholder 4">
            <a:extLst>
              <a:ext uri="{FF2B5EF4-FFF2-40B4-BE49-F238E27FC236}">
                <a16:creationId xmlns:a16="http://schemas.microsoft.com/office/drawing/2014/main" id="{38C36B71-D755-461C-A8A1-951334E98875}"/>
              </a:ext>
            </a:extLst>
          </p:cNvPr>
          <p:cNvSpPr txBox="1">
            <a:spLocks/>
          </p:cNvSpPr>
          <p:nvPr/>
        </p:nvSpPr>
        <p:spPr>
          <a:xfrm>
            <a:off x="557061" y="3815937"/>
            <a:ext cx="5331603" cy="2328730"/>
          </a:xfrm>
          <a:prstGeom prst="rect">
            <a:avLst/>
          </a:prstGeom>
          <a:solidFill>
            <a:schemeClr val="accent1"/>
          </a:solidFill>
        </p:spPr>
        <p:txBody>
          <a:bodyPr wrap="square" lIns="126000" tIns="180000" rIns="126000" bIns="180000" anchor="t" anchorCtr="0">
            <a:normAutofit fontScale="77500" lnSpcReduction="20000"/>
          </a:bodyPr>
          <a:lstStyle>
            <a:lvl1pPr marL="180000" indent="-180000" algn="l" defTabSz="914400" rtl="0" eaLnBrk="1" latinLnBrk="0" hangingPunct="1">
              <a:lnSpc>
                <a:spcPct val="100000"/>
              </a:lnSpc>
              <a:spcBef>
                <a:spcPts val="1200"/>
              </a:spcBef>
              <a:buClrTx/>
              <a:buFont typeface="Arial" panose="020B0604020202020204" pitchFamily="34" charset="0"/>
              <a:buChar char="•"/>
              <a:defRPr sz="2000" b="0" kern="1200">
                <a:solidFill>
                  <a:schemeClr val="accent1"/>
                </a:solidFill>
                <a:latin typeface="+mn-lt"/>
                <a:ea typeface="+mn-ea"/>
                <a:cs typeface="+mn-cs"/>
              </a:defRPr>
            </a:lvl1pPr>
            <a:lvl2pPr marL="360000" indent="-180000" algn="l" defTabSz="914400" rtl="0" eaLnBrk="1" latinLnBrk="0" hangingPunct="1">
              <a:lnSpc>
                <a:spcPct val="100000"/>
              </a:lnSpc>
              <a:spcBef>
                <a:spcPts val="600"/>
              </a:spcBef>
              <a:buClrTx/>
              <a:buFont typeface="Arial" panose="020B0604020202020204" pitchFamily="34" charset="0"/>
              <a:buChar char="•"/>
              <a:defRPr sz="1800" kern="1200">
                <a:solidFill>
                  <a:schemeClr val="accent1"/>
                </a:solidFill>
                <a:latin typeface="+mn-lt"/>
                <a:ea typeface="+mn-ea"/>
                <a:cs typeface="+mn-cs"/>
              </a:defRPr>
            </a:lvl2pPr>
            <a:lvl3pPr marL="540000" indent="-180000" algn="l" defTabSz="914400" rtl="0" eaLnBrk="1" latinLnBrk="0" hangingPunct="1">
              <a:lnSpc>
                <a:spcPct val="100000"/>
              </a:lnSpc>
              <a:spcBef>
                <a:spcPts val="600"/>
              </a:spcBef>
              <a:buClrTx/>
              <a:buFont typeface="Arial" panose="020B0604020202020204" pitchFamily="34" charset="0"/>
              <a:buChar char="•"/>
              <a:defRPr sz="1600" kern="1200">
                <a:solidFill>
                  <a:schemeClr val="accent1"/>
                </a:solidFill>
                <a:latin typeface="+mn-lt"/>
                <a:ea typeface="+mn-ea"/>
                <a:cs typeface="+mn-cs"/>
              </a:defRPr>
            </a:lvl3pPr>
            <a:lvl4pPr marL="0" indent="0" algn="l" defTabSz="914400" rtl="0" eaLnBrk="1" latinLnBrk="0" hangingPunct="1">
              <a:lnSpc>
                <a:spcPct val="90000"/>
              </a:lnSpc>
              <a:spcBef>
                <a:spcPts val="600"/>
              </a:spcBef>
              <a:buClrTx/>
              <a:buFont typeface="Arial" panose="020B0604020202020204" pitchFamily="34" charset="0"/>
              <a:buChar char="​"/>
              <a:defRPr sz="2000" b="1" kern="1200">
                <a:solidFill>
                  <a:schemeClr val="accent1"/>
                </a:solidFill>
                <a:latin typeface="+mn-lt"/>
                <a:ea typeface="+mn-ea"/>
                <a:cs typeface="+mn-cs"/>
              </a:defRPr>
            </a:lvl4pPr>
            <a:lvl5pPr marL="0" indent="0" algn="l" defTabSz="914400" rtl="0" eaLnBrk="1" latinLnBrk="0" hangingPunct="1">
              <a:lnSpc>
                <a:spcPct val="100000"/>
              </a:lnSpc>
              <a:spcBef>
                <a:spcPts val="1200"/>
              </a:spcBef>
              <a:buClrTx/>
              <a:buFont typeface="Arial" panose="020B0604020202020204" pitchFamily="34" charset="0"/>
              <a:buChar char="​"/>
              <a:defRPr sz="2000" kern="1200">
                <a:solidFill>
                  <a:schemeClr val="accent1"/>
                </a:solidFill>
                <a:latin typeface="+mn-lt"/>
                <a:ea typeface="+mn-ea"/>
                <a:cs typeface="+mn-cs"/>
              </a:defRPr>
            </a:lvl5pPr>
            <a:lvl6pPr marL="0" indent="0" algn="l" defTabSz="914400" rtl="0" eaLnBrk="1" latinLnBrk="0" hangingPunct="1">
              <a:spcBef>
                <a:spcPts val="600"/>
              </a:spcBef>
              <a:buFont typeface="Arial" panose="020B0604020202020204" pitchFamily="34" charset="0"/>
              <a:buChar char="​"/>
              <a:defRPr sz="1000" b="1" kern="1200">
                <a:solidFill>
                  <a:schemeClr val="accent1"/>
                </a:solidFill>
                <a:latin typeface="+mn-lt"/>
                <a:ea typeface="+mn-ea"/>
                <a:cs typeface="+mn-cs"/>
              </a:defRPr>
            </a:lvl6pPr>
            <a:lvl7pPr marL="0" indent="0" algn="l" defTabSz="914400" rtl="0" eaLnBrk="1" latinLnBrk="0" hangingPunct="1">
              <a:spcBef>
                <a:spcPts val="600"/>
              </a:spcBef>
              <a:buFont typeface="Arial" panose="020B0604020202020204" pitchFamily="34" charset="0"/>
              <a:buChar char="​"/>
              <a:defRPr sz="1000" kern="1200">
                <a:solidFill>
                  <a:schemeClr val="accent1"/>
                </a:solidFill>
                <a:latin typeface="+mn-lt"/>
                <a:ea typeface="+mn-ea"/>
                <a:cs typeface="+mn-cs"/>
              </a:defRPr>
            </a:lvl7pPr>
            <a:lvl8pPr marL="180000" indent="-180000" algn="l" defTabSz="914400" rtl="0" eaLnBrk="1" latinLnBrk="0" hangingPunct="1">
              <a:spcBef>
                <a:spcPts val="600"/>
              </a:spcBef>
              <a:buFont typeface="Arial" pitchFamily="34" charset="0"/>
              <a:buChar char="•"/>
              <a:defRPr sz="1000" kern="1200">
                <a:solidFill>
                  <a:schemeClr val="accent1"/>
                </a:solidFill>
                <a:latin typeface="+mn-lt"/>
                <a:ea typeface="+mn-ea"/>
                <a:cs typeface="+mn-cs"/>
              </a:defRPr>
            </a:lvl8pPr>
            <a:lvl9pPr marL="0" indent="0" algn="l" defTabSz="914400" rtl="0" eaLnBrk="1" latinLnBrk="0" hangingPunct="1">
              <a:lnSpc>
                <a:spcPct val="83000"/>
              </a:lnSpc>
              <a:spcBef>
                <a:spcPts val="0"/>
              </a:spcBef>
              <a:buFont typeface="Arial" panose="020B0604020202020204" pitchFamily="34" charset="0"/>
              <a:buChar char="​"/>
              <a:defRPr sz="6000" b="1" kern="1200" spc="-300" baseline="0">
                <a:solidFill>
                  <a:schemeClr val="accent1"/>
                </a:solidFill>
                <a:latin typeface="+mn-lt"/>
                <a:ea typeface="+mn-ea"/>
                <a:cs typeface="+mn-cs"/>
              </a:defRPr>
            </a:lvl9pPr>
          </a:lstStyle>
          <a:p>
            <a:pPr marL="0" lvl="0" indent="0">
              <a:spcBef>
                <a:spcPts val="0"/>
              </a:spcBef>
              <a:buNone/>
            </a:pPr>
            <a:r>
              <a:rPr lang="en-GB" sz="1800" b="1">
                <a:solidFill>
                  <a:srgbClr val="91FFB4"/>
                </a:solidFill>
              </a:rPr>
              <a:t>DNV</a:t>
            </a:r>
          </a:p>
          <a:p>
            <a:pPr marL="0" lvl="0" indent="0">
              <a:spcBef>
                <a:spcPts val="0"/>
              </a:spcBef>
              <a:buNone/>
            </a:pPr>
            <a:endParaRPr lang="en-GB" sz="1800" b="1">
              <a:solidFill>
                <a:srgbClr val="91FFB4"/>
              </a:solidFill>
            </a:endParaRPr>
          </a:p>
          <a:p>
            <a:pPr>
              <a:spcBef>
                <a:spcPts val="0"/>
              </a:spcBef>
            </a:pPr>
            <a:r>
              <a:rPr lang="en-GB" sz="1600">
                <a:solidFill>
                  <a:srgbClr val="FFFFFF"/>
                </a:solidFill>
              </a:rPr>
              <a:t>Global independent assurance and risk management company. </a:t>
            </a:r>
          </a:p>
          <a:p>
            <a:pPr>
              <a:spcBef>
                <a:spcPts val="0"/>
              </a:spcBef>
            </a:pPr>
            <a:endParaRPr lang="en-GB" sz="1600">
              <a:solidFill>
                <a:srgbClr val="FFFFFF"/>
              </a:solidFill>
            </a:endParaRPr>
          </a:p>
          <a:p>
            <a:pPr>
              <a:spcBef>
                <a:spcPts val="0"/>
              </a:spcBef>
            </a:pPr>
            <a:r>
              <a:rPr lang="en-GB" sz="1600">
                <a:solidFill>
                  <a:srgbClr val="FFFFFF"/>
                </a:solidFill>
              </a:rPr>
              <a:t>In the energy market we assure that energy systems work safely and effectively through monitoring, verifying and advising on the energy infrastructure through the full concept, finance, design, build and operating cycles. </a:t>
            </a:r>
          </a:p>
          <a:p>
            <a:pPr>
              <a:spcBef>
                <a:spcPts val="0"/>
              </a:spcBef>
            </a:pPr>
            <a:endParaRPr lang="en-GB" sz="1600">
              <a:solidFill>
                <a:srgbClr val="FFFFFF"/>
              </a:solidFill>
            </a:endParaRPr>
          </a:p>
          <a:p>
            <a:pPr>
              <a:spcBef>
                <a:spcPts val="0"/>
              </a:spcBef>
            </a:pPr>
            <a:r>
              <a:rPr lang="en-GB" sz="1600">
                <a:solidFill>
                  <a:srgbClr val="FFFFFF"/>
                </a:solidFill>
              </a:rPr>
              <a:t>Published the energy industry’s first recommended practice (RP) on how to quality-assure digital twins in November 2020.</a:t>
            </a:r>
          </a:p>
        </p:txBody>
      </p:sp>
      <p:sp>
        <p:nvSpPr>
          <p:cNvPr id="18" name="Content Placeholder 4">
            <a:extLst>
              <a:ext uri="{FF2B5EF4-FFF2-40B4-BE49-F238E27FC236}">
                <a16:creationId xmlns:a16="http://schemas.microsoft.com/office/drawing/2014/main" id="{929384BB-810F-4D24-A4A4-960E9A6239F5}"/>
              </a:ext>
            </a:extLst>
          </p:cNvPr>
          <p:cNvSpPr txBox="1">
            <a:spLocks/>
          </p:cNvSpPr>
          <p:nvPr/>
        </p:nvSpPr>
        <p:spPr>
          <a:xfrm>
            <a:off x="6303338" y="3815937"/>
            <a:ext cx="5331602" cy="2328730"/>
          </a:xfrm>
          <a:prstGeom prst="rect">
            <a:avLst/>
          </a:prstGeom>
          <a:solidFill>
            <a:schemeClr val="accent1"/>
          </a:solidFill>
        </p:spPr>
        <p:txBody>
          <a:bodyPr wrap="square" lIns="126000" tIns="180000" rIns="126000" bIns="180000" anchor="t" anchorCtr="0">
            <a:normAutofit fontScale="77500" lnSpcReduction="20000"/>
          </a:bodyPr>
          <a:lstStyle>
            <a:lvl1pPr marL="180000" indent="-180000" algn="l" defTabSz="914400" rtl="0" eaLnBrk="1" latinLnBrk="0" hangingPunct="1">
              <a:lnSpc>
                <a:spcPct val="100000"/>
              </a:lnSpc>
              <a:spcBef>
                <a:spcPts val="1200"/>
              </a:spcBef>
              <a:buClrTx/>
              <a:buFont typeface="Arial" panose="020B0604020202020204" pitchFamily="34" charset="0"/>
              <a:buChar char="•"/>
              <a:defRPr sz="2000" b="0" kern="1200">
                <a:solidFill>
                  <a:schemeClr val="accent1"/>
                </a:solidFill>
                <a:latin typeface="+mn-lt"/>
                <a:ea typeface="+mn-ea"/>
                <a:cs typeface="+mn-cs"/>
              </a:defRPr>
            </a:lvl1pPr>
            <a:lvl2pPr marL="360000" indent="-180000" algn="l" defTabSz="914400" rtl="0" eaLnBrk="1" latinLnBrk="0" hangingPunct="1">
              <a:lnSpc>
                <a:spcPct val="100000"/>
              </a:lnSpc>
              <a:spcBef>
                <a:spcPts val="600"/>
              </a:spcBef>
              <a:buClrTx/>
              <a:buFont typeface="Arial" panose="020B0604020202020204" pitchFamily="34" charset="0"/>
              <a:buChar char="•"/>
              <a:defRPr sz="1800" kern="1200">
                <a:solidFill>
                  <a:schemeClr val="accent1"/>
                </a:solidFill>
                <a:latin typeface="+mn-lt"/>
                <a:ea typeface="+mn-ea"/>
                <a:cs typeface="+mn-cs"/>
              </a:defRPr>
            </a:lvl2pPr>
            <a:lvl3pPr marL="540000" indent="-180000" algn="l" defTabSz="914400" rtl="0" eaLnBrk="1" latinLnBrk="0" hangingPunct="1">
              <a:lnSpc>
                <a:spcPct val="100000"/>
              </a:lnSpc>
              <a:spcBef>
                <a:spcPts val="600"/>
              </a:spcBef>
              <a:buClrTx/>
              <a:buFont typeface="Arial" panose="020B0604020202020204" pitchFamily="34" charset="0"/>
              <a:buChar char="•"/>
              <a:defRPr sz="1600" kern="1200">
                <a:solidFill>
                  <a:schemeClr val="accent1"/>
                </a:solidFill>
                <a:latin typeface="+mn-lt"/>
                <a:ea typeface="+mn-ea"/>
                <a:cs typeface="+mn-cs"/>
              </a:defRPr>
            </a:lvl3pPr>
            <a:lvl4pPr marL="0" indent="0" algn="l" defTabSz="914400" rtl="0" eaLnBrk="1" latinLnBrk="0" hangingPunct="1">
              <a:lnSpc>
                <a:spcPct val="90000"/>
              </a:lnSpc>
              <a:spcBef>
                <a:spcPts val="600"/>
              </a:spcBef>
              <a:buClrTx/>
              <a:buFont typeface="Arial" panose="020B0604020202020204" pitchFamily="34" charset="0"/>
              <a:buChar char="​"/>
              <a:defRPr sz="2000" b="1" kern="1200">
                <a:solidFill>
                  <a:schemeClr val="accent1"/>
                </a:solidFill>
                <a:latin typeface="+mn-lt"/>
                <a:ea typeface="+mn-ea"/>
                <a:cs typeface="+mn-cs"/>
              </a:defRPr>
            </a:lvl4pPr>
            <a:lvl5pPr marL="0" indent="0" algn="l" defTabSz="914400" rtl="0" eaLnBrk="1" latinLnBrk="0" hangingPunct="1">
              <a:lnSpc>
                <a:spcPct val="100000"/>
              </a:lnSpc>
              <a:spcBef>
                <a:spcPts val="1200"/>
              </a:spcBef>
              <a:buClrTx/>
              <a:buFont typeface="Arial" panose="020B0604020202020204" pitchFamily="34" charset="0"/>
              <a:buChar char="​"/>
              <a:defRPr sz="2000" kern="1200">
                <a:solidFill>
                  <a:schemeClr val="accent1"/>
                </a:solidFill>
                <a:latin typeface="+mn-lt"/>
                <a:ea typeface="+mn-ea"/>
                <a:cs typeface="+mn-cs"/>
              </a:defRPr>
            </a:lvl5pPr>
            <a:lvl6pPr marL="0" indent="0" algn="l" defTabSz="914400" rtl="0" eaLnBrk="1" latinLnBrk="0" hangingPunct="1">
              <a:spcBef>
                <a:spcPts val="600"/>
              </a:spcBef>
              <a:buFont typeface="Arial" panose="020B0604020202020204" pitchFamily="34" charset="0"/>
              <a:buChar char="​"/>
              <a:defRPr sz="1000" b="1" kern="1200">
                <a:solidFill>
                  <a:schemeClr val="accent1"/>
                </a:solidFill>
                <a:latin typeface="+mn-lt"/>
                <a:ea typeface="+mn-ea"/>
                <a:cs typeface="+mn-cs"/>
              </a:defRPr>
            </a:lvl6pPr>
            <a:lvl7pPr marL="0" indent="0" algn="l" defTabSz="914400" rtl="0" eaLnBrk="1" latinLnBrk="0" hangingPunct="1">
              <a:spcBef>
                <a:spcPts val="600"/>
              </a:spcBef>
              <a:buFont typeface="Arial" panose="020B0604020202020204" pitchFamily="34" charset="0"/>
              <a:buChar char="​"/>
              <a:defRPr sz="1000" kern="1200">
                <a:solidFill>
                  <a:schemeClr val="accent1"/>
                </a:solidFill>
                <a:latin typeface="+mn-lt"/>
                <a:ea typeface="+mn-ea"/>
                <a:cs typeface="+mn-cs"/>
              </a:defRPr>
            </a:lvl7pPr>
            <a:lvl8pPr marL="180000" indent="-180000" algn="l" defTabSz="914400" rtl="0" eaLnBrk="1" latinLnBrk="0" hangingPunct="1">
              <a:spcBef>
                <a:spcPts val="600"/>
              </a:spcBef>
              <a:buFont typeface="Arial" pitchFamily="34" charset="0"/>
              <a:buChar char="•"/>
              <a:defRPr sz="1000" kern="1200">
                <a:solidFill>
                  <a:schemeClr val="accent1"/>
                </a:solidFill>
                <a:latin typeface="+mn-lt"/>
                <a:ea typeface="+mn-ea"/>
                <a:cs typeface="+mn-cs"/>
              </a:defRPr>
            </a:lvl8pPr>
            <a:lvl9pPr marL="0" indent="0" algn="l" defTabSz="914400" rtl="0" eaLnBrk="1" latinLnBrk="0" hangingPunct="1">
              <a:lnSpc>
                <a:spcPct val="83000"/>
              </a:lnSpc>
              <a:spcBef>
                <a:spcPts val="0"/>
              </a:spcBef>
              <a:buFont typeface="Arial" panose="020B0604020202020204" pitchFamily="34" charset="0"/>
              <a:buChar char="​"/>
              <a:defRPr sz="6000" b="1" kern="1200" spc="-300" baseline="0">
                <a:solidFill>
                  <a:schemeClr val="accent1"/>
                </a:solidFill>
                <a:latin typeface="+mn-lt"/>
                <a:ea typeface="+mn-ea"/>
                <a:cs typeface="+mn-cs"/>
              </a:defRPr>
            </a:lvl9pPr>
          </a:lstStyle>
          <a:p>
            <a:pPr marL="0" indent="0">
              <a:spcBef>
                <a:spcPts val="0"/>
              </a:spcBef>
              <a:buNone/>
            </a:pPr>
            <a:r>
              <a:rPr lang="en-GB" sz="1800" b="1">
                <a:solidFill>
                  <a:srgbClr val="91FFB4"/>
                </a:solidFill>
              </a:rPr>
              <a:t>SGN</a:t>
            </a:r>
          </a:p>
          <a:p>
            <a:pPr marL="0" indent="0">
              <a:spcBef>
                <a:spcPts val="0"/>
              </a:spcBef>
              <a:buNone/>
            </a:pPr>
            <a:endParaRPr lang="en-GB" sz="1800" b="1">
              <a:solidFill>
                <a:srgbClr val="91FFB4"/>
              </a:solidFill>
            </a:endParaRPr>
          </a:p>
          <a:p>
            <a:pPr>
              <a:spcBef>
                <a:spcPts val="0"/>
              </a:spcBef>
            </a:pPr>
            <a:r>
              <a:rPr lang="en-GB" sz="1600">
                <a:solidFill>
                  <a:srgbClr val="FFFFFF"/>
                </a:solidFill>
              </a:rPr>
              <a:t>UK gas distribution network that manages the network that distributes natural and green gas to 5.9 million homes and businesses across Scotland and the south of England.</a:t>
            </a:r>
          </a:p>
          <a:p>
            <a:pPr>
              <a:spcBef>
                <a:spcPts val="0"/>
              </a:spcBef>
            </a:pPr>
            <a:endParaRPr lang="en-GB" sz="1600">
              <a:solidFill>
                <a:srgbClr val="FFFFFF"/>
              </a:solidFill>
            </a:endParaRPr>
          </a:p>
          <a:p>
            <a:pPr>
              <a:spcBef>
                <a:spcPts val="0"/>
              </a:spcBef>
            </a:pPr>
            <a:r>
              <a:rPr lang="en-GB" sz="1600">
                <a:solidFill>
                  <a:srgbClr val="FFFFFF"/>
                </a:solidFill>
              </a:rPr>
              <a:t>Operates more than 44,000 miles (71,000 km) of pipes across the UK.</a:t>
            </a:r>
          </a:p>
          <a:p>
            <a:pPr>
              <a:spcBef>
                <a:spcPts val="0"/>
              </a:spcBef>
            </a:pPr>
            <a:endParaRPr lang="en-GB" sz="1600">
              <a:solidFill>
                <a:srgbClr val="FFFFFF"/>
              </a:solidFill>
            </a:endParaRPr>
          </a:p>
          <a:p>
            <a:pPr>
              <a:spcBef>
                <a:spcPts val="0"/>
              </a:spcBef>
            </a:pPr>
            <a:r>
              <a:rPr lang="en-GB" sz="1600">
                <a:solidFill>
                  <a:srgbClr val="FFFFFF"/>
                </a:solidFill>
              </a:rPr>
              <a:t>Leading the H100 Fife project, a ground-breaking demonstration project that will evidence the role hydrogen can play in decarbonising heat. </a:t>
            </a:r>
          </a:p>
          <a:p>
            <a:pPr>
              <a:spcBef>
                <a:spcPts val="0"/>
              </a:spcBef>
            </a:pPr>
            <a:endParaRPr lang="en-GB" sz="1600" b="1">
              <a:solidFill>
                <a:srgbClr val="FFFFFF"/>
              </a:solidFill>
            </a:endParaRPr>
          </a:p>
        </p:txBody>
      </p:sp>
      <p:pic>
        <p:nvPicPr>
          <p:cNvPr id="19" name="Picture Placeholder 12" descr="A picture containing sky, outdoor, tower, city&#10;&#10;Description automatically generated">
            <a:extLst>
              <a:ext uri="{FF2B5EF4-FFF2-40B4-BE49-F238E27FC236}">
                <a16:creationId xmlns:a16="http://schemas.microsoft.com/office/drawing/2014/main" id="{0B895CE1-3BE9-4C3C-9154-746D8FA4F851}"/>
              </a:ext>
            </a:extLst>
          </p:cNvPr>
          <p:cNvPicPr>
            <a:picLocks noChangeAspect="1"/>
          </p:cNvPicPr>
          <p:nvPr/>
        </p:nvPicPr>
        <p:blipFill>
          <a:blip r:embed="rId3" cstate="print">
            <a:extLst>
              <a:ext uri="{28A0092B-C50C-407E-A947-70E740481C1C}">
                <a14:useLocalDpi xmlns:a14="http://schemas.microsoft.com/office/drawing/2010/main" val="0"/>
              </a:ext>
            </a:extLst>
          </a:blip>
          <a:srcRect t="7343" b="7343"/>
          <a:stretch>
            <a:fillRect/>
          </a:stretch>
        </p:blipFill>
        <p:spPr>
          <a:xfrm>
            <a:off x="557061" y="1556792"/>
            <a:ext cx="5331602" cy="2259145"/>
          </a:xfrm>
          <a:prstGeom prst="rect">
            <a:avLst/>
          </a:prstGeom>
        </p:spPr>
      </p:pic>
      <p:pic>
        <p:nvPicPr>
          <p:cNvPr id="6" name="Picture 5" descr="A group of wind turbines&#10;&#10;Description automatically generated with low confidence">
            <a:extLst>
              <a:ext uri="{FF2B5EF4-FFF2-40B4-BE49-F238E27FC236}">
                <a16:creationId xmlns:a16="http://schemas.microsoft.com/office/drawing/2014/main" id="{BCB97271-6547-4BD6-A574-A3C0BACBAE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3338" y="1556792"/>
            <a:ext cx="5357856" cy="2259145"/>
          </a:xfrm>
          <a:prstGeom prst="rect">
            <a:avLst/>
          </a:prstGeom>
        </p:spPr>
      </p:pic>
    </p:spTree>
    <p:extLst>
      <p:ext uri="{BB962C8B-B14F-4D97-AF65-F5344CB8AC3E}">
        <p14:creationId xmlns:p14="http://schemas.microsoft.com/office/powerpoint/2010/main" val="2888578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45BC5-D11F-45E6-9F5F-4C0C781852C6}"/>
              </a:ext>
            </a:extLst>
          </p:cNvPr>
          <p:cNvSpPr>
            <a:spLocks noGrp="1"/>
          </p:cNvSpPr>
          <p:nvPr>
            <p:ph type="title"/>
          </p:nvPr>
        </p:nvSpPr>
        <p:spPr>
          <a:xfrm>
            <a:off x="623392" y="307872"/>
            <a:ext cx="6696744" cy="863600"/>
          </a:xfrm>
        </p:spPr>
        <p:txBody>
          <a:bodyPr/>
          <a:lstStyle/>
          <a:p>
            <a:r>
              <a:rPr lang="en-GB"/>
              <a:t>Working as part of the Ofgem Strategic Innovation fund (“SIF”) Alpha Phase</a:t>
            </a:r>
          </a:p>
        </p:txBody>
      </p:sp>
      <p:pic>
        <p:nvPicPr>
          <p:cNvPr id="15" name="Picture 14">
            <a:extLst>
              <a:ext uri="{FF2B5EF4-FFF2-40B4-BE49-F238E27FC236}">
                <a16:creationId xmlns:a16="http://schemas.microsoft.com/office/drawing/2014/main" id="{09413125-D89A-467B-B956-89A81426C1F7}"/>
              </a:ext>
            </a:extLst>
          </p:cNvPr>
          <p:cNvPicPr>
            <a:picLocks noChangeAspect="1"/>
          </p:cNvPicPr>
          <p:nvPr/>
        </p:nvPicPr>
        <p:blipFill>
          <a:blip r:embed="rId3"/>
          <a:stretch>
            <a:fillRect/>
          </a:stretch>
        </p:blipFill>
        <p:spPr>
          <a:xfrm>
            <a:off x="7770857" y="972223"/>
            <a:ext cx="3846371" cy="1661485"/>
          </a:xfrm>
          <a:prstGeom prst="rect">
            <a:avLst/>
          </a:prstGeom>
        </p:spPr>
      </p:pic>
      <p:sp>
        <p:nvSpPr>
          <p:cNvPr id="3" name="TextBox 2">
            <a:extLst>
              <a:ext uri="{FF2B5EF4-FFF2-40B4-BE49-F238E27FC236}">
                <a16:creationId xmlns:a16="http://schemas.microsoft.com/office/drawing/2014/main" id="{A23C500C-B44A-4516-AFF5-2E22317D9CB5}"/>
              </a:ext>
            </a:extLst>
          </p:cNvPr>
          <p:cNvSpPr txBox="1"/>
          <p:nvPr/>
        </p:nvSpPr>
        <p:spPr>
          <a:xfrm>
            <a:off x="7616909" y="476672"/>
            <a:ext cx="189180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prstClr val="black"/>
                </a:solidFill>
                <a:effectLst/>
                <a:uLnTx/>
                <a:uFillTx/>
                <a:latin typeface="Calibri"/>
                <a:ea typeface="+mn-ea"/>
                <a:cs typeface="+mn-cs"/>
              </a:rPr>
              <a:t>Project Partners</a:t>
            </a:r>
          </a:p>
        </p:txBody>
      </p:sp>
      <p:sp>
        <p:nvSpPr>
          <p:cNvPr id="6" name="TextBox 5">
            <a:extLst>
              <a:ext uri="{FF2B5EF4-FFF2-40B4-BE49-F238E27FC236}">
                <a16:creationId xmlns:a16="http://schemas.microsoft.com/office/drawing/2014/main" id="{203BF3EC-433A-4AB2-9A13-22D27E7F547E}"/>
              </a:ext>
            </a:extLst>
          </p:cNvPr>
          <p:cNvSpPr txBox="1"/>
          <p:nvPr/>
        </p:nvSpPr>
        <p:spPr>
          <a:xfrm>
            <a:off x="1408030" y="4979820"/>
            <a:ext cx="339182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alibri"/>
                <a:ea typeface="+mn-ea"/>
                <a:cs typeface="+mn-cs"/>
              </a:rPr>
              <a:t>Hydrogen Production Digital Twin</a:t>
            </a:r>
          </a:p>
        </p:txBody>
      </p:sp>
      <p:sp>
        <p:nvSpPr>
          <p:cNvPr id="13" name="TextBox 12">
            <a:extLst>
              <a:ext uri="{FF2B5EF4-FFF2-40B4-BE49-F238E27FC236}">
                <a16:creationId xmlns:a16="http://schemas.microsoft.com/office/drawing/2014/main" id="{A6FAC618-F6C4-4415-B0BA-F30F8BDA541A}"/>
              </a:ext>
            </a:extLst>
          </p:cNvPr>
          <p:cNvSpPr txBox="1"/>
          <p:nvPr/>
        </p:nvSpPr>
        <p:spPr>
          <a:xfrm>
            <a:off x="7304246" y="6102067"/>
            <a:ext cx="260071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alibri"/>
                <a:ea typeface="+mn-ea"/>
                <a:cs typeface="+mn-cs"/>
              </a:rPr>
              <a:t>Gas Network Digital Twin</a:t>
            </a:r>
          </a:p>
        </p:txBody>
      </p:sp>
      <p:pic>
        <p:nvPicPr>
          <p:cNvPr id="9" name="Picture 8">
            <a:extLst>
              <a:ext uri="{FF2B5EF4-FFF2-40B4-BE49-F238E27FC236}">
                <a16:creationId xmlns:a16="http://schemas.microsoft.com/office/drawing/2014/main" id="{DB4628C2-0160-4EF9-8C3C-E8BEDDB7E24F}"/>
              </a:ext>
            </a:extLst>
          </p:cNvPr>
          <p:cNvPicPr>
            <a:picLocks noChangeAspect="1"/>
          </p:cNvPicPr>
          <p:nvPr/>
        </p:nvPicPr>
        <p:blipFill>
          <a:blip r:embed="rId4"/>
          <a:stretch>
            <a:fillRect/>
          </a:stretch>
        </p:blipFill>
        <p:spPr>
          <a:xfrm>
            <a:off x="5749201" y="3191774"/>
            <a:ext cx="5492738" cy="2886432"/>
          </a:xfrm>
          <a:prstGeom prst="rect">
            <a:avLst/>
          </a:prstGeom>
        </p:spPr>
      </p:pic>
      <p:sp>
        <p:nvSpPr>
          <p:cNvPr id="17" name="TextBox 16">
            <a:extLst>
              <a:ext uri="{FF2B5EF4-FFF2-40B4-BE49-F238E27FC236}">
                <a16:creationId xmlns:a16="http://schemas.microsoft.com/office/drawing/2014/main" id="{8CA5D4FF-9C78-4A00-B300-06927BE6B2BC}"/>
              </a:ext>
            </a:extLst>
          </p:cNvPr>
          <p:cNvSpPr txBox="1"/>
          <p:nvPr/>
        </p:nvSpPr>
        <p:spPr>
          <a:xfrm>
            <a:off x="630925" y="5538675"/>
            <a:ext cx="4427014" cy="646331"/>
          </a:xfrm>
          <a:prstGeom prst="rect">
            <a:avLst/>
          </a:prstGeom>
          <a:solidFill>
            <a:schemeClr val="accent3"/>
          </a:solidFill>
          <a:ln>
            <a:solidFill>
              <a:srgbClr val="00206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solidFill>
                  <a:schemeClr val="bg1"/>
                </a:solidFill>
                <a:latin typeface="Calibri"/>
              </a:rPr>
              <a:t>Merged</a:t>
            </a:r>
            <a:r>
              <a:rPr kumimoji="0" lang="en-GB" sz="1800" b="0" i="0" u="none" strike="noStrike" kern="1200" cap="none" spc="0" normalizeH="0" baseline="0" noProof="0">
                <a:ln>
                  <a:noFill/>
                </a:ln>
                <a:solidFill>
                  <a:schemeClr val="bg1"/>
                </a:solidFill>
                <a:effectLst/>
                <a:uLnTx/>
                <a:uFillTx/>
                <a:latin typeface="Calibri"/>
                <a:ea typeface="+mn-ea"/>
                <a:cs typeface="+mn-cs"/>
              </a:rPr>
              <a:t> 2x SIF Discovery Phase Projects into: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chemeClr val="bg1"/>
                </a:solidFill>
                <a:effectLst/>
                <a:uLnTx/>
                <a:uFillTx/>
                <a:latin typeface="Calibri"/>
                <a:ea typeface="+mn-ea"/>
                <a:cs typeface="+mn-cs"/>
              </a:rPr>
              <a:t>Gas System of the Future Digital Twin</a:t>
            </a:r>
          </a:p>
        </p:txBody>
      </p:sp>
      <p:pic>
        <p:nvPicPr>
          <p:cNvPr id="10" name="Picture 9">
            <a:extLst>
              <a:ext uri="{FF2B5EF4-FFF2-40B4-BE49-F238E27FC236}">
                <a16:creationId xmlns:a16="http://schemas.microsoft.com/office/drawing/2014/main" id="{E92EC3D5-CD0E-4E57-93EB-A3C8285ACD68}"/>
              </a:ext>
            </a:extLst>
          </p:cNvPr>
          <p:cNvPicPr>
            <a:picLocks noChangeAspect="1"/>
          </p:cNvPicPr>
          <p:nvPr/>
        </p:nvPicPr>
        <p:blipFill>
          <a:blip r:embed="rId5"/>
          <a:stretch>
            <a:fillRect/>
          </a:stretch>
        </p:blipFill>
        <p:spPr>
          <a:xfrm>
            <a:off x="7608168" y="2169302"/>
            <a:ext cx="1443877" cy="400110"/>
          </a:xfrm>
          <a:prstGeom prst="rect">
            <a:avLst/>
          </a:prstGeom>
        </p:spPr>
      </p:pic>
      <p:pic>
        <p:nvPicPr>
          <p:cNvPr id="8" name="Picture 7">
            <a:extLst>
              <a:ext uri="{FF2B5EF4-FFF2-40B4-BE49-F238E27FC236}">
                <a16:creationId xmlns:a16="http://schemas.microsoft.com/office/drawing/2014/main" id="{FF19D8A9-8AE5-4D46-82D5-359E406903D4}"/>
              </a:ext>
            </a:extLst>
          </p:cNvPr>
          <p:cNvPicPr>
            <a:picLocks noChangeAspect="1"/>
          </p:cNvPicPr>
          <p:nvPr/>
        </p:nvPicPr>
        <p:blipFill>
          <a:blip r:embed="rId6"/>
          <a:stretch>
            <a:fillRect/>
          </a:stretch>
        </p:blipFill>
        <p:spPr>
          <a:xfrm>
            <a:off x="664905" y="2154585"/>
            <a:ext cx="5811874" cy="2889140"/>
          </a:xfrm>
          <a:prstGeom prst="rect">
            <a:avLst/>
          </a:prstGeom>
        </p:spPr>
      </p:pic>
      <p:sp>
        <p:nvSpPr>
          <p:cNvPr id="4" name="Rectangle 3">
            <a:extLst>
              <a:ext uri="{FF2B5EF4-FFF2-40B4-BE49-F238E27FC236}">
                <a16:creationId xmlns:a16="http://schemas.microsoft.com/office/drawing/2014/main" id="{25336D22-8DF0-4A8E-84AE-A34528446BA5}"/>
              </a:ext>
            </a:extLst>
          </p:cNvPr>
          <p:cNvSpPr/>
          <p:nvPr/>
        </p:nvSpPr>
        <p:spPr>
          <a:xfrm>
            <a:off x="7464152" y="476672"/>
            <a:ext cx="4153076" cy="2304256"/>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
        <p:nvSpPr>
          <p:cNvPr id="5" name="Arrow: Left-Right 4">
            <a:extLst>
              <a:ext uri="{FF2B5EF4-FFF2-40B4-BE49-F238E27FC236}">
                <a16:creationId xmlns:a16="http://schemas.microsoft.com/office/drawing/2014/main" id="{06D7A66A-D22F-4A77-A544-CCDFCA181B5C}"/>
              </a:ext>
            </a:extLst>
          </p:cNvPr>
          <p:cNvSpPr/>
          <p:nvPr/>
        </p:nvSpPr>
        <p:spPr>
          <a:xfrm rot="2106374">
            <a:off x="5173924" y="2851822"/>
            <a:ext cx="2504390" cy="863600"/>
          </a:xfrm>
          <a:prstGeom prst="leftRightArrow">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Tree>
    <p:extLst>
      <p:ext uri="{BB962C8B-B14F-4D97-AF65-F5344CB8AC3E}">
        <p14:creationId xmlns:p14="http://schemas.microsoft.com/office/powerpoint/2010/main" val="3744100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6B311-F858-457A-ACC0-1C2AF43FB09E}"/>
              </a:ext>
            </a:extLst>
          </p:cNvPr>
          <p:cNvSpPr>
            <a:spLocks noGrp="1"/>
          </p:cNvSpPr>
          <p:nvPr>
            <p:ph type="title"/>
          </p:nvPr>
        </p:nvSpPr>
        <p:spPr/>
        <p:txBody>
          <a:bodyPr/>
          <a:lstStyle/>
          <a:p>
            <a:r>
              <a:rPr lang="en-GB"/>
              <a:t>Proving a Connected Digital Twin</a:t>
            </a:r>
          </a:p>
        </p:txBody>
      </p:sp>
      <p:sp>
        <p:nvSpPr>
          <p:cNvPr id="4" name="Slide Number Placeholder 3">
            <a:extLst>
              <a:ext uri="{FF2B5EF4-FFF2-40B4-BE49-F238E27FC236}">
                <a16:creationId xmlns:a16="http://schemas.microsoft.com/office/drawing/2014/main" id="{55B50B18-24E2-4D52-871C-959F2EAB9D94}"/>
              </a:ext>
            </a:extLst>
          </p:cNvPr>
          <p:cNvSpPr>
            <a:spLocks noGrp="1"/>
          </p:cNvSpPr>
          <p:nvPr>
            <p:ph type="sldNum" sz="quarter" idx="12"/>
          </p:nvPr>
        </p:nvSpPr>
        <p:spPr/>
        <p:txBody>
          <a:bodyPr/>
          <a:lstStyle/>
          <a:p>
            <a:fld id="{5BA07366-CB75-4AA8-9E5B-928B849F427C}" type="slidenum">
              <a:rPr lang="en-GB" smtClean="0"/>
              <a:t>4</a:t>
            </a:fld>
            <a:endParaRPr lang="en-GB"/>
          </a:p>
        </p:txBody>
      </p:sp>
      <p:pic>
        <p:nvPicPr>
          <p:cNvPr id="7" name="Picture 6">
            <a:extLst>
              <a:ext uri="{FF2B5EF4-FFF2-40B4-BE49-F238E27FC236}">
                <a16:creationId xmlns:a16="http://schemas.microsoft.com/office/drawing/2014/main" id="{51C45B7D-3277-4396-AA51-4602A1AA18FB}"/>
              </a:ext>
            </a:extLst>
          </p:cNvPr>
          <p:cNvPicPr>
            <a:picLocks noChangeAspect="1"/>
          </p:cNvPicPr>
          <p:nvPr/>
        </p:nvPicPr>
        <p:blipFill>
          <a:blip r:embed="rId3"/>
          <a:stretch>
            <a:fillRect/>
          </a:stretch>
        </p:blipFill>
        <p:spPr>
          <a:xfrm>
            <a:off x="4970495" y="1340768"/>
            <a:ext cx="6626388" cy="4248472"/>
          </a:xfrm>
          <a:prstGeom prst="rect">
            <a:avLst/>
          </a:prstGeom>
        </p:spPr>
      </p:pic>
      <p:sp>
        <p:nvSpPr>
          <p:cNvPr id="12" name="TextBox 11">
            <a:extLst>
              <a:ext uri="{FF2B5EF4-FFF2-40B4-BE49-F238E27FC236}">
                <a16:creationId xmlns:a16="http://schemas.microsoft.com/office/drawing/2014/main" id="{8687205D-AF03-4F0A-AB8A-E14D7E415795}"/>
              </a:ext>
            </a:extLst>
          </p:cNvPr>
          <p:cNvSpPr txBox="1"/>
          <p:nvPr/>
        </p:nvSpPr>
        <p:spPr>
          <a:xfrm>
            <a:off x="6095207" y="5869669"/>
            <a:ext cx="4752528" cy="430887"/>
          </a:xfrm>
          <a:prstGeom prst="rect">
            <a:avLst/>
          </a:prstGeom>
          <a:noFill/>
        </p:spPr>
        <p:txBody>
          <a:bodyPr wrap="square" lIns="0" tIns="0" rIns="0" bIns="0" rtlCol="0">
            <a:spAutoFit/>
          </a:bodyPr>
          <a:lstStyle/>
          <a:p>
            <a:pPr algn="l">
              <a:lnSpc>
                <a:spcPct val="100000"/>
              </a:lnSpc>
              <a:spcBef>
                <a:spcPts val="600"/>
              </a:spcBef>
            </a:pPr>
            <a:r>
              <a:rPr lang="en-GB" sz="1400" b="0" i="1" u="none" strike="noStrike" baseline="0">
                <a:solidFill>
                  <a:srgbClr val="454546"/>
                </a:solidFill>
                <a:latin typeface="Arial" panose="020B0604020202020204" pitchFamily="34" charset="0"/>
              </a:rPr>
              <a:t>A simplified representation of potential components in the Virtual Energy System produced by National Grid ESO</a:t>
            </a:r>
            <a:endParaRPr lang="en-GB" sz="1600">
              <a:solidFill>
                <a:schemeClr val="accent1"/>
              </a:solidFill>
            </a:endParaRPr>
          </a:p>
        </p:txBody>
      </p:sp>
      <p:pic>
        <p:nvPicPr>
          <p:cNvPr id="15" name="Picture 14">
            <a:extLst>
              <a:ext uri="{FF2B5EF4-FFF2-40B4-BE49-F238E27FC236}">
                <a16:creationId xmlns:a16="http://schemas.microsoft.com/office/drawing/2014/main" id="{ABACF3CD-AB1A-4BE2-B945-4C839267DB30}"/>
              </a:ext>
            </a:extLst>
          </p:cNvPr>
          <p:cNvPicPr>
            <a:picLocks noChangeAspect="1"/>
          </p:cNvPicPr>
          <p:nvPr/>
        </p:nvPicPr>
        <p:blipFill>
          <a:blip r:embed="rId4"/>
          <a:stretch>
            <a:fillRect/>
          </a:stretch>
        </p:blipFill>
        <p:spPr>
          <a:xfrm>
            <a:off x="3066408" y="3843051"/>
            <a:ext cx="2135697" cy="2748549"/>
          </a:xfrm>
          <a:prstGeom prst="rect">
            <a:avLst/>
          </a:prstGeom>
        </p:spPr>
      </p:pic>
      <p:pic>
        <p:nvPicPr>
          <p:cNvPr id="17" name="Picture 16">
            <a:extLst>
              <a:ext uri="{FF2B5EF4-FFF2-40B4-BE49-F238E27FC236}">
                <a16:creationId xmlns:a16="http://schemas.microsoft.com/office/drawing/2014/main" id="{F2A2FD72-CF81-404B-8CC1-375D0D20A4B3}"/>
              </a:ext>
            </a:extLst>
          </p:cNvPr>
          <p:cNvPicPr>
            <a:picLocks noChangeAspect="1"/>
          </p:cNvPicPr>
          <p:nvPr/>
        </p:nvPicPr>
        <p:blipFill>
          <a:blip r:embed="rId5"/>
          <a:stretch>
            <a:fillRect/>
          </a:stretch>
        </p:blipFill>
        <p:spPr>
          <a:xfrm>
            <a:off x="407344" y="4094109"/>
            <a:ext cx="2268354" cy="1927179"/>
          </a:xfrm>
          <a:prstGeom prst="rect">
            <a:avLst/>
          </a:prstGeom>
        </p:spPr>
      </p:pic>
      <p:pic>
        <p:nvPicPr>
          <p:cNvPr id="19" name="Picture 18">
            <a:extLst>
              <a:ext uri="{FF2B5EF4-FFF2-40B4-BE49-F238E27FC236}">
                <a16:creationId xmlns:a16="http://schemas.microsoft.com/office/drawing/2014/main" id="{1524E15E-C939-446E-B71B-CCC09D6328DC}"/>
              </a:ext>
            </a:extLst>
          </p:cNvPr>
          <p:cNvPicPr>
            <a:picLocks noChangeAspect="1"/>
          </p:cNvPicPr>
          <p:nvPr/>
        </p:nvPicPr>
        <p:blipFill>
          <a:blip r:embed="rId6"/>
          <a:stretch>
            <a:fillRect/>
          </a:stretch>
        </p:blipFill>
        <p:spPr>
          <a:xfrm>
            <a:off x="505098" y="1268760"/>
            <a:ext cx="4394811" cy="2376264"/>
          </a:xfrm>
          <a:prstGeom prst="rect">
            <a:avLst/>
          </a:prstGeom>
        </p:spPr>
      </p:pic>
      <p:sp>
        <p:nvSpPr>
          <p:cNvPr id="13" name="Arrow: Left 12">
            <a:extLst>
              <a:ext uri="{FF2B5EF4-FFF2-40B4-BE49-F238E27FC236}">
                <a16:creationId xmlns:a16="http://schemas.microsoft.com/office/drawing/2014/main" id="{63D10B8A-3A6F-4C69-8D77-CA857EB3D2C7}"/>
              </a:ext>
            </a:extLst>
          </p:cNvPr>
          <p:cNvSpPr/>
          <p:nvPr/>
        </p:nvSpPr>
        <p:spPr>
          <a:xfrm>
            <a:off x="5024131" y="1756179"/>
            <a:ext cx="2307671" cy="288032"/>
          </a:xfrm>
          <a:prstGeom prst="leftArrow">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Tree>
    <p:extLst>
      <p:ext uri="{BB962C8B-B14F-4D97-AF65-F5344CB8AC3E}">
        <p14:creationId xmlns:p14="http://schemas.microsoft.com/office/powerpoint/2010/main" val="3342393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CC2C-1817-4E59-A87F-A89988F1D9AE}"/>
              </a:ext>
            </a:extLst>
          </p:cNvPr>
          <p:cNvSpPr>
            <a:spLocks noGrp="1"/>
          </p:cNvSpPr>
          <p:nvPr>
            <p:ph type="title"/>
          </p:nvPr>
        </p:nvSpPr>
        <p:spPr>
          <a:xfrm>
            <a:off x="191344" y="363534"/>
            <a:ext cx="10657416" cy="863600"/>
          </a:xfrm>
        </p:spPr>
        <p:txBody>
          <a:bodyPr/>
          <a:lstStyle/>
          <a:p>
            <a:r>
              <a:rPr lang="en-GB" sz="4400">
                <a:latin typeface="Calibri" panose="020F0502020204030204" pitchFamily="34" charset="0"/>
                <a:cs typeface="Calibri" panose="020F0502020204030204" pitchFamily="34" charset="0"/>
              </a:rPr>
              <a:t> </a:t>
            </a:r>
            <a:r>
              <a:rPr lang="en-GB"/>
              <a:t>Design Methodology</a:t>
            </a:r>
          </a:p>
        </p:txBody>
      </p:sp>
      <p:sp>
        <p:nvSpPr>
          <p:cNvPr id="23" name="Rectangle 22">
            <a:extLst>
              <a:ext uri="{FF2B5EF4-FFF2-40B4-BE49-F238E27FC236}">
                <a16:creationId xmlns:a16="http://schemas.microsoft.com/office/drawing/2014/main" id="{A7BF6E17-11D1-4279-90BD-08BD7D3DCA9C}"/>
              </a:ext>
            </a:extLst>
          </p:cNvPr>
          <p:cNvSpPr/>
          <p:nvPr/>
        </p:nvSpPr>
        <p:spPr>
          <a:xfrm>
            <a:off x="11229975" y="495300"/>
            <a:ext cx="242358" cy="2255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AE1F79BB-C1F4-4268-9AFD-044EA2DFB68B}"/>
              </a:ext>
            </a:extLst>
          </p:cNvPr>
          <p:cNvPicPr>
            <a:picLocks noChangeAspect="1"/>
          </p:cNvPicPr>
          <p:nvPr/>
        </p:nvPicPr>
        <p:blipFill>
          <a:blip r:embed="rId3"/>
          <a:stretch>
            <a:fillRect/>
          </a:stretch>
        </p:blipFill>
        <p:spPr>
          <a:xfrm>
            <a:off x="340247" y="1134775"/>
            <a:ext cx="8184020" cy="4650075"/>
          </a:xfrm>
          <a:prstGeom prst="rect">
            <a:avLst/>
          </a:prstGeom>
        </p:spPr>
      </p:pic>
      <p:sp>
        <p:nvSpPr>
          <p:cNvPr id="5" name="TextBox 4">
            <a:extLst>
              <a:ext uri="{FF2B5EF4-FFF2-40B4-BE49-F238E27FC236}">
                <a16:creationId xmlns:a16="http://schemas.microsoft.com/office/drawing/2014/main" id="{3A5A81B5-1D1F-4208-8F19-B808E50FCDE6}"/>
              </a:ext>
            </a:extLst>
          </p:cNvPr>
          <p:cNvSpPr txBox="1"/>
          <p:nvPr/>
        </p:nvSpPr>
        <p:spPr>
          <a:xfrm>
            <a:off x="8393792" y="1998375"/>
            <a:ext cx="2836183" cy="1200329"/>
          </a:xfrm>
          <a:prstGeom prst="rect">
            <a:avLst/>
          </a:prstGeom>
          <a:noFill/>
        </p:spPr>
        <p:txBody>
          <a:bodyPr wrap="square" lIns="91440" tIns="45720" rIns="91440" bIns="45720" rtlCol="0" anchor="t">
            <a:spAutoFit/>
          </a:bodyPr>
          <a:lstStyle/>
          <a:p>
            <a:r>
              <a:rPr lang="en-GB" b="1">
                <a:latin typeface="Calibri" panose="020F0502020204030204" pitchFamily="34" charset="0"/>
                <a:cs typeface="Calibri" panose="020F0502020204030204" pitchFamily="34" charset="0"/>
              </a:rPr>
              <a:t>Total built in demonstrator</a:t>
            </a:r>
          </a:p>
          <a:p>
            <a:r>
              <a:rPr lang="en-GB">
                <a:latin typeface="Calibri" panose="020F0502020204030204" pitchFamily="34" charset="0"/>
                <a:cs typeface="Calibri" panose="020F0502020204030204" pitchFamily="34" charset="0"/>
              </a:rPr>
              <a:t>Epics – 3</a:t>
            </a:r>
          </a:p>
          <a:p>
            <a:r>
              <a:rPr lang="en-GB">
                <a:latin typeface="Calibri" panose="020F0502020204030204" pitchFamily="34" charset="0"/>
                <a:cs typeface="Calibri" panose="020F0502020204030204" pitchFamily="34" charset="0"/>
              </a:rPr>
              <a:t>Features – 3</a:t>
            </a:r>
          </a:p>
          <a:p>
            <a:r>
              <a:rPr lang="en-GB">
                <a:latin typeface="Calibri" panose="020F0502020204030204" pitchFamily="34" charset="0"/>
                <a:cs typeface="Calibri" panose="020F0502020204030204" pitchFamily="34" charset="0"/>
              </a:rPr>
              <a:t>User Stories - </a:t>
            </a:r>
            <a:r>
              <a:rPr lang="en-GB"/>
              <a:t>7</a:t>
            </a:r>
            <a:endParaRPr lang="en-GB">
              <a:cs typeface="Calibri"/>
            </a:endParaRPr>
          </a:p>
        </p:txBody>
      </p:sp>
      <p:sp>
        <p:nvSpPr>
          <p:cNvPr id="14" name="TextBox 13">
            <a:extLst>
              <a:ext uri="{FF2B5EF4-FFF2-40B4-BE49-F238E27FC236}">
                <a16:creationId xmlns:a16="http://schemas.microsoft.com/office/drawing/2014/main" id="{35BBC255-8B91-41D2-B19E-BD02F37374D3}"/>
              </a:ext>
            </a:extLst>
          </p:cNvPr>
          <p:cNvSpPr txBox="1"/>
          <p:nvPr/>
        </p:nvSpPr>
        <p:spPr>
          <a:xfrm>
            <a:off x="6141399" y="806172"/>
            <a:ext cx="2432232" cy="1200329"/>
          </a:xfrm>
          <a:prstGeom prst="rect">
            <a:avLst/>
          </a:prstGeom>
          <a:noFill/>
        </p:spPr>
        <p:txBody>
          <a:bodyPr wrap="square" lIns="91440" tIns="45720" rIns="91440" bIns="45720" rtlCol="0" anchor="t">
            <a:spAutoFit/>
          </a:bodyPr>
          <a:lstStyle/>
          <a:p>
            <a:r>
              <a:rPr lang="en-GB" b="1">
                <a:latin typeface="Calibri" panose="020F0502020204030204" pitchFamily="34" charset="0"/>
                <a:cs typeface="Calibri" panose="020F0502020204030204" pitchFamily="34" charset="0"/>
              </a:rPr>
              <a:t>Total documented</a:t>
            </a:r>
            <a:endParaRPr lang="en-US" b="1">
              <a:latin typeface="Calibri" panose="020F0502020204030204" pitchFamily="34" charset="0"/>
              <a:cs typeface="Calibri" panose="020F0502020204030204" pitchFamily="34" charset="0"/>
            </a:endParaRPr>
          </a:p>
          <a:p>
            <a:r>
              <a:rPr lang="en-GB">
                <a:latin typeface="Calibri" panose="020F0502020204030204" pitchFamily="34" charset="0"/>
                <a:cs typeface="Calibri" panose="020F0502020204030204" pitchFamily="34" charset="0"/>
              </a:rPr>
              <a:t>Epics – 16</a:t>
            </a:r>
          </a:p>
          <a:p>
            <a:r>
              <a:rPr lang="en-GB">
                <a:latin typeface="Calibri" panose="020F0502020204030204" pitchFamily="34" charset="0"/>
                <a:cs typeface="Calibri" panose="020F0502020204030204" pitchFamily="34" charset="0"/>
              </a:rPr>
              <a:t>Features – 43</a:t>
            </a:r>
          </a:p>
          <a:p>
            <a:r>
              <a:rPr lang="en-GB">
                <a:latin typeface="Calibri" panose="020F0502020204030204" pitchFamily="34" charset="0"/>
                <a:cs typeface="Calibri" panose="020F0502020204030204" pitchFamily="34" charset="0"/>
              </a:rPr>
              <a:t>User Stories - 57</a:t>
            </a:r>
          </a:p>
        </p:txBody>
      </p:sp>
      <p:sp>
        <p:nvSpPr>
          <p:cNvPr id="4" name="Rectangle 3">
            <a:extLst>
              <a:ext uri="{FF2B5EF4-FFF2-40B4-BE49-F238E27FC236}">
                <a16:creationId xmlns:a16="http://schemas.microsoft.com/office/drawing/2014/main" id="{300F036E-3330-4A79-A367-3FAEB514124A}"/>
              </a:ext>
            </a:extLst>
          </p:cNvPr>
          <p:cNvSpPr/>
          <p:nvPr/>
        </p:nvSpPr>
        <p:spPr>
          <a:xfrm>
            <a:off x="8247707" y="5033727"/>
            <a:ext cx="651849" cy="689498"/>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
        <p:nvSpPr>
          <p:cNvPr id="9" name="Rectangle 8">
            <a:extLst>
              <a:ext uri="{FF2B5EF4-FFF2-40B4-BE49-F238E27FC236}">
                <a16:creationId xmlns:a16="http://schemas.microsoft.com/office/drawing/2014/main" id="{2BA45D8A-852A-488A-9B57-FA96A7117707}"/>
              </a:ext>
            </a:extLst>
          </p:cNvPr>
          <p:cNvSpPr/>
          <p:nvPr/>
        </p:nvSpPr>
        <p:spPr>
          <a:xfrm>
            <a:off x="572929" y="5312876"/>
            <a:ext cx="1373566" cy="471974"/>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pic>
        <p:nvPicPr>
          <p:cNvPr id="10" name="Google Shape;1762;p220">
            <a:extLst>
              <a:ext uri="{FF2B5EF4-FFF2-40B4-BE49-F238E27FC236}">
                <a16:creationId xmlns:a16="http://schemas.microsoft.com/office/drawing/2014/main" id="{3B52353F-DBD6-4486-9872-4C9D059434D2}"/>
              </a:ext>
            </a:extLst>
          </p:cNvPr>
          <p:cNvPicPr preferRelativeResize="0"/>
          <p:nvPr/>
        </p:nvPicPr>
        <p:blipFill>
          <a:blip r:embed="rId4">
            <a:alphaModFix/>
          </a:blip>
          <a:stretch>
            <a:fillRect/>
          </a:stretch>
        </p:blipFill>
        <p:spPr>
          <a:xfrm>
            <a:off x="9212453" y="3459812"/>
            <a:ext cx="2259880" cy="2133683"/>
          </a:xfrm>
          <a:prstGeom prst="rect">
            <a:avLst/>
          </a:prstGeom>
          <a:noFill/>
          <a:ln>
            <a:noFill/>
          </a:ln>
        </p:spPr>
      </p:pic>
      <p:sp>
        <p:nvSpPr>
          <p:cNvPr id="11" name="Title 1">
            <a:extLst>
              <a:ext uri="{FF2B5EF4-FFF2-40B4-BE49-F238E27FC236}">
                <a16:creationId xmlns:a16="http://schemas.microsoft.com/office/drawing/2014/main" id="{8ECF9FC8-49DF-476F-A9EF-E62784446A35}"/>
              </a:ext>
            </a:extLst>
          </p:cNvPr>
          <p:cNvSpPr txBox="1">
            <a:spLocks/>
          </p:cNvSpPr>
          <p:nvPr/>
        </p:nvSpPr>
        <p:spPr>
          <a:xfrm>
            <a:off x="7248128" y="5854603"/>
            <a:ext cx="3469402" cy="471974"/>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3600" b="0" kern="1200">
                <a:solidFill>
                  <a:schemeClr val="accent1"/>
                </a:solidFill>
                <a:latin typeface="+mj-lt"/>
                <a:ea typeface="+mj-ea"/>
                <a:cs typeface="+mj-cs"/>
              </a:defRPr>
            </a:lvl1pPr>
          </a:lstStyle>
          <a:p>
            <a:r>
              <a:rPr lang="en-GB" sz="2000">
                <a:solidFill>
                  <a:schemeClr val="accent6"/>
                </a:solidFill>
              </a:rPr>
              <a:t>Data Ecosystem Mapping methodology from the ODI</a:t>
            </a:r>
          </a:p>
        </p:txBody>
      </p:sp>
      <p:sp>
        <p:nvSpPr>
          <p:cNvPr id="7" name="Rectangle 6">
            <a:extLst>
              <a:ext uri="{FF2B5EF4-FFF2-40B4-BE49-F238E27FC236}">
                <a16:creationId xmlns:a16="http://schemas.microsoft.com/office/drawing/2014/main" id="{6E46C499-70A0-495E-8AAB-6FC59E11E1F4}"/>
              </a:ext>
            </a:extLst>
          </p:cNvPr>
          <p:cNvSpPr/>
          <p:nvPr/>
        </p:nvSpPr>
        <p:spPr>
          <a:xfrm>
            <a:off x="407368" y="1556792"/>
            <a:ext cx="2880320" cy="216024"/>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Tree>
    <p:extLst>
      <p:ext uri="{BB962C8B-B14F-4D97-AF65-F5344CB8AC3E}">
        <p14:creationId xmlns:p14="http://schemas.microsoft.com/office/powerpoint/2010/main" val="2852474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E88EE-FC0B-4693-8459-816BE5E2F84C}"/>
              </a:ext>
            </a:extLst>
          </p:cNvPr>
          <p:cNvSpPr>
            <a:spLocks noGrp="1"/>
          </p:cNvSpPr>
          <p:nvPr>
            <p:ph type="title"/>
          </p:nvPr>
        </p:nvSpPr>
        <p:spPr>
          <a:xfrm>
            <a:off x="533701" y="406741"/>
            <a:ext cx="11110914" cy="936000"/>
          </a:xfrm>
        </p:spPr>
        <p:txBody>
          <a:bodyPr/>
          <a:lstStyle/>
          <a:p>
            <a:r>
              <a:rPr lang="en-GB"/>
              <a:t>Assurance frameworks to ensure quality delivery</a:t>
            </a:r>
          </a:p>
        </p:txBody>
      </p:sp>
      <p:sp>
        <p:nvSpPr>
          <p:cNvPr id="4" name="Slide Number Placeholder 3">
            <a:extLst>
              <a:ext uri="{FF2B5EF4-FFF2-40B4-BE49-F238E27FC236}">
                <a16:creationId xmlns:a16="http://schemas.microsoft.com/office/drawing/2014/main" id="{A7D639EF-122E-4ED3-9A4C-88877B453B05}"/>
              </a:ext>
            </a:extLst>
          </p:cNvPr>
          <p:cNvSpPr>
            <a:spLocks noGrp="1"/>
          </p:cNvSpPr>
          <p:nvPr>
            <p:ph type="sldNum" sz="quarter" idx="12"/>
          </p:nvPr>
        </p:nvSpPr>
        <p:spPr>
          <a:xfrm>
            <a:off x="565090" y="6453336"/>
            <a:ext cx="266400" cy="151200"/>
          </a:xfrm>
        </p:spPr>
        <p:txBody>
          <a:bodyPr/>
          <a:lstStyle/>
          <a:p>
            <a:fld id="{5BA07366-CB75-4AA8-9E5B-928B849F427C}" type="slidenum">
              <a:rPr lang="en-GB" smtClean="0"/>
              <a:t>6</a:t>
            </a:fld>
            <a:endParaRPr lang="en-GB"/>
          </a:p>
        </p:txBody>
      </p:sp>
      <p:sp>
        <p:nvSpPr>
          <p:cNvPr id="5" name="Rectangle 4">
            <a:extLst>
              <a:ext uri="{FF2B5EF4-FFF2-40B4-BE49-F238E27FC236}">
                <a16:creationId xmlns:a16="http://schemas.microsoft.com/office/drawing/2014/main" id="{0A274A97-874B-409A-A48A-1E86FAA72D40}"/>
              </a:ext>
            </a:extLst>
          </p:cNvPr>
          <p:cNvSpPr/>
          <p:nvPr/>
        </p:nvSpPr>
        <p:spPr>
          <a:xfrm>
            <a:off x="559703" y="1738221"/>
            <a:ext cx="2323107" cy="936000"/>
          </a:xfrm>
          <a:prstGeom prst="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1600"/>
              <a:t>Production/capture </a:t>
            </a:r>
          </a:p>
        </p:txBody>
      </p:sp>
      <p:sp>
        <p:nvSpPr>
          <p:cNvPr id="6" name="Rectangle 5">
            <a:extLst>
              <a:ext uri="{FF2B5EF4-FFF2-40B4-BE49-F238E27FC236}">
                <a16:creationId xmlns:a16="http://schemas.microsoft.com/office/drawing/2014/main" id="{61CA0A24-8213-4E15-B7A3-FDF71664A482}"/>
              </a:ext>
            </a:extLst>
          </p:cNvPr>
          <p:cNvSpPr/>
          <p:nvPr/>
        </p:nvSpPr>
        <p:spPr>
          <a:xfrm>
            <a:off x="3526798" y="1731818"/>
            <a:ext cx="2323107" cy="936000"/>
          </a:xfrm>
          <a:prstGeom prst="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1600"/>
              <a:t>Asset/storage</a:t>
            </a:r>
          </a:p>
        </p:txBody>
      </p:sp>
      <p:sp>
        <p:nvSpPr>
          <p:cNvPr id="9" name="Rectangle 8">
            <a:extLst>
              <a:ext uri="{FF2B5EF4-FFF2-40B4-BE49-F238E27FC236}">
                <a16:creationId xmlns:a16="http://schemas.microsoft.com/office/drawing/2014/main" id="{C4224296-4339-4E03-AFDC-BB4496629DB2}"/>
              </a:ext>
            </a:extLst>
          </p:cNvPr>
          <p:cNvSpPr/>
          <p:nvPr/>
        </p:nvSpPr>
        <p:spPr>
          <a:xfrm>
            <a:off x="6422668" y="1738221"/>
            <a:ext cx="2323107" cy="936000"/>
          </a:xfrm>
          <a:prstGeom prst="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1600"/>
              <a:t>Calculation/processing</a:t>
            </a:r>
          </a:p>
        </p:txBody>
      </p:sp>
      <p:sp>
        <p:nvSpPr>
          <p:cNvPr id="10" name="Rectangle 9">
            <a:extLst>
              <a:ext uri="{FF2B5EF4-FFF2-40B4-BE49-F238E27FC236}">
                <a16:creationId xmlns:a16="http://schemas.microsoft.com/office/drawing/2014/main" id="{0CE9970F-5CCC-4A42-B3BD-0767423FD069}"/>
              </a:ext>
            </a:extLst>
          </p:cNvPr>
          <p:cNvSpPr/>
          <p:nvPr/>
        </p:nvSpPr>
        <p:spPr>
          <a:xfrm>
            <a:off x="9335192" y="1726987"/>
            <a:ext cx="2323107" cy="936000"/>
          </a:xfrm>
          <a:prstGeom prst="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1600"/>
              <a:t>Analysis &amp; decision making</a:t>
            </a:r>
          </a:p>
        </p:txBody>
      </p:sp>
      <p:pic>
        <p:nvPicPr>
          <p:cNvPr id="11" name="Graphic 10">
            <a:extLst>
              <a:ext uri="{FF2B5EF4-FFF2-40B4-BE49-F238E27FC236}">
                <a16:creationId xmlns:a16="http://schemas.microsoft.com/office/drawing/2014/main" id="{669AEE73-7C6C-41A1-AFC3-04CA46AC1E86}"/>
              </a:ext>
            </a:extLst>
          </p:cNvPr>
          <p:cNvPicPr>
            <a:picLocks/>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07756" y="1176733"/>
            <a:ext cx="481453" cy="486825"/>
          </a:xfrm>
          <a:prstGeom prst="rect">
            <a:avLst/>
          </a:prstGeom>
        </p:spPr>
      </p:pic>
      <p:pic>
        <p:nvPicPr>
          <p:cNvPr id="12" name="Graphic 11">
            <a:extLst>
              <a:ext uri="{FF2B5EF4-FFF2-40B4-BE49-F238E27FC236}">
                <a16:creationId xmlns:a16="http://schemas.microsoft.com/office/drawing/2014/main" id="{B74CC43C-2AE6-4D30-B0C7-3FE665C8CB19}"/>
              </a:ext>
            </a:extLst>
          </p:cNvPr>
          <p:cNvPicPr>
            <a:picLocks/>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21459" y="1165872"/>
            <a:ext cx="481453" cy="486825"/>
          </a:xfrm>
          <a:prstGeom prst="rect">
            <a:avLst/>
          </a:prstGeom>
        </p:spPr>
      </p:pic>
      <p:pic>
        <p:nvPicPr>
          <p:cNvPr id="13" name="Graphic 12">
            <a:extLst>
              <a:ext uri="{FF2B5EF4-FFF2-40B4-BE49-F238E27FC236}">
                <a16:creationId xmlns:a16="http://schemas.microsoft.com/office/drawing/2014/main" id="{025F2D86-B9A7-40EC-A3E7-29B818184758}"/>
              </a:ext>
            </a:extLst>
          </p:cNvPr>
          <p:cNvPicPr>
            <a:picLocks/>
          </p:cNvPicPr>
          <p:nvPr/>
        </p:nvPicPr>
        <p:blipFill>
          <a:blip r:embed="rId7">
            <a:extLst>
              <a:ext uri="{96DAC541-7B7A-43D3-8B79-37D633B846F1}">
                <asvg:svgBlip xmlns:asvg="http://schemas.microsoft.com/office/drawing/2016/SVG/main" r:embed="rId8"/>
              </a:ext>
            </a:extLst>
          </a:blip>
          <a:stretch>
            <a:fillRect/>
          </a:stretch>
        </p:blipFill>
        <p:spPr>
          <a:xfrm>
            <a:off x="530164" y="1108473"/>
            <a:ext cx="481453" cy="486825"/>
          </a:xfrm>
          <a:prstGeom prst="rect">
            <a:avLst/>
          </a:prstGeom>
        </p:spPr>
      </p:pic>
      <p:pic>
        <p:nvPicPr>
          <p:cNvPr id="14" name="Graphic 13">
            <a:extLst>
              <a:ext uri="{FF2B5EF4-FFF2-40B4-BE49-F238E27FC236}">
                <a16:creationId xmlns:a16="http://schemas.microsoft.com/office/drawing/2014/main" id="{27065BE4-9B7B-4C5D-991D-ED0BAEA561E2}"/>
              </a:ext>
            </a:extLst>
          </p:cNvPr>
          <p:cNvPicPr>
            <a:picLocks/>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338001" y="1156364"/>
            <a:ext cx="481453" cy="486825"/>
          </a:xfrm>
          <a:prstGeom prst="rect">
            <a:avLst/>
          </a:prstGeom>
        </p:spPr>
      </p:pic>
      <p:pic>
        <p:nvPicPr>
          <p:cNvPr id="26" name="Graphic 25">
            <a:extLst>
              <a:ext uri="{FF2B5EF4-FFF2-40B4-BE49-F238E27FC236}">
                <a16:creationId xmlns:a16="http://schemas.microsoft.com/office/drawing/2014/main" id="{236F5FE1-80F0-430A-96F0-1733EDE27E17}"/>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330409" y="854709"/>
            <a:ext cx="824921" cy="824921"/>
          </a:xfrm>
          <a:prstGeom prst="rect">
            <a:avLst/>
          </a:prstGeom>
        </p:spPr>
      </p:pic>
      <p:pic>
        <p:nvPicPr>
          <p:cNvPr id="28" name="Graphic 27" descr="Programmer female outline">
            <a:extLst>
              <a:ext uri="{FF2B5EF4-FFF2-40B4-BE49-F238E27FC236}">
                <a16:creationId xmlns:a16="http://schemas.microsoft.com/office/drawing/2014/main" id="{64432031-E471-4F1D-8CF4-5D128C9ED62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196528" y="765230"/>
            <a:ext cx="914400" cy="914400"/>
          </a:xfrm>
          <a:prstGeom prst="rect">
            <a:avLst/>
          </a:prstGeom>
        </p:spPr>
      </p:pic>
      <p:pic>
        <p:nvPicPr>
          <p:cNvPr id="32" name="Graphic 31" descr="Illustrator outline">
            <a:extLst>
              <a:ext uri="{FF2B5EF4-FFF2-40B4-BE49-F238E27FC236}">
                <a16:creationId xmlns:a16="http://schemas.microsoft.com/office/drawing/2014/main" id="{24CCF6F6-B4A8-49D7-AAFC-5D419A20BF9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039545" y="827013"/>
            <a:ext cx="914400" cy="914400"/>
          </a:xfrm>
          <a:prstGeom prst="rect">
            <a:avLst/>
          </a:prstGeom>
        </p:spPr>
      </p:pic>
      <p:sp>
        <p:nvSpPr>
          <p:cNvPr id="33" name="Rectangle 32">
            <a:extLst>
              <a:ext uri="{FF2B5EF4-FFF2-40B4-BE49-F238E27FC236}">
                <a16:creationId xmlns:a16="http://schemas.microsoft.com/office/drawing/2014/main" id="{BE87ABC0-CA7B-48B2-BD6D-82C7D8261E37}"/>
              </a:ext>
            </a:extLst>
          </p:cNvPr>
          <p:cNvSpPr/>
          <p:nvPr/>
        </p:nvSpPr>
        <p:spPr>
          <a:xfrm>
            <a:off x="561553" y="3683614"/>
            <a:ext cx="2321257" cy="830046"/>
          </a:xfrm>
          <a:prstGeom prst="rect">
            <a:avLst/>
          </a:prstGeom>
          <a:solidFill>
            <a:schemeClr val="accent2">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Assurance of sensor systems</a:t>
            </a:r>
          </a:p>
          <a:p>
            <a:pPr algn="ctr">
              <a:lnSpc>
                <a:spcPct val="113000"/>
              </a:lnSpc>
              <a:spcBef>
                <a:spcPts val="600"/>
              </a:spcBef>
            </a:pPr>
            <a:r>
              <a:rPr lang="en-GB" sz="1600">
                <a:solidFill>
                  <a:schemeClr val="tx2"/>
                </a:solidFill>
              </a:rPr>
              <a:t>DNV-RP-0317</a:t>
            </a:r>
          </a:p>
        </p:txBody>
      </p:sp>
      <p:sp>
        <p:nvSpPr>
          <p:cNvPr id="35" name="Rectangle 34">
            <a:extLst>
              <a:ext uri="{FF2B5EF4-FFF2-40B4-BE49-F238E27FC236}">
                <a16:creationId xmlns:a16="http://schemas.microsoft.com/office/drawing/2014/main" id="{0EA7E4DE-CC2D-4287-BC29-DB4B60C4A234}"/>
              </a:ext>
            </a:extLst>
          </p:cNvPr>
          <p:cNvSpPr/>
          <p:nvPr/>
        </p:nvSpPr>
        <p:spPr>
          <a:xfrm>
            <a:off x="6423718" y="2817144"/>
            <a:ext cx="5220897" cy="698378"/>
          </a:xfrm>
          <a:prstGeom prst="rect">
            <a:avLst/>
          </a:prstGeom>
          <a:solidFill>
            <a:schemeClr val="accent2">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Algorithm quality</a:t>
            </a:r>
          </a:p>
          <a:p>
            <a:pPr algn="ctr">
              <a:lnSpc>
                <a:spcPct val="113000"/>
              </a:lnSpc>
              <a:spcBef>
                <a:spcPts val="600"/>
              </a:spcBef>
            </a:pPr>
            <a:r>
              <a:rPr lang="en-GB" sz="1600">
                <a:solidFill>
                  <a:schemeClr val="tx2"/>
                </a:solidFill>
              </a:rPr>
              <a:t>DNV-RP-0510</a:t>
            </a:r>
          </a:p>
        </p:txBody>
      </p:sp>
      <p:sp>
        <p:nvSpPr>
          <p:cNvPr id="36" name="Rectangle 35">
            <a:extLst>
              <a:ext uri="{FF2B5EF4-FFF2-40B4-BE49-F238E27FC236}">
                <a16:creationId xmlns:a16="http://schemas.microsoft.com/office/drawing/2014/main" id="{6DFF5512-45EC-487E-ABE3-9D858A699859}"/>
              </a:ext>
            </a:extLst>
          </p:cNvPr>
          <p:cNvSpPr/>
          <p:nvPr/>
        </p:nvSpPr>
        <p:spPr>
          <a:xfrm>
            <a:off x="6423718" y="3664248"/>
            <a:ext cx="5220896" cy="830046"/>
          </a:xfrm>
          <a:prstGeom prst="rect">
            <a:avLst/>
          </a:prstGeom>
          <a:solidFill>
            <a:schemeClr val="accent2">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Simulation models</a:t>
            </a:r>
          </a:p>
          <a:p>
            <a:pPr algn="ctr">
              <a:lnSpc>
                <a:spcPct val="113000"/>
              </a:lnSpc>
              <a:spcBef>
                <a:spcPts val="600"/>
              </a:spcBef>
            </a:pPr>
            <a:r>
              <a:rPr lang="en-GB" sz="1600">
                <a:solidFill>
                  <a:schemeClr val="tx2"/>
                </a:solidFill>
              </a:rPr>
              <a:t>DNV-RP-0513</a:t>
            </a:r>
          </a:p>
        </p:txBody>
      </p:sp>
      <p:sp>
        <p:nvSpPr>
          <p:cNvPr id="37" name="Rectangle 36">
            <a:extLst>
              <a:ext uri="{FF2B5EF4-FFF2-40B4-BE49-F238E27FC236}">
                <a16:creationId xmlns:a16="http://schemas.microsoft.com/office/drawing/2014/main" id="{32D352B2-6672-4A88-8B57-4403ABF72B62}"/>
              </a:ext>
            </a:extLst>
          </p:cNvPr>
          <p:cNvSpPr/>
          <p:nvPr/>
        </p:nvSpPr>
        <p:spPr>
          <a:xfrm>
            <a:off x="558044" y="2817144"/>
            <a:ext cx="5291861" cy="723547"/>
          </a:xfrm>
          <a:prstGeom prst="rect">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Data quality </a:t>
            </a:r>
          </a:p>
          <a:p>
            <a:pPr algn="ctr">
              <a:lnSpc>
                <a:spcPct val="113000"/>
              </a:lnSpc>
              <a:spcBef>
                <a:spcPts val="600"/>
              </a:spcBef>
            </a:pPr>
            <a:r>
              <a:rPr lang="en-GB" sz="1600">
                <a:solidFill>
                  <a:schemeClr val="tx2"/>
                </a:solidFill>
              </a:rPr>
              <a:t>DNV-RP-0497</a:t>
            </a:r>
          </a:p>
        </p:txBody>
      </p:sp>
      <p:sp>
        <p:nvSpPr>
          <p:cNvPr id="15" name="Arrow: Right 14">
            <a:extLst>
              <a:ext uri="{FF2B5EF4-FFF2-40B4-BE49-F238E27FC236}">
                <a16:creationId xmlns:a16="http://schemas.microsoft.com/office/drawing/2014/main" id="{CFDEBC48-880B-404F-85E7-8DADDC0BDC5A}"/>
              </a:ext>
            </a:extLst>
          </p:cNvPr>
          <p:cNvSpPr/>
          <p:nvPr/>
        </p:nvSpPr>
        <p:spPr>
          <a:xfrm>
            <a:off x="2968129" y="2070913"/>
            <a:ext cx="473349" cy="288032"/>
          </a:xfrm>
          <a:prstGeom prst="rightArrow">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
        <p:nvSpPr>
          <p:cNvPr id="25" name="Arrow: Right 24">
            <a:extLst>
              <a:ext uri="{FF2B5EF4-FFF2-40B4-BE49-F238E27FC236}">
                <a16:creationId xmlns:a16="http://schemas.microsoft.com/office/drawing/2014/main" id="{3D9F44CB-1BE7-4990-B58C-9B4A1D5499EF}"/>
              </a:ext>
            </a:extLst>
          </p:cNvPr>
          <p:cNvSpPr/>
          <p:nvPr/>
        </p:nvSpPr>
        <p:spPr>
          <a:xfrm>
            <a:off x="5921130" y="2062205"/>
            <a:ext cx="473349" cy="288032"/>
          </a:xfrm>
          <a:prstGeom prst="rightArrow">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
        <p:nvSpPr>
          <p:cNvPr id="30" name="Arrow: Right 29">
            <a:extLst>
              <a:ext uri="{FF2B5EF4-FFF2-40B4-BE49-F238E27FC236}">
                <a16:creationId xmlns:a16="http://schemas.microsoft.com/office/drawing/2014/main" id="{2AD11D0A-022A-4653-BB96-F657D852C939}"/>
              </a:ext>
            </a:extLst>
          </p:cNvPr>
          <p:cNvSpPr/>
          <p:nvPr/>
        </p:nvSpPr>
        <p:spPr>
          <a:xfrm>
            <a:off x="8803809" y="2070913"/>
            <a:ext cx="473349" cy="288032"/>
          </a:xfrm>
          <a:prstGeom prst="rightArrow">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endParaRPr lang="en-GB" sz="2000" err="1"/>
          </a:p>
        </p:txBody>
      </p:sp>
      <p:sp>
        <p:nvSpPr>
          <p:cNvPr id="22" name="Rectangle 21">
            <a:extLst>
              <a:ext uri="{FF2B5EF4-FFF2-40B4-BE49-F238E27FC236}">
                <a16:creationId xmlns:a16="http://schemas.microsoft.com/office/drawing/2014/main" id="{5260F227-8B04-4A06-AF51-81ADBC597563}"/>
              </a:ext>
            </a:extLst>
          </p:cNvPr>
          <p:cNvSpPr/>
          <p:nvPr/>
        </p:nvSpPr>
        <p:spPr>
          <a:xfrm>
            <a:off x="565090" y="5551335"/>
            <a:ext cx="11110664" cy="723546"/>
          </a:xfrm>
          <a:prstGeom prst="rect">
            <a:avLst/>
          </a:prstGeom>
          <a:solidFill>
            <a:schemeClr val="accent2">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Asset Information Models</a:t>
            </a:r>
          </a:p>
          <a:p>
            <a:pPr algn="ctr">
              <a:lnSpc>
                <a:spcPct val="113000"/>
              </a:lnSpc>
              <a:spcBef>
                <a:spcPts val="600"/>
              </a:spcBef>
            </a:pPr>
            <a:r>
              <a:rPr lang="en-GB" sz="1600" b="1">
                <a:solidFill>
                  <a:schemeClr val="tx2"/>
                </a:solidFill>
              </a:rPr>
              <a:t>READI Joint Industry Project</a:t>
            </a:r>
          </a:p>
        </p:txBody>
      </p:sp>
      <p:sp>
        <p:nvSpPr>
          <p:cNvPr id="23" name="Rectangle 22">
            <a:extLst>
              <a:ext uri="{FF2B5EF4-FFF2-40B4-BE49-F238E27FC236}">
                <a16:creationId xmlns:a16="http://schemas.microsoft.com/office/drawing/2014/main" id="{19DDE7CD-DBCB-42BD-8852-6D2F2BC5C8A2}"/>
              </a:ext>
            </a:extLst>
          </p:cNvPr>
          <p:cNvSpPr/>
          <p:nvPr/>
        </p:nvSpPr>
        <p:spPr>
          <a:xfrm>
            <a:off x="565090" y="4653321"/>
            <a:ext cx="11110664" cy="723546"/>
          </a:xfrm>
          <a:prstGeom prst="rect">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3000"/>
              </a:lnSpc>
              <a:spcBef>
                <a:spcPts val="600"/>
              </a:spcBef>
            </a:pPr>
            <a:r>
              <a:rPr lang="en-GB" sz="1600" b="1">
                <a:solidFill>
                  <a:schemeClr val="tx2"/>
                </a:solidFill>
              </a:rPr>
              <a:t>Qualification and assurance of digital twins</a:t>
            </a:r>
          </a:p>
          <a:p>
            <a:pPr algn="ctr">
              <a:lnSpc>
                <a:spcPct val="113000"/>
              </a:lnSpc>
              <a:spcBef>
                <a:spcPts val="600"/>
              </a:spcBef>
            </a:pPr>
            <a:r>
              <a:rPr lang="en-GB" sz="1600">
                <a:solidFill>
                  <a:schemeClr val="tx2"/>
                </a:solidFill>
              </a:rPr>
              <a:t>DNV-RP-A204</a:t>
            </a:r>
          </a:p>
        </p:txBody>
      </p:sp>
    </p:spTree>
    <p:extLst>
      <p:ext uri="{BB962C8B-B14F-4D97-AF65-F5344CB8AC3E}">
        <p14:creationId xmlns:p14="http://schemas.microsoft.com/office/powerpoint/2010/main" val="317537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5" grpId="0" animBg="1"/>
      <p:bldP spid="36" grpId="0" animBg="1"/>
      <p:bldP spid="37"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23CEB-2CBE-4069-99EA-E9905EC52168}"/>
              </a:ext>
            </a:extLst>
          </p:cNvPr>
          <p:cNvSpPr>
            <a:spLocks noGrp="1"/>
          </p:cNvSpPr>
          <p:nvPr>
            <p:ph type="title"/>
          </p:nvPr>
        </p:nvSpPr>
        <p:spPr/>
        <p:txBody>
          <a:bodyPr/>
          <a:lstStyle/>
          <a:p>
            <a:r>
              <a:rPr lang="en-GB"/>
              <a:t>Personas</a:t>
            </a:r>
          </a:p>
        </p:txBody>
      </p:sp>
      <p:sp>
        <p:nvSpPr>
          <p:cNvPr id="4" name="Slide Number Placeholder 3">
            <a:extLst>
              <a:ext uri="{FF2B5EF4-FFF2-40B4-BE49-F238E27FC236}">
                <a16:creationId xmlns:a16="http://schemas.microsoft.com/office/drawing/2014/main" id="{02B39440-14EE-43CE-A0A0-7B750DE138D1}"/>
              </a:ext>
            </a:extLst>
          </p:cNvPr>
          <p:cNvSpPr>
            <a:spLocks noGrp="1"/>
          </p:cNvSpPr>
          <p:nvPr>
            <p:ph type="sldNum" sz="quarter" idx="12"/>
          </p:nvPr>
        </p:nvSpPr>
        <p:spPr/>
        <p:txBody>
          <a:bodyPr/>
          <a:lstStyle/>
          <a:p>
            <a:fld id="{5BA07366-CB75-4AA8-9E5B-928B849F427C}" type="slidenum">
              <a:rPr lang="en-GB" smtClean="0"/>
              <a:t>7</a:t>
            </a:fld>
            <a:endParaRPr lang="en-GB"/>
          </a:p>
        </p:txBody>
      </p:sp>
      <p:graphicFrame>
        <p:nvGraphicFramePr>
          <p:cNvPr id="5" name="Diagram 4">
            <a:extLst>
              <a:ext uri="{FF2B5EF4-FFF2-40B4-BE49-F238E27FC236}">
                <a16:creationId xmlns:a16="http://schemas.microsoft.com/office/drawing/2014/main" id="{602523C6-3144-4954-BCE6-4A4978260E39}"/>
              </a:ext>
            </a:extLst>
          </p:cNvPr>
          <p:cNvGraphicFramePr/>
          <p:nvPr>
            <p:extLst>
              <p:ext uri="{D42A27DB-BD31-4B8C-83A1-F6EECF244321}">
                <p14:modId xmlns:p14="http://schemas.microsoft.com/office/powerpoint/2010/main" val="3106540908"/>
              </p:ext>
            </p:extLst>
          </p:nvPr>
        </p:nvGraphicFramePr>
        <p:xfrm>
          <a:off x="2032000" y="89065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208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CC2C-1817-4E59-A87F-A89988F1D9AE}"/>
              </a:ext>
            </a:extLst>
          </p:cNvPr>
          <p:cNvSpPr>
            <a:spLocks noGrp="1"/>
          </p:cNvSpPr>
          <p:nvPr>
            <p:ph type="title"/>
          </p:nvPr>
        </p:nvSpPr>
        <p:spPr>
          <a:xfrm>
            <a:off x="623392" y="173977"/>
            <a:ext cx="11809312" cy="863600"/>
          </a:xfrm>
        </p:spPr>
        <p:txBody>
          <a:bodyPr/>
          <a:lstStyle/>
          <a:p>
            <a:r>
              <a:rPr lang="en-GB"/>
              <a:t> Roger – High Pressure Control Room Manager</a:t>
            </a:r>
          </a:p>
        </p:txBody>
      </p:sp>
      <p:sp>
        <p:nvSpPr>
          <p:cNvPr id="23" name="Rectangle 22">
            <a:extLst>
              <a:ext uri="{FF2B5EF4-FFF2-40B4-BE49-F238E27FC236}">
                <a16:creationId xmlns:a16="http://schemas.microsoft.com/office/drawing/2014/main" id="{A7BF6E17-11D1-4279-90BD-08BD7D3DCA9C}"/>
              </a:ext>
            </a:extLst>
          </p:cNvPr>
          <p:cNvSpPr/>
          <p:nvPr/>
        </p:nvSpPr>
        <p:spPr>
          <a:xfrm>
            <a:off x="11229975" y="495300"/>
            <a:ext cx="242358" cy="2255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39D4FA56-3689-4072-8B26-B9C81D22143B}"/>
              </a:ext>
            </a:extLst>
          </p:cNvPr>
          <p:cNvPicPr>
            <a:picLocks noChangeAspect="1"/>
          </p:cNvPicPr>
          <p:nvPr/>
        </p:nvPicPr>
        <p:blipFill>
          <a:blip r:embed="rId3"/>
          <a:stretch>
            <a:fillRect/>
          </a:stretch>
        </p:blipFill>
        <p:spPr>
          <a:xfrm>
            <a:off x="1476823" y="814168"/>
            <a:ext cx="4555605" cy="2648608"/>
          </a:xfrm>
          <a:prstGeom prst="rect">
            <a:avLst/>
          </a:prstGeom>
        </p:spPr>
      </p:pic>
      <p:sp>
        <p:nvSpPr>
          <p:cNvPr id="8" name="TextBox 7">
            <a:extLst>
              <a:ext uri="{FF2B5EF4-FFF2-40B4-BE49-F238E27FC236}">
                <a16:creationId xmlns:a16="http://schemas.microsoft.com/office/drawing/2014/main" id="{F2667186-1CB7-4353-A7EE-24416FADF1ED}"/>
              </a:ext>
            </a:extLst>
          </p:cNvPr>
          <p:cNvSpPr txBox="1"/>
          <p:nvPr/>
        </p:nvSpPr>
        <p:spPr>
          <a:xfrm>
            <a:off x="43336" y="814168"/>
            <a:ext cx="1433486" cy="707886"/>
          </a:xfrm>
          <a:prstGeom prst="rect">
            <a:avLst/>
          </a:prstGeom>
          <a:solidFill>
            <a:schemeClr val="bg1"/>
          </a:solidFill>
          <a:ln>
            <a:solidFill>
              <a:srgbClr val="EA5B0C"/>
            </a:solidFill>
          </a:ln>
        </p:spPr>
        <p:txBody>
          <a:bodyPr wrap="square" rtlCol="0">
            <a:spAutoFit/>
          </a:bodyPr>
          <a:lstStyle/>
          <a:p>
            <a:r>
              <a:rPr lang="en-GB" sz="1000"/>
              <a:t>- Dashboard</a:t>
            </a:r>
          </a:p>
          <a:p>
            <a:r>
              <a:rPr lang="en-GB" sz="1000"/>
              <a:t>- Ability to display KPIs/Assets/ Attributes in a variety of ways</a:t>
            </a:r>
          </a:p>
        </p:txBody>
      </p:sp>
      <p:pic>
        <p:nvPicPr>
          <p:cNvPr id="7" name="Picture 6">
            <a:extLst>
              <a:ext uri="{FF2B5EF4-FFF2-40B4-BE49-F238E27FC236}">
                <a16:creationId xmlns:a16="http://schemas.microsoft.com/office/drawing/2014/main" id="{7BE9D429-7A21-451E-85A5-767CCD29C82F}"/>
              </a:ext>
            </a:extLst>
          </p:cNvPr>
          <p:cNvPicPr>
            <a:picLocks noChangeAspect="1"/>
          </p:cNvPicPr>
          <p:nvPr/>
        </p:nvPicPr>
        <p:blipFill>
          <a:blip r:embed="rId4"/>
          <a:stretch>
            <a:fillRect/>
          </a:stretch>
        </p:blipFill>
        <p:spPr>
          <a:xfrm>
            <a:off x="7509250" y="799210"/>
            <a:ext cx="4555606" cy="2629790"/>
          </a:xfrm>
          <a:prstGeom prst="rect">
            <a:avLst/>
          </a:prstGeom>
        </p:spPr>
      </p:pic>
      <p:sp>
        <p:nvSpPr>
          <p:cNvPr id="10" name="TextBox 9">
            <a:extLst>
              <a:ext uri="{FF2B5EF4-FFF2-40B4-BE49-F238E27FC236}">
                <a16:creationId xmlns:a16="http://schemas.microsoft.com/office/drawing/2014/main" id="{6085C1F8-DAC9-4C52-8F64-2E24F5993890}"/>
              </a:ext>
            </a:extLst>
          </p:cNvPr>
          <p:cNvSpPr txBox="1"/>
          <p:nvPr/>
        </p:nvSpPr>
        <p:spPr>
          <a:xfrm>
            <a:off x="6159575" y="814168"/>
            <a:ext cx="1288894" cy="1323439"/>
          </a:xfrm>
          <a:prstGeom prst="rect">
            <a:avLst/>
          </a:prstGeom>
          <a:solidFill>
            <a:schemeClr val="bg1"/>
          </a:solidFill>
          <a:ln>
            <a:solidFill>
              <a:srgbClr val="EA5B0C"/>
            </a:solidFill>
          </a:ln>
        </p:spPr>
        <p:txBody>
          <a:bodyPr wrap="square" rtlCol="0">
            <a:spAutoFit/>
          </a:bodyPr>
          <a:lstStyle/>
          <a:p>
            <a:r>
              <a:rPr lang="en-GB" sz="1000"/>
              <a:t>- Any changes in other systems are received and Dashboard updates (a Peaking Plant status has changed from Complete to Gassed)</a:t>
            </a:r>
          </a:p>
        </p:txBody>
      </p:sp>
      <p:pic>
        <p:nvPicPr>
          <p:cNvPr id="9" name="Picture 8">
            <a:extLst>
              <a:ext uri="{FF2B5EF4-FFF2-40B4-BE49-F238E27FC236}">
                <a16:creationId xmlns:a16="http://schemas.microsoft.com/office/drawing/2014/main" id="{0E75952E-51EF-4CB4-BBCF-8CDA6017C9EE}"/>
              </a:ext>
            </a:extLst>
          </p:cNvPr>
          <p:cNvPicPr>
            <a:picLocks noChangeAspect="1"/>
          </p:cNvPicPr>
          <p:nvPr/>
        </p:nvPicPr>
        <p:blipFill>
          <a:blip r:embed="rId5"/>
          <a:stretch>
            <a:fillRect/>
          </a:stretch>
        </p:blipFill>
        <p:spPr>
          <a:xfrm>
            <a:off x="1476822" y="3609918"/>
            <a:ext cx="4555605" cy="2642305"/>
          </a:xfrm>
          <a:prstGeom prst="rect">
            <a:avLst/>
          </a:prstGeom>
        </p:spPr>
      </p:pic>
      <p:sp>
        <p:nvSpPr>
          <p:cNvPr id="12" name="TextBox 11">
            <a:extLst>
              <a:ext uri="{FF2B5EF4-FFF2-40B4-BE49-F238E27FC236}">
                <a16:creationId xmlns:a16="http://schemas.microsoft.com/office/drawing/2014/main" id="{B2C8E2A3-3AAF-4625-AFAB-A8D8865381EA}"/>
              </a:ext>
            </a:extLst>
          </p:cNvPr>
          <p:cNvSpPr txBox="1"/>
          <p:nvPr/>
        </p:nvSpPr>
        <p:spPr>
          <a:xfrm>
            <a:off x="43336" y="3635120"/>
            <a:ext cx="1433486" cy="1446550"/>
          </a:xfrm>
          <a:prstGeom prst="rect">
            <a:avLst/>
          </a:prstGeom>
          <a:solidFill>
            <a:schemeClr val="bg1"/>
          </a:solidFill>
          <a:ln>
            <a:solidFill>
              <a:srgbClr val="EA5B0C"/>
            </a:solidFill>
          </a:ln>
        </p:spPr>
        <p:txBody>
          <a:bodyPr wrap="square" rtlCol="0">
            <a:spAutoFit/>
          </a:bodyPr>
          <a:lstStyle/>
          <a:p>
            <a:r>
              <a:rPr lang="en-GB"/>
              <a:t>- </a:t>
            </a:r>
            <a:r>
              <a:rPr lang="en-GB" sz="1000"/>
              <a:t>Dashboard widgets are interactive and connected</a:t>
            </a:r>
          </a:p>
          <a:p>
            <a:r>
              <a:rPr lang="en-GB" sz="1000"/>
              <a:t>- Select the SO LDZ in the top left widget and the map zooms to it and displays related information</a:t>
            </a:r>
          </a:p>
        </p:txBody>
      </p:sp>
      <p:pic>
        <p:nvPicPr>
          <p:cNvPr id="11" name="Picture 10">
            <a:extLst>
              <a:ext uri="{FF2B5EF4-FFF2-40B4-BE49-F238E27FC236}">
                <a16:creationId xmlns:a16="http://schemas.microsoft.com/office/drawing/2014/main" id="{62D35797-C5EC-4846-B5A3-1FFC89655E7C}"/>
              </a:ext>
            </a:extLst>
          </p:cNvPr>
          <p:cNvPicPr>
            <a:picLocks noChangeAspect="1"/>
          </p:cNvPicPr>
          <p:nvPr/>
        </p:nvPicPr>
        <p:blipFill>
          <a:blip r:embed="rId6"/>
          <a:stretch>
            <a:fillRect/>
          </a:stretch>
        </p:blipFill>
        <p:spPr>
          <a:xfrm>
            <a:off x="7478859" y="3591493"/>
            <a:ext cx="4616388" cy="2679154"/>
          </a:xfrm>
          <a:prstGeom prst="rect">
            <a:avLst/>
          </a:prstGeom>
        </p:spPr>
      </p:pic>
      <p:sp>
        <p:nvSpPr>
          <p:cNvPr id="14" name="TextBox 13">
            <a:extLst>
              <a:ext uri="{FF2B5EF4-FFF2-40B4-BE49-F238E27FC236}">
                <a16:creationId xmlns:a16="http://schemas.microsoft.com/office/drawing/2014/main" id="{C4C65B8A-CF6B-4D2E-B475-21C72851E9EC}"/>
              </a:ext>
            </a:extLst>
          </p:cNvPr>
          <p:cNvSpPr txBox="1"/>
          <p:nvPr/>
        </p:nvSpPr>
        <p:spPr>
          <a:xfrm>
            <a:off x="6109522" y="3609918"/>
            <a:ext cx="1288894" cy="1323439"/>
          </a:xfrm>
          <a:prstGeom prst="rect">
            <a:avLst/>
          </a:prstGeom>
          <a:solidFill>
            <a:schemeClr val="bg1"/>
          </a:solidFill>
          <a:ln>
            <a:solidFill>
              <a:srgbClr val="EA5B0C"/>
            </a:solidFill>
          </a:ln>
        </p:spPr>
        <p:txBody>
          <a:bodyPr wrap="square" rtlCol="0">
            <a:spAutoFit/>
          </a:bodyPr>
          <a:lstStyle/>
          <a:p>
            <a:r>
              <a:rPr lang="en-GB" sz="1000"/>
              <a:t>- Ability to search for Addresses or Asset attributes</a:t>
            </a:r>
          </a:p>
          <a:p>
            <a:r>
              <a:rPr lang="en-GB" sz="1000"/>
              <a:t>- Query assets on the map and see more information about them in a easy to read fashion</a:t>
            </a:r>
          </a:p>
        </p:txBody>
      </p:sp>
    </p:spTree>
    <p:extLst>
      <p:ext uri="{BB962C8B-B14F-4D97-AF65-F5344CB8AC3E}">
        <p14:creationId xmlns:p14="http://schemas.microsoft.com/office/powerpoint/2010/main" val="397681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CC2C-1817-4E59-A87F-A89988F1D9AE}"/>
              </a:ext>
            </a:extLst>
          </p:cNvPr>
          <p:cNvSpPr>
            <a:spLocks noGrp="1"/>
          </p:cNvSpPr>
          <p:nvPr>
            <p:ph type="title"/>
          </p:nvPr>
        </p:nvSpPr>
        <p:spPr>
          <a:xfrm>
            <a:off x="707570" y="299058"/>
            <a:ext cx="10657416" cy="863600"/>
          </a:xfrm>
        </p:spPr>
        <p:txBody>
          <a:bodyPr/>
          <a:lstStyle/>
          <a:p>
            <a:r>
              <a:rPr lang="en-GB" sz="4400">
                <a:latin typeface="Calibri" panose="020F0502020204030204" pitchFamily="34" charset="0"/>
                <a:cs typeface="Calibri" panose="020F0502020204030204" pitchFamily="34" charset="0"/>
              </a:rPr>
              <a:t> </a:t>
            </a:r>
            <a:r>
              <a:rPr lang="en-GB"/>
              <a:t>Alex - H2 Production Plant Manager</a:t>
            </a:r>
          </a:p>
        </p:txBody>
      </p:sp>
      <p:sp>
        <p:nvSpPr>
          <p:cNvPr id="23" name="Rectangle 22">
            <a:extLst>
              <a:ext uri="{FF2B5EF4-FFF2-40B4-BE49-F238E27FC236}">
                <a16:creationId xmlns:a16="http://schemas.microsoft.com/office/drawing/2014/main" id="{A7BF6E17-11D1-4279-90BD-08BD7D3DCA9C}"/>
              </a:ext>
            </a:extLst>
          </p:cNvPr>
          <p:cNvSpPr/>
          <p:nvPr/>
        </p:nvSpPr>
        <p:spPr>
          <a:xfrm>
            <a:off x="11229975" y="495300"/>
            <a:ext cx="242358" cy="2255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Picture 7" descr="Graphical user interface, chart&#10;&#10;Description automatically generated">
            <a:extLst>
              <a:ext uri="{FF2B5EF4-FFF2-40B4-BE49-F238E27FC236}">
                <a16:creationId xmlns:a16="http://schemas.microsoft.com/office/drawing/2014/main" id="{685AB814-1461-24F5-A618-7B25F371FA98}"/>
              </a:ext>
            </a:extLst>
          </p:cNvPr>
          <p:cNvPicPr>
            <a:picLocks noChangeAspect="1"/>
          </p:cNvPicPr>
          <p:nvPr/>
        </p:nvPicPr>
        <p:blipFill>
          <a:blip r:embed="rId3"/>
          <a:stretch>
            <a:fillRect/>
          </a:stretch>
        </p:blipFill>
        <p:spPr>
          <a:xfrm>
            <a:off x="788031" y="3645783"/>
            <a:ext cx="5002431" cy="2348477"/>
          </a:xfrm>
          <a:prstGeom prst="rect">
            <a:avLst/>
          </a:prstGeom>
        </p:spPr>
      </p:pic>
      <p:pic>
        <p:nvPicPr>
          <p:cNvPr id="9" name="Picture 9" descr="Graphical user interface, application&#10;&#10;Description automatically generated">
            <a:extLst>
              <a:ext uri="{FF2B5EF4-FFF2-40B4-BE49-F238E27FC236}">
                <a16:creationId xmlns:a16="http://schemas.microsoft.com/office/drawing/2014/main" id="{3697621F-D51A-148B-28CA-514F56DE41D3}"/>
              </a:ext>
            </a:extLst>
          </p:cNvPr>
          <p:cNvPicPr>
            <a:picLocks noChangeAspect="1"/>
          </p:cNvPicPr>
          <p:nvPr/>
        </p:nvPicPr>
        <p:blipFill>
          <a:blip r:embed="rId4"/>
          <a:stretch>
            <a:fillRect/>
          </a:stretch>
        </p:blipFill>
        <p:spPr>
          <a:xfrm>
            <a:off x="789748" y="1146550"/>
            <a:ext cx="5000714" cy="2404159"/>
          </a:xfrm>
          <a:prstGeom prst="rect">
            <a:avLst/>
          </a:prstGeom>
        </p:spPr>
      </p:pic>
      <p:pic>
        <p:nvPicPr>
          <p:cNvPr id="8" name="Picture 8" descr="Graphical user interface, chart&#10;&#10;Description automatically generated">
            <a:extLst>
              <a:ext uri="{FF2B5EF4-FFF2-40B4-BE49-F238E27FC236}">
                <a16:creationId xmlns:a16="http://schemas.microsoft.com/office/drawing/2014/main" id="{412C0594-1338-7D59-F8F9-FC995921BBCF}"/>
              </a:ext>
            </a:extLst>
          </p:cNvPr>
          <p:cNvPicPr>
            <a:picLocks noChangeAspect="1"/>
          </p:cNvPicPr>
          <p:nvPr/>
        </p:nvPicPr>
        <p:blipFill>
          <a:blip r:embed="rId5"/>
          <a:stretch>
            <a:fillRect/>
          </a:stretch>
        </p:blipFill>
        <p:spPr>
          <a:xfrm>
            <a:off x="6095808" y="3645783"/>
            <a:ext cx="4966521" cy="2408603"/>
          </a:xfrm>
          <a:prstGeom prst="rect">
            <a:avLst/>
          </a:prstGeom>
        </p:spPr>
      </p:pic>
      <p:pic>
        <p:nvPicPr>
          <p:cNvPr id="3" name="Picture 4" descr="Graphical user interface&#10;&#10;Description automatically generated">
            <a:extLst>
              <a:ext uri="{FF2B5EF4-FFF2-40B4-BE49-F238E27FC236}">
                <a16:creationId xmlns:a16="http://schemas.microsoft.com/office/drawing/2014/main" id="{C2A7EA2B-B4E1-AD4C-9145-27D00D3E3780}"/>
              </a:ext>
            </a:extLst>
          </p:cNvPr>
          <p:cNvPicPr>
            <a:picLocks noChangeAspect="1"/>
          </p:cNvPicPr>
          <p:nvPr/>
        </p:nvPicPr>
        <p:blipFill rotWithShape="1">
          <a:blip r:embed="rId6"/>
          <a:srcRect t="-1348" r="16983" b="-450"/>
          <a:stretch/>
        </p:blipFill>
        <p:spPr>
          <a:xfrm>
            <a:off x="6093118" y="1113232"/>
            <a:ext cx="4969211" cy="2448804"/>
          </a:xfrm>
          <a:prstGeom prst="rect">
            <a:avLst/>
          </a:prstGeom>
        </p:spPr>
      </p:pic>
    </p:spTree>
    <p:extLst>
      <p:ext uri="{BB962C8B-B14F-4D97-AF65-F5344CB8AC3E}">
        <p14:creationId xmlns:p14="http://schemas.microsoft.com/office/powerpoint/2010/main" val="580409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CC2C-1817-4E59-A87F-A89988F1D9AE}"/>
              </a:ext>
            </a:extLst>
          </p:cNvPr>
          <p:cNvSpPr>
            <a:spLocks noGrp="1"/>
          </p:cNvSpPr>
          <p:nvPr>
            <p:ph type="title"/>
          </p:nvPr>
        </p:nvSpPr>
        <p:spPr>
          <a:xfrm>
            <a:off x="466056" y="289093"/>
            <a:ext cx="11809312" cy="863600"/>
          </a:xfrm>
        </p:spPr>
        <p:txBody>
          <a:bodyPr/>
          <a:lstStyle/>
          <a:p>
            <a:r>
              <a:rPr lang="en-GB"/>
              <a:t> Helen – Local Authority Planning Manager</a:t>
            </a:r>
          </a:p>
        </p:txBody>
      </p:sp>
      <p:sp>
        <p:nvSpPr>
          <p:cNvPr id="23" name="Rectangle 22">
            <a:extLst>
              <a:ext uri="{FF2B5EF4-FFF2-40B4-BE49-F238E27FC236}">
                <a16:creationId xmlns:a16="http://schemas.microsoft.com/office/drawing/2014/main" id="{A7BF6E17-11D1-4279-90BD-08BD7D3DCA9C}"/>
              </a:ext>
            </a:extLst>
          </p:cNvPr>
          <p:cNvSpPr/>
          <p:nvPr/>
        </p:nvSpPr>
        <p:spPr>
          <a:xfrm>
            <a:off x="11229975" y="495300"/>
            <a:ext cx="242358" cy="2255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a:extLst>
              <a:ext uri="{FF2B5EF4-FFF2-40B4-BE49-F238E27FC236}">
                <a16:creationId xmlns:a16="http://schemas.microsoft.com/office/drawing/2014/main" id="{1324EA63-350A-4325-B20C-0422F9758AC5}"/>
              </a:ext>
            </a:extLst>
          </p:cNvPr>
          <p:cNvPicPr>
            <a:picLocks noChangeAspect="1"/>
          </p:cNvPicPr>
          <p:nvPr/>
        </p:nvPicPr>
        <p:blipFill>
          <a:blip r:embed="rId5"/>
          <a:stretch>
            <a:fillRect/>
          </a:stretch>
        </p:blipFill>
        <p:spPr>
          <a:xfrm>
            <a:off x="7489457" y="1748585"/>
            <a:ext cx="4223167" cy="2235329"/>
          </a:xfrm>
          <a:prstGeom prst="rect">
            <a:avLst/>
          </a:prstGeom>
        </p:spPr>
      </p:pic>
      <p:sp>
        <p:nvSpPr>
          <p:cNvPr id="14" name="TextBox 13">
            <a:extLst>
              <a:ext uri="{FF2B5EF4-FFF2-40B4-BE49-F238E27FC236}">
                <a16:creationId xmlns:a16="http://schemas.microsoft.com/office/drawing/2014/main" id="{4B6302E6-2E3B-4AC3-8E6D-F64DBC885260}"/>
              </a:ext>
            </a:extLst>
          </p:cNvPr>
          <p:cNvSpPr txBox="1"/>
          <p:nvPr/>
        </p:nvSpPr>
        <p:spPr>
          <a:xfrm>
            <a:off x="7655703" y="1195053"/>
            <a:ext cx="3816630" cy="369332"/>
          </a:xfrm>
          <a:prstGeom prst="rect">
            <a:avLst/>
          </a:prstGeom>
          <a:solidFill>
            <a:schemeClr val="bg1"/>
          </a:solidFill>
        </p:spPr>
        <p:txBody>
          <a:bodyPr wrap="square" rtlCol="0">
            <a:spAutoFit/>
          </a:bodyPr>
          <a:lstStyle/>
          <a:p>
            <a:r>
              <a:rPr lang="en-GB">
                <a:latin typeface="Calibri" panose="020F0502020204030204" pitchFamily="34" charset="0"/>
                <a:cs typeface="Calibri" panose="020F0502020204030204" pitchFamily="34" charset="0"/>
              </a:rPr>
              <a:t>Least Cost Path analysis result</a:t>
            </a:r>
          </a:p>
        </p:txBody>
      </p:sp>
      <p:sp>
        <p:nvSpPr>
          <p:cNvPr id="15" name="TextBox 14">
            <a:extLst>
              <a:ext uri="{FF2B5EF4-FFF2-40B4-BE49-F238E27FC236}">
                <a16:creationId xmlns:a16="http://schemas.microsoft.com/office/drawing/2014/main" id="{499AA521-F124-4954-B874-4BDD870FBD84}"/>
              </a:ext>
            </a:extLst>
          </p:cNvPr>
          <p:cNvSpPr txBox="1"/>
          <p:nvPr/>
        </p:nvSpPr>
        <p:spPr>
          <a:xfrm>
            <a:off x="10345028" y="4168114"/>
            <a:ext cx="1367596" cy="1754326"/>
          </a:xfrm>
          <a:prstGeom prst="rect">
            <a:avLst/>
          </a:prstGeom>
          <a:solidFill>
            <a:schemeClr val="bg1"/>
          </a:solidFill>
        </p:spPr>
        <p:txBody>
          <a:bodyPr wrap="square" rtlCol="0">
            <a:spAutoFit/>
          </a:bodyPr>
          <a:lstStyle/>
          <a:p>
            <a:pPr algn="ctr"/>
            <a:r>
              <a:rPr lang="en-GB">
                <a:latin typeface="Calibri" panose="020F0502020204030204" pitchFamily="34" charset="0"/>
                <a:cs typeface="Calibri" panose="020F0502020204030204" pitchFamily="34" charset="0"/>
              </a:rPr>
              <a:t>Analysis output is multiple paths from Least to Most Cost</a:t>
            </a:r>
          </a:p>
        </p:txBody>
      </p:sp>
      <p:sp>
        <p:nvSpPr>
          <p:cNvPr id="16" name="TextBox 15">
            <a:extLst>
              <a:ext uri="{FF2B5EF4-FFF2-40B4-BE49-F238E27FC236}">
                <a16:creationId xmlns:a16="http://schemas.microsoft.com/office/drawing/2014/main" id="{BBB06CFF-CB6E-4EFC-9541-EA45200D47F7}"/>
              </a:ext>
            </a:extLst>
          </p:cNvPr>
          <p:cNvSpPr txBox="1"/>
          <p:nvPr/>
        </p:nvSpPr>
        <p:spPr>
          <a:xfrm>
            <a:off x="479376" y="994630"/>
            <a:ext cx="2228849" cy="923330"/>
          </a:xfrm>
          <a:prstGeom prst="rect">
            <a:avLst/>
          </a:prstGeom>
          <a:solidFill>
            <a:schemeClr val="bg1"/>
          </a:solidFill>
          <a:ln>
            <a:solidFill>
              <a:srgbClr val="EA5B0C"/>
            </a:solidFill>
          </a:ln>
        </p:spPr>
        <p:txBody>
          <a:bodyPr wrap="square" rtlCol="0">
            <a:spAutoFit/>
          </a:bodyPr>
          <a:lstStyle/>
          <a:p>
            <a:r>
              <a:rPr lang="en-GB"/>
              <a:t>- Web App</a:t>
            </a:r>
          </a:p>
          <a:p>
            <a:r>
              <a:rPr lang="en-GB"/>
              <a:t>- Initial wireframe view</a:t>
            </a:r>
          </a:p>
        </p:txBody>
      </p:sp>
      <p:pic>
        <p:nvPicPr>
          <p:cNvPr id="17" name="Screen Recording 5">
            <a:hlinkClick r:id="" action="ppaction://media"/>
            <a:extLst>
              <a:ext uri="{FF2B5EF4-FFF2-40B4-BE49-F238E27FC236}">
                <a16:creationId xmlns:a16="http://schemas.microsoft.com/office/drawing/2014/main" id="{7EB7594C-58AA-43C4-B263-4699EED6F251}"/>
              </a:ext>
            </a:extLst>
          </p:cNvPr>
          <p:cNvPicPr>
            <a:picLocks noChangeAspect="1"/>
          </p:cNvPicPr>
          <p:nvPr>
            <a:videoFile r:link="rId1"/>
            <p:extLst>
              <p:ext uri="{DAA4B4D4-6D71-4841-9C94-3DE7FCFB9230}">
                <p14:media xmlns:p14="http://schemas.microsoft.com/office/powerpoint/2010/main" r:embed="rId2">
                  <p14:trim end="496.1"/>
                </p14:media>
              </p:ext>
            </p:extLst>
          </p:nvPr>
        </p:nvPicPr>
        <p:blipFill>
          <a:blip r:embed="rId6"/>
          <a:stretch>
            <a:fillRect/>
          </a:stretch>
        </p:blipFill>
        <p:spPr>
          <a:xfrm>
            <a:off x="479376" y="2128784"/>
            <a:ext cx="7006198" cy="4084033"/>
          </a:xfrm>
          <a:prstGeom prst="rect">
            <a:avLst/>
          </a:prstGeom>
        </p:spPr>
      </p:pic>
    </p:spTree>
    <p:extLst>
      <p:ext uri="{BB962C8B-B14F-4D97-AF65-F5344CB8AC3E}">
        <p14:creationId xmlns:p14="http://schemas.microsoft.com/office/powerpoint/2010/main" val="11480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300"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p:cTn id="12" repeatCount="indefinite" fill="hold" display="0">
                  <p:stCondLst>
                    <p:cond delay="indefinite"/>
                  </p:stCondLst>
                </p:cTn>
                <p:tgtEl>
                  <p:spTgt spid="17"/>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69C3C8-1EE3-4070-87EA-38845D6B8637}"/>
              </a:ext>
            </a:extLst>
          </p:cNvPr>
          <p:cNvSpPr>
            <a:spLocks noGrp="1"/>
          </p:cNvSpPr>
          <p:nvPr>
            <p:ph type="title"/>
          </p:nvPr>
        </p:nvSpPr>
        <p:spPr/>
        <p:txBody>
          <a:bodyPr/>
          <a:lstStyle/>
          <a:p>
            <a:r>
              <a:rPr lang="en-GB"/>
              <a:t>Next Steps</a:t>
            </a:r>
          </a:p>
        </p:txBody>
      </p:sp>
      <p:sp>
        <p:nvSpPr>
          <p:cNvPr id="4" name="Content Placeholder 3">
            <a:extLst>
              <a:ext uri="{FF2B5EF4-FFF2-40B4-BE49-F238E27FC236}">
                <a16:creationId xmlns:a16="http://schemas.microsoft.com/office/drawing/2014/main" id="{EA82BE79-A8F1-48A1-9EEA-B6B3B190572E}"/>
              </a:ext>
            </a:extLst>
          </p:cNvPr>
          <p:cNvSpPr>
            <a:spLocks noGrp="1"/>
          </p:cNvSpPr>
          <p:nvPr>
            <p:ph idx="1"/>
          </p:nvPr>
        </p:nvSpPr>
        <p:spPr/>
        <p:txBody>
          <a:bodyPr/>
          <a:lstStyle/>
          <a:p>
            <a:r>
              <a:rPr lang="en-GB" dirty="0"/>
              <a:t>Finalise prototypes, readying them for further development in 2023.</a:t>
            </a:r>
          </a:p>
          <a:p>
            <a:r>
              <a:rPr lang="en-GB" dirty="0"/>
              <a:t>Stakeholder engagement – further sessions planned for the remainder of this month and January 2023 aimed at sustained awareness raising. Organisational and industry workshops planned.</a:t>
            </a:r>
          </a:p>
          <a:p>
            <a:r>
              <a:rPr lang="en-GB" dirty="0"/>
              <a:t>Further material to be published in January 2023 including a technical paper with IBM and a Virtual Energy System narrative with National Grid ESO.</a:t>
            </a:r>
          </a:p>
          <a:p>
            <a:r>
              <a:rPr lang="en-GB" dirty="0"/>
              <a:t>Applying for SIF Beta phase! </a:t>
            </a:r>
          </a:p>
        </p:txBody>
      </p:sp>
      <p:sp>
        <p:nvSpPr>
          <p:cNvPr id="6" name="Slide Number Placeholder 5">
            <a:extLst>
              <a:ext uri="{FF2B5EF4-FFF2-40B4-BE49-F238E27FC236}">
                <a16:creationId xmlns:a16="http://schemas.microsoft.com/office/drawing/2014/main" id="{636EF7BC-0E6D-4690-B6A3-C0EE4F476627}"/>
              </a:ext>
            </a:extLst>
          </p:cNvPr>
          <p:cNvSpPr>
            <a:spLocks noGrp="1"/>
          </p:cNvSpPr>
          <p:nvPr>
            <p:ph type="sldNum" sz="quarter" idx="12"/>
          </p:nvPr>
        </p:nvSpPr>
        <p:spPr>
          <a:xfrm>
            <a:off x="540000" y="6440400"/>
            <a:ext cx="266400" cy="151200"/>
          </a:xfrm>
        </p:spPr>
        <p:txBody>
          <a:bodyPr/>
          <a:lstStyle/>
          <a:p>
            <a:fld id="{5BA07366-CB75-4AA8-9E5B-928B849F427C}" type="slidenum">
              <a:rPr lang="en-GB" smtClean="0"/>
              <a:pPr/>
              <a:t>11</a:t>
            </a:fld>
            <a:endParaRPr lang="en-GB"/>
          </a:p>
        </p:txBody>
      </p:sp>
    </p:spTree>
    <p:extLst>
      <p:ext uri="{BB962C8B-B14F-4D97-AF65-F5344CB8AC3E}">
        <p14:creationId xmlns:p14="http://schemas.microsoft.com/office/powerpoint/2010/main" val="147861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336C63-3370-40CC-A68B-A5A3810417A0}"/>
              </a:ext>
            </a:extLst>
          </p:cNvPr>
          <p:cNvSpPr>
            <a:spLocks noGrp="1"/>
          </p:cNvSpPr>
          <p:nvPr>
            <p:ph type="title"/>
          </p:nvPr>
        </p:nvSpPr>
        <p:spPr/>
        <p:txBody>
          <a:bodyPr/>
          <a:lstStyle/>
          <a:p>
            <a:r>
              <a:rPr lang="en-GB"/>
              <a:t>Interested in our journey?</a:t>
            </a:r>
          </a:p>
        </p:txBody>
      </p:sp>
      <p:sp>
        <p:nvSpPr>
          <p:cNvPr id="4" name="Text Placeholder 3">
            <a:extLst>
              <a:ext uri="{FF2B5EF4-FFF2-40B4-BE49-F238E27FC236}">
                <a16:creationId xmlns:a16="http://schemas.microsoft.com/office/drawing/2014/main" id="{6418D4F6-1197-4C74-8A1A-A927165EB246}"/>
              </a:ext>
            </a:extLst>
          </p:cNvPr>
          <p:cNvSpPr>
            <a:spLocks noGrp="1"/>
          </p:cNvSpPr>
          <p:nvPr>
            <p:ph type="body" sz="quarter" idx="13"/>
          </p:nvPr>
        </p:nvSpPr>
        <p:spPr/>
        <p:txBody>
          <a:bodyPr/>
          <a:lstStyle/>
          <a:p>
            <a:r>
              <a:rPr lang="en-GB"/>
              <a:t>Please get in touch</a:t>
            </a:r>
          </a:p>
          <a:p>
            <a:endParaRPr lang="en-GB"/>
          </a:p>
        </p:txBody>
      </p:sp>
      <p:sp>
        <p:nvSpPr>
          <p:cNvPr id="5" name="Slide Number Placeholder 4">
            <a:extLst>
              <a:ext uri="{FF2B5EF4-FFF2-40B4-BE49-F238E27FC236}">
                <a16:creationId xmlns:a16="http://schemas.microsoft.com/office/drawing/2014/main" id="{3B0B726E-FB32-4BE7-A175-AA81ADFB340E}"/>
              </a:ext>
            </a:extLst>
          </p:cNvPr>
          <p:cNvSpPr>
            <a:spLocks noGrp="1"/>
          </p:cNvSpPr>
          <p:nvPr>
            <p:ph type="sldNum" sz="quarter" idx="12"/>
          </p:nvPr>
        </p:nvSpPr>
        <p:spPr>
          <a:xfrm>
            <a:off x="540000" y="6440400"/>
            <a:ext cx="266400" cy="151200"/>
          </a:xfrm>
        </p:spPr>
        <p:txBody>
          <a:bodyPr/>
          <a:lstStyle/>
          <a:p>
            <a:fld id="{5BA07366-CB75-4AA8-9E5B-928B849F427C}" type="slidenum">
              <a:rPr lang="en-GB" smtClean="0"/>
              <a:pPr/>
              <a:t>12</a:t>
            </a:fld>
            <a:endParaRPr lang="en-GB"/>
          </a:p>
        </p:txBody>
      </p:sp>
      <p:sp>
        <p:nvSpPr>
          <p:cNvPr id="10" name="Text Placeholder 9">
            <a:extLst>
              <a:ext uri="{FF2B5EF4-FFF2-40B4-BE49-F238E27FC236}">
                <a16:creationId xmlns:a16="http://schemas.microsoft.com/office/drawing/2014/main" id="{6DBFE0E5-DD38-4845-9DD7-71DAD8FBEA8E}"/>
              </a:ext>
            </a:extLst>
          </p:cNvPr>
          <p:cNvSpPr>
            <a:spLocks noGrp="1"/>
          </p:cNvSpPr>
          <p:nvPr>
            <p:ph type="body" sz="quarter" idx="15"/>
          </p:nvPr>
        </p:nvSpPr>
        <p:spPr/>
        <p:txBody>
          <a:bodyPr/>
          <a:lstStyle/>
          <a:p>
            <a:r>
              <a:rPr lang="en-GB"/>
              <a:t>graham.faiz@dnv.com</a:t>
            </a:r>
          </a:p>
          <a:p>
            <a:r>
              <a:rPr lang="en-GB"/>
              <a:t>peter.philip@sgn.co.uk</a:t>
            </a:r>
          </a:p>
          <a:p>
            <a:endParaRPr lang="en-GB"/>
          </a:p>
        </p:txBody>
      </p:sp>
      <p:sp>
        <p:nvSpPr>
          <p:cNvPr id="11" name="Text Placeholder 10">
            <a:extLst>
              <a:ext uri="{FF2B5EF4-FFF2-40B4-BE49-F238E27FC236}">
                <a16:creationId xmlns:a16="http://schemas.microsoft.com/office/drawing/2014/main" id="{7490AC70-B994-482E-B2B8-084B5E9200E7}"/>
              </a:ext>
            </a:extLst>
          </p:cNvPr>
          <p:cNvSpPr>
            <a:spLocks noGrp="1"/>
          </p:cNvSpPr>
          <p:nvPr>
            <p:ph type="body" sz="quarter" idx="16"/>
          </p:nvPr>
        </p:nvSpPr>
        <p:spPr/>
        <p:txBody>
          <a:bodyPr/>
          <a:lstStyle/>
          <a:p>
            <a:endParaRPr lang="en-GB"/>
          </a:p>
        </p:txBody>
      </p:sp>
    </p:spTree>
    <p:extLst>
      <p:ext uri="{BB962C8B-B14F-4D97-AF65-F5344CB8AC3E}">
        <p14:creationId xmlns:p14="http://schemas.microsoft.com/office/powerpoint/2010/main" val="1727202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UBGRID]" val="[SubGrid]"/>
</p:tagLst>
</file>

<file path=ppt/tags/tag2.xml><?xml version="1.0" encoding="utf-8"?>
<p:tagLst xmlns:a="http://schemas.openxmlformats.org/drawingml/2006/main" xmlns:r="http://schemas.openxmlformats.org/officeDocument/2006/relationships" xmlns:p="http://schemas.openxmlformats.org/presentationml/2006/main">
  <p:tag name="[SUBGRID]" val="[SubGrid]"/>
</p:tagLst>
</file>

<file path=ppt/tags/tag3.xml><?xml version="1.0" encoding="utf-8"?>
<p:tagLst xmlns:a="http://schemas.openxmlformats.org/drawingml/2006/main" xmlns:r="http://schemas.openxmlformats.org/officeDocument/2006/relationships" xmlns:p="http://schemas.openxmlformats.org/presentationml/2006/main">
  <p:tag name="[SUBGRID]" val="[SubGrid]"/>
</p:tagLst>
</file>

<file path=ppt/tags/tag4.xml><?xml version="1.0" encoding="utf-8"?>
<p:tagLst xmlns:a="http://schemas.openxmlformats.org/drawingml/2006/main" xmlns:r="http://schemas.openxmlformats.org/officeDocument/2006/relationships" xmlns:p="http://schemas.openxmlformats.org/presentationml/2006/main">
  <p:tag name="[SUBGRID]" val="[SubGrid]"/>
</p:tagLst>
</file>

<file path=ppt/tags/tag5.xml><?xml version="1.0" encoding="utf-8"?>
<p:tagLst xmlns:a="http://schemas.openxmlformats.org/drawingml/2006/main" xmlns:r="http://schemas.openxmlformats.org/officeDocument/2006/relationships" xmlns:p="http://schemas.openxmlformats.org/presentationml/2006/main">
  <p:tag name="[SUBGRID]" val="[SubGrid]"/>
</p:tagLst>
</file>

<file path=ppt/tags/tag6.xml><?xml version="1.0" encoding="utf-8"?>
<p:tagLst xmlns:a="http://schemas.openxmlformats.org/drawingml/2006/main" xmlns:r="http://schemas.openxmlformats.org/officeDocument/2006/relationships" xmlns:p="http://schemas.openxmlformats.org/presentationml/2006/main">
  <p:tag name="[SUBGRID]" val="[SubGrid]"/>
</p:tagLst>
</file>

<file path=ppt/tags/tag7.xml><?xml version="1.0" encoding="utf-8"?>
<p:tagLst xmlns:a="http://schemas.openxmlformats.org/drawingml/2006/main" xmlns:r="http://schemas.openxmlformats.org/officeDocument/2006/relationships" xmlns:p="http://schemas.openxmlformats.org/presentationml/2006/main">
  <p:tag name="[SUBGRID]" val="[SubGrid]"/>
</p:tagLst>
</file>

<file path=ppt/tags/tag8.xml><?xml version="1.0" encoding="utf-8"?>
<p:tagLst xmlns:a="http://schemas.openxmlformats.org/drawingml/2006/main" xmlns:r="http://schemas.openxmlformats.org/officeDocument/2006/relationships" xmlns:p="http://schemas.openxmlformats.org/presentationml/2006/main">
  <p:tag name="[SUBGRID]" val="[SubGrid]"/>
</p:tagLst>
</file>

<file path=ppt/tags/tag9.xml><?xml version="1.0" encoding="utf-8"?>
<p:tagLst xmlns:a="http://schemas.openxmlformats.org/drawingml/2006/main" xmlns:r="http://schemas.openxmlformats.org/officeDocument/2006/relationships" xmlns:p="http://schemas.openxmlformats.org/presentationml/2006/main">
  <p:tag name="[SUBGRID]" val="[SubGrid]"/>
</p:tagLst>
</file>

<file path=ppt/tags/tag10.xml><?xml version="1.0" encoding="utf-8"?>
<p:tagLst xmlns:a="http://schemas.openxmlformats.org/drawingml/2006/main" xmlns:r="http://schemas.openxmlformats.org/officeDocument/2006/relationships" xmlns:p="http://schemas.openxmlformats.org/presentationml/2006/main">
  <p:tag name="[SUBGRID]" val="[SubGrid]"/>
</p:tagLst>
</file>

<file path=ppt/tags/tag11.xml><?xml version="1.0" encoding="utf-8"?>
<p:tagLst xmlns:a="http://schemas.openxmlformats.org/drawingml/2006/main" xmlns:r="http://schemas.openxmlformats.org/officeDocument/2006/relationships" xmlns:p="http://schemas.openxmlformats.org/presentationml/2006/main">
  <p:tag name="[SUBGRID]" val="[SubGrid]"/>
</p:tagLst>
</file>

<file path=ppt/tags/tag12.xml><?xml version="1.0" encoding="utf-8"?>
<p:tagLst xmlns:a="http://schemas.openxmlformats.org/drawingml/2006/main" xmlns:r="http://schemas.openxmlformats.org/officeDocument/2006/relationships" xmlns:p="http://schemas.openxmlformats.org/presentationml/2006/main">
  <p:tag name="[SUBGRID]" val="[SubGrid]"/>
</p:tagLst>
</file>

<file path=ppt/tags/tag13.xml><?xml version="1.0" encoding="utf-8"?>
<p:tagLst xmlns:a="http://schemas.openxmlformats.org/drawingml/2006/main" xmlns:r="http://schemas.openxmlformats.org/officeDocument/2006/relationships" xmlns:p="http://schemas.openxmlformats.org/presentationml/2006/main">
  <p:tag name="[SUBGRID]" val="[SubGrid]"/>
</p:tagLst>
</file>

<file path=ppt/tags/tag14.xml><?xml version="1.0" encoding="utf-8"?>
<p:tagLst xmlns:a="http://schemas.openxmlformats.org/drawingml/2006/main" xmlns:r="http://schemas.openxmlformats.org/officeDocument/2006/relationships" xmlns:p="http://schemas.openxmlformats.org/presentationml/2006/main">
  <p:tag name="[SUBGRID]" val="[SubGrid]"/>
</p:tagLst>
</file>

<file path=ppt/tags/tag15.xml><?xml version="1.0" encoding="utf-8"?>
<p:tagLst xmlns:a="http://schemas.openxmlformats.org/drawingml/2006/main" xmlns:r="http://schemas.openxmlformats.org/officeDocument/2006/relationships" xmlns:p="http://schemas.openxmlformats.org/presentationml/2006/main">
  <p:tag name="[SUBGRID]" val="[SubGrid]"/>
</p:tagLst>
</file>

<file path=ppt/tags/tag16.xml><?xml version="1.0" encoding="utf-8"?>
<p:tagLst xmlns:a="http://schemas.openxmlformats.org/drawingml/2006/main" xmlns:r="http://schemas.openxmlformats.org/officeDocument/2006/relationships" xmlns:p="http://schemas.openxmlformats.org/presentationml/2006/main">
  <p:tag name="[SUBGRID]" val="[SubGrid]"/>
</p:tagLst>
</file>

<file path=ppt/tags/tag17.xml><?xml version="1.0" encoding="utf-8"?>
<p:tagLst xmlns:a="http://schemas.openxmlformats.org/drawingml/2006/main" xmlns:r="http://schemas.openxmlformats.org/officeDocument/2006/relationships" xmlns:p="http://schemas.openxmlformats.org/presentationml/2006/main">
  <p:tag name="[SUBGRID]" val="[SubGrid]"/>
</p:tagLst>
</file>

<file path=ppt/tags/tag18.xml><?xml version="1.0" encoding="utf-8"?>
<p:tagLst xmlns:a="http://schemas.openxmlformats.org/drawingml/2006/main" xmlns:r="http://schemas.openxmlformats.org/officeDocument/2006/relationships" xmlns:p="http://schemas.openxmlformats.org/presentationml/2006/main">
  <p:tag name="[SUBGRID]" val="[SubGrid]"/>
</p:tagLst>
</file>

<file path=ppt/tags/tag19.xml><?xml version="1.0" encoding="utf-8"?>
<p:tagLst xmlns:a="http://schemas.openxmlformats.org/drawingml/2006/main" xmlns:r="http://schemas.openxmlformats.org/officeDocument/2006/relationships" xmlns:p="http://schemas.openxmlformats.org/presentationml/2006/main">
  <p:tag name="[SUBGRID]" val="[SubGrid]"/>
</p:tagLst>
</file>

<file path=ppt/tags/tag20.xml><?xml version="1.0" encoding="utf-8"?>
<p:tagLst xmlns:a="http://schemas.openxmlformats.org/drawingml/2006/main" xmlns:r="http://schemas.openxmlformats.org/officeDocument/2006/relationships" xmlns:p="http://schemas.openxmlformats.org/presentationml/2006/main">
  <p:tag name="[SUBGRID]" val="[SubGrid]"/>
</p:tagLst>
</file>

<file path=ppt/tags/tag21.xml><?xml version="1.0" encoding="utf-8"?>
<p:tagLst xmlns:a="http://schemas.openxmlformats.org/drawingml/2006/main" xmlns:r="http://schemas.openxmlformats.org/officeDocument/2006/relationships" xmlns:p="http://schemas.openxmlformats.org/presentationml/2006/main">
  <p:tag name="[SUBGRID]" val="[SubGrid]"/>
</p:tagLst>
</file>

<file path=ppt/tags/tag22.xml><?xml version="1.0" encoding="utf-8"?>
<p:tagLst xmlns:a="http://schemas.openxmlformats.org/drawingml/2006/main" xmlns:r="http://schemas.openxmlformats.org/officeDocument/2006/relationships" xmlns:p="http://schemas.openxmlformats.org/presentationml/2006/main">
  <p:tag name="[SUBGRID]" val="[SubGrid]"/>
</p:tagLst>
</file>

<file path=ppt/tags/tag23.xml><?xml version="1.0" encoding="utf-8"?>
<p:tagLst xmlns:a="http://schemas.openxmlformats.org/drawingml/2006/main" xmlns:r="http://schemas.openxmlformats.org/officeDocument/2006/relationships" xmlns:p="http://schemas.openxmlformats.org/presentationml/2006/main">
  <p:tag name="[SUBGRID]" val="[SubGrid]"/>
</p:tagLst>
</file>

<file path=ppt/theme/theme1.xml><?xml version="1.0" encoding="utf-8"?>
<a:theme xmlns:a="http://schemas.openxmlformats.org/drawingml/2006/main" name="DNV">
  <a:themeElements>
    <a:clrScheme name="DNV PP">
      <a:dk1>
        <a:srgbClr val="000000"/>
      </a:dk1>
      <a:lt1>
        <a:srgbClr val="FFFFFF"/>
      </a:lt1>
      <a:dk2>
        <a:srgbClr val="0F204B"/>
      </a:dk2>
      <a:lt2>
        <a:srgbClr val="F4F3EF"/>
      </a:lt2>
      <a:accent1>
        <a:srgbClr val="0F204B"/>
      </a:accent1>
      <a:accent2>
        <a:srgbClr val="99D9F0"/>
      </a:accent2>
      <a:accent3>
        <a:srgbClr val="003591"/>
      </a:accent3>
      <a:accent4>
        <a:srgbClr val="009FDA"/>
      </a:accent4>
      <a:accent5>
        <a:srgbClr val="91FFB4"/>
      </a:accent5>
      <a:accent6>
        <a:srgbClr val="3F9C35"/>
      </a:accent6>
      <a:hlink>
        <a:srgbClr val="009FDA"/>
      </a:hlink>
      <a:folHlink>
        <a:srgbClr val="3F9C35"/>
      </a:folHlink>
    </a:clrScheme>
    <a:fontScheme name="DN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solidFill>
            <a:schemeClr val="accent1"/>
          </a:solidFill>
        </a:ln>
      </a:spPr>
      <a:bodyPr rtlCol="0" anchor="ctr"/>
      <a:lstStyle>
        <a:defPPr algn="ctr">
          <a:lnSpc>
            <a:spcPct val="100000"/>
          </a:lnSpc>
          <a:spcBef>
            <a:spcPts val="600"/>
          </a:spcBef>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lnSpc>
            <a:spcPct val="100000"/>
          </a:lnSpc>
          <a:spcBef>
            <a:spcPts val="600"/>
          </a:spcBef>
          <a:defRPr sz="2000" dirty="0" err="1" smtClean="0">
            <a:solidFill>
              <a:schemeClr val="accent1"/>
            </a:solidFill>
          </a:defRPr>
        </a:defPPr>
      </a:lstStyle>
    </a:txDef>
  </a:objectDefaults>
  <a:extraClrSchemeLst/>
  <a:custClrLst>
    <a:custClr name="Pine forest">
      <a:srgbClr val="2B6173"/>
    </a:custClr>
    <a:custClr name="Earth">
      <a:srgbClr val="F2E6D5"/>
    </a:custClr>
    <a:custClr name="Eucalyptus">
      <a:srgbClr val="15C2BB"/>
    </a:custClr>
    <a:custClr name="Sunflower">
      <a:srgbClr val="FFF377"/>
    </a:custClr>
    <a:custClr name="Lavender">
      <a:srgbClr val="A1AAE6"/>
    </a:custClr>
    <a:custClr name="Energy Red">
      <a:srgbClr val="EB2A34"/>
    </a:custClr>
    <a:custClr name="Sandstone">
      <a:srgbClr val="CCCBC9"/>
    </a:custClr>
    <a:custClr name="Terracotta">
      <a:srgbClr val="B56700"/>
    </a:custClr>
    <a:custClr name="Warm grey">
      <a:srgbClr val="988F86"/>
    </a:custClr>
  </a:custClrLst>
  <a:extLst>
    <a:ext uri="{05A4C25C-085E-4340-85A3-A5531E510DB2}">
      <thm15:themeFamily xmlns:thm15="http://schemas.microsoft.com/office/thememl/2012/main" name="Blank.potx" id="{462ADBFF-273A-4567-B294-D5011C0B512B}" vid="{1EFF4E61-7111-49E7-B341-7E4FF95B340F}"/>
    </a:ext>
  </a:extLst>
</a:theme>
</file>

<file path=ppt/theme/theme2.xml><?xml version="1.0" encoding="utf-8"?>
<a:theme xmlns:a="http://schemas.openxmlformats.org/drawingml/2006/main" name="Office Theme">
  <a:themeElements>
    <a:clrScheme name="DNV PP">
      <a:dk1>
        <a:srgbClr val="000000"/>
      </a:dk1>
      <a:lt1>
        <a:srgbClr val="FFFFFF"/>
      </a:lt1>
      <a:dk2>
        <a:srgbClr val="0F204B"/>
      </a:dk2>
      <a:lt2>
        <a:srgbClr val="F4F3EF"/>
      </a:lt2>
      <a:accent1>
        <a:srgbClr val="0F204B"/>
      </a:accent1>
      <a:accent2>
        <a:srgbClr val="99D9F0"/>
      </a:accent2>
      <a:accent3>
        <a:srgbClr val="003591"/>
      </a:accent3>
      <a:accent4>
        <a:srgbClr val="009FDA"/>
      </a:accent4>
      <a:accent5>
        <a:srgbClr val="91FFB4"/>
      </a:accent5>
      <a:accent6>
        <a:srgbClr val="3F9C35"/>
      </a:accent6>
      <a:hlink>
        <a:srgbClr val="009FDA"/>
      </a:hlink>
      <a:folHlink>
        <a:srgbClr val="3F9C35"/>
      </a:folHlink>
    </a:clrScheme>
    <a:fontScheme name="DN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Pine forest">
      <a:srgbClr val="2B6173"/>
    </a:custClr>
    <a:custClr name="Earth">
      <a:srgbClr val="F2E6D5"/>
    </a:custClr>
    <a:custClr name="Eucalyptus">
      <a:srgbClr val="15C2BB"/>
    </a:custClr>
    <a:custClr name="Sunflower">
      <a:srgbClr val="FFF377"/>
    </a:custClr>
    <a:custClr name="Lavender">
      <a:srgbClr val="A1AAE6"/>
    </a:custClr>
    <a:custClr name="Energy Red">
      <a:srgbClr val="EB2A34"/>
    </a:custClr>
    <a:custClr name="Sandstone">
      <a:srgbClr val="CCCBC9"/>
    </a:custClr>
    <a:custClr name="Terracotta">
      <a:srgbClr val="B56700"/>
    </a:custClr>
    <a:custClr name="Warm grey">
      <a:srgbClr val="988F86"/>
    </a:custClr>
  </a:custClrLst>
</a:theme>
</file>

<file path=ppt/theme/theme3.xml><?xml version="1.0" encoding="utf-8"?>
<a:theme xmlns:a="http://schemas.openxmlformats.org/drawingml/2006/main" name="Office Theme">
  <a:themeElements>
    <a:clrScheme name="DNV PP">
      <a:dk1>
        <a:srgbClr val="000000"/>
      </a:dk1>
      <a:lt1>
        <a:srgbClr val="FFFFFF"/>
      </a:lt1>
      <a:dk2>
        <a:srgbClr val="0F204B"/>
      </a:dk2>
      <a:lt2>
        <a:srgbClr val="F4F3EF"/>
      </a:lt2>
      <a:accent1>
        <a:srgbClr val="0F204B"/>
      </a:accent1>
      <a:accent2>
        <a:srgbClr val="99D9F0"/>
      </a:accent2>
      <a:accent3>
        <a:srgbClr val="003591"/>
      </a:accent3>
      <a:accent4>
        <a:srgbClr val="009FDA"/>
      </a:accent4>
      <a:accent5>
        <a:srgbClr val="91FFB4"/>
      </a:accent5>
      <a:accent6>
        <a:srgbClr val="3F9C35"/>
      </a:accent6>
      <a:hlink>
        <a:srgbClr val="009FDA"/>
      </a:hlink>
      <a:folHlink>
        <a:srgbClr val="3F9C35"/>
      </a:folHlink>
    </a:clrScheme>
    <a:fontScheme name="DN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2e38333-b1e6-43d0-ab6a-f7c6d46e0c02">
      <Terms xmlns="http://schemas.microsoft.com/office/infopath/2007/PartnerControls"/>
    </lcf76f155ced4ddcb4097134ff3c332f>
    <TaxCatchAll xmlns="ee09e662-d683-438e-91d9-d1c208f7cc4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0F2AC95A88B244B82E69B2CBC8DEF02" ma:contentTypeVersion="16" ma:contentTypeDescription="Create a new document." ma:contentTypeScope="" ma:versionID="2f1afda9585d0b58de9642127050b451">
  <xsd:schema xmlns:xsd="http://www.w3.org/2001/XMLSchema" xmlns:xs="http://www.w3.org/2001/XMLSchema" xmlns:p="http://schemas.microsoft.com/office/2006/metadata/properties" xmlns:ns2="12e38333-b1e6-43d0-ab6a-f7c6d46e0c02" xmlns:ns3="ee09e662-d683-438e-91d9-d1c208f7cc44" targetNamespace="http://schemas.microsoft.com/office/2006/metadata/properties" ma:root="true" ma:fieldsID="557ca4173a1826614d7a84d25f921e46" ns2:_="" ns3:_="">
    <xsd:import namespace="12e38333-b1e6-43d0-ab6a-f7c6d46e0c02"/>
    <xsd:import namespace="ee09e662-d683-438e-91d9-d1c208f7cc4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e38333-b1e6-43d0-ab6a-f7c6d46e0c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0b031d9-ae19-48d6-a524-e417b27e882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e09e662-d683-438e-91d9-d1c208f7cc4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711bd50-138f-4cae-b177-051a3aac2fba}" ma:internalName="TaxCatchAll" ma:showField="CatchAllData" ma:web="ee09e662-d683-438e-91d9-d1c208f7cc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D489326-193E-4E56-B028-8A231EA52872}">
  <ds:schemaRefs>
    <ds:schemaRef ds:uri="12e38333-b1e6-43d0-ab6a-f7c6d46e0c02"/>
    <ds:schemaRef ds:uri="ee09e662-d683-438e-91d9-d1c208f7cc44"/>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E0D4131-234E-4082-A331-70AB5A7BE98D}">
  <ds:schemaRefs>
    <ds:schemaRef ds:uri="12e38333-b1e6-43d0-ab6a-f7c6d46e0c02"/>
    <ds:schemaRef ds:uri="ee09e662-d683-438e-91d9-d1c208f7c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CE4A5D7-FBCE-4E33-ACF0-7E349A94624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blank</Template>
  <TotalTime>30</TotalTime>
  <Words>1525</Words>
  <Application>Microsoft Office PowerPoint</Application>
  <PresentationFormat>Widescreen</PresentationFormat>
  <Paragraphs>145</Paragraphs>
  <Slides>12</Slides>
  <Notes>12</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DNV</vt:lpstr>
      <vt:lpstr>Gas System of the Future Digital Twin</vt:lpstr>
      <vt:lpstr>Introductions</vt:lpstr>
      <vt:lpstr>Working as part of the Ofgem Strategic Innovation fund (“SIF”) Alpha Phase</vt:lpstr>
      <vt:lpstr>Proving a Connected Digital Twin</vt:lpstr>
      <vt:lpstr> Design Methodology</vt:lpstr>
      <vt:lpstr>Assurance frameworks to ensure quality delivery</vt:lpstr>
      <vt:lpstr>Personas</vt:lpstr>
      <vt:lpstr> Roger – High Pressure Control Room Manager</vt:lpstr>
      <vt:lpstr> Alex - H2 Production Plant Manager</vt:lpstr>
      <vt:lpstr> Helen – Local Authority Planning Manager</vt:lpstr>
      <vt:lpstr>Next Steps</vt:lpstr>
      <vt:lpstr>Interested in our journey?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Gas System of the Future Digital Twin</dc:title>
  <dc:creator>Faiz, Graham</dc:creator>
  <cp:lastModifiedBy>Faiz, Graham</cp:lastModifiedBy>
  <cp:revision>1</cp:revision>
  <dcterms:created xsi:type="dcterms:W3CDTF">2022-12-06T09:46:30Z</dcterms:created>
  <dcterms:modified xsi:type="dcterms:W3CDTF">2022-12-12T08:56:29Z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by">
    <vt:lpwstr>www.skabelondesign.dk</vt:lpwstr>
  </property>
  <property fmtid="{D5CDD505-2E9C-101B-9397-08002B2CF9AE}" pid="3" name="DocumentInfoFinished">
    <vt:lpwstr>True</vt:lpwstr>
  </property>
  <property fmtid="{D5CDD505-2E9C-101B-9397-08002B2CF9AE}" pid="4" name="MSIP_Label_48141450-2387-4aca-b41f-19cd6be9dd3c_Enabled">
    <vt:lpwstr>true</vt:lpwstr>
  </property>
  <property fmtid="{D5CDD505-2E9C-101B-9397-08002B2CF9AE}" pid="5" name="MSIP_Label_48141450-2387-4aca-b41f-19cd6be9dd3c_SetDate">
    <vt:lpwstr>2022-12-06T09:46:42Z</vt:lpwstr>
  </property>
  <property fmtid="{D5CDD505-2E9C-101B-9397-08002B2CF9AE}" pid="6" name="MSIP_Label_48141450-2387-4aca-b41f-19cd6be9dd3c_Method">
    <vt:lpwstr>Standard</vt:lpwstr>
  </property>
  <property fmtid="{D5CDD505-2E9C-101B-9397-08002B2CF9AE}" pid="7" name="MSIP_Label_48141450-2387-4aca-b41f-19cd6be9dd3c_Name">
    <vt:lpwstr>Restricted_Unprotected</vt:lpwstr>
  </property>
  <property fmtid="{D5CDD505-2E9C-101B-9397-08002B2CF9AE}" pid="8" name="MSIP_Label_48141450-2387-4aca-b41f-19cd6be9dd3c_SiteId">
    <vt:lpwstr>adf10e2b-b6e9-41d6-be2f-c12bb566019c</vt:lpwstr>
  </property>
  <property fmtid="{D5CDD505-2E9C-101B-9397-08002B2CF9AE}" pid="9" name="MSIP_Label_48141450-2387-4aca-b41f-19cd6be9dd3c_ActionId">
    <vt:lpwstr>5afc26e8-15e8-4067-b8e8-d6f6970e91fb</vt:lpwstr>
  </property>
  <property fmtid="{D5CDD505-2E9C-101B-9397-08002B2CF9AE}" pid="10" name="MSIP_Label_48141450-2387-4aca-b41f-19cd6be9dd3c_ContentBits">
    <vt:lpwstr>0</vt:lpwstr>
  </property>
  <property fmtid="{D5CDD505-2E9C-101B-9397-08002B2CF9AE}" pid="11" name="ContentTypeId">
    <vt:lpwstr>0x01010080F2AC95A88B244B82E69B2CBC8DEF02</vt:lpwstr>
  </property>
  <property fmtid="{D5CDD505-2E9C-101B-9397-08002B2CF9AE}" pid="12" name="SD_DocumentLanguage">
    <vt:lpwstr>en-GB</vt:lpwstr>
  </property>
  <property fmtid="{D5CDD505-2E9C-101B-9397-08002B2CF9AE}" pid="13" name="SD_DocumentLanguageString">
    <vt:lpwstr>English (United Kingdom)</vt:lpwstr>
  </property>
  <property fmtid="{D5CDD505-2E9C-101B-9397-08002B2CF9AE}" pid="14" name="sdDocumentDate">
    <vt:lpwstr>44908</vt:lpwstr>
  </property>
  <property fmtid="{D5CDD505-2E9C-101B-9397-08002B2CF9AE}" pid="15" name="sdDocumentDateFormat">
    <vt:lpwstr>en-GB:dd MMMM yyyy</vt:lpwstr>
  </property>
  <property fmtid="{D5CDD505-2E9C-101B-9397-08002B2CF9AE}" pid="16" name="SD_UserprofileName">
    <vt:lpwstr/>
  </property>
  <property fmtid="{D5CDD505-2E9C-101B-9397-08002B2CF9AE}" pid="17" name="MediaServiceImageTags">
    <vt:lpwstr/>
  </property>
</Properties>
</file>