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 ContentType="image/t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742" r:id="rId5"/>
  </p:sldMasterIdLst>
  <p:notesMasterIdLst>
    <p:notesMasterId r:id="rId17"/>
  </p:notesMasterIdLst>
  <p:sldIdLst>
    <p:sldId id="256" r:id="rId6"/>
    <p:sldId id="13707" r:id="rId7"/>
    <p:sldId id="10550" r:id="rId8"/>
    <p:sldId id="257" r:id="rId9"/>
    <p:sldId id="1179" r:id="rId10"/>
    <p:sldId id="312" r:id="rId11"/>
    <p:sldId id="345" r:id="rId12"/>
    <p:sldId id="13705" r:id="rId13"/>
    <p:sldId id="13706" r:id="rId14"/>
    <p:sldId id="10552" r:id="rId15"/>
    <p:sldId id="1054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3" d="100"/>
          <a:sy n="113" d="100"/>
        </p:scale>
        <p:origin x="31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uck, Justin J.H." userId="S::juck@noc.ac.uk::d8eb2e5f-b7aa-41b8-b904-aaada35e6224" providerId="AD" clId="Web-{6A0159E1-DCC1-4172-890B-B32E60BAA9A1}"/>
    <pc:docChg chg="addSld modSld">
      <pc:chgData name="Buck, Justin J.H." userId="S::juck@noc.ac.uk::d8eb2e5f-b7aa-41b8-b904-aaada35e6224" providerId="AD" clId="Web-{6A0159E1-DCC1-4172-890B-B32E60BAA9A1}" dt="2024-01-24T11:31:14.532" v="217" actId="20577"/>
      <pc:docMkLst>
        <pc:docMk/>
      </pc:docMkLst>
      <pc:sldChg chg="modSp new">
        <pc:chgData name="Buck, Justin J.H." userId="S::juck@noc.ac.uk::d8eb2e5f-b7aa-41b8-b904-aaada35e6224" providerId="AD" clId="Web-{6A0159E1-DCC1-4172-890B-B32E60BAA9A1}" dt="2024-01-24T11:31:14.532" v="217" actId="20577"/>
        <pc:sldMkLst>
          <pc:docMk/>
          <pc:sldMk cId="850636358" sldId="257"/>
        </pc:sldMkLst>
        <pc:spChg chg="mod">
          <ac:chgData name="Buck, Justin J.H." userId="S::juck@noc.ac.uk::d8eb2e5f-b7aa-41b8-b904-aaada35e6224" providerId="AD" clId="Web-{6A0159E1-DCC1-4172-890B-B32E60BAA9A1}" dt="2024-01-24T11:12:24.548" v="2" actId="20577"/>
          <ac:spMkLst>
            <pc:docMk/>
            <pc:sldMk cId="850636358" sldId="257"/>
            <ac:spMk id="2" creationId="{D60C5545-458C-425E-4927-E38610E55006}"/>
          </ac:spMkLst>
        </pc:spChg>
        <pc:spChg chg="mod">
          <ac:chgData name="Buck, Justin J.H." userId="S::juck@noc.ac.uk::d8eb2e5f-b7aa-41b8-b904-aaada35e6224" providerId="AD" clId="Web-{6A0159E1-DCC1-4172-890B-B32E60BAA9A1}" dt="2024-01-24T11:31:14.532" v="217" actId="20577"/>
          <ac:spMkLst>
            <pc:docMk/>
            <pc:sldMk cId="850636358" sldId="257"/>
            <ac:spMk id="3" creationId="{A3C8D451-6AD6-6747-498C-219B611A81AA}"/>
          </ac:spMkLst>
        </pc:spChg>
      </pc:sldChg>
    </pc:docChg>
  </pc:docChgLst>
  <pc:docChgLst>
    <pc:chgData name="Buck, Justin J.H." userId="d8eb2e5f-b7aa-41b8-b904-aaada35e6224" providerId="ADAL" clId="{A7B25924-B265-4601-AEEC-8FBDA4AC0A50}"/>
    <pc:docChg chg="undo custSel addSld delSld modSld sldOrd modMainMaster">
      <pc:chgData name="Buck, Justin J.H." userId="d8eb2e5f-b7aa-41b8-b904-aaada35e6224" providerId="ADAL" clId="{A7B25924-B265-4601-AEEC-8FBDA4AC0A50}" dt="2024-01-29T22:48:52.264" v="1752"/>
      <pc:docMkLst>
        <pc:docMk/>
      </pc:docMkLst>
      <pc:sldChg chg="addSp delSp modSp">
        <pc:chgData name="Buck, Justin J.H." userId="d8eb2e5f-b7aa-41b8-b904-aaada35e6224" providerId="ADAL" clId="{A7B25924-B265-4601-AEEC-8FBDA4AC0A50}" dt="2024-01-28T22:55:57.516" v="110" actId="20577"/>
        <pc:sldMkLst>
          <pc:docMk/>
          <pc:sldMk cId="109857222" sldId="256"/>
        </pc:sldMkLst>
        <pc:spChg chg="del">
          <ac:chgData name="Buck, Justin J.H." userId="d8eb2e5f-b7aa-41b8-b904-aaada35e6224" providerId="ADAL" clId="{A7B25924-B265-4601-AEEC-8FBDA4AC0A50}" dt="2024-01-28T22:55:05.953" v="0"/>
          <ac:spMkLst>
            <pc:docMk/>
            <pc:sldMk cId="109857222" sldId="256"/>
            <ac:spMk id="2" creationId="{00000000-0000-0000-0000-000000000000}"/>
          </ac:spMkLst>
        </pc:spChg>
        <pc:spChg chg="del">
          <ac:chgData name="Buck, Justin J.H." userId="d8eb2e5f-b7aa-41b8-b904-aaada35e6224" providerId="ADAL" clId="{A7B25924-B265-4601-AEEC-8FBDA4AC0A50}" dt="2024-01-28T22:55:05.953" v="0"/>
          <ac:spMkLst>
            <pc:docMk/>
            <pc:sldMk cId="109857222" sldId="256"/>
            <ac:spMk id="3" creationId="{00000000-0000-0000-0000-000000000000}"/>
          </ac:spMkLst>
        </pc:spChg>
        <pc:spChg chg="add mod">
          <ac:chgData name="Buck, Justin J.H." userId="d8eb2e5f-b7aa-41b8-b904-aaada35e6224" providerId="ADAL" clId="{A7B25924-B265-4601-AEEC-8FBDA4AC0A50}" dt="2024-01-28T22:55:57.516" v="110" actId="20577"/>
          <ac:spMkLst>
            <pc:docMk/>
            <pc:sldMk cId="109857222" sldId="256"/>
            <ac:spMk id="4" creationId="{43A72069-E47D-4715-B2D5-635252CF45D0}"/>
          </ac:spMkLst>
        </pc:spChg>
        <pc:spChg chg="add mod">
          <ac:chgData name="Buck, Justin J.H." userId="d8eb2e5f-b7aa-41b8-b904-aaada35e6224" providerId="ADAL" clId="{A7B25924-B265-4601-AEEC-8FBDA4AC0A50}" dt="2024-01-28T22:55:05.953" v="0"/>
          <ac:spMkLst>
            <pc:docMk/>
            <pc:sldMk cId="109857222" sldId="256"/>
            <ac:spMk id="5" creationId="{488F353D-5B16-4343-B104-B4742FEA559A}"/>
          </ac:spMkLst>
        </pc:spChg>
        <pc:spChg chg="add mod">
          <ac:chgData name="Buck, Justin J.H." userId="d8eb2e5f-b7aa-41b8-b904-aaada35e6224" providerId="ADAL" clId="{A7B25924-B265-4601-AEEC-8FBDA4AC0A50}" dt="2024-01-28T22:55:05.953" v="0"/>
          <ac:spMkLst>
            <pc:docMk/>
            <pc:sldMk cId="109857222" sldId="256"/>
            <ac:spMk id="6" creationId="{C06414F5-DB22-4D75-A965-20B8394C4CEE}"/>
          </ac:spMkLst>
        </pc:spChg>
      </pc:sldChg>
      <pc:sldChg chg="delSp modSp">
        <pc:chgData name="Buck, Justin J.H." userId="d8eb2e5f-b7aa-41b8-b904-aaada35e6224" providerId="ADAL" clId="{A7B25924-B265-4601-AEEC-8FBDA4AC0A50}" dt="2024-01-28T23:07:40.687" v="518" actId="20577"/>
        <pc:sldMkLst>
          <pc:docMk/>
          <pc:sldMk cId="850636358" sldId="257"/>
        </pc:sldMkLst>
        <pc:spChg chg="mod">
          <ac:chgData name="Buck, Justin J.H." userId="d8eb2e5f-b7aa-41b8-b904-aaada35e6224" providerId="ADAL" clId="{A7B25924-B265-4601-AEEC-8FBDA4AC0A50}" dt="2024-01-28T23:07:40.687" v="518" actId="20577"/>
          <ac:spMkLst>
            <pc:docMk/>
            <pc:sldMk cId="850636358" sldId="257"/>
            <ac:spMk id="2" creationId="{D60C5545-458C-425E-4927-E38610E55006}"/>
          </ac:spMkLst>
        </pc:spChg>
        <pc:spChg chg="del mod">
          <ac:chgData name="Buck, Justin J.H." userId="d8eb2e5f-b7aa-41b8-b904-aaada35e6224" providerId="ADAL" clId="{A7B25924-B265-4601-AEEC-8FBDA4AC0A50}" dt="2024-01-28T22:56:27.189" v="120" actId="478"/>
          <ac:spMkLst>
            <pc:docMk/>
            <pc:sldMk cId="850636358" sldId="257"/>
            <ac:spMk id="3" creationId="{A3C8D451-6AD6-6747-498C-219B611A81AA}"/>
          </ac:spMkLst>
        </pc:spChg>
      </pc:sldChg>
      <pc:sldChg chg="addSp delSp modSp add">
        <pc:chgData name="Buck, Justin J.H." userId="d8eb2e5f-b7aa-41b8-b904-aaada35e6224" providerId="ADAL" clId="{A7B25924-B265-4601-AEEC-8FBDA4AC0A50}" dt="2024-01-29T21:54:25.139" v="1502"/>
        <pc:sldMkLst>
          <pc:docMk/>
          <pc:sldMk cId="2903028556" sldId="10549"/>
        </pc:sldMkLst>
        <pc:spChg chg="del">
          <ac:chgData name="Buck, Justin J.H." userId="d8eb2e5f-b7aa-41b8-b904-aaada35e6224" providerId="ADAL" clId="{A7B25924-B265-4601-AEEC-8FBDA4AC0A50}" dt="2024-01-29T21:54:25.139" v="1502"/>
          <ac:spMkLst>
            <pc:docMk/>
            <pc:sldMk cId="2903028556" sldId="10549"/>
            <ac:spMk id="2" creationId="{7C8A4851-13F9-4F4E-AB66-56ACA36A261B}"/>
          </ac:spMkLst>
        </pc:spChg>
        <pc:spChg chg="add mod">
          <ac:chgData name="Buck, Justin J.H." userId="d8eb2e5f-b7aa-41b8-b904-aaada35e6224" providerId="ADAL" clId="{A7B25924-B265-4601-AEEC-8FBDA4AC0A50}" dt="2024-01-29T21:54:25.139" v="1502"/>
          <ac:spMkLst>
            <pc:docMk/>
            <pc:sldMk cId="2903028556" sldId="10549"/>
            <ac:spMk id="3" creationId="{EE8D4A7E-1A3B-4AA0-8BEC-FC670B1A09E2}"/>
          </ac:spMkLst>
        </pc:spChg>
        <pc:spChg chg="add mod">
          <ac:chgData name="Buck, Justin J.H." userId="d8eb2e5f-b7aa-41b8-b904-aaada35e6224" providerId="ADAL" clId="{A7B25924-B265-4601-AEEC-8FBDA4AC0A50}" dt="2024-01-29T21:54:25.139" v="1502"/>
          <ac:spMkLst>
            <pc:docMk/>
            <pc:sldMk cId="2903028556" sldId="10549"/>
            <ac:spMk id="4" creationId="{E5F3A731-657A-4002-A9F9-D8E7026FDA35}"/>
          </ac:spMkLst>
        </pc:spChg>
        <pc:spChg chg="add mod">
          <ac:chgData name="Buck, Justin J.H." userId="d8eb2e5f-b7aa-41b8-b904-aaada35e6224" providerId="ADAL" clId="{A7B25924-B265-4601-AEEC-8FBDA4AC0A50}" dt="2024-01-29T21:54:25.139" v="1502"/>
          <ac:spMkLst>
            <pc:docMk/>
            <pc:sldMk cId="2903028556" sldId="10549"/>
            <ac:spMk id="5" creationId="{E864CE62-BBC2-488F-B309-09C31DC647D9}"/>
          </ac:spMkLst>
        </pc:spChg>
        <pc:spChg chg="add mod">
          <ac:chgData name="Buck, Justin J.H." userId="d8eb2e5f-b7aa-41b8-b904-aaada35e6224" providerId="ADAL" clId="{A7B25924-B265-4601-AEEC-8FBDA4AC0A50}" dt="2024-01-29T21:54:25.139" v="1502"/>
          <ac:spMkLst>
            <pc:docMk/>
            <pc:sldMk cId="2903028556" sldId="10549"/>
            <ac:spMk id="6" creationId="{B7498EDC-CBD9-41F3-9CC9-79C24A94C359}"/>
          </ac:spMkLst>
        </pc:spChg>
        <pc:spChg chg="add mod">
          <ac:chgData name="Buck, Justin J.H." userId="d8eb2e5f-b7aa-41b8-b904-aaada35e6224" providerId="ADAL" clId="{A7B25924-B265-4601-AEEC-8FBDA4AC0A50}" dt="2024-01-29T21:54:25.139" v="1502"/>
          <ac:spMkLst>
            <pc:docMk/>
            <pc:sldMk cId="2903028556" sldId="10549"/>
            <ac:spMk id="7" creationId="{98F421FB-9E56-4030-A7FA-FDFCDA02AEB5}"/>
          </ac:spMkLst>
        </pc:spChg>
      </pc:sldChg>
      <pc:sldMasterChg chg="modSldLayout">
        <pc:chgData name="Buck, Justin J.H." userId="d8eb2e5f-b7aa-41b8-b904-aaada35e6224" providerId="ADAL" clId="{A7B25924-B265-4601-AEEC-8FBDA4AC0A50}" dt="2024-01-28T23:05:17.070" v="513" actId="167"/>
        <pc:sldMasterMkLst>
          <pc:docMk/>
          <pc:sldMasterMk cId="2108145243" sldId="2147483672"/>
        </pc:sldMasterMkLst>
        <pc:sldLayoutChg chg="addSp delSp modSp">
          <pc:chgData name="Buck, Justin J.H." userId="d8eb2e5f-b7aa-41b8-b904-aaada35e6224" providerId="ADAL" clId="{A7B25924-B265-4601-AEEC-8FBDA4AC0A50}" dt="2024-01-28T23:05:17.070" v="513" actId="167"/>
          <pc:sldLayoutMkLst>
            <pc:docMk/>
            <pc:sldMasterMk cId="2108145243" sldId="2147483672"/>
            <pc:sldLayoutMk cId="377617473" sldId="2147483673"/>
          </pc:sldLayoutMkLst>
          <pc:picChg chg="del">
            <ac:chgData name="Buck, Justin J.H." userId="d8eb2e5f-b7aa-41b8-b904-aaada35e6224" providerId="ADAL" clId="{A7B25924-B265-4601-AEEC-8FBDA4AC0A50}" dt="2024-01-28T23:04:57.406" v="511" actId="478"/>
            <ac:picMkLst>
              <pc:docMk/>
              <pc:sldMasterMk cId="2108145243" sldId="2147483672"/>
              <pc:sldLayoutMk cId="377617473" sldId="2147483673"/>
              <ac:picMk id="6" creationId="{51B87A26-DFFE-445F-A58F-04842490EB63}"/>
            </ac:picMkLst>
          </pc:picChg>
          <pc:picChg chg="add ord">
            <ac:chgData name="Buck, Justin J.H." userId="d8eb2e5f-b7aa-41b8-b904-aaada35e6224" providerId="ADAL" clId="{A7B25924-B265-4601-AEEC-8FBDA4AC0A50}" dt="2024-01-28T23:05:17.070" v="513" actId="167"/>
            <ac:picMkLst>
              <pc:docMk/>
              <pc:sldMasterMk cId="2108145243" sldId="2147483672"/>
              <pc:sldLayoutMk cId="377617473" sldId="2147483673"/>
              <ac:picMk id="7" creationId="{6315C480-804B-455E-A508-E5CE71D9DFC5}"/>
            </ac:picMkLst>
          </pc:picChg>
        </pc:sldLayoutChg>
      </pc:sldMasterChg>
    </pc:docChg>
  </pc:docChgLst>
  <pc:docChgLst>
    <pc:chgData name="Lorenzo Lopez, Alvaro" userId="e651d59d-fb3c-4a87-82e5-8efdd1a7dc5c" providerId="ADAL" clId="{0A743063-0CF9-4D4D-B523-0B9C377CF201}"/>
    <pc:docChg chg="undo custSel addSld delSld modSld">
      <pc:chgData name="Lorenzo Lopez, Alvaro" userId="e651d59d-fb3c-4a87-82e5-8efdd1a7dc5c" providerId="ADAL" clId="{0A743063-0CF9-4D4D-B523-0B9C377CF201}" dt="2024-01-29T15:40:18.062" v="193" actId="20577"/>
      <pc:docMkLst>
        <pc:docMk/>
      </pc:docMkLst>
    </pc:docChg>
  </pc:docChgLst>
  <pc:docChgLst>
    <pc:chgData name="Buck, Justin J.H." userId="d8eb2e5f-b7aa-41b8-b904-aaada35e6224" providerId="ADAL" clId="{55E4F90D-6530-4BE7-8DDA-0636E408192D}"/>
    <pc:docChg chg="undo custSel addSld delSld modSld modMainMaster">
      <pc:chgData name="Buck, Justin J.H." userId="d8eb2e5f-b7aa-41b8-b904-aaada35e6224" providerId="ADAL" clId="{55E4F90D-6530-4BE7-8DDA-0636E408192D}" dt="2024-02-14T09:43:10.918" v="2541" actId="1036"/>
      <pc:docMkLst>
        <pc:docMk/>
      </pc:docMkLst>
      <pc:sldChg chg="addSp modSp">
        <pc:chgData name="Buck, Justin J.H." userId="d8eb2e5f-b7aa-41b8-b904-aaada35e6224" providerId="ADAL" clId="{55E4F90D-6530-4BE7-8DDA-0636E408192D}" dt="2024-02-14T09:27:07.958" v="2262" actId="1037"/>
        <pc:sldMkLst>
          <pc:docMk/>
          <pc:sldMk cId="109857222" sldId="256"/>
        </pc:sldMkLst>
        <pc:spChg chg="mod">
          <ac:chgData name="Buck, Justin J.H." userId="d8eb2e5f-b7aa-41b8-b904-aaada35e6224" providerId="ADAL" clId="{55E4F90D-6530-4BE7-8DDA-0636E408192D}" dt="2024-02-13T22:32:52.341" v="249" actId="404"/>
          <ac:spMkLst>
            <pc:docMk/>
            <pc:sldMk cId="109857222" sldId="256"/>
            <ac:spMk id="4" creationId="{43A72069-E47D-4715-B2D5-635252CF45D0}"/>
          </ac:spMkLst>
        </pc:spChg>
        <pc:picChg chg="add mod">
          <ac:chgData name="Buck, Justin J.H." userId="d8eb2e5f-b7aa-41b8-b904-aaada35e6224" providerId="ADAL" clId="{55E4F90D-6530-4BE7-8DDA-0636E408192D}" dt="2024-02-14T09:27:07.958" v="2262" actId="1037"/>
          <ac:picMkLst>
            <pc:docMk/>
            <pc:sldMk cId="109857222" sldId="256"/>
            <ac:picMk id="7" creationId="{23B7567B-9F71-414D-B493-608501BA9781}"/>
          </ac:picMkLst>
        </pc:picChg>
        <pc:picChg chg="add mod">
          <ac:chgData name="Buck, Justin J.H." userId="d8eb2e5f-b7aa-41b8-b904-aaada35e6224" providerId="ADAL" clId="{55E4F90D-6530-4BE7-8DDA-0636E408192D}" dt="2024-02-14T09:27:07.958" v="2262" actId="1037"/>
          <ac:picMkLst>
            <pc:docMk/>
            <pc:sldMk cId="109857222" sldId="256"/>
            <ac:picMk id="8" creationId="{091B9E9E-EE0F-47E0-93A3-76DB8E0354A3}"/>
          </ac:picMkLst>
        </pc:picChg>
        <pc:picChg chg="add mod">
          <ac:chgData name="Buck, Justin J.H." userId="d8eb2e5f-b7aa-41b8-b904-aaada35e6224" providerId="ADAL" clId="{55E4F90D-6530-4BE7-8DDA-0636E408192D}" dt="2024-02-14T09:27:07.958" v="2262" actId="1037"/>
          <ac:picMkLst>
            <pc:docMk/>
            <pc:sldMk cId="109857222" sldId="256"/>
            <ac:picMk id="9" creationId="{07656E0F-8715-4498-A558-C98F3C698E66}"/>
          </ac:picMkLst>
        </pc:picChg>
      </pc:sldChg>
      <pc:sldChg chg="modSp">
        <pc:chgData name="Buck, Justin J.H." userId="d8eb2e5f-b7aa-41b8-b904-aaada35e6224" providerId="ADAL" clId="{55E4F90D-6530-4BE7-8DDA-0636E408192D}" dt="2024-02-14T09:37:05.702" v="2377" actId="20577"/>
        <pc:sldMkLst>
          <pc:docMk/>
          <pc:sldMk cId="850636358" sldId="257"/>
        </pc:sldMkLst>
        <pc:spChg chg="mod">
          <ac:chgData name="Buck, Justin J.H." userId="d8eb2e5f-b7aa-41b8-b904-aaada35e6224" providerId="ADAL" clId="{55E4F90D-6530-4BE7-8DDA-0636E408192D}" dt="2024-02-14T09:37:05.702" v="2377" actId="20577"/>
          <ac:spMkLst>
            <pc:docMk/>
            <pc:sldMk cId="850636358" sldId="257"/>
            <ac:spMk id="2" creationId="{D60C5545-458C-425E-4927-E38610E55006}"/>
          </ac:spMkLst>
        </pc:spChg>
      </pc:sldChg>
      <pc:sldChg chg="modSp add del">
        <pc:chgData name="Buck, Justin J.H." userId="d8eb2e5f-b7aa-41b8-b904-aaada35e6224" providerId="ADAL" clId="{55E4F90D-6530-4BE7-8DDA-0636E408192D}" dt="2024-02-14T09:37:39.159" v="2392" actId="1036"/>
        <pc:sldMkLst>
          <pc:docMk/>
          <pc:sldMk cId="2402549610" sldId="312"/>
        </pc:sldMkLst>
        <pc:spChg chg="mod">
          <ac:chgData name="Buck, Justin J.H." userId="d8eb2e5f-b7aa-41b8-b904-aaada35e6224" providerId="ADAL" clId="{55E4F90D-6530-4BE7-8DDA-0636E408192D}" dt="2024-02-13T22:54:53.755" v="916" actId="20577"/>
          <ac:spMkLst>
            <pc:docMk/>
            <pc:sldMk cId="2402549610" sldId="312"/>
            <ac:spMk id="2" creationId="{36DACD98-B1B7-F3FE-01EC-7BA4AA1D6544}"/>
          </ac:spMkLst>
        </pc:spChg>
        <pc:spChg chg="mod">
          <ac:chgData name="Buck, Justin J.H." userId="d8eb2e5f-b7aa-41b8-b904-aaada35e6224" providerId="ADAL" clId="{55E4F90D-6530-4BE7-8DDA-0636E408192D}" dt="2024-02-13T22:55:20.021" v="935" actId="20577"/>
          <ac:spMkLst>
            <pc:docMk/>
            <pc:sldMk cId="2402549610" sldId="312"/>
            <ac:spMk id="3" creationId="{AD9C2C92-99E0-4D18-9C7D-8AC92AA731C4}"/>
          </ac:spMkLst>
        </pc:spChg>
        <pc:picChg chg="mod">
          <ac:chgData name="Buck, Justin J.H." userId="d8eb2e5f-b7aa-41b8-b904-aaada35e6224" providerId="ADAL" clId="{55E4F90D-6530-4BE7-8DDA-0636E408192D}" dt="2024-02-14T09:37:39.159" v="2392" actId="1036"/>
          <ac:picMkLst>
            <pc:docMk/>
            <pc:sldMk cId="2402549610" sldId="312"/>
            <ac:picMk id="4" creationId="{E1A5575C-CD9F-4B11-A811-9CDB59CAB6A9}"/>
          </ac:picMkLst>
        </pc:picChg>
      </pc:sldChg>
      <pc:sldChg chg="addSp delSp modSp add del">
        <pc:chgData name="Buck, Justin J.H." userId="d8eb2e5f-b7aa-41b8-b904-aaada35e6224" providerId="ADAL" clId="{55E4F90D-6530-4BE7-8DDA-0636E408192D}" dt="2024-02-14T09:38:48.837" v="2457" actId="20577"/>
        <pc:sldMkLst>
          <pc:docMk/>
          <pc:sldMk cId="3735908560" sldId="345"/>
        </pc:sldMkLst>
        <pc:spChg chg="mod">
          <ac:chgData name="Buck, Justin J.H." userId="d8eb2e5f-b7aa-41b8-b904-aaada35e6224" providerId="ADAL" clId="{55E4F90D-6530-4BE7-8DDA-0636E408192D}" dt="2024-02-13T23:06:34.594" v="1018" actId="20577"/>
          <ac:spMkLst>
            <pc:docMk/>
            <pc:sldMk cId="3735908560" sldId="345"/>
            <ac:spMk id="2" creationId="{52912851-E22B-549E-7017-37EBA39A0693}"/>
          </ac:spMkLst>
        </pc:spChg>
        <pc:spChg chg="mod">
          <ac:chgData name="Buck, Justin J.H." userId="d8eb2e5f-b7aa-41b8-b904-aaada35e6224" providerId="ADAL" clId="{55E4F90D-6530-4BE7-8DDA-0636E408192D}" dt="2024-02-14T09:38:48.837" v="2457" actId="20577"/>
          <ac:spMkLst>
            <pc:docMk/>
            <pc:sldMk cId="3735908560" sldId="345"/>
            <ac:spMk id="4" creationId="{5860BFE6-F895-4264-8434-2A5C992BDA7F}"/>
          </ac:spMkLst>
        </pc:spChg>
        <pc:spChg chg="mod">
          <ac:chgData name="Buck, Justin J.H." userId="d8eb2e5f-b7aa-41b8-b904-aaada35e6224" providerId="ADAL" clId="{55E4F90D-6530-4BE7-8DDA-0636E408192D}" dt="2024-02-13T23:11:53.584" v="1610" actId="27636"/>
          <ac:spMkLst>
            <pc:docMk/>
            <pc:sldMk cId="3735908560" sldId="345"/>
            <ac:spMk id="5" creationId="{91CEA39B-534D-447A-A7A4-B7F355208E4E}"/>
          </ac:spMkLst>
        </pc:spChg>
        <pc:spChg chg="mod">
          <ac:chgData name="Buck, Justin J.H." userId="d8eb2e5f-b7aa-41b8-b904-aaada35e6224" providerId="ADAL" clId="{55E4F90D-6530-4BE7-8DDA-0636E408192D}" dt="2024-02-14T09:38:31.216" v="2428" actId="27636"/>
          <ac:spMkLst>
            <pc:docMk/>
            <pc:sldMk cId="3735908560" sldId="345"/>
            <ac:spMk id="6" creationId="{AE1770B3-40E7-425E-81F7-8D6C4BB38593}"/>
          </ac:spMkLst>
        </pc:spChg>
        <pc:picChg chg="add mod modCrop">
          <ac:chgData name="Buck, Justin J.H." userId="d8eb2e5f-b7aa-41b8-b904-aaada35e6224" providerId="ADAL" clId="{55E4F90D-6530-4BE7-8DDA-0636E408192D}" dt="2024-02-14T09:38:37.240" v="2442" actId="1037"/>
          <ac:picMkLst>
            <pc:docMk/>
            <pc:sldMk cId="3735908560" sldId="345"/>
            <ac:picMk id="3" creationId="{8D4AC30D-A4C9-4F6C-B628-484C8C15363A}"/>
          </ac:picMkLst>
        </pc:picChg>
        <pc:picChg chg="add mod">
          <ac:chgData name="Buck, Justin J.H." userId="d8eb2e5f-b7aa-41b8-b904-aaada35e6224" providerId="ADAL" clId="{55E4F90D-6530-4BE7-8DDA-0636E408192D}" dt="2024-02-14T09:38:35.269" v="2435" actId="1036"/>
          <ac:picMkLst>
            <pc:docMk/>
            <pc:sldMk cId="3735908560" sldId="345"/>
            <ac:picMk id="7" creationId="{F04BC8A2-1823-4D65-AB6A-8FB8176F693F}"/>
          </ac:picMkLst>
        </pc:picChg>
        <pc:picChg chg="add mod">
          <ac:chgData name="Buck, Justin J.H." userId="d8eb2e5f-b7aa-41b8-b904-aaada35e6224" providerId="ADAL" clId="{55E4F90D-6530-4BE7-8DDA-0636E408192D}" dt="2024-02-14T09:38:46.411" v="2456" actId="1035"/>
          <ac:picMkLst>
            <pc:docMk/>
            <pc:sldMk cId="3735908560" sldId="345"/>
            <ac:picMk id="9" creationId="{EC61D0AE-3A1C-4220-87BC-0C826ED88654}"/>
          </ac:picMkLst>
        </pc:picChg>
        <pc:picChg chg="del">
          <ac:chgData name="Buck, Justin J.H." userId="d8eb2e5f-b7aa-41b8-b904-aaada35e6224" providerId="ADAL" clId="{55E4F90D-6530-4BE7-8DDA-0636E408192D}" dt="2024-02-13T23:09:03.331" v="1363" actId="478"/>
          <ac:picMkLst>
            <pc:docMk/>
            <pc:sldMk cId="3735908560" sldId="345"/>
            <ac:picMk id="1026" creationId="{5F651F96-3951-4FD4-95AF-C4FB5E6D4C43}"/>
          </ac:picMkLst>
        </pc:picChg>
        <pc:picChg chg="del">
          <ac:chgData name="Buck, Justin J.H." userId="d8eb2e5f-b7aa-41b8-b904-aaada35e6224" providerId="ADAL" clId="{55E4F90D-6530-4BE7-8DDA-0636E408192D}" dt="2024-02-13T23:19:46.958" v="1682" actId="478"/>
          <ac:picMkLst>
            <pc:docMk/>
            <pc:sldMk cId="3735908560" sldId="345"/>
            <ac:picMk id="1030" creationId="{F8A59E43-C77A-403C-ACF7-193F9505B934}"/>
          </ac:picMkLst>
        </pc:picChg>
        <pc:picChg chg="del">
          <ac:chgData name="Buck, Justin J.H." userId="d8eb2e5f-b7aa-41b8-b904-aaada35e6224" providerId="ADAL" clId="{55E4F90D-6530-4BE7-8DDA-0636E408192D}" dt="2024-02-13T23:06:58.521" v="1019" actId="478"/>
          <ac:picMkLst>
            <pc:docMk/>
            <pc:sldMk cId="3735908560" sldId="345"/>
            <ac:picMk id="1032" creationId="{DB6DD2EB-6870-4C6D-974B-4B09379CC658}"/>
          </ac:picMkLst>
        </pc:picChg>
      </pc:sldChg>
      <pc:sldChg chg="addSp modSp">
        <pc:chgData name="Buck, Justin J.H." userId="d8eb2e5f-b7aa-41b8-b904-aaada35e6224" providerId="ADAL" clId="{55E4F90D-6530-4BE7-8DDA-0636E408192D}" dt="2024-02-14T09:43:10.918" v="2541" actId="1036"/>
        <pc:sldMkLst>
          <pc:docMk/>
          <pc:sldMk cId="2903028556" sldId="10549"/>
        </pc:sldMkLst>
        <pc:spChg chg="mod">
          <ac:chgData name="Buck, Justin J.H." userId="d8eb2e5f-b7aa-41b8-b904-aaada35e6224" providerId="ADAL" clId="{55E4F90D-6530-4BE7-8DDA-0636E408192D}" dt="2024-02-14T09:41:18.806" v="2533" actId="1036"/>
          <ac:spMkLst>
            <pc:docMk/>
            <pc:sldMk cId="2903028556" sldId="10549"/>
            <ac:spMk id="3" creationId="{EE8D4A7E-1A3B-4AA0-8BEC-FC670B1A09E2}"/>
          </ac:spMkLst>
        </pc:spChg>
        <pc:picChg chg="add mod ord">
          <ac:chgData name="Buck, Justin J.H." userId="d8eb2e5f-b7aa-41b8-b904-aaada35e6224" providerId="ADAL" clId="{55E4F90D-6530-4BE7-8DDA-0636E408192D}" dt="2024-02-14T09:43:10.918" v="2541" actId="1036"/>
          <ac:picMkLst>
            <pc:docMk/>
            <pc:sldMk cId="2903028556" sldId="10549"/>
            <ac:picMk id="8" creationId="{2E4F4A3F-EA30-4197-8BB2-E41372022993}"/>
          </ac:picMkLst>
        </pc:picChg>
        <pc:picChg chg="add mod ord">
          <ac:chgData name="Buck, Justin J.H." userId="d8eb2e5f-b7aa-41b8-b904-aaada35e6224" providerId="ADAL" clId="{55E4F90D-6530-4BE7-8DDA-0636E408192D}" dt="2024-02-14T09:43:10.918" v="2541" actId="1036"/>
          <ac:picMkLst>
            <pc:docMk/>
            <pc:sldMk cId="2903028556" sldId="10549"/>
            <ac:picMk id="9" creationId="{F101FD25-76BF-4230-B855-0695D0F41FE3}"/>
          </ac:picMkLst>
        </pc:picChg>
        <pc:picChg chg="add mod ord">
          <ac:chgData name="Buck, Justin J.H." userId="d8eb2e5f-b7aa-41b8-b904-aaada35e6224" providerId="ADAL" clId="{55E4F90D-6530-4BE7-8DDA-0636E408192D}" dt="2024-02-14T09:43:10.918" v="2541" actId="1036"/>
          <ac:picMkLst>
            <pc:docMk/>
            <pc:sldMk cId="2903028556" sldId="10549"/>
            <ac:picMk id="10" creationId="{9B76BB69-9D3B-4CF8-988F-A1F8D8A03895}"/>
          </ac:picMkLst>
        </pc:picChg>
      </pc:sldChg>
      <pc:sldChg chg="addSp delSp modSp add">
        <pc:chgData name="Buck, Justin J.H." userId="d8eb2e5f-b7aa-41b8-b904-aaada35e6224" providerId="ADAL" clId="{55E4F90D-6530-4BE7-8DDA-0636E408192D}" dt="2024-02-14T09:36:27.575" v="2362" actId="1038"/>
        <pc:sldMkLst>
          <pc:docMk/>
          <pc:sldMk cId="4091045248" sldId="10550"/>
        </pc:sldMkLst>
        <pc:spChg chg="del">
          <ac:chgData name="Buck, Justin J.H." userId="d8eb2e5f-b7aa-41b8-b904-aaada35e6224" providerId="ADAL" clId="{55E4F90D-6530-4BE7-8DDA-0636E408192D}" dt="2024-02-13T22:47:05.135" v="613"/>
          <ac:spMkLst>
            <pc:docMk/>
            <pc:sldMk cId="4091045248" sldId="10550"/>
            <ac:spMk id="2" creationId="{8E2CC045-ABD3-421C-85EB-B5687CC2EFC8}"/>
          </ac:spMkLst>
        </pc:spChg>
        <pc:spChg chg="add mod">
          <ac:chgData name="Buck, Justin J.H." userId="d8eb2e5f-b7aa-41b8-b904-aaada35e6224" providerId="ADAL" clId="{55E4F90D-6530-4BE7-8DDA-0636E408192D}" dt="2024-02-14T09:33:43.816" v="2358" actId="1076"/>
          <ac:spMkLst>
            <pc:docMk/>
            <pc:sldMk cId="4091045248" sldId="10550"/>
            <ac:spMk id="3" creationId="{DF27176D-0E76-40BB-AAA9-CFFA4E656070}"/>
          </ac:spMkLst>
        </pc:spChg>
        <pc:spChg chg="del">
          <ac:chgData name="Buck, Justin J.H." userId="d8eb2e5f-b7aa-41b8-b904-aaada35e6224" providerId="ADAL" clId="{55E4F90D-6530-4BE7-8DDA-0636E408192D}" dt="2024-02-13T22:47:05.135" v="613"/>
          <ac:spMkLst>
            <pc:docMk/>
            <pc:sldMk cId="4091045248" sldId="10550"/>
            <ac:spMk id="3" creationId="{E2965C03-AA9C-4C65-80E0-B1561D1E9B49}"/>
          </ac:spMkLst>
        </pc:spChg>
        <pc:spChg chg="add mod">
          <ac:chgData name="Buck, Justin J.H." userId="d8eb2e5f-b7aa-41b8-b904-aaada35e6224" providerId="ADAL" clId="{55E4F90D-6530-4BE7-8DDA-0636E408192D}" dt="2024-02-14T09:30:35.608" v="2267" actId="20577"/>
          <ac:spMkLst>
            <pc:docMk/>
            <pc:sldMk cId="4091045248" sldId="10550"/>
            <ac:spMk id="4" creationId="{88CE4C7C-12DF-441C-B17E-B343FCFCF918}"/>
          </ac:spMkLst>
        </pc:spChg>
        <pc:spChg chg="add del mod">
          <ac:chgData name="Buck, Justin J.H." userId="d8eb2e5f-b7aa-41b8-b904-aaada35e6224" providerId="ADAL" clId="{55E4F90D-6530-4BE7-8DDA-0636E408192D}" dt="2024-02-13T22:47:09.352" v="614" actId="478"/>
          <ac:spMkLst>
            <pc:docMk/>
            <pc:sldMk cId="4091045248" sldId="10550"/>
            <ac:spMk id="5" creationId="{E8D756FA-0726-429B-A35F-290AF8698B6F}"/>
          </ac:spMkLst>
        </pc:spChg>
        <pc:spChg chg="add mod">
          <ac:chgData name="Buck, Justin J.H." userId="d8eb2e5f-b7aa-41b8-b904-aaada35e6224" providerId="ADAL" clId="{55E4F90D-6530-4BE7-8DDA-0636E408192D}" dt="2024-02-14T09:36:27.575" v="2362" actId="1038"/>
          <ac:spMkLst>
            <pc:docMk/>
            <pc:sldMk cId="4091045248" sldId="10550"/>
            <ac:spMk id="7" creationId="{373BA68E-F543-4E5C-AA71-528413CD4BF1}"/>
          </ac:spMkLst>
        </pc:spChg>
        <pc:picChg chg="add mod modCrop">
          <ac:chgData name="Buck, Justin J.H." userId="d8eb2e5f-b7aa-41b8-b904-aaada35e6224" providerId="ADAL" clId="{55E4F90D-6530-4BE7-8DDA-0636E408192D}" dt="2024-02-14T09:33:13.013" v="2353" actId="1035"/>
          <ac:picMkLst>
            <pc:docMk/>
            <pc:sldMk cId="4091045248" sldId="10550"/>
            <ac:picMk id="2" creationId="{210D28A8-C002-46FA-995D-0646D7596D33}"/>
          </ac:picMkLst>
        </pc:picChg>
        <pc:picChg chg="add mod modCrop">
          <ac:chgData name="Buck, Justin J.H." userId="d8eb2e5f-b7aa-41b8-b904-aaada35e6224" providerId="ADAL" clId="{55E4F90D-6530-4BE7-8DDA-0636E408192D}" dt="2024-02-13T22:47:47.239" v="620" actId="1076"/>
          <ac:picMkLst>
            <pc:docMk/>
            <pc:sldMk cId="4091045248" sldId="10550"/>
            <ac:picMk id="6" creationId="{699955A0-7C5B-4749-8AB5-2917FF3E6B32}"/>
          </ac:picMkLst>
        </pc:picChg>
      </pc:sldChg>
      <pc:sldMasterChg chg="delSldLayout modSldLayout">
        <pc:chgData name="Buck, Justin J.H." userId="d8eb2e5f-b7aa-41b8-b904-aaada35e6224" providerId="ADAL" clId="{55E4F90D-6530-4BE7-8DDA-0636E408192D}" dt="2024-02-14T09:42:53.150" v="2536" actId="1076"/>
        <pc:sldMasterMkLst>
          <pc:docMk/>
          <pc:sldMasterMk cId="2108145243" sldId="2147483672"/>
        </pc:sldMasterMkLst>
        <pc:sldLayoutChg chg="addSp delSp modSp">
          <pc:chgData name="Buck, Justin J.H." userId="d8eb2e5f-b7aa-41b8-b904-aaada35e6224" providerId="ADAL" clId="{55E4F90D-6530-4BE7-8DDA-0636E408192D}" dt="2024-02-14T09:42:53.150" v="2536" actId="1076"/>
          <pc:sldLayoutMkLst>
            <pc:docMk/>
            <pc:sldMasterMk cId="2108145243" sldId="2147483672"/>
            <pc:sldLayoutMk cId="381363025" sldId="2147483731"/>
          </pc:sldLayoutMkLst>
          <pc:spChg chg="mod">
            <ac:chgData name="Buck, Justin J.H." userId="d8eb2e5f-b7aa-41b8-b904-aaada35e6224" providerId="ADAL" clId="{55E4F90D-6530-4BE7-8DDA-0636E408192D}" dt="2024-02-13T23:25:02.221" v="1876" actId="1076"/>
            <ac:spMkLst>
              <pc:docMk/>
              <pc:sldMasterMk cId="2108145243" sldId="2147483672"/>
              <pc:sldLayoutMk cId="381363025" sldId="2147483731"/>
              <ac:spMk id="6" creationId="{D2D2D158-6453-4B01-9878-1B88D9887537}"/>
            </ac:spMkLst>
          </pc:spChg>
          <pc:spChg chg="mod">
            <ac:chgData name="Buck, Justin J.H." userId="d8eb2e5f-b7aa-41b8-b904-aaada35e6224" providerId="ADAL" clId="{55E4F90D-6530-4BE7-8DDA-0636E408192D}" dt="2024-02-14T09:42:53.150" v="2536" actId="1076"/>
            <ac:spMkLst>
              <pc:docMk/>
              <pc:sldMasterMk cId="2108145243" sldId="2147483672"/>
              <pc:sldLayoutMk cId="381363025" sldId="2147483731"/>
              <ac:spMk id="13" creationId="{8F6A1D9F-2701-938F-A156-57D5C7312C76}"/>
            </ac:spMkLst>
          </pc:spChg>
          <pc:picChg chg="del mod">
            <ac:chgData name="Buck, Justin J.H." userId="d8eb2e5f-b7aa-41b8-b904-aaada35e6224" providerId="ADAL" clId="{55E4F90D-6530-4BE7-8DDA-0636E408192D}" dt="2024-02-13T23:25:06.817" v="1878" actId="478"/>
            <ac:picMkLst>
              <pc:docMk/>
              <pc:sldMasterMk cId="2108145243" sldId="2147483672"/>
              <pc:sldLayoutMk cId="381363025" sldId="2147483731"/>
              <ac:picMk id="5" creationId="{0BB21083-197F-3779-3562-B7609C6E1D1F}"/>
            </ac:picMkLst>
          </pc:picChg>
          <pc:picChg chg="add ord">
            <ac:chgData name="Buck, Justin J.H." userId="d8eb2e5f-b7aa-41b8-b904-aaada35e6224" providerId="ADAL" clId="{55E4F90D-6530-4BE7-8DDA-0636E408192D}" dt="2024-02-13T23:24:59.897" v="1875" actId="167"/>
            <ac:picMkLst>
              <pc:docMk/>
              <pc:sldMasterMk cId="2108145243" sldId="2147483672"/>
              <pc:sldLayoutMk cId="381363025" sldId="2147483731"/>
              <ac:picMk id="10" creationId="{E535EF5D-44A6-452F-B012-69AB19E4C405}"/>
            </ac:picMkLst>
          </pc:picChg>
        </pc:sldLayoutChg>
      </pc:sldMasterChg>
    </pc:docChg>
  </pc:docChgLst>
  <pc:docChgLst>
    <pc:chgData name="Justin Buck" userId="d8eb2e5f-b7aa-41b8-b904-aaada35e6224" providerId="ADAL" clId="{B6288F33-92CC-4DEE-8EA4-E5DF453AC055}"/>
    <pc:docChg chg="custSel addSld delSld modSld sldOrd">
      <pc:chgData name="Justin Buck" userId="d8eb2e5f-b7aa-41b8-b904-aaada35e6224" providerId="ADAL" clId="{B6288F33-92CC-4DEE-8EA4-E5DF453AC055}" dt="2024-04-09T08:07:14.924" v="161" actId="20577"/>
      <pc:docMkLst>
        <pc:docMk/>
      </pc:docMkLst>
      <pc:sldChg chg="modSp">
        <pc:chgData name="Justin Buck" userId="d8eb2e5f-b7aa-41b8-b904-aaada35e6224" providerId="ADAL" clId="{B6288F33-92CC-4DEE-8EA4-E5DF453AC055}" dt="2024-04-08T22:29:52.791" v="61" actId="20577"/>
        <pc:sldMkLst>
          <pc:docMk/>
          <pc:sldMk cId="109857222" sldId="256"/>
        </pc:sldMkLst>
        <pc:spChg chg="mod">
          <ac:chgData name="Justin Buck" userId="d8eb2e5f-b7aa-41b8-b904-aaada35e6224" providerId="ADAL" clId="{B6288F33-92CC-4DEE-8EA4-E5DF453AC055}" dt="2024-04-08T22:29:52.791" v="61" actId="20577"/>
          <ac:spMkLst>
            <pc:docMk/>
            <pc:sldMk cId="109857222" sldId="256"/>
            <ac:spMk id="4" creationId="{43A72069-E47D-4715-B2D5-635252CF45D0}"/>
          </ac:spMkLst>
        </pc:spChg>
      </pc:sldChg>
      <pc:sldChg chg="add ord">
        <pc:chgData name="Justin Buck" userId="d8eb2e5f-b7aa-41b8-b904-aaada35e6224" providerId="ADAL" clId="{B6288F33-92CC-4DEE-8EA4-E5DF453AC055}" dt="2024-04-08T22:28:34.683" v="14"/>
        <pc:sldMkLst>
          <pc:docMk/>
          <pc:sldMk cId="268512422" sldId="1179"/>
        </pc:sldMkLst>
      </pc:sldChg>
      <pc:sldChg chg="add del ord">
        <pc:chgData name="Justin Buck" userId="d8eb2e5f-b7aa-41b8-b904-aaada35e6224" providerId="ADAL" clId="{B6288F33-92CC-4DEE-8EA4-E5DF453AC055}" dt="2024-04-08T22:28:41.374" v="15" actId="2696"/>
        <pc:sldMkLst>
          <pc:docMk/>
          <pc:sldMk cId="3098124975" sldId="10511"/>
        </pc:sldMkLst>
      </pc:sldChg>
      <pc:sldChg chg="add del ord">
        <pc:chgData name="Justin Buck" userId="d8eb2e5f-b7aa-41b8-b904-aaada35e6224" providerId="ADAL" clId="{B6288F33-92CC-4DEE-8EA4-E5DF453AC055}" dt="2024-04-08T22:28:42.800" v="16" actId="2696"/>
        <pc:sldMkLst>
          <pc:docMk/>
          <pc:sldMk cId="593953949" sldId="10551"/>
        </pc:sldMkLst>
      </pc:sldChg>
      <pc:sldChg chg="add ord">
        <pc:chgData name="Justin Buck" userId="d8eb2e5f-b7aa-41b8-b904-aaada35e6224" providerId="ADAL" clId="{B6288F33-92CC-4DEE-8EA4-E5DF453AC055}" dt="2024-04-08T22:27:17.644" v="6"/>
        <pc:sldMkLst>
          <pc:docMk/>
          <pc:sldMk cId="3528992550" sldId="10552"/>
        </pc:sldMkLst>
      </pc:sldChg>
      <pc:sldChg chg="add del ord">
        <pc:chgData name="Justin Buck" userId="d8eb2e5f-b7aa-41b8-b904-aaada35e6224" providerId="ADAL" clId="{B6288F33-92CC-4DEE-8EA4-E5DF453AC055}" dt="2024-04-08T22:28:43.589" v="17" actId="2696"/>
        <pc:sldMkLst>
          <pc:docMk/>
          <pc:sldMk cId="1610507396" sldId="13703"/>
        </pc:sldMkLst>
      </pc:sldChg>
      <pc:sldChg chg="add ord">
        <pc:chgData name="Justin Buck" userId="d8eb2e5f-b7aa-41b8-b904-aaada35e6224" providerId="ADAL" clId="{B6288F33-92CC-4DEE-8EA4-E5DF453AC055}" dt="2024-04-08T22:28:15.747" v="12"/>
        <pc:sldMkLst>
          <pc:docMk/>
          <pc:sldMk cId="3351724707" sldId="13705"/>
        </pc:sldMkLst>
      </pc:sldChg>
      <pc:sldChg chg="add ord">
        <pc:chgData name="Justin Buck" userId="d8eb2e5f-b7aa-41b8-b904-aaada35e6224" providerId="ADAL" clId="{B6288F33-92CC-4DEE-8EA4-E5DF453AC055}" dt="2024-04-08T22:28:13.484" v="11"/>
        <pc:sldMkLst>
          <pc:docMk/>
          <pc:sldMk cId="3232498862" sldId="13706"/>
        </pc:sldMkLst>
      </pc:sldChg>
      <pc:sldChg chg="addSp delSp modSp add">
        <pc:chgData name="Justin Buck" userId="d8eb2e5f-b7aa-41b8-b904-aaada35e6224" providerId="ADAL" clId="{B6288F33-92CC-4DEE-8EA4-E5DF453AC055}" dt="2024-04-09T08:07:14.924" v="161" actId="20577"/>
        <pc:sldMkLst>
          <pc:docMk/>
          <pc:sldMk cId="3069906046" sldId="13707"/>
        </pc:sldMkLst>
        <pc:spChg chg="del">
          <ac:chgData name="Justin Buck" userId="d8eb2e5f-b7aa-41b8-b904-aaada35e6224" providerId="ADAL" clId="{B6288F33-92CC-4DEE-8EA4-E5DF453AC055}" dt="2024-04-09T08:03:23.453" v="63"/>
          <ac:spMkLst>
            <pc:docMk/>
            <pc:sldMk cId="3069906046" sldId="13707"/>
            <ac:spMk id="2" creationId="{48E4E918-9092-410F-883F-7CCE29EBD537}"/>
          </ac:spMkLst>
        </pc:spChg>
        <pc:spChg chg="del">
          <ac:chgData name="Justin Buck" userId="d8eb2e5f-b7aa-41b8-b904-aaada35e6224" providerId="ADAL" clId="{B6288F33-92CC-4DEE-8EA4-E5DF453AC055}" dt="2024-04-09T08:03:23.453" v="63"/>
          <ac:spMkLst>
            <pc:docMk/>
            <pc:sldMk cId="3069906046" sldId="13707"/>
            <ac:spMk id="3" creationId="{DA42377F-FEBC-44B8-A97E-6390FFE9A8E8}"/>
          </ac:spMkLst>
        </pc:spChg>
        <pc:spChg chg="add mod">
          <ac:chgData name="Justin Buck" userId="d8eb2e5f-b7aa-41b8-b904-aaada35e6224" providerId="ADAL" clId="{B6288F33-92CC-4DEE-8EA4-E5DF453AC055}" dt="2024-04-09T08:07:14.924" v="161" actId="20577"/>
          <ac:spMkLst>
            <pc:docMk/>
            <pc:sldMk cId="3069906046" sldId="13707"/>
            <ac:spMk id="4" creationId="{E87549C7-9380-435E-B4BB-9E620845C75A}"/>
          </ac:spMkLst>
        </pc:spChg>
        <pc:spChg chg="add del mod">
          <ac:chgData name="Justin Buck" userId="d8eb2e5f-b7aa-41b8-b904-aaada35e6224" providerId="ADAL" clId="{B6288F33-92CC-4DEE-8EA4-E5DF453AC055}" dt="2024-04-09T08:04:11.166" v="66" actId="478"/>
          <ac:spMkLst>
            <pc:docMk/>
            <pc:sldMk cId="3069906046" sldId="13707"/>
            <ac:spMk id="5" creationId="{6BA7835D-518E-4FBA-8F5A-C9937D5A3646}"/>
          </ac:spMkLst>
        </pc:spChg>
        <pc:spChg chg="add del">
          <ac:chgData name="Justin Buck" userId="d8eb2e5f-b7aa-41b8-b904-aaada35e6224" providerId="ADAL" clId="{B6288F33-92CC-4DEE-8EA4-E5DF453AC055}" dt="2024-04-09T08:04:08.142" v="65" actId="478"/>
          <ac:spMkLst>
            <pc:docMk/>
            <pc:sldMk cId="3069906046" sldId="13707"/>
            <ac:spMk id="6" creationId="{E713A62C-7CCD-493D-A57D-D4D7A35C5EDE}"/>
          </ac:spMkLst>
        </pc:spChg>
        <pc:picChg chg="add mod">
          <ac:chgData name="Justin Buck" userId="d8eb2e5f-b7aa-41b8-b904-aaada35e6224" providerId="ADAL" clId="{B6288F33-92CC-4DEE-8EA4-E5DF453AC055}" dt="2024-04-09T08:06:39.139" v="101" actId="1038"/>
          <ac:picMkLst>
            <pc:docMk/>
            <pc:sldMk cId="3069906046" sldId="13707"/>
            <ac:picMk id="8" creationId="{D765455A-82BB-4ECB-864E-BC854C21BFB4}"/>
          </ac:picMkLst>
        </pc:picChg>
        <pc:picChg chg="add mod">
          <ac:chgData name="Justin Buck" userId="d8eb2e5f-b7aa-41b8-b904-aaada35e6224" providerId="ADAL" clId="{B6288F33-92CC-4DEE-8EA4-E5DF453AC055}" dt="2024-04-09T08:06:33.529" v="72" actId="14100"/>
          <ac:picMkLst>
            <pc:docMk/>
            <pc:sldMk cId="3069906046" sldId="13707"/>
            <ac:picMk id="10" creationId="{5310BDF0-77A9-4236-8C60-901459D1339A}"/>
          </ac:picMkLst>
        </pc:picChg>
      </pc:sldChg>
    </pc:docChg>
  </pc:docChgLst>
  <pc:docChgLst>
    <pc:chgData name="Buck, Justin J.H." userId="S::juck@noc.ac.uk::d8eb2e5f-b7aa-41b8-b904-aaada35e6224" providerId="AD" clId="Web-{8C6B04A3-D840-9D3D-499F-886872226B50}"/>
    <pc:docChg chg="modSld">
      <pc:chgData name="Buck, Justin J.H." userId="S::juck@noc.ac.uk::d8eb2e5f-b7aa-41b8-b904-aaada35e6224" providerId="AD" clId="Web-{8C6B04A3-D840-9D3D-499F-886872226B50}" dt="2024-02-14T10:18:34.375" v="0" actId="20577"/>
      <pc:docMkLst>
        <pc:docMk/>
      </pc:docMkLst>
      <pc:sldChg chg="modSp">
        <pc:chgData name="Buck, Justin J.H." userId="S::juck@noc.ac.uk::d8eb2e5f-b7aa-41b8-b904-aaada35e6224" providerId="AD" clId="Web-{8C6B04A3-D840-9D3D-499F-886872226B50}" dt="2024-02-14T10:18:34.375" v="0" actId="20577"/>
        <pc:sldMkLst>
          <pc:docMk/>
          <pc:sldMk cId="850636358" sldId="257"/>
        </pc:sldMkLst>
        <pc:spChg chg="mod">
          <ac:chgData name="Buck, Justin J.H." userId="S::juck@noc.ac.uk::d8eb2e5f-b7aa-41b8-b904-aaada35e6224" providerId="AD" clId="Web-{8C6B04A3-D840-9D3D-499F-886872226B50}" dt="2024-02-14T10:18:34.375" v="0" actId="20577"/>
          <ac:spMkLst>
            <pc:docMk/>
            <pc:sldMk cId="850636358" sldId="257"/>
            <ac:spMk id="2" creationId="{D60C5545-458C-425E-4927-E38610E5500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6E7085-42ED-4FE0-B378-48E4B5ACA497}" type="datetimeFigureOut">
              <a:rPr lang="en-GB" smtClean="0"/>
              <a:t>08/04/2024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426FD6-A6FB-428A-8731-258A89DC368A}" type="slidenum">
              <a:rPr lang="en-GB" smtClean="0"/>
              <a:t>‹#›</a:t>
            </a:fld>
            <a:endParaRPr lang="en-GB"/>
          </a:p>
        </p:txBody>
      </p:sp>
    </p:spTree>
    <p:extLst>
      <p:ext uri="{BB962C8B-B14F-4D97-AF65-F5344CB8AC3E}">
        <p14:creationId xmlns:p14="http://schemas.microsoft.com/office/powerpoint/2010/main" val="15772420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Open Slide - Title Only">
    <p:spTree>
      <p:nvGrpSpPr>
        <p:cNvPr id="1" name=""/>
        <p:cNvGrpSpPr/>
        <p:nvPr/>
      </p:nvGrpSpPr>
      <p:grpSpPr>
        <a:xfrm>
          <a:off x="0" y="0"/>
          <a:ext cx="0" cy="0"/>
          <a:chOff x="0" y="0"/>
          <a:chExt cx="0" cy="0"/>
        </a:xfrm>
      </p:grpSpPr>
      <p:pic>
        <p:nvPicPr>
          <p:cNvPr id="7" name="Picture 2" descr="Submarine gliders on the launch vessel at SAMS prior to deployment">
            <a:extLst>
              <a:ext uri="{FF2B5EF4-FFF2-40B4-BE49-F238E27FC236}">
                <a16:creationId xmlns:a16="http://schemas.microsoft.com/office/drawing/2014/main" id="{6315C480-804B-455E-A508-E5CE71D9DFC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197202"/>
            <a:ext cx="12192000" cy="8128001"/>
          </a:xfrm>
          <a:prstGeom prst="rect">
            <a:avLst/>
          </a:prstGeom>
          <a:noFill/>
          <a:extLst>
            <a:ext uri="{909E8E84-426E-40DD-AFC4-6F175D3DCCD1}">
              <a14:hiddenFill xmlns:a14="http://schemas.microsoft.com/office/drawing/2010/main">
                <a:solidFill>
                  <a:srgbClr val="FFFFFF"/>
                </a:solidFill>
              </a14:hiddenFill>
            </a:ext>
          </a:extLst>
        </p:spPr>
      </p:pic>
      <p:sp>
        <p:nvSpPr>
          <p:cNvPr id="27" name="DEPT">
            <a:extLst>
              <a:ext uri="{FF2B5EF4-FFF2-40B4-BE49-F238E27FC236}">
                <a16:creationId xmlns:a16="http://schemas.microsoft.com/office/drawing/2014/main" id="{C91CBD4D-1D44-AA4A-BD89-F7D76B011495}"/>
              </a:ext>
            </a:extLst>
          </p:cNvPr>
          <p:cNvSpPr>
            <a:spLocks noGrp="1"/>
          </p:cNvSpPr>
          <p:nvPr>
            <p:ph type="body" sz="quarter" idx="14" hasCustomPrompt="1"/>
          </p:nvPr>
        </p:nvSpPr>
        <p:spPr>
          <a:xfrm>
            <a:off x="4296000" y="6807390"/>
            <a:ext cx="3600000" cy="50610"/>
          </a:xfrm>
        </p:spPr>
        <p:txBody>
          <a:bodyPr anchor="ctr">
            <a:noAutofit/>
          </a:bodyPr>
          <a:lstStyle>
            <a:lvl1pPr marL="0" indent="0" algn="ctr">
              <a:buNone/>
              <a:defRPr sz="100">
                <a:solidFill>
                  <a:schemeClr val="bg1"/>
                </a:solidFill>
              </a:defRPr>
            </a:lvl1pPr>
            <a:lvl2pPr marL="457200" indent="0" algn="r">
              <a:buNone/>
              <a:defRPr/>
            </a:lvl2pPr>
            <a:lvl3pPr algn="r">
              <a:defRPr/>
            </a:lvl3pPr>
            <a:lvl4pPr algn="r">
              <a:defRPr/>
            </a:lvl4pPr>
            <a:lvl5pPr algn="r">
              <a:defRPr/>
            </a:lvl5pPr>
          </a:lstStyle>
          <a:p>
            <a:pPr lvl="0"/>
            <a:r>
              <a:rPr lang="en-US"/>
              <a:t>Department</a:t>
            </a:r>
          </a:p>
        </p:txBody>
      </p:sp>
      <p:pic>
        <p:nvPicPr>
          <p:cNvPr id="3" name="Picture 2">
            <a:extLst>
              <a:ext uri="{FF2B5EF4-FFF2-40B4-BE49-F238E27FC236}">
                <a16:creationId xmlns:a16="http://schemas.microsoft.com/office/drawing/2014/main" id="{E8A852BB-46F1-0597-302C-F27BC770615C}"/>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5159896" y="612000"/>
            <a:ext cx="1872208" cy="1872208"/>
          </a:xfrm>
          <a:prstGeom prst="rect">
            <a:avLst/>
          </a:prstGeom>
        </p:spPr>
      </p:pic>
      <p:sp>
        <p:nvSpPr>
          <p:cNvPr id="2" name="TITLE">
            <a:extLst>
              <a:ext uri="{FF2B5EF4-FFF2-40B4-BE49-F238E27FC236}">
                <a16:creationId xmlns:a16="http://schemas.microsoft.com/office/drawing/2014/main" id="{0AF2A6BC-5AEF-D34B-B2F5-47F2C58AFF29}"/>
              </a:ext>
            </a:extLst>
          </p:cNvPr>
          <p:cNvSpPr>
            <a:spLocks noGrp="1"/>
          </p:cNvSpPr>
          <p:nvPr>
            <p:ph type="ctrTitle" hasCustomPrompt="1"/>
          </p:nvPr>
        </p:nvSpPr>
        <p:spPr>
          <a:xfrm>
            <a:off x="1236000" y="2520000"/>
            <a:ext cx="9720000" cy="2880000"/>
          </a:xfrm>
        </p:spPr>
        <p:txBody>
          <a:bodyPr anchor="ctr"/>
          <a:lstStyle>
            <a:lvl1pPr marL="0" indent="0" algn="ctr">
              <a:defRPr sz="4000">
                <a:solidFill>
                  <a:schemeClr val="bg1"/>
                </a:solidFill>
                <a:highlight>
                  <a:srgbClr val="000000"/>
                </a:highlight>
              </a:defRPr>
            </a:lvl1pPr>
          </a:lstStyle>
          <a:p>
            <a:r>
              <a:rPr lang="en-US"/>
              <a:t>Presentation title</a:t>
            </a:r>
          </a:p>
        </p:txBody>
      </p:sp>
      <p:sp>
        <p:nvSpPr>
          <p:cNvPr id="4" name="LOGO">
            <a:extLst>
              <a:ext uri="{FF2B5EF4-FFF2-40B4-BE49-F238E27FC236}">
                <a16:creationId xmlns:a16="http://schemas.microsoft.com/office/drawing/2014/main" id="{55527668-EF85-67CA-4F4E-A020B10A3E5B}"/>
              </a:ext>
            </a:extLst>
          </p:cNvPr>
          <p:cNvSpPr>
            <a:spLocks noGrp="1"/>
          </p:cNvSpPr>
          <p:nvPr>
            <p:ph type="pic" sz="quarter" idx="16"/>
          </p:nvPr>
        </p:nvSpPr>
        <p:spPr>
          <a:xfrm>
            <a:off x="5159896" y="612000"/>
            <a:ext cx="1872208" cy="1872208"/>
          </a:xfrm>
        </p:spPr>
        <p:txBody>
          <a:bodyPr/>
          <a:lstStyle>
            <a:lvl1pPr marL="0" indent="0">
              <a:buNone/>
              <a:defRPr/>
            </a:lvl1pPr>
          </a:lstStyle>
          <a:p>
            <a:r>
              <a:rPr lang="en-US"/>
              <a:t>Click icon to add picture</a:t>
            </a:r>
          </a:p>
        </p:txBody>
      </p:sp>
    </p:spTree>
    <p:extLst>
      <p:ext uri="{BB962C8B-B14F-4D97-AF65-F5344CB8AC3E}">
        <p14:creationId xmlns:p14="http://schemas.microsoft.com/office/powerpoint/2010/main" val="377617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Open Slide - Title Only - Blu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FC03EE7-C9E1-A405-299B-1342EFF5E009}"/>
              </a:ext>
            </a:extLst>
          </p:cNvPr>
          <p:cNvSpPr/>
          <p:nvPr/>
        </p:nvSpPr>
        <p:spPr>
          <a:xfrm>
            <a:off x="-206518" y="1187871"/>
            <a:ext cx="12604528" cy="56701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DEPT">
            <a:extLst>
              <a:ext uri="{FF2B5EF4-FFF2-40B4-BE49-F238E27FC236}">
                <a16:creationId xmlns:a16="http://schemas.microsoft.com/office/drawing/2014/main" id="{C91CBD4D-1D44-AA4A-BD89-F7D76B011495}"/>
              </a:ext>
            </a:extLst>
          </p:cNvPr>
          <p:cNvSpPr>
            <a:spLocks noGrp="1"/>
          </p:cNvSpPr>
          <p:nvPr>
            <p:ph type="body" sz="quarter" idx="14" hasCustomPrompt="1"/>
          </p:nvPr>
        </p:nvSpPr>
        <p:spPr>
          <a:xfrm>
            <a:off x="4296000" y="6807390"/>
            <a:ext cx="3600000" cy="50610"/>
          </a:xfrm>
        </p:spPr>
        <p:txBody>
          <a:bodyPr anchor="ctr">
            <a:noAutofit/>
          </a:bodyPr>
          <a:lstStyle>
            <a:lvl1pPr marL="0" indent="0" algn="ctr">
              <a:buNone/>
              <a:defRPr sz="100">
                <a:solidFill>
                  <a:schemeClr val="bg1"/>
                </a:solidFill>
              </a:defRPr>
            </a:lvl1pPr>
            <a:lvl2pPr marL="457200" indent="0" algn="r">
              <a:buNone/>
              <a:defRPr/>
            </a:lvl2pPr>
            <a:lvl3pPr algn="r">
              <a:defRPr/>
            </a:lvl3pPr>
            <a:lvl4pPr algn="r">
              <a:defRPr/>
            </a:lvl4pPr>
            <a:lvl5pPr algn="r">
              <a:defRPr/>
            </a:lvl5pPr>
          </a:lstStyle>
          <a:p>
            <a:pPr lvl="0"/>
            <a:r>
              <a:rPr lang="en-US"/>
              <a:t>Department</a:t>
            </a:r>
          </a:p>
        </p:txBody>
      </p:sp>
      <p:pic>
        <p:nvPicPr>
          <p:cNvPr id="8" name="IMAGE">
            <a:extLst>
              <a:ext uri="{FF2B5EF4-FFF2-40B4-BE49-F238E27FC236}">
                <a16:creationId xmlns:a16="http://schemas.microsoft.com/office/drawing/2014/main" id="{C7147727-63BA-41CA-A3E1-FE553BE763D7}"/>
              </a:ext>
            </a:extLst>
          </p:cNvPr>
          <p:cNvPicPr>
            <a:picLocks noChangeAspect="1"/>
          </p:cNvPicPr>
          <p:nvPr/>
        </p:nvPicPr>
        <p:blipFill>
          <a:blip r:embed="rId2">
            <a:extLst>
              <a:ext uri="{28A0092B-C50C-407E-A947-70E740481C1C}">
                <a14:useLocalDpi xmlns:a14="http://schemas.microsoft.com/office/drawing/2010/main"/>
              </a:ext>
            </a:extLst>
          </a:blip>
          <a:srcRect t="27508" b="27508"/>
          <a:stretch/>
        </p:blipFill>
        <p:spPr>
          <a:xfrm>
            <a:off x="-206518" y="1187871"/>
            <a:ext cx="12604528" cy="5670129"/>
          </a:xfrm>
          <a:prstGeom prst="rect">
            <a:avLst/>
          </a:prstGeom>
        </p:spPr>
      </p:pic>
      <p:pic>
        <p:nvPicPr>
          <p:cNvPr id="3" name="Picture 2">
            <a:extLst>
              <a:ext uri="{FF2B5EF4-FFF2-40B4-BE49-F238E27FC236}">
                <a16:creationId xmlns:a16="http://schemas.microsoft.com/office/drawing/2014/main" id="{E8A852BB-46F1-0597-302C-F27BC770615C}"/>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5159896" y="612000"/>
            <a:ext cx="1872208" cy="1872208"/>
          </a:xfrm>
          <a:prstGeom prst="rect">
            <a:avLst/>
          </a:prstGeom>
        </p:spPr>
      </p:pic>
      <p:sp>
        <p:nvSpPr>
          <p:cNvPr id="2" name="TITLE">
            <a:extLst>
              <a:ext uri="{FF2B5EF4-FFF2-40B4-BE49-F238E27FC236}">
                <a16:creationId xmlns:a16="http://schemas.microsoft.com/office/drawing/2014/main" id="{0AF2A6BC-5AEF-D34B-B2F5-47F2C58AFF29}"/>
              </a:ext>
            </a:extLst>
          </p:cNvPr>
          <p:cNvSpPr>
            <a:spLocks noGrp="1"/>
          </p:cNvSpPr>
          <p:nvPr>
            <p:ph type="ctrTitle" hasCustomPrompt="1"/>
          </p:nvPr>
        </p:nvSpPr>
        <p:spPr>
          <a:xfrm>
            <a:off x="1236000" y="2520000"/>
            <a:ext cx="9720000" cy="2880000"/>
          </a:xfrm>
        </p:spPr>
        <p:txBody>
          <a:bodyPr anchor="ctr"/>
          <a:lstStyle>
            <a:lvl1pPr marL="0" indent="0" algn="ctr">
              <a:defRPr sz="4000">
                <a:solidFill>
                  <a:schemeClr val="bg1"/>
                </a:solidFill>
                <a:highlight>
                  <a:srgbClr val="000000"/>
                </a:highlight>
              </a:defRPr>
            </a:lvl1pPr>
          </a:lstStyle>
          <a:p>
            <a:r>
              <a:rPr lang="en-US"/>
              <a:t>Presentation title</a:t>
            </a:r>
          </a:p>
        </p:txBody>
      </p:sp>
    </p:spTree>
    <p:extLst>
      <p:ext uri="{BB962C8B-B14F-4D97-AF65-F5344CB8AC3E}">
        <p14:creationId xmlns:p14="http://schemas.microsoft.com/office/powerpoint/2010/main" val="754636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Open Slide - Title and Subtitle">
    <p:spTree>
      <p:nvGrpSpPr>
        <p:cNvPr id="1" name=""/>
        <p:cNvGrpSpPr/>
        <p:nvPr/>
      </p:nvGrpSpPr>
      <p:grpSpPr>
        <a:xfrm>
          <a:off x="0" y="0"/>
          <a:ext cx="0" cy="0"/>
          <a:chOff x="0" y="0"/>
          <a:chExt cx="0" cy="0"/>
        </a:xfrm>
      </p:grpSpPr>
      <p:sp>
        <p:nvSpPr>
          <p:cNvPr id="27" name="Text Placeholder 26">
            <a:extLst>
              <a:ext uri="{FF2B5EF4-FFF2-40B4-BE49-F238E27FC236}">
                <a16:creationId xmlns:a16="http://schemas.microsoft.com/office/drawing/2014/main" id="{C91CBD4D-1D44-AA4A-BD89-F7D76B011495}"/>
              </a:ext>
            </a:extLst>
          </p:cNvPr>
          <p:cNvSpPr>
            <a:spLocks noGrp="1"/>
          </p:cNvSpPr>
          <p:nvPr>
            <p:ph type="body" sz="quarter" idx="14" hasCustomPrompt="1"/>
          </p:nvPr>
        </p:nvSpPr>
        <p:spPr>
          <a:xfrm>
            <a:off x="4296000" y="6804000"/>
            <a:ext cx="3600000" cy="54000"/>
          </a:xfrm>
        </p:spPr>
        <p:txBody>
          <a:bodyPr anchor="ctr">
            <a:noAutofit/>
          </a:bodyPr>
          <a:lstStyle>
            <a:lvl1pPr marL="0" indent="0" algn="ctr">
              <a:buNone/>
              <a:defRPr sz="100">
                <a:solidFill>
                  <a:schemeClr val="bg1"/>
                </a:solidFill>
              </a:defRPr>
            </a:lvl1pPr>
            <a:lvl2pPr marL="457200" indent="0" algn="r">
              <a:buNone/>
              <a:defRPr/>
            </a:lvl2pPr>
            <a:lvl3pPr algn="r">
              <a:defRPr/>
            </a:lvl3pPr>
            <a:lvl4pPr algn="r">
              <a:defRPr/>
            </a:lvl4pPr>
            <a:lvl5pPr algn="r">
              <a:defRPr/>
            </a:lvl5pPr>
          </a:lstStyle>
          <a:p>
            <a:pPr lvl="0"/>
            <a:r>
              <a:rPr lang="en-US"/>
              <a:t>Department</a:t>
            </a:r>
          </a:p>
        </p:txBody>
      </p:sp>
      <p:pic>
        <p:nvPicPr>
          <p:cNvPr id="12" name="IMAGE">
            <a:extLst>
              <a:ext uri="{FF2B5EF4-FFF2-40B4-BE49-F238E27FC236}">
                <a16:creationId xmlns:a16="http://schemas.microsoft.com/office/drawing/2014/main" id="{64E4CECA-BA10-DEB8-DF9F-1B48B85DB3E9}"/>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206264" y="1187871"/>
            <a:ext cx="12604528" cy="5670129"/>
          </a:xfrm>
          <a:prstGeom prst="rect">
            <a:avLst/>
          </a:prstGeom>
        </p:spPr>
      </p:pic>
      <p:pic>
        <p:nvPicPr>
          <p:cNvPr id="13" name="Picture 12">
            <a:extLst>
              <a:ext uri="{FF2B5EF4-FFF2-40B4-BE49-F238E27FC236}">
                <a16:creationId xmlns:a16="http://schemas.microsoft.com/office/drawing/2014/main" id="{35F1D125-AB8D-2B34-3E32-7BCEDC18A30A}"/>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5160150" y="612000"/>
            <a:ext cx="1872208" cy="1872208"/>
          </a:xfrm>
          <a:prstGeom prst="rect">
            <a:avLst/>
          </a:prstGeom>
        </p:spPr>
      </p:pic>
      <p:sp>
        <p:nvSpPr>
          <p:cNvPr id="7" name="Picture Placeholder 11" hidden="1" title="INSERT IMAGE">
            <a:extLst>
              <a:ext uri="{FF2B5EF4-FFF2-40B4-BE49-F238E27FC236}">
                <a16:creationId xmlns:a16="http://schemas.microsoft.com/office/drawing/2014/main" id="{5CE134E6-685A-88EB-9AEB-2A9CE0C96A64}"/>
              </a:ext>
            </a:extLst>
          </p:cNvPr>
          <p:cNvSpPr>
            <a:spLocks noGrp="1"/>
          </p:cNvSpPr>
          <p:nvPr>
            <p:ph type="pic" sz="quarter" idx="16"/>
          </p:nvPr>
        </p:nvSpPr>
        <p:spPr>
          <a:xfrm>
            <a:off x="-206264" y="1187871"/>
            <a:ext cx="12604528" cy="5670000"/>
          </a:xfrm>
        </p:spPr>
        <p:txBody>
          <a:bodyPr lIns="90000" rIns="90000" anchor="ctr" anchorCtr="0">
            <a:noAutofit/>
          </a:bodyPr>
          <a:lstStyle>
            <a:lvl1pPr algn="ctr">
              <a:buNone/>
              <a:defRPr>
                <a:solidFill>
                  <a:schemeClr val="bg1"/>
                </a:solidFill>
              </a:defRPr>
            </a:lvl1pPr>
          </a:lstStyle>
          <a:p>
            <a:r>
              <a:rPr lang="en-US"/>
              <a:t>Click icon to add picture</a:t>
            </a:r>
          </a:p>
        </p:txBody>
      </p:sp>
      <p:sp>
        <p:nvSpPr>
          <p:cNvPr id="2" name="Title 1">
            <a:extLst>
              <a:ext uri="{FF2B5EF4-FFF2-40B4-BE49-F238E27FC236}">
                <a16:creationId xmlns:a16="http://schemas.microsoft.com/office/drawing/2014/main" id="{0AF2A6BC-5AEF-D34B-B2F5-47F2C58AFF29}"/>
              </a:ext>
            </a:extLst>
          </p:cNvPr>
          <p:cNvSpPr>
            <a:spLocks noGrp="1"/>
          </p:cNvSpPr>
          <p:nvPr>
            <p:ph type="ctrTitle" hasCustomPrompt="1"/>
          </p:nvPr>
        </p:nvSpPr>
        <p:spPr>
          <a:xfrm>
            <a:off x="1236000" y="2520000"/>
            <a:ext cx="9720000" cy="2880000"/>
          </a:xfrm>
        </p:spPr>
        <p:txBody>
          <a:bodyPr anchor="ctr"/>
          <a:lstStyle>
            <a:lvl1pPr algn="ctr">
              <a:defRPr sz="4000">
                <a:solidFill>
                  <a:schemeClr val="bg1"/>
                </a:solidFill>
                <a:highlight>
                  <a:srgbClr val="000000"/>
                </a:highlight>
              </a:defRPr>
            </a:lvl1pPr>
          </a:lstStyle>
          <a:p>
            <a:r>
              <a:rPr lang="en-US"/>
              <a:t>Presentation title</a:t>
            </a:r>
          </a:p>
        </p:txBody>
      </p:sp>
      <p:sp>
        <p:nvSpPr>
          <p:cNvPr id="3" name="Subtitle 2">
            <a:extLst>
              <a:ext uri="{FF2B5EF4-FFF2-40B4-BE49-F238E27FC236}">
                <a16:creationId xmlns:a16="http://schemas.microsoft.com/office/drawing/2014/main" id="{01EA23C6-2373-6C42-85EB-A7CC9843DAB3}"/>
              </a:ext>
            </a:extLst>
          </p:cNvPr>
          <p:cNvSpPr>
            <a:spLocks noGrp="1"/>
          </p:cNvSpPr>
          <p:nvPr>
            <p:ph type="subTitle" idx="1" hasCustomPrompt="1"/>
          </p:nvPr>
        </p:nvSpPr>
        <p:spPr>
          <a:xfrm>
            <a:off x="1236000" y="5400000"/>
            <a:ext cx="9720000" cy="720000"/>
          </a:xfrm>
        </p:spPr>
        <p:txBody>
          <a:bodyPr lIns="90000" anchor="ctr">
            <a:noAutofit/>
          </a:bodyPr>
          <a:lstStyle>
            <a:lvl1pPr marL="0" indent="0" algn="ctr">
              <a:buNone/>
              <a:defRPr sz="1600" b="1" cap="all" baseline="0">
                <a:solidFill>
                  <a:schemeClr val="bg1"/>
                </a:solidFill>
                <a:highlight>
                  <a:srgbClr val="000000"/>
                </a:highligh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1</a:t>
            </a:r>
          </a:p>
        </p:txBody>
      </p:sp>
      <p:sp>
        <p:nvSpPr>
          <p:cNvPr id="6" name="LOGO">
            <a:extLst>
              <a:ext uri="{FF2B5EF4-FFF2-40B4-BE49-F238E27FC236}">
                <a16:creationId xmlns:a16="http://schemas.microsoft.com/office/drawing/2014/main" id="{895F0E65-1C3A-46A0-A44E-66148A246CE9}"/>
              </a:ext>
            </a:extLst>
          </p:cNvPr>
          <p:cNvSpPr>
            <a:spLocks noGrp="1"/>
          </p:cNvSpPr>
          <p:nvPr>
            <p:ph type="pic" sz="quarter" idx="17"/>
          </p:nvPr>
        </p:nvSpPr>
        <p:spPr>
          <a:xfrm>
            <a:off x="5159896" y="612000"/>
            <a:ext cx="1872208" cy="1872208"/>
          </a:xfrm>
        </p:spPr>
        <p:txBody>
          <a:bodyPr/>
          <a:lstStyle>
            <a:lvl1pPr marL="0" indent="0">
              <a:buNone/>
              <a:defRPr/>
            </a:lvl1pPr>
          </a:lstStyle>
          <a:p>
            <a:r>
              <a:rPr lang="en-US"/>
              <a:t>Click icon to add picture</a:t>
            </a:r>
          </a:p>
        </p:txBody>
      </p:sp>
    </p:spTree>
    <p:extLst>
      <p:ext uri="{BB962C8B-B14F-4D97-AF65-F5344CB8AC3E}">
        <p14:creationId xmlns:p14="http://schemas.microsoft.com/office/powerpoint/2010/main" val="6708140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Open Slide - Title and Subtitle - Blue">
    <p:spTree>
      <p:nvGrpSpPr>
        <p:cNvPr id="1" name=""/>
        <p:cNvGrpSpPr/>
        <p:nvPr/>
      </p:nvGrpSpPr>
      <p:grpSpPr>
        <a:xfrm>
          <a:off x="0" y="0"/>
          <a:ext cx="0" cy="0"/>
          <a:chOff x="0" y="0"/>
          <a:chExt cx="0" cy="0"/>
        </a:xfrm>
      </p:grpSpPr>
      <p:sp>
        <p:nvSpPr>
          <p:cNvPr id="27" name="Text Placeholder 26">
            <a:extLst>
              <a:ext uri="{FF2B5EF4-FFF2-40B4-BE49-F238E27FC236}">
                <a16:creationId xmlns:a16="http://schemas.microsoft.com/office/drawing/2014/main" id="{C91CBD4D-1D44-AA4A-BD89-F7D76B011495}"/>
              </a:ext>
            </a:extLst>
          </p:cNvPr>
          <p:cNvSpPr>
            <a:spLocks noGrp="1"/>
          </p:cNvSpPr>
          <p:nvPr>
            <p:ph type="body" sz="quarter" idx="14" hasCustomPrompt="1"/>
          </p:nvPr>
        </p:nvSpPr>
        <p:spPr>
          <a:xfrm>
            <a:off x="4296000" y="6804000"/>
            <a:ext cx="3600000" cy="54000"/>
          </a:xfrm>
        </p:spPr>
        <p:txBody>
          <a:bodyPr anchor="ctr">
            <a:noAutofit/>
          </a:bodyPr>
          <a:lstStyle>
            <a:lvl1pPr marL="0" indent="0" algn="ctr">
              <a:buNone/>
              <a:defRPr sz="100">
                <a:solidFill>
                  <a:schemeClr val="bg1"/>
                </a:solidFill>
              </a:defRPr>
            </a:lvl1pPr>
            <a:lvl2pPr marL="457200" indent="0" algn="r">
              <a:buNone/>
              <a:defRPr/>
            </a:lvl2pPr>
            <a:lvl3pPr algn="r">
              <a:defRPr/>
            </a:lvl3pPr>
            <a:lvl4pPr algn="r">
              <a:defRPr/>
            </a:lvl4pPr>
            <a:lvl5pPr algn="r">
              <a:defRPr/>
            </a:lvl5pPr>
          </a:lstStyle>
          <a:p>
            <a:pPr lvl="0"/>
            <a:r>
              <a:rPr lang="en-US"/>
              <a:t>Department</a:t>
            </a:r>
          </a:p>
        </p:txBody>
      </p:sp>
      <p:sp>
        <p:nvSpPr>
          <p:cNvPr id="4" name="Rectangle 3">
            <a:extLst>
              <a:ext uri="{FF2B5EF4-FFF2-40B4-BE49-F238E27FC236}">
                <a16:creationId xmlns:a16="http://schemas.microsoft.com/office/drawing/2014/main" id="{003E4820-F052-566B-B803-C87CBDB1DE5A}"/>
              </a:ext>
            </a:extLst>
          </p:cNvPr>
          <p:cNvSpPr/>
          <p:nvPr/>
        </p:nvSpPr>
        <p:spPr>
          <a:xfrm>
            <a:off x="-206518" y="1187871"/>
            <a:ext cx="12604528" cy="56701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a:extLst>
              <a:ext uri="{FF2B5EF4-FFF2-40B4-BE49-F238E27FC236}">
                <a16:creationId xmlns:a16="http://schemas.microsoft.com/office/drawing/2014/main" id="{BCF6F342-436D-23EE-31ED-F771B105096F}"/>
              </a:ext>
            </a:extLst>
          </p:cNvPr>
          <p:cNvPicPr>
            <a:picLocks noChangeAspect="1"/>
          </p:cNvPicPr>
          <p:nvPr/>
        </p:nvPicPr>
        <p:blipFill>
          <a:blip r:embed="rId2">
            <a:extLst>
              <a:ext uri="{28A0092B-C50C-407E-A947-70E740481C1C}">
                <a14:useLocalDpi xmlns:a14="http://schemas.microsoft.com/office/drawing/2010/main"/>
              </a:ext>
            </a:extLst>
          </a:blip>
          <a:srcRect t="27508" b="27508"/>
          <a:stretch/>
        </p:blipFill>
        <p:spPr>
          <a:xfrm>
            <a:off x="-206518" y="1187871"/>
            <a:ext cx="12604528" cy="5670129"/>
          </a:xfrm>
          <a:prstGeom prst="rect">
            <a:avLst/>
          </a:prstGeom>
        </p:spPr>
      </p:pic>
      <p:pic>
        <p:nvPicPr>
          <p:cNvPr id="13" name="Picture 12">
            <a:extLst>
              <a:ext uri="{FF2B5EF4-FFF2-40B4-BE49-F238E27FC236}">
                <a16:creationId xmlns:a16="http://schemas.microsoft.com/office/drawing/2014/main" id="{35F1D125-AB8D-2B34-3E32-7BCEDC18A30A}"/>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5160150" y="612000"/>
            <a:ext cx="1872208" cy="1872208"/>
          </a:xfrm>
          <a:prstGeom prst="rect">
            <a:avLst/>
          </a:prstGeom>
        </p:spPr>
      </p:pic>
      <p:sp>
        <p:nvSpPr>
          <p:cNvPr id="7" name="Picture Placeholder 11" hidden="1" title="INSERT IMAGE">
            <a:extLst>
              <a:ext uri="{FF2B5EF4-FFF2-40B4-BE49-F238E27FC236}">
                <a16:creationId xmlns:a16="http://schemas.microsoft.com/office/drawing/2014/main" id="{5CE134E6-685A-88EB-9AEB-2A9CE0C96A64}"/>
              </a:ext>
            </a:extLst>
          </p:cNvPr>
          <p:cNvSpPr>
            <a:spLocks noGrp="1"/>
          </p:cNvSpPr>
          <p:nvPr>
            <p:ph type="pic" sz="quarter" idx="16"/>
          </p:nvPr>
        </p:nvSpPr>
        <p:spPr>
          <a:xfrm>
            <a:off x="-206264" y="1187871"/>
            <a:ext cx="12604528" cy="5670000"/>
          </a:xfrm>
        </p:spPr>
        <p:txBody>
          <a:bodyPr lIns="90000" rIns="90000" anchor="ctr" anchorCtr="0">
            <a:noAutofit/>
          </a:bodyPr>
          <a:lstStyle>
            <a:lvl1pPr algn="ctr">
              <a:buNone/>
              <a:defRPr>
                <a:solidFill>
                  <a:schemeClr val="bg1"/>
                </a:solidFill>
              </a:defRPr>
            </a:lvl1pPr>
          </a:lstStyle>
          <a:p>
            <a:r>
              <a:rPr lang="en-US"/>
              <a:t>Click icon to add picture</a:t>
            </a:r>
          </a:p>
        </p:txBody>
      </p:sp>
      <p:sp>
        <p:nvSpPr>
          <p:cNvPr id="2" name="Title 1">
            <a:extLst>
              <a:ext uri="{FF2B5EF4-FFF2-40B4-BE49-F238E27FC236}">
                <a16:creationId xmlns:a16="http://schemas.microsoft.com/office/drawing/2014/main" id="{0AF2A6BC-5AEF-D34B-B2F5-47F2C58AFF29}"/>
              </a:ext>
            </a:extLst>
          </p:cNvPr>
          <p:cNvSpPr>
            <a:spLocks noGrp="1"/>
          </p:cNvSpPr>
          <p:nvPr>
            <p:ph type="ctrTitle" hasCustomPrompt="1"/>
          </p:nvPr>
        </p:nvSpPr>
        <p:spPr>
          <a:xfrm>
            <a:off x="1236000" y="2520000"/>
            <a:ext cx="9720000" cy="2880000"/>
          </a:xfrm>
        </p:spPr>
        <p:txBody>
          <a:bodyPr anchor="ctr"/>
          <a:lstStyle>
            <a:lvl1pPr algn="ctr">
              <a:defRPr sz="4000">
                <a:solidFill>
                  <a:schemeClr val="bg1"/>
                </a:solidFill>
                <a:highlight>
                  <a:srgbClr val="000000"/>
                </a:highlight>
              </a:defRPr>
            </a:lvl1pPr>
          </a:lstStyle>
          <a:p>
            <a:r>
              <a:rPr lang="en-US"/>
              <a:t>Presentation title</a:t>
            </a:r>
          </a:p>
        </p:txBody>
      </p:sp>
      <p:sp>
        <p:nvSpPr>
          <p:cNvPr id="3" name="Subtitle 2">
            <a:extLst>
              <a:ext uri="{FF2B5EF4-FFF2-40B4-BE49-F238E27FC236}">
                <a16:creationId xmlns:a16="http://schemas.microsoft.com/office/drawing/2014/main" id="{01EA23C6-2373-6C42-85EB-A7CC9843DAB3}"/>
              </a:ext>
            </a:extLst>
          </p:cNvPr>
          <p:cNvSpPr>
            <a:spLocks noGrp="1"/>
          </p:cNvSpPr>
          <p:nvPr>
            <p:ph type="subTitle" idx="1" hasCustomPrompt="1"/>
          </p:nvPr>
        </p:nvSpPr>
        <p:spPr>
          <a:xfrm>
            <a:off x="1236000" y="5400000"/>
            <a:ext cx="9720000" cy="720000"/>
          </a:xfrm>
        </p:spPr>
        <p:txBody>
          <a:bodyPr lIns="90000" anchor="ctr">
            <a:noAutofit/>
          </a:bodyPr>
          <a:lstStyle>
            <a:lvl1pPr marL="0" indent="0" algn="ctr">
              <a:buNone/>
              <a:defRPr sz="1600" b="1" cap="all" baseline="0">
                <a:solidFill>
                  <a:schemeClr val="bg1"/>
                </a:solidFill>
                <a:highlight>
                  <a:srgbClr val="000000"/>
                </a:highligh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1</a:t>
            </a:r>
          </a:p>
        </p:txBody>
      </p:sp>
      <p:sp>
        <p:nvSpPr>
          <p:cNvPr id="6" name="LOGO">
            <a:extLst>
              <a:ext uri="{FF2B5EF4-FFF2-40B4-BE49-F238E27FC236}">
                <a16:creationId xmlns:a16="http://schemas.microsoft.com/office/drawing/2014/main" id="{895F0E65-1C3A-46A0-A44E-66148A246CE9}"/>
              </a:ext>
            </a:extLst>
          </p:cNvPr>
          <p:cNvSpPr>
            <a:spLocks noGrp="1"/>
          </p:cNvSpPr>
          <p:nvPr>
            <p:ph type="pic" sz="quarter" idx="17"/>
          </p:nvPr>
        </p:nvSpPr>
        <p:spPr>
          <a:xfrm>
            <a:off x="5159896" y="612000"/>
            <a:ext cx="1872208" cy="1872208"/>
          </a:xfrm>
        </p:spPr>
        <p:txBody>
          <a:bodyPr/>
          <a:lstStyle>
            <a:lvl1pPr marL="0" indent="0">
              <a:buNone/>
              <a:defRPr/>
            </a:lvl1pPr>
          </a:lstStyle>
          <a:p>
            <a:r>
              <a:rPr lang="en-US"/>
              <a:t>Click icon to add picture</a:t>
            </a:r>
          </a:p>
        </p:txBody>
      </p:sp>
    </p:spTree>
    <p:extLst>
      <p:ext uri="{BB962C8B-B14F-4D97-AF65-F5344CB8AC3E}">
        <p14:creationId xmlns:p14="http://schemas.microsoft.com/office/powerpoint/2010/main" val="945256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Open Slide - Title, Subtitle and Name">
    <p:spTree>
      <p:nvGrpSpPr>
        <p:cNvPr id="1" name=""/>
        <p:cNvGrpSpPr/>
        <p:nvPr/>
      </p:nvGrpSpPr>
      <p:grpSpPr>
        <a:xfrm>
          <a:off x="0" y="0"/>
          <a:ext cx="0" cy="0"/>
          <a:chOff x="0" y="0"/>
          <a:chExt cx="0" cy="0"/>
        </a:xfrm>
      </p:grpSpPr>
      <p:sp>
        <p:nvSpPr>
          <p:cNvPr id="27" name="Text Placeholder 26">
            <a:extLst>
              <a:ext uri="{FF2B5EF4-FFF2-40B4-BE49-F238E27FC236}">
                <a16:creationId xmlns:a16="http://schemas.microsoft.com/office/drawing/2014/main" id="{C91CBD4D-1D44-AA4A-BD89-F7D76B011495}"/>
              </a:ext>
            </a:extLst>
          </p:cNvPr>
          <p:cNvSpPr>
            <a:spLocks noGrp="1"/>
          </p:cNvSpPr>
          <p:nvPr>
            <p:ph type="body" sz="quarter" idx="14" hasCustomPrompt="1"/>
          </p:nvPr>
        </p:nvSpPr>
        <p:spPr>
          <a:xfrm>
            <a:off x="4296000" y="6804000"/>
            <a:ext cx="3600000" cy="54000"/>
          </a:xfrm>
        </p:spPr>
        <p:txBody>
          <a:bodyPr anchor="ctr">
            <a:noAutofit/>
          </a:bodyPr>
          <a:lstStyle>
            <a:lvl1pPr marL="0" indent="0" algn="ctr">
              <a:buNone/>
              <a:defRPr sz="100">
                <a:solidFill>
                  <a:schemeClr val="bg1"/>
                </a:solidFill>
              </a:defRPr>
            </a:lvl1pPr>
            <a:lvl2pPr marL="457200" indent="0" algn="r">
              <a:buNone/>
              <a:defRPr/>
            </a:lvl2pPr>
            <a:lvl3pPr algn="r">
              <a:defRPr/>
            </a:lvl3pPr>
            <a:lvl4pPr algn="r">
              <a:defRPr/>
            </a:lvl4pPr>
            <a:lvl5pPr algn="r">
              <a:defRPr/>
            </a:lvl5pPr>
          </a:lstStyle>
          <a:p>
            <a:pPr lvl="0"/>
            <a:r>
              <a:rPr lang="en-US"/>
              <a:t>Department</a:t>
            </a:r>
          </a:p>
        </p:txBody>
      </p:sp>
      <p:pic>
        <p:nvPicPr>
          <p:cNvPr id="7" name="IMAGE">
            <a:extLst>
              <a:ext uri="{FF2B5EF4-FFF2-40B4-BE49-F238E27FC236}">
                <a16:creationId xmlns:a16="http://schemas.microsoft.com/office/drawing/2014/main" id="{C08EA99E-E547-9554-FAB2-A5748DABA9CF}"/>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206518" y="1187871"/>
            <a:ext cx="12604528" cy="5670129"/>
          </a:xfrm>
          <a:prstGeom prst="rect">
            <a:avLst/>
          </a:prstGeom>
        </p:spPr>
      </p:pic>
      <p:pic>
        <p:nvPicPr>
          <p:cNvPr id="8" name="Picture 7">
            <a:extLst>
              <a:ext uri="{FF2B5EF4-FFF2-40B4-BE49-F238E27FC236}">
                <a16:creationId xmlns:a16="http://schemas.microsoft.com/office/drawing/2014/main" id="{0FBEBCA3-C9F1-8AA4-9C8F-7CAA66E2EC1E}"/>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5159896" y="612000"/>
            <a:ext cx="1872208" cy="1872208"/>
          </a:xfrm>
          <a:prstGeom prst="rect">
            <a:avLst/>
          </a:prstGeom>
        </p:spPr>
      </p:pic>
      <p:sp>
        <p:nvSpPr>
          <p:cNvPr id="12" name="Picture Placeholder 11" title="INSERT IMAGE">
            <a:extLst>
              <a:ext uri="{FF2B5EF4-FFF2-40B4-BE49-F238E27FC236}">
                <a16:creationId xmlns:a16="http://schemas.microsoft.com/office/drawing/2014/main" id="{3C967551-8274-624A-9440-03B75DC0478D}"/>
              </a:ext>
            </a:extLst>
          </p:cNvPr>
          <p:cNvSpPr>
            <a:spLocks noGrp="1"/>
          </p:cNvSpPr>
          <p:nvPr>
            <p:ph type="pic" sz="quarter" idx="13"/>
          </p:nvPr>
        </p:nvSpPr>
        <p:spPr>
          <a:xfrm>
            <a:off x="-204000" y="1188000"/>
            <a:ext cx="12600000" cy="5670000"/>
          </a:xfrm>
        </p:spPr>
        <p:txBody>
          <a:bodyPr lIns="90000" rIns="90000" anchor="ctr" anchorCtr="0">
            <a:noAutofit/>
          </a:bodyPr>
          <a:lstStyle>
            <a:lvl1pPr algn="ctr">
              <a:buNone/>
              <a:defRPr>
                <a:solidFill>
                  <a:schemeClr val="bg1"/>
                </a:solidFill>
              </a:defRPr>
            </a:lvl1pPr>
          </a:lstStyle>
          <a:p>
            <a:r>
              <a:rPr lang="en-US"/>
              <a:t>Click icon to add picture</a:t>
            </a:r>
          </a:p>
        </p:txBody>
      </p:sp>
      <p:sp>
        <p:nvSpPr>
          <p:cNvPr id="2" name="Title 1">
            <a:extLst>
              <a:ext uri="{FF2B5EF4-FFF2-40B4-BE49-F238E27FC236}">
                <a16:creationId xmlns:a16="http://schemas.microsoft.com/office/drawing/2014/main" id="{0AF2A6BC-5AEF-D34B-B2F5-47F2C58AFF29}"/>
              </a:ext>
            </a:extLst>
          </p:cNvPr>
          <p:cNvSpPr>
            <a:spLocks noGrp="1"/>
          </p:cNvSpPr>
          <p:nvPr>
            <p:ph type="ctrTitle" hasCustomPrompt="1"/>
          </p:nvPr>
        </p:nvSpPr>
        <p:spPr>
          <a:xfrm>
            <a:off x="1236000" y="2520000"/>
            <a:ext cx="9720000" cy="2880000"/>
          </a:xfrm>
        </p:spPr>
        <p:txBody>
          <a:bodyPr anchor="ctr"/>
          <a:lstStyle>
            <a:lvl1pPr algn="ctr">
              <a:defRPr sz="4000">
                <a:solidFill>
                  <a:schemeClr val="bg1"/>
                </a:solidFill>
                <a:highlight>
                  <a:srgbClr val="000000"/>
                </a:highlight>
              </a:defRPr>
            </a:lvl1pPr>
          </a:lstStyle>
          <a:p>
            <a:r>
              <a:rPr lang="en-US"/>
              <a:t>Presentation title</a:t>
            </a:r>
          </a:p>
        </p:txBody>
      </p:sp>
      <p:sp>
        <p:nvSpPr>
          <p:cNvPr id="3" name="Subtitle 2">
            <a:extLst>
              <a:ext uri="{FF2B5EF4-FFF2-40B4-BE49-F238E27FC236}">
                <a16:creationId xmlns:a16="http://schemas.microsoft.com/office/drawing/2014/main" id="{01EA23C6-2373-6C42-85EB-A7CC9843DAB3}"/>
              </a:ext>
            </a:extLst>
          </p:cNvPr>
          <p:cNvSpPr>
            <a:spLocks noGrp="1"/>
          </p:cNvSpPr>
          <p:nvPr>
            <p:ph type="subTitle" idx="1" hasCustomPrompt="1"/>
          </p:nvPr>
        </p:nvSpPr>
        <p:spPr>
          <a:xfrm>
            <a:off x="1236000" y="5400000"/>
            <a:ext cx="9720000" cy="720000"/>
          </a:xfrm>
        </p:spPr>
        <p:txBody>
          <a:bodyPr lIns="90000" anchor="ctr">
            <a:noAutofit/>
          </a:bodyPr>
          <a:lstStyle>
            <a:lvl1pPr marL="0" indent="0" algn="ctr">
              <a:buNone/>
              <a:defRPr sz="1600" b="1" cap="all" baseline="0">
                <a:solidFill>
                  <a:schemeClr val="bg1"/>
                </a:solidFill>
                <a:highlight>
                  <a:srgbClr val="000000"/>
                </a:highligh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1</a:t>
            </a:r>
          </a:p>
        </p:txBody>
      </p:sp>
      <p:sp>
        <p:nvSpPr>
          <p:cNvPr id="5" name="Text Placeholder 4">
            <a:extLst>
              <a:ext uri="{FF2B5EF4-FFF2-40B4-BE49-F238E27FC236}">
                <a16:creationId xmlns:a16="http://schemas.microsoft.com/office/drawing/2014/main" id="{0672316B-21AF-F545-8BBD-6D5F820E9E0A}"/>
              </a:ext>
            </a:extLst>
          </p:cNvPr>
          <p:cNvSpPr>
            <a:spLocks noGrp="1"/>
          </p:cNvSpPr>
          <p:nvPr>
            <p:ph type="body" sz="quarter" idx="15" hasCustomPrompt="1"/>
          </p:nvPr>
        </p:nvSpPr>
        <p:spPr>
          <a:xfrm>
            <a:off x="1236000" y="6120000"/>
            <a:ext cx="9720000" cy="360000"/>
          </a:xfrm>
        </p:spPr>
        <p:txBody>
          <a:bodyPr lIns="90000" anchor="ctr">
            <a:normAutofit/>
          </a:bodyPr>
          <a:lstStyle>
            <a:lvl1pPr marL="0" indent="0" algn="ctr">
              <a:buNone/>
              <a:defRPr sz="1200" b="1" cap="all" baseline="0">
                <a:solidFill>
                  <a:schemeClr val="bg1"/>
                </a:solidFill>
                <a:highlight>
                  <a:srgbClr val="000000"/>
                </a:highlight>
              </a:defRPr>
            </a:lvl1pPr>
          </a:lstStyle>
          <a:p>
            <a:pPr lvl="0"/>
            <a:r>
              <a:rPr lang="en-US"/>
              <a:t>Subtitle 2</a:t>
            </a:r>
          </a:p>
        </p:txBody>
      </p:sp>
      <p:sp>
        <p:nvSpPr>
          <p:cNvPr id="9" name="LOGO">
            <a:extLst>
              <a:ext uri="{FF2B5EF4-FFF2-40B4-BE49-F238E27FC236}">
                <a16:creationId xmlns:a16="http://schemas.microsoft.com/office/drawing/2014/main" id="{4B8175C6-B1E3-E619-4B37-70795C87B2A7}"/>
              </a:ext>
            </a:extLst>
          </p:cNvPr>
          <p:cNvSpPr>
            <a:spLocks noGrp="1"/>
          </p:cNvSpPr>
          <p:nvPr>
            <p:ph type="pic" sz="quarter" idx="16"/>
          </p:nvPr>
        </p:nvSpPr>
        <p:spPr>
          <a:xfrm>
            <a:off x="5159896" y="612000"/>
            <a:ext cx="1872208" cy="1872208"/>
          </a:xfrm>
        </p:spPr>
        <p:txBody>
          <a:bodyPr/>
          <a:lstStyle>
            <a:lvl1pPr marL="0" indent="0">
              <a:buNone/>
              <a:defRPr/>
            </a:lvl1pPr>
          </a:lstStyle>
          <a:p>
            <a:r>
              <a:rPr lang="en-US"/>
              <a:t>Click icon to add picture</a:t>
            </a:r>
          </a:p>
        </p:txBody>
      </p:sp>
    </p:spTree>
    <p:extLst>
      <p:ext uri="{BB962C8B-B14F-4D97-AF65-F5344CB8AC3E}">
        <p14:creationId xmlns:p14="http://schemas.microsoft.com/office/powerpoint/2010/main" val="6102574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Open Slide - Title, Subtitle and Name - Blue">
    <p:spTree>
      <p:nvGrpSpPr>
        <p:cNvPr id="1" name=""/>
        <p:cNvGrpSpPr/>
        <p:nvPr/>
      </p:nvGrpSpPr>
      <p:grpSpPr>
        <a:xfrm>
          <a:off x="0" y="0"/>
          <a:ext cx="0" cy="0"/>
          <a:chOff x="0" y="0"/>
          <a:chExt cx="0" cy="0"/>
        </a:xfrm>
      </p:grpSpPr>
      <p:sp>
        <p:nvSpPr>
          <p:cNvPr id="27" name="Text Placeholder 26">
            <a:extLst>
              <a:ext uri="{FF2B5EF4-FFF2-40B4-BE49-F238E27FC236}">
                <a16:creationId xmlns:a16="http://schemas.microsoft.com/office/drawing/2014/main" id="{C91CBD4D-1D44-AA4A-BD89-F7D76B011495}"/>
              </a:ext>
            </a:extLst>
          </p:cNvPr>
          <p:cNvSpPr>
            <a:spLocks noGrp="1"/>
          </p:cNvSpPr>
          <p:nvPr>
            <p:ph type="body" sz="quarter" idx="14" hasCustomPrompt="1"/>
          </p:nvPr>
        </p:nvSpPr>
        <p:spPr>
          <a:xfrm>
            <a:off x="4296000" y="6804000"/>
            <a:ext cx="3600000" cy="54000"/>
          </a:xfrm>
        </p:spPr>
        <p:txBody>
          <a:bodyPr anchor="ctr">
            <a:noAutofit/>
          </a:bodyPr>
          <a:lstStyle>
            <a:lvl1pPr marL="0" indent="0" algn="ctr">
              <a:buNone/>
              <a:defRPr sz="100">
                <a:solidFill>
                  <a:schemeClr val="bg1"/>
                </a:solidFill>
              </a:defRPr>
            </a:lvl1pPr>
            <a:lvl2pPr marL="457200" indent="0" algn="r">
              <a:buNone/>
              <a:defRPr/>
            </a:lvl2pPr>
            <a:lvl3pPr algn="r">
              <a:defRPr/>
            </a:lvl3pPr>
            <a:lvl4pPr algn="r">
              <a:defRPr/>
            </a:lvl4pPr>
            <a:lvl5pPr algn="r">
              <a:defRPr/>
            </a:lvl5pPr>
          </a:lstStyle>
          <a:p>
            <a:pPr lvl="0"/>
            <a:r>
              <a:rPr lang="en-US"/>
              <a:t>Department</a:t>
            </a:r>
          </a:p>
        </p:txBody>
      </p:sp>
      <p:sp>
        <p:nvSpPr>
          <p:cNvPr id="4" name="Rectangle 3">
            <a:extLst>
              <a:ext uri="{FF2B5EF4-FFF2-40B4-BE49-F238E27FC236}">
                <a16:creationId xmlns:a16="http://schemas.microsoft.com/office/drawing/2014/main" id="{2A49A4CB-6332-4937-379C-FDF537ACD32A}"/>
              </a:ext>
            </a:extLst>
          </p:cNvPr>
          <p:cNvSpPr/>
          <p:nvPr/>
        </p:nvSpPr>
        <p:spPr>
          <a:xfrm>
            <a:off x="-206518" y="1187871"/>
            <a:ext cx="12604528" cy="56701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IMAGE">
            <a:extLst>
              <a:ext uri="{FF2B5EF4-FFF2-40B4-BE49-F238E27FC236}">
                <a16:creationId xmlns:a16="http://schemas.microsoft.com/office/drawing/2014/main" id="{105C1F20-CE02-5AD4-610E-146CE69C0D2D}"/>
              </a:ext>
            </a:extLst>
          </p:cNvPr>
          <p:cNvPicPr>
            <a:picLocks noChangeAspect="1"/>
          </p:cNvPicPr>
          <p:nvPr/>
        </p:nvPicPr>
        <p:blipFill>
          <a:blip r:embed="rId2">
            <a:extLst>
              <a:ext uri="{28A0092B-C50C-407E-A947-70E740481C1C}">
                <a14:useLocalDpi xmlns:a14="http://schemas.microsoft.com/office/drawing/2010/main"/>
              </a:ext>
            </a:extLst>
          </a:blip>
          <a:srcRect t="27508" b="27508"/>
          <a:stretch/>
        </p:blipFill>
        <p:spPr>
          <a:xfrm>
            <a:off x="-206518" y="1187871"/>
            <a:ext cx="12604528" cy="5670129"/>
          </a:xfrm>
          <a:prstGeom prst="rect">
            <a:avLst/>
          </a:prstGeom>
        </p:spPr>
      </p:pic>
      <p:pic>
        <p:nvPicPr>
          <p:cNvPr id="8" name="Picture 7">
            <a:extLst>
              <a:ext uri="{FF2B5EF4-FFF2-40B4-BE49-F238E27FC236}">
                <a16:creationId xmlns:a16="http://schemas.microsoft.com/office/drawing/2014/main" id="{0FBEBCA3-C9F1-8AA4-9C8F-7CAA66E2EC1E}"/>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5159896" y="612000"/>
            <a:ext cx="1872208" cy="1872208"/>
          </a:xfrm>
          <a:prstGeom prst="rect">
            <a:avLst/>
          </a:prstGeom>
        </p:spPr>
      </p:pic>
      <p:sp>
        <p:nvSpPr>
          <p:cNvPr id="2" name="Title 1">
            <a:extLst>
              <a:ext uri="{FF2B5EF4-FFF2-40B4-BE49-F238E27FC236}">
                <a16:creationId xmlns:a16="http://schemas.microsoft.com/office/drawing/2014/main" id="{0AF2A6BC-5AEF-D34B-B2F5-47F2C58AFF29}"/>
              </a:ext>
            </a:extLst>
          </p:cNvPr>
          <p:cNvSpPr>
            <a:spLocks noGrp="1"/>
          </p:cNvSpPr>
          <p:nvPr>
            <p:ph type="ctrTitle" hasCustomPrompt="1"/>
          </p:nvPr>
        </p:nvSpPr>
        <p:spPr>
          <a:xfrm>
            <a:off x="1236000" y="2520000"/>
            <a:ext cx="9720000" cy="2880000"/>
          </a:xfrm>
        </p:spPr>
        <p:txBody>
          <a:bodyPr anchor="ctr"/>
          <a:lstStyle>
            <a:lvl1pPr algn="ctr">
              <a:defRPr sz="4000">
                <a:solidFill>
                  <a:schemeClr val="bg1"/>
                </a:solidFill>
                <a:highlight>
                  <a:srgbClr val="000000"/>
                </a:highlight>
              </a:defRPr>
            </a:lvl1pPr>
          </a:lstStyle>
          <a:p>
            <a:r>
              <a:rPr lang="en-US"/>
              <a:t>Presentation title</a:t>
            </a:r>
          </a:p>
        </p:txBody>
      </p:sp>
      <p:sp>
        <p:nvSpPr>
          <p:cNvPr id="3" name="Subtitle 2">
            <a:extLst>
              <a:ext uri="{FF2B5EF4-FFF2-40B4-BE49-F238E27FC236}">
                <a16:creationId xmlns:a16="http://schemas.microsoft.com/office/drawing/2014/main" id="{01EA23C6-2373-6C42-85EB-A7CC9843DAB3}"/>
              </a:ext>
            </a:extLst>
          </p:cNvPr>
          <p:cNvSpPr>
            <a:spLocks noGrp="1"/>
          </p:cNvSpPr>
          <p:nvPr>
            <p:ph type="subTitle" idx="1" hasCustomPrompt="1"/>
          </p:nvPr>
        </p:nvSpPr>
        <p:spPr>
          <a:xfrm>
            <a:off x="1236000" y="5400000"/>
            <a:ext cx="9720000" cy="720000"/>
          </a:xfrm>
        </p:spPr>
        <p:txBody>
          <a:bodyPr lIns="90000" anchor="ctr">
            <a:noAutofit/>
          </a:bodyPr>
          <a:lstStyle>
            <a:lvl1pPr marL="0" indent="0" algn="ctr">
              <a:buNone/>
              <a:defRPr sz="1600" b="1" cap="all" baseline="0">
                <a:solidFill>
                  <a:schemeClr val="bg1"/>
                </a:solidFill>
                <a:highlight>
                  <a:srgbClr val="000000"/>
                </a:highligh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1</a:t>
            </a:r>
          </a:p>
        </p:txBody>
      </p:sp>
      <p:sp>
        <p:nvSpPr>
          <p:cNvPr id="5" name="Text Placeholder 4">
            <a:extLst>
              <a:ext uri="{FF2B5EF4-FFF2-40B4-BE49-F238E27FC236}">
                <a16:creationId xmlns:a16="http://schemas.microsoft.com/office/drawing/2014/main" id="{0672316B-21AF-F545-8BBD-6D5F820E9E0A}"/>
              </a:ext>
            </a:extLst>
          </p:cNvPr>
          <p:cNvSpPr>
            <a:spLocks noGrp="1"/>
          </p:cNvSpPr>
          <p:nvPr>
            <p:ph type="body" sz="quarter" idx="15" hasCustomPrompt="1"/>
          </p:nvPr>
        </p:nvSpPr>
        <p:spPr>
          <a:xfrm>
            <a:off x="1236000" y="6120000"/>
            <a:ext cx="9720000" cy="360000"/>
          </a:xfrm>
        </p:spPr>
        <p:txBody>
          <a:bodyPr lIns="90000" anchor="ctr">
            <a:normAutofit/>
          </a:bodyPr>
          <a:lstStyle>
            <a:lvl1pPr marL="0" indent="0" algn="ctr">
              <a:buNone/>
              <a:defRPr sz="1200" b="1" cap="all" baseline="0">
                <a:solidFill>
                  <a:schemeClr val="bg1"/>
                </a:solidFill>
                <a:highlight>
                  <a:srgbClr val="000000"/>
                </a:highlight>
              </a:defRPr>
            </a:lvl1pPr>
          </a:lstStyle>
          <a:p>
            <a:pPr lvl="0"/>
            <a:r>
              <a:rPr lang="en-US"/>
              <a:t>Subtitle 2</a:t>
            </a:r>
          </a:p>
        </p:txBody>
      </p:sp>
    </p:spTree>
    <p:extLst>
      <p:ext uri="{BB962C8B-B14F-4D97-AF65-F5344CB8AC3E}">
        <p14:creationId xmlns:p14="http://schemas.microsoft.com/office/powerpoint/2010/main" val="1575478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ection Titl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A153ECB-F36F-3B40-88AC-43FFBB64CE97}"/>
              </a:ext>
            </a:extLst>
          </p:cNvPr>
          <p:cNvSpPr/>
          <p:nvPr/>
        </p:nvSpPr>
        <p:spPr>
          <a:xfrm>
            <a:off x="-204000" y="1188000"/>
            <a:ext cx="12600000" cy="567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algn="ctr"/>
            <a:endParaRPr lang="en-US"/>
          </a:p>
        </p:txBody>
      </p:sp>
      <p:sp>
        <p:nvSpPr>
          <p:cNvPr id="2" name="Picture Placeholder 11" title="INSERT IMAGE">
            <a:extLst>
              <a:ext uri="{FF2B5EF4-FFF2-40B4-BE49-F238E27FC236}">
                <a16:creationId xmlns:a16="http://schemas.microsoft.com/office/drawing/2014/main" id="{E9205775-B16D-3975-67EF-55ECC3C7F6EB}"/>
              </a:ext>
            </a:extLst>
          </p:cNvPr>
          <p:cNvSpPr>
            <a:spLocks noGrp="1"/>
          </p:cNvSpPr>
          <p:nvPr>
            <p:ph type="pic" sz="quarter" idx="13"/>
          </p:nvPr>
        </p:nvSpPr>
        <p:spPr>
          <a:xfrm>
            <a:off x="-204000" y="1188000"/>
            <a:ext cx="12600000" cy="5670000"/>
          </a:xfrm>
        </p:spPr>
        <p:txBody>
          <a:bodyPr lIns="90000" rIns="90000" anchor="ctr" anchorCtr="0">
            <a:noAutofit/>
          </a:bodyPr>
          <a:lstStyle>
            <a:lvl1pPr algn="ctr">
              <a:buNone/>
              <a:defRPr>
                <a:solidFill>
                  <a:schemeClr val="bg1"/>
                </a:solidFill>
              </a:defRPr>
            </a:lvl1pPr>
          </a:lstStyle>
          <a:p>
            <a:r>
              <a:rPr lang="en-US"/>
              <a:t>Click icon to add picture</a:t>
            </a:r>
          </a:p>
        </p:txBody>
      </p:sp>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1236000" y="2520000"/>
            <a:ext cx="9720000" cy="2880000"/>
          </a:xfrm>
        </p:spPr>
        <p:txBody>
          <a:bodyPr anchor="ctr" anchorCtr="0"/>
          <a:lstStyle>
            <a:lvl1pPr algn="ctr">
              <a:defRPr sz="3000">
                <a:solidFill>
                  <a:schemeClr val="bg1"/>
                </a:solidFill>
                <a:highlight>
                  <a:srgbClr val="000000"/>
                </a:highlight>
              </a:defRPr>
            </a:lvl1pPr>
          </a:lstStyle>
          <a:p>
            <a:r>
              <a:rPr lang="en-US"/>
              <a:t>Section title</a:t>
            </a:r>
          </a:p>
        </p:txBody>
      </p:sp>
      <p:pic>
        <p:nvPicPr>
          <p:cNvPr id="4" name="Picture 3">
            <a:extLst>
              <a:ext uri="{FF2B5EF4-FFF2-40B4-BE49-F238E27FC236}">
                <a16:creationId xmlns:a16="http://schemas.microsoft.com/office/drawing/2014/main" id="{C68D6E1C-06C0-0625-5F48-4CB5B8BF177B}"/>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Tree>
    <p:extLst>
      <p:ext uri="{BB962C8B-B14F-4D97-AF65-F5344CB8AC3E}">
        <p14:creationId xmlns:p14="http://schemas.microsoft.com/office/powerpoint/2010/main" val="21469138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ection Title - Gree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A153ECB-F36F-3B40-88AC-43FFBB64CE97}"/>
              </a:ext>
            </a:extLst>
          </p:cNvPr>
          <p:cNvSpPr/>
          <p:nvPr/>
        </p:nvSpPr>
        <p:spPr>
          <a:xfrm>
            <a:off x="-204000" y="1188000"/>
            <a:ext cx="12600000" cy="567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algn="ctr"/>
            <a:endParaRPr lang="en-US"/>
          </a:p>
        </p:txBody>
      </p:sp>
      <p:sp>
        <p:nvSpPr>
          <p:cNvPr id="2" name="Picture Placeholder 11" title="INSERT IMAGE">
            <a:extLst>
              <a:ext uri="{FF2B5EF4-FFF2-40B4-BE49-F238E27FC236}">
                <a16:creationId xmlns:a16="http://schemas.microsoft.com/office/drawing/2014/main" id="{E9205775-B16D-3975-67EF-55ECC3C7F6EB}"/>
              </a:ext>
            </a:extLst>
          </p:cNvPr>
          <p:cNvSpPr>
            <a:spLocks noGrp="1"/>
          </p:cNvSpPr>
          <p:nvPr>
            <p:ph type="pic" sz="quarter" idx="13"/>
          </p:nvPr>
        </p:nvSpPr>
        <p:spPr>
          <a:xfrm>
            <a:off x="-204000" y="1188000"/>
            <a:ext cx="12600000" cy="5670000"/>
          </a:xfrm>
          <a:solidFill>
            <a:schemeClr val="accent2"/>
          </a:solidFill>
        </p:spPr>
        <p:txBody>
          <a:bodyPr lIns="90000" rIns="90000" anchor="ctr" anchorCtr="0">
            <a:noAutofit/>
          </a:bodyPr>
          <a:lstStyle>
            <a:lvl1pPr algn="ctr">
              <a:buNone/>
              <a:defRPr>
                <a:solidFill>
                  <a:schemeClr val="bg1"/>
                </a:solidFill>
              </a:defRPr>
            </a:lvl1pPr>
          </a:lstStyle>
          <a:p>
            <a:r>
              <a:rPr lang="en-US"/>
              <a:t>Click icon to add picture</a:t>
            </a:r>
          </a:p>
        </p:txBody>
      </p:sp>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1236000" y="2520000"/>
            <a:ext cx="9720000" cy="2880000"/>
          </a:xfrm>
        </p:spPr>
        <p:txBody>
          <a:bodyPr anchor="ctr" anchorCtr="0"/>
          <a:lstStyle>
            <a:lvl1pPr algn="ctr">
              <a:defRPr sz="3000">
                <a:solidFill>
                  <a:schemeClr val="bg1"/>
                </a:solidFill>
                <a:highlight>
                  <a:srgbClr val="000000"/>
                </a:highlight>
              </a:defRPr>
            </a:lvl1pPr>
          </a:lstStyle>
          <a:p>
            <a:r>
              <a:rPr lang="en-US"/>
              <a:t>Section title</a:t>
            </a:r>
          </a:p>
        </p:txBody>
      </p:sp>
      <p:pic>
        <p:nvPicPr>
          <p:cNvPr id="4" name="Picture 3">
            <a:extLst>
              <a:ext uri="{FF2B5EF4-FFF2-40B4-BE49-F238E27FC236}">
                <a16:creationId xmlns:a16="http://schemas.microsoft.com/office/drawing/2014/main" id="{C68D6E1C-06C0-0625-5F48-4CB5B8BF177B}"/>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Tree>
    <p:extLst>
      <p:ext uri="{BB962C8B-B14F-4D97-AF65-F5344CB8AC3E}">
        <p14:creationId xmlns:p14="http://schemas.microsoft.com/office/powerpoint/2010/main" val="2554741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Title - Pi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A153ECB-F36F-3B40-88AC-43FFBB64CE97}"/>
              </a:ext>
            </a:extLst>
          </p:cNvPr>
          <p:cNvSpPr/>
          <p:nvPr/>
        </p:nvSpPr>
        <p:spPr>
          <a:xfrm>
            <a:off x="-204000" y="1188000"/>
            <a:ext cx="12600000" cy="567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algn="ctr"/>
            <a:endParaRPr lang="en-US"/>
          </a:p>
        </p:txBody>
      </p:sp>
      <p:sp>
        <p:nvSpPr>
          <p:cNvPr id="2" name="Picture Placeholder 11" title="INSERT IMAGE">
            <a:extLst>
              <a:ext uri="{FF2B5EF4-FFF2-40B4-BE49-F238E27FC236}">
                <a16:creationId xmlns:a16="http://schemas.microsoft.com/office/drawing/2014/main" id="{E9205775-B16D-3975-67EF-55ECC3C7F6EB}"/>
              </a:ext>
            </a:extLst>
          </p:cNvPr>
          <p:cNvSpPr>
            <a:spLocks noGrp="1"/>
          </p:cNvSpPr>
          <p:nvPr>
            <p:ph type="pic" sz="quarter" idx="13"/>
          </p:nvPr>
        </p:nvSpPr>
        <p:spPr>
          <a:xfrm>
            <a:off x="-204000" y="1188000"/>
            <a:ext cx="12600000" cy="5670000"/>
          </a:xfrm>
          <a:solidFill>
            <a:schemeClr val="accent1"/>
          </a:solidFill>
        </p:spPr>
        <p:txBody>
          <a:bodyPr lIns="90000" rIns="90000" anchor="ctr" anchorCtr="0">
            <a:noAutofit/>
          </a:bodyPr>
          <a:lstStyle>
            <a:lvl1pPr algn="ctr">
              <a:buNone/>
              <a:defRPr>
                <a:solidFill>
                  <a:schemeClr val="bg1"/>
                </a:solidFill>
              </a:defRPr>
            </a:lvl1pPr>
          </a:lstStyle>
          <a:p>
            <a:r>
              <a:rPr lang="en-US"/>
              <a:t>Click icon to add picture</a:t>
            </a:r>
          </a:p>
        </p:txBody>
      </p:sp>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1236000" y="2520000"/>
            <a:ext cx="9720000" cy="2880000"/>
          </a:xfrm>
        </p:spPr>
        <p:txBody>
          <a:bodyPr anchor="ctr" anchorCtr="0"/>
          <a:lstStyle>
            <a:lvl1pPr algn="ctr">
              <a:defRPr sz="3000">
                <a:solidFill>
                  <a:schemeClr val="bg1"/>
                </a:solidFill>
                <a:highlight>
                  <a:srgbClr val="000000"/>
                </a:highlight>
              </a:defRPr>
            </a:lvl1pPr>
          </a:lstStyle>
          <a:p>
            <a:r>
              <a:rPr lang="en-US"/>
              <a:t>Section title</a:t>
            </a:r>
          </a:p>
        </p:txBody>
      </p:sp>
      <p:pic>
        <p:nvPicPr>
          <p:cNvPr id="4" name="Picture 3">
            <a:extLst>
              <a:ext uri="{FF2B5EF4-FFF2-40B4-BE49-F238E27FC236}">
                <a16:creationId xmlns:a16="http://schemas.microsoft.com/office/drawing/2014/main" id="{C68D6E1C-06C0-0625-5F48-4CB5B8BF177B}"/>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Tree>
    <p:extLst>
      <p:ext uri="{BB962C8B-B14F-4D97-AF65-F5344CB8AC3E}">
        <p14:creationId xmlns:p14="http://schemas.microsoft.com/office/powerpoint/2010/main" val="1901450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ection Title - Yellow">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A153ECB-F36F-3B40-88AC-43FFBB64CE97}"/>
              </a:ext>
            </a:extLst>
          </p:cNvPr>
          <p:cNvSpPr/>
          <p:nvPr/>
        </p:nvSpPr>
        <p:spPr>
          <a:xfrm>
            <a:off x="-204000" y="1188000"/>
            <a:ext cx="12600000" cy="567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algn="ctr"/>
            <a:endParaRPr lang="en-US"/>
          </a:p>
        </p:txBody>
      </p:sp>
      <p:sp>
        <p:nvSpPr>
          <p:cNvPr id="2" name="Picture Placeholder 11" title="INSERT IMAGE">
            <a:extLst>
              <a:ext uri="{FF2B5EF4-FFF2-40B4-BE49-F238E27FC236}">
                <a16:creationId xmlns:a16="http://schemas.microsoft.com/office/drawing/2014/main" id="{E9205775-B16D-3975-67EF-55ECC3C7F6EB}"/>
              </a:ext>
            </a:extLst>
          </p:cNvPr>
          <p:cNvSpPr>
            <a:spLocks noGrp="1"/>
          </p:cNvSpPr>
          <p:nvPr>
            <p:ph type="pic" sz="quarter" idx="13"/>
          </p:nvPr>
        </p:nvSpPr>
        <p:spPr>
          <a:xfrm>
            <a:off x="-204000" y="1188000"/>
            <a:ext cx="12600000" cy="5670000"/>
          </a:xfrm>
          <a:solidFill>
            <a:schemeClr val="accent3"/>
          </a:solidFill>
        </p:spPr>
        <p:txBody>
          <a:bodyPr lIns="90000" rIns="90000" anchor="ctr" anchorCtr="0">
            <a:noAutofit/>
          </a:bodyPr>
          <a:lstStyle>
            <a:lvl1pPr algn="ctr">
              <a:buNone/>
              <a:defRPr>
                <a:solidFill>
                  <a:schemeClr val="bg1"/>
                </a:solidFill>
              </a:defRPr>
            </a:lvl1pPr>
          </a:lstStyle>
          <a:p>
            <a:r>
              <a:rPr lang="en-US"/>
              <a:t>Click icon to add picture</a:t>
            </a:r>
          </a:p>
        </p:txBody>
      </p:sp>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1236000" y="2520000"/>
            <a:ext cx="9720000" cy="2880000"/>
          </a:xfrm>
        </p:spPr>
        <p:txBody>
          <a:bodyPr anchor="ctr" anchorCtr="0"/>
          <a:lstStyle>
            <a:lvl1pPr algn="ctr">
              <a:defRPr sz="3000">
                <a:solidFill>
                  <a:schemeClr val="bg1"/>
                </a:solidFill>
                <a:highlight>
                  <a:srgbClr val="000000"/>
                </a:highlight>
              </a:defRPr>
            </a:lvl1pPr>
          </a:lstStyle>
          <a:p>
            <a:r>
              <a:rPr lang="en-US"/>
              <a:t>Section title</a:t>
            </a:r>
          </a:p>
        </p:txBody>
      </p:sp>
      <p:pic>
        <p:nvPicPr>
          <p:cNvPr id="4" name="Picture 3">
            <a:extLst>
              <a:ext uri="{FF2B5EF4-FFF2-40B4-BE49-F238E27FC236}">
                <a16:creationId xmlns:a16="http://schemas.microsoft.com/office/drawing/2014/main" id="{C68D6E1C-06C0-0625-5F48-4CB5B8BF177B}"/>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Tree>
    <p:extLst>
      <p:ext uri="{BB962C8B-B14F-4D97-AF65-F5344CB8AC3E}">
        <p14:creationId xmlns:p14="http://schemas.microsoft.com/office/powerpoint/2010/main" val="2927318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One Column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2EDA0-DBF4-7E45-B499-17841F8C8C5A}"/>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p:nvPr>
        </p:nvSpPr>
        <p:spPr>
          <a:xfrm>
            <a:off x="360000" y="1440000"/>
            <a:ext cx="11520000" cy="5220000"/>
          </a:xfrm>
        </p:spPr>
        <p:txBody>
          <a:bodyPr lIns="90000">
            <a:normAutofit/>
          </a:bodyPr>
          <a:lstStyle>
            <a:lvl1pPr>
              <a:defRPr sz="1200"/>
            </a:lvl1pPr>
            <a:lvl2pPr>
              <a:defRPr sz="1200"/>
            </a:lvl2pPr>
            <a:lvl3pPr>
              <a:defRPr sz="12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Tree>
    <p:extLst>
      <p:ext uri="{BB962C8B-B14F-4D97-AF65-F5344CB8AC3E}">
        <p14:creationId xmlns:p14="http://schemas.microsoft.com/office/powerpoint/2010/main" val="29850820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One Column Large Text">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p:nvPr>
        </p:nvSpPr>
        <p:spPr>
          <a:xfrm>
            <a:off x="360000" y="1440000"/>
            <a:ext cx="11520000" cy="5220000"/>
          </a:xfrm>
        </p:spPr>
        <p:txBody>
          <a:bodyPr lIns="90000">
            <a:normAutofit/>
          </a:bodyPr>
          <a:lstStyle>
            <a:lvl1pPr>
              <a:defRPr sz="2000"/>
            </a:lvl1pPr>
            <a:lvl2pPr>
              <a:defRPr sz="2000"/>
            </a:lvl2pPr>
            <a:lvl3pPr>
              <a:defRPr sz="20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4" name="Title 1">
            <a:extLst>
              <a:ext uri="{FF2B5EF4-FFF2-40B4-BE49-F238E27FC236}">
                <a16:creationId xmlns:a16="http://schemas.microsoft.com/office/drawing/2014/main" id="{CBB3F370-9887-F682-F181-7DC5CFB8FEE1}"/>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25532954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wo Column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964A9CC1-793F-AA40-86B1-A1662273EA08}"/>
              </a:ext>
            </a:extLst>
          </p:cNvPr>
          <p:cNvSpPr>
            <a:spLocks noGrp="1"/>
          </p:cNvSpPr>
          <p:nvPr>
            <p:ph type="body" sz="quarter" idx="13"/>
          </p:nvPr>
        </p:nvSpPr>
        <p:spPr>
          <a:xfrm>
            <a:off x="360000" y="1440000"/>
            <a:ext cx="11520000" cy="5220000"/>
          </a:xfrm>
        </p:spPr>
        <p:txBody>
          <a:bodyPr lIns="90000" numCol="2" spcCol="180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4" name="Straight Connector 3">
            <a:extLst>
              <a:ext uri="{FF2B5EF4-FFF2-40B4-BE49-F238E27FC236}">
                <a16:creationId xmlns:a16="http://schemas.microsoft.com/office/drawing/2014/main" id="{79950BAD-0C93-FBE6-500E-B16D79C1577A}"/>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19D470F7-D96D-01D6-6BDF-3703A2383F31}"/>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3" name="Title 1">
            <a:extLst>
              <a:ext uri="{FF2B5EF4-FFF2-40B4-BE49-F238E27FC236}">
                <a16:creationId xmlns:a16="http://schemas.microsoft.com/office/drawing/2014/main" id="{E45A506A-4A67-8015-E560-CBDE2EEEF0AA}"/>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2433545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wo Column Larg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964A9CC1-793F-AA40-86B1-A1662273EA08}"/>
              </a:ext>
            </a:extLst>
          </p:cNvPr>
          <p:cNvSpPr>
            <a:spLocks noGrp="1"/>
          </p:cNvSpPr>
          <p:nvPr>
            <p:ph type="body" sz="quarter" idx="13"/>
          </p:nvPr>
        </p:nvSpPr>
        <p:spPr>
          <a:xfrm>
            <a:off x="360000" y="1440000"/>
            <a:ext cx="11520000" cy="5220000"/>
          </a:xfrm>
        </p:spPr>
        <p:txBody>
          <a:bodyPr lIns="90000" numCol="2" spcCol="180000">
            <a:normAutofit/>
          </a:bodyPr>
          <a:lstStyle>
            <a:lvl1pPr>
              <a:defRPr sz="2000"/>
            </a:lvl1pPr>
            <a:lvl2pPr>
              <a:defRPr sz="2000"/>
            </a:lvl2pPr>
            <a:lvl3pPr>
              <a:defRPr sz="20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4" name="Straight Connector 3">
            <a:extLst>
              <a:ext uri="{FF2B5EF4-FFF2-40B4-BE49-F238E27FC236}">
                <a16:creationId xmlns:a16="http://schemas.microsoft.com/office/drawing/2014/main" id="{79950BAD-0C93-FBE6-500E-B16D79C1577A}"/>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19D470F7-D96D-01D6-6BDF-3703A2383F31}"/>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3" name="Title 1">
            <a:extLst>
              <a:ext uri="{FF2B5EF4-FFF2-40B4-BE49-F238E27FC236}">
                <a16:creationId xmlns:a16="http://schemas.microsoft.com/office/drawing/2014/main" id="{8D1683AC-2BB3-3D63-407B-6B49DB4D946A}"/>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36588324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hree Column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1CC7F06-9A53-A34B-9B12-19EC89EEFBBC}"/>
              </a:ext>
            </a:extLst>
          </p:cNvPr>
          <p:cNvSpPr>
            <a:spLocks noGrp="1"/>
          </p:cNvSpPr>
          <p:nvPr>
            <p:ph type="body" sz="quarter" idx="14"/>
          </p:nvPr>
        </p:nvSpPr>
        <p:spPr>
          <a:xfrm>
            <a:off x="360000" y="1440000"/>
            <a:ext cx="11520000" cy="5220000"/>
          </a:xfrm>
        </p:spPr>
        <p:txBody>
          <a:bodyPr lIns="90000" numCol="3" spcCol="180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4" name="Straight Connector 3">
            <a:extLst>
              <a:ext uri="{FF2B5EF4-FFF2-40B4-BE49-F238E27FC236}">
                <a16:creationId xmlns:a16="http://schemas.microsoft.com/office/drawing/2014/main" id="{BB703793-B5B4-DB51-C060-9546CBB0A987}"/>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1E292BEE-7F80-CD1C-41EF-D7E3D99643EB}"/>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3" name="Title 1">
            <a:extLst>
              <a:ext uri="{FF2B5EF4-FFF2-40B4-BE49-F238E27FC236}">
                <a16:creationId xmlns:a16="http://schemas.microsoft.com/office/drawing/2014/main" id="{F0866599-7B2C-31F0-E94C-B76F15B75806}"/>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16511889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hree Column Larg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1CC7F06-9A53-A34B-9B12-19EC89EEFBBC}"/>
              </a:ext>
            </a:extLst>
          </p:cNvPr>
          <p:cNvSpPr>
            <a:spLocks noGrp="1"/>
          </p:cNvSpPr>
          <p:nvPr>
            <p:ph type="body" sz="quarter" idx="14"/>
          </p:nvPr>
        </p:nvSpPr>
        <p:spPr>
          <a:xfrm>
            <a:off x="360000" y="1440000"/>
            <a:ext cx="11520000" cy="5220000"/>
          </a:xfrm>
        </p:spPr>
        <p:txBody>
          <a:bodyPr lIns="90000" numCol="3" spcCol="180000">
            <a:normAutofit/>
          </a:bodyPr>
          <a:lstStyle>
            <a:lvl1pPr>
              <a:defRPr sz="2000"/>
            </a:lvl1pPr>
            <a:lvl2pPr>
              <a:defRPr sz="2000"/>
            </a:lvl2pPr>
            <a:lvl3pPr>
              <a:defRPr sz="20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4" name="Straight Connector 3">
            <a:extLst>
              <a:ext uri="{FF2B5EF4-FFF2-40B4-BE49-F238E27FC236}">
                <a16:creationId xmlns:a16="http://schemas.microsoft.com/office/drawing/2014/main" id="{BB703793-B5B4-DB51-C060-9546CBB0A987}"/>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1E292BEE-7F80-CD1C-41EF-D7E3D99643EB}"/>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3" name="Title 1">
            <a:extLst>
              <a:ext uri="{FF2B5EF4-FFF2-40B4-BE49-F238E27FC236}">
                <a16:creationId xmlns:a16="http://schemas.microsoft.com/office/drawing/2014/main" id="{480BF6AE-A8DC-0B08-644B-68041C91B8B4}"/>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20977166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One Photo and Tex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3AA8531E-CFCF-EE41-9E41-2D534E84C2A4}"/>
              </a:ext>
            </a:extLst>
          </p:cNvPr>
          <p:cNvSpPr>
            <a:spLocks noGrp="1"/>
          </p:cNvSpPr>
          <p:nvPr>
            <p:ph type="pic" sz="quarter" idx="11"/>
          </p:nvPr>
        </p:nvSpPr>
        <p:spPr>
          <a:xfrm>
            <a:off x="360000" y="1440000"/>
            <a:ext cx="5400000" cy="5220000"/>
          </a:xfrm>
        </p:spPr>
        <p:txBody>
          <a:bodyPr lIns="90000" anchor="ctr"/>
          <a:lstStyle>
            <a:lvl1pPr algn="ctr">
              <a:buNone/>
              <a:defRPr/>
            </a:lvl1pPr>
          </a:lstStyle>
          <a:p>
            <a:r>
              <a:rPr lang="en-US"/>
              <a:t>Click icon to add picture</a:t>
            </a:r>
          </a:p>
        </p:txBody>
      </p:sp>
      <p:sp>
        <p:nvSpPr>
          <p:cNvPr id="8" name="Text Placeholder 7">
            <a:extLst>
              <a:ext uri="{FF2B5EF4-FFF2-40B4-BE49-F238E27FC236}">
                <a16:creationId xmlns:a16="http://schemas.microsoft.com/office/drawing/2014/main" id="{978A13D0-5FBA-404F-8190-931D5A0349BA}"/>
              </a:ext>
            </a:extLst>
          </p:cNvPr>
          <p:cNvSpPr>
            <a:spLocks noGrp="1"/>
          </p:cNvSpPr>
          <p:nvPr>
            <p:ph type="body" sz="quarter" idx="12"/>
          </p:nvPr>
        </p:nvSpPr>
        <p:spPr>
          <a:xfrm>
            <a:off x="6432002" y="1440000"/>
            <a:ext cx="5400000" cy="5220000"/>
          </a:xfrm>
        </p:spPr>
        <p:txBody>
          <a:bodyPr lIns="90000">
            <a:normAutofit/>
          </a:bodyPr>
          <a:lstStyle>
            <a:lvl1pPr>
              <a:defRPr sz="1200">
                <a:solidFill>
                  <a:schemeClr val="tx2"/>
                </a:solidFill>
              </a:defRPr>
            </a:lvl1pPr>
            <a:lvl2pPr>
              <a:defRPr sz="1200" baseline="0">
                <a:solidFill>
                  <a:schemeClr val="tx2"/>
                </a:solidFill>
              </a:defRPr>
            </a:lvl2pPr>
            <a:lvl3pPr>
              <a:defRPr sz="1200" baseline="0">
                <a:solidFill>
                  <a:schemeClr val="tx2"/>
                </a:solidFill>
                <a:latin typeface="+mn-lt"/>
              </a:defRPr>
            </a:lvl3pPr>
            <a:lvl4pPr>
              <a:defRPr sz="1200" baseline="0">
                <a:solidFill>
                  <a:schemeClr val="tx2"/>
                </a:solidFill>
              </a:defRPr>
            </a:lvl4pPr>
            <a:lvl5pPr>
              <a:defRPr sz="1200"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4" name="Straight Connector 3">
            <a:extLst>
              <a:ext uri="{FF2B5EF4-FFF2-40B4-BE49-F238E27FC236}">
                <a16:creationId xmlns:a16="http://schemas.microsoft.com/office/drawing/2014/main" id="{7BC2445C-6B82-331E-AA5B-D3C91E579F4C}"/>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8932569-9C45-8F0C-7766-EB36105E5423}"/>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3" name="Title 1">
            <a:extLst>
              <a:ext uri="{FF2B5EF4-FFF2-40B4-BE49-F238E27FC236}">
                <a16:creationId xmlns:a16="http://schemas.microsoft.com/office/drawing/2014/main" id="{287B6F4D-FCB0-3E03-D932-9D1C01099DC4}"/>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5634899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One Photo and Large Tex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3AA8531E-CFCF-EE41-9E41-2D534E84C2A4}"/>
              </a:ext>
            </a:extLst>
          </p:cNvPr>
          <p:cNvSpPr>
            <a:spLocks noGrp="1"/>
          </p:cNvSpPr>
          <p:nvPr>
            <p:ph type="pic" sz="quarter" idx="11"/>
          </p:nvPr>
        </p:nvSpPr>
        <p:spPr>
          <a:xfrm>
            <a:off x="360000" y="1440000"/>
            <a:ext cx="5400000" cy="5220000"/>
          </a:xfrm>
        </p:spPr>
        <p:txBody>
          <a:bodyPr lIns="90000" anchor="ctr"/>
          <a:lstStyle>
            <a:lvl1pPr algn="ctr">
              <a:buNone/>
              <a:defRPr/>
            </a:lvl1pPr>
          </a:lstStyle>
          <a:p>
            <a:r>
              <a:rPr lang="en-US"/>
              <a:t>Click icon to add picture</a:t>
            </a:r>
          </a:p>
        </p:txBody>
      </p:sp>
      <p:sp>
        <p:nvSpPr>
          <p:cNvPr id="8" name="Text Placeholder 7">
            <a:extLst>
              <a:ext uri="{FF2B5EF4-FFF2-40B4-BE49-F238E27FC236}">
                <a16:creationId xmlns:a16="http://schemas.microsoft.com/office/drawing/2014/main" id="{978A13D0-5FBA-404F-8190-931D5A0349BA}"/>
              </a:ext>
            </a:extLst>
          </p:cNvPr>
          <p:cNvSpPr>
            <a:spLocks noGrp="1"/>
          </p:cNvSpPr>
          <p:nvPr>
            <p:ph type="body" sz="quarter" idx="12"/>
          </p:nvPr>
        </p:nvSpPr>
        <p:spPr>
          <a:xfrm>
            <a:off x="6432002" y="1440000"/>
            <a:ext cx="5400000" cy="5220000"/>
          </a:xfrm>
        </p:spPr>
        <p:txBody>
          <a:bodyPr lIns="90000">
            <a:normAutofit/>
          </a:bodyPr>
          <a:lstStyle>
            <a:lvl1pPr>
              <a:defRPr sz="2000">
                <a:solidFill>
                  <a:schemeClr val="tx2"/>
                </a:solidFill>
              </a:defRPr>
            </a:lvl1pPr>
            <a:lvl2pPr>
              <a:defRPr sz="2000" baseline="0">
                <a:solidFill>
                  <a:schemeClr val="tx2"/>
                </a:solidFill>
              </a:defRPr>
            </a:lvl2pPr>
            <a:lvl3pPr>
              <a:defRPr sz="2000" baseline="0">
                <a:solidFill>
                  <a:schemeClr val="tx2"/>
                </a:solidFill>
                <a:latin typeface="+mn-lt"/>
              </a:defRPr>
            </a:lvl3pPr>
            <a:lvl4pPr>
              <a:defRPr sz="2000" baseline="0">
                <a:solidFill>
                  <a:schemeClr val="tx2"/>
                </a:solidFill>
              </a:defRPr>
            </a:lvl4pPr>
            <a:lvl5pPr>
              <a:defRPr sz="2000"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4" name="Straight Connector 3">
            <a:extLst>
              <a:ext uri="{FF2B5EF4-FFF2-40B4-BE49-F238E27FC236}">
                <a16:creationId xmlns:a16="http://schemas.microsoft.com/office/drawing/2014/main" id="{7BC2445C-6B82-331E-AA5B-D3C91E579F4C}"/>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8932569-9C45-8F0C-7766-EB36105E5423}"/>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3" name="Title 1">
            <a:extLst>
              <a:ext uri="{FF2B5EF4-FFF2-40B4-BE49-F238E27FC236}">
                <a16:creationId xmlns:a16="http://schemas.microsoft.com/office/drawing/2014/main" id="{DF763DEB-C9DC-EE67-DCDE-021DE3F1B4A0}"/>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16883610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Photo Montage and Tex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3AA8531E-CFCF-EE41-9E41-2D534E84C2A4}"/>
              </a:ext>
            </a:extLst>
          </p:cNvPr>
          <p:cNvSpPr>
            <a:spLocks noGrp="1"/>
          </p:cNvSpPr>
          <p:nvPr>
            <p:ph type="pic" sz="quarter" idx="11"/>
          </p:nvPr>
        </p:nvSpPr>
        <p:spPr>
          <a:xfrm>
            <a:off x="360000" y="1440000"/>
            <a:ext cx="2610000" cy="2520000"/>
          </a:xfrm>
        </p:spPr>
        <p:txBody>
          <a:bodyPr lIns="90000" anchor="ctr"/>
          <a:lstStyle>
            <a:lvl1pPr algn="ctr">
              <a:buNone/>
              <a:defRPr/>
            </a:lvl1pPr>
          </a:lstStyle>
          <a:p>
            <a:r>
              <a:rPr lang="en-US"/>
              <a:t>Click icon to add picture</a:t>
            </a:r>
          </a:p>
        </p:txBody>
      </p:sp>
      <p:sp>
        <p:nvSpPr>
          <p:cNvPr id="8" name="Text Placeholder 7">
            <a:extLst>
              <a:ext uri="{FF2B5EF4-FFF2-40B4-BE49-F238E27FC236}">
                <a16:creationId xmlns:a16="http://schemas.microsoft.com/office/drawing/2014/main" id="{978A13D0-5FBA-404F-8190-931D5A0349BA}"/>
              </a:ext>
            </a:extLst>
          </p:cNvPr>
          <p:cNvSpPr>
            <a:spLocks noGrp="1"/>
          </p:cNvSpPr>
          <p:nvPr>
            <p:ph type="body" sz="quarter" idx="12"/>
          </p:nvPr>
        </p:nvSpPr>
        <p:spPr>
          <a:xfrm>
            <a:off x="6433200" y="1440000"/>
            <a:ext cx="5400000" cy="5220000"/>
          </a:xfrm>
        </p:spPr>
        <p:txBody>
          <a:bodyPr lIns="90000">
            <a:normAutofit/>
          </a:bodyPr>
          <a:lstStyle>
            <a:lvl1pPr>
              <a:defRPr sz="1200">
                <a:solidFill>
                  <a:schemeClr val="tx2"/>
                </a:solidFill>
              </a:defRPr>
            </a:lvl1pPr>
            <a:lvl2pPr>
              <a:defRPr sz="1200" baseline="0">
                <a:solidFill>
                  <a:schemeClr val="tx2"/>
                </a:solidFill>
              </a:defRPr>
            </a:lvl2pPr>
            <a:lvl3pPr>
              <a:defRPr sz="1200" baseline="0">
                <a:solidFill>
                  <a:schemeClr val="tx2"/>
                </a:solidFill>
                <a:latin typeface="+mn-lt"/>
              </a:defRPr>
            </a:lvl3pPr>
            <a:lvl4pPr>
              <a:defRPr sz="1200" baseline="0">
                <a:solidFill>
                  <a:schemeClr val="tx2"/>
                </a:solidFill>
              </a:defRPr>
            </a:lvl4pPr>
            <a:lvl5pPr>
              <a:defRPr sz="1200"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Picture Placeholder 4">
            <a:extLst>
              <a:ext uri="{FF2B5EF4-FFF2-40B4-BE49-F238E27FC236}">
                <a16:creationId xmlns:a16="http://schemas.microsoft.com/office/drawing/2014/main" id="{9EB503B9-4E02-9A48-9D6B-F7728F36F6A2}"/>
              </a:ext>
            </a:extLst>
          </p:cNvPr>
          <p:cNvSpPr>
            <a:spLocks noGrp="1"/>
          </p:cNvSpPr>
          <p:nvPr>
            <p:ph type="pic" sz="quarter" idx="13"/>
          </p:nvPr>
        </p:nvSpPr>
        <p:spPr>
          <a:xfrm>
            <a:off x="360000" y="4140000"/>
            <a:ext cx="2610000" cy="2520000"/>
          </a:xfrm>
        </p:spPr>
        <p:txBody>
          <a:bodyPr lIns="90000" anchor="ctr"/>
          <a:lstStyle>
            <a:lvl1pPr algn="ctr">
              <a:buNone/>
              <a:defRPr/>
            </a:lvl1pPr>
          </a:lstStyle>
          <a:p>
            <a:r>
              <a:rPr lang="en-US"/>
              <a:t>Click icon to add picture</a:t>
            </a:r>
          </a:p>
        </p:txBody>
      </p:sp>
      <p:sp>
        <p:nvSpPr>
          <p:cNvPr id="14" name="Picture Placeholder 4">
            <a:extLst>
              <a:ext uri="{FF2B5EF4-FFF2-40B4-BE49-F238E27FC236}">
                <a16:creationId xmlns:a16="http://schemas.microsoft.com/office/drawing/2014/main" id="{D4E19A53-AB24-5E4A-A220-34B3652388A1}"/>
              </a:ext>
            </a:extLst>
          </p:cNvPr>
          <p:cNvSpPr>
            <a:spLocks noGrp="1"/>
          </p:cNvSpPr>
          <p:nvPr>
            <p:ph type="pic" sz="quarter" idx="14"/>
          </p:nvPr>
        </p:nvSpPr>
        <p:spPr>
          <a:xfrm>
            <a:off x="3150000" y="1440000"/>
            <a:ext cx="2610000" cy="2520000"/>
          </a:xfrm>
        </p:spPr>
        <p:txBody>
          <a:bodyPr lIns="90000" anchor="ctr"/>
          <a:lstStyle>
            <a:lvl1pPr algn="ctr">
              <a:buNone/>
              <a:defRPr/>
            </a:lvl1pPr>
          </a:lstStyle>
          <a:p>
            <a:r>
              <a:rPr lang="en-US"/>
              <a:t>Click icon to add picture</a:t>
            </a:r>
          </a:p>
        </p:txBody>
      </p:sp>
      <p:sp>
        <p:nvSpPr>
          <p:cNvPr id="16" name="Picture Placeholder 4">
            <a:extLst>
              <a:ext uri="{FF2B5EF4-FFF2-40B4-BE49-F238E27FC236}">
                <a16:creationId xmlns:a16="http://schemas.microsoft.com/office/drawing/2014/main" id="{B79801DB-1046-F84F-98CE-98A652B5FC8F}"/>
              </a:ext>
            </a:extLst>
          </p:cNvPr>
          <p:cNvSpPr>
            <a:spLocks noGrp="1"/>
          </p:cNvSpPr>
          <p:nvPr>
            <p:ph type="pic" sz="quarter" idx="15"/>
          </p:nvPr>
        </p:nvSpPr>
        <p:spPr>
          <a:xfrm>
            <a:off x="3150000" y="4140000"/>
            <a:ext cx="2610000" cy="2520000"/>
          </a:xfrm>
        </p:spPr>
        <p:txBody>
          <a:bodyPr lIns="90000" anchor="ctr"/>
          <a:lstStyle>
            <a:lvl1pPr algn="ctr">
              <a:buNone/>
              <a:defRPr/>
            </a:lvl1pPr>
          </a:lstStyle>
          <a:p>
            <a:r>
              <a:rPr lang="en-US"/>
              <a:t>Click icon to add picture</a:t>
            </a:r>
          </a:p>
        </p:txBody>
      </p:sp>
      <p:cxnSp>
        <p:nvCxnSpPr>
          <p:cNvPr id="4" name="Straight Connector 3">
            <a:extLst>
              <a:ext uri="{FF2B5EF4-FFF2-40B4-BE49-F238E27FC236}">
                <a16:creationId xmlns:a16="http://schemas.microsoft.com/office/drawing/2014/main" id="{0A3C364D-C1A3-6498-E3B4-5A08C185F7B2}"/>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848DC682-7D05-8BA2-D6C9-C0776A45D792}"/>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3" name="Title 1">
            <a:extLst>
              <a:ext uri="{FF2B5EF4-FFF2-40B4-BE49-F238E27FC236}">
                <a16:creationId xmlns:a16="http://schemas.microsoft.com/office/drawing/2014/main" id="{C3F69E10-DCF3-55AB-1D77-18FA59AC5DC9}"/>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33798694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Photo Montage and Large Tex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3AA8531E-CFCF-EE41-9E41-2D534E84C2A4}"/>
              </a:ext>
            </a:extLst>
          </p:cNvPr>
          <p:cNvSpPr>
            <a:spLocks noGrp="1"/>
          </p:cNvSpPr>
          <p:nvPr>
            <p:ph type="pic" sz="quarter" idx="11"/>
          </p:nvPr>
        </p:nvSpPr>
        <p:spPr>
          <a:xfrm>
            <a:off x="360000" y="1440000"/>
            <a:ext cx="2610000" cy="2520000"/>
          </a:xfrm>
        </p:spPr>
        <p:txBody>
          <a:bodyPr lIns="90000" anchor="ctr"/>
          <a:lstStyle>
            <a:lvl1pPr algn="ctr">
              <a:buNone/>
              <a:defRPr/>
            </a:lvl1pPr>
          </a:lstStyle>
          <a:p>
            <a:r>
              <a:rPr lang="en-US"/>
              <a:t>Click icon to add picture</a:t>
            </a:r>
          </a:p>
        </p:txBody>
      </p:sp>
      <p:sp>
        <p:nvSpPr>
          <p:cNvPr id="8" name="Text Placeholder 7">
            <a:extLst>
              <a:ext uri="{FF2B5EF4-FFF2-40B4-BE49-F238E27FC236}">
                <a16:creationId xmlns:a16="http://schemas.microsoft.com/office/drawing/2014/main" id="{978A13D0-5FBA-404F-8190-931D5A0349BA}"/>
              </a:ext>
            </a:extLst>
          </p:cNvPr>
          <p:cNvSpPr>
            <a:spLocks noGrp="1"/>
          </p:cNvSpPr>
          <p:nvPr>
            <p:ph type="body" sz="quarter" idx="12"/>
          </p:nvPr>
        </p:nvSpPr>
        <p:spPr>
          <a:xfrm>
            <a:off x="6433200" y="1440000"/>
            <a:ext cx="5400000" cy="5220000"/>
          </a:xfrm>
        </p:spPr>
        <p:txBody>
          <a:bodyPr lIns="90000">
            <a:normAutofit/>
          </a:bodyPr>
          <a:lstStyle>
            <a:lvl1pPr>
              <a:defRPr sz="2000">
                <a:solidFill>
                  <a:schemeClr val="tx2"/>
                </a:solidFill>
              </a:defRPr>
            </a:lvl1pPr>
            <a:lvl2pPr>
              <a:defRPr sz="2000" baseline="0">
                <a:solidFill>
                  <a:schemeClr val="tx2"/>
                </a:solidFill>
              </a:defRPr>
            </a:lvl2pPr>
            <a:lvl3pPr>
              <a:defRPr sz="2000" baseline="0">
                <a:solidFill>
                  <a:schemeClr val="tx2"/>
                </a:solidFill>
                <a:latin typeface="+mn-lt"/>
              </a:defRPr>
            </a:lvl3pPr>
            <a:lvl4pPr>
              <a:defRPr sz="2000" baseline="0">
                <a:solidFill>
                  <a:schemeClr val="tx2"/>
                </a:solidFill>
              </a:defRPr>
            </a:lvl4pPr>
            <a:lvl5pPr>
              <a:defRPr sz="2000"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Picture Placeholder 4">
            <a:extLst>
              <a:ext uri="{FF2B5EF4-FFF2-40B4-BE49-F238E27FC236}">
                <a16:creationId xmlns:a16="http://schemas.microsoft.com/office/drawing/2014/main" id="{9EB503B9-4E02-9A48-9D6B-F7728F36F6A2}"/>
              </a:ext>
            </a:extLst>
          </p:cNvPr>
          <p:cNvSpPr>
            <a:spLocks noGrp="1"/>
          </p:cNvSpPr>
          <p:nvPr>
            <p:ph type="pic" sz="quarter" idx="13"/>
          </p:nvPr>
        </p:nvSpPr>
        <p:spPr>
          <a:xfrm>
            <a:off x="360000" y="4140000"/>
            <a:ext cx="2610000" cy="2520000"/>
          </a:xfrm>
        </p:spPr>
        <p:txBody>
          <a:bodyPr lIns="90000" anchor="ctr"/>
          <a:lstStyle>
            <a:lvl1pPr algn="ctr">
              <a:buNone/>
              <a:defRPr/>
            </a:lvl1pPr>
          </a:lstStyle>
          <a:p>
            <a:r>
              <a:rPr lang="en-US"/>
              <a:t>Click icon to add picture</a:t>
            </a:r>
          </a:p>
        </p:txBody>
      </p:sp>
      <p:sp>
        <p:nvSpPr>
          <p:cNvPr id="14" name="Picture Placeholder 4">
            <a:extLst>
              <a:ext uri="{FF2B5EF4-FFF2-40B4-BE49-F238E27FC236}">
                <a16:creationId xmlns:a16="http://schemas.microsoft.com/office/drawing/2014/main" id="{D4E19A53-AB24-5E4A-A220-34B3652388A1}"/>
              </a:ext>
            </a:extLst>
          </p:cNvPr>
          <p:cNvSpPr>
            <a:spLocks noGrp="1"/>
          </p:cNvSpPr>
          <p:nvPr>
            <p:ph type="pic" sz="quarter" idx="14"/>
          </p:nvPr>
        </p:nvSpPr>
        <p:spPr>
          <a:xfrm>
            <a:off x="3150000" y="1440000"/>
            <a:ext cx="2610000" cy="2520000"/>
          </a:xfrm>
        </p:spPr>
        <p:txBody>
          <a:bodyPr lIns="90000" anchor="ctr"/>
          <a:lstStyle>
            <a:lvl1pPr algn="ctr">
              <a:buNone/>
              <a:defRPr/>
            </a:lvl1pPr>
          </a:lstStyle>
          <a:p>
            <a:r>
              <a:rPr lang="en-US"/>
              <a:t>Click icon to add picture</a:t>
            </a:r>
          </a:p>
        </p:txBody>
      </p:sp>
      <p:sp>
        <p:nvSpPr>
          <p:cNvPr id="16" name="Picture Placeholder 4">
            <a:extLst>
              <a:ext uri="{FF2B5EF4-FFF2-40B4-BE49-F238E27FC236}">
                <a16:creationId xmlns:a16="http://schemas.microsoft.com/office/drawing/2014/main" id="{B79801DB-1046-F84F-98CE-98A652B5FC8F}"/>
              </a:ext>
            </a:extLst>
          </p:cNvPr>
          <p:cNvSpPr>
            <a:spLocks noGrp="1"/>
          </p:cNvSpPr>
          <p:nvPr>
            <p:ph type="pic" sz="quarter" idx="15"/>
          </p:nvPr>
        </p:nvSpPr>
        <p:spPr>
          <a:xfrm>
            <a:off x="3150000" y="4140000"/>
            <a:ext cx="2610000" cy="2520000"/>
          </a:xfrm>
        </p:spPr>
        <p:txBody>
          <a:bodyPr lIns="90000" anchor="ctr"/>
          <a:lstStyle>
            <a:lvl1pPr algn="ctr">
              <a:buNone/>
              <a:defRPr/>
            </a:lvl1pPr>
          </a:lstStyle>
          <a:p>
            <a:r>
              <a:rPr lang="en-US"/>
              <a:t>Click icon to add picture</a:t>
            </a:r>
          </a:p>
        </p:txBody>
      </p:sp>
      <p:cxnSp>
        <p:nvCxnSpPr>
          <p:cNvPr id="4" name="Straight Connector 3">
            <a:extLst>
              <a:ext uri="{FF2B5EF4-FFF2-40B4-BE49-F238E27FC236}">
                <a16:creationId xmlns:a16="http://schemas.microsoft.com/office/drawing/2014/main" id="{0A3C364D-C1A3-6498-E3B4-5A08C185F7B2}"/>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848DC682-7D05-8BA2-D6C9-C0776A45D792}"/>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3" name="Title 1">
            <a:extLst>
              <a:ext uri="{FF2B5EF4-FFF2-40B4-BE49-F238E27FC236}">
                <a16:creationId xmlns:a16="http://schemas.microsoft.com/office/drawing/2014/main" id="{8DE34E05-A105-0C1E-5231-81B53C06D0E4}"/>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40822356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ext and One Photo">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978A13D0-5FBA-404F-8190-931D5A0349BA}"/>
              </a:ext>
            </a:extLst>
          </p:cNvPr>
          <p:cNvSpPr>
            <a:spLocks noGrp="1"/>
          </p:cNvSpPr>
          <p:nvPr>
            <p:ph type="body" sz="quarter" idx="12"/>
          </p:nvPr>
        </p:nvSpPr>
        <p:spPr>
          <a:xfrm>
            <a:off x="360000" y="1440000"/>
            <a:ext cx="5400000" cy="5220000"/>
          </a:xfrm>
        </p:spPr>
        <p:txBody>
          <a:bodyPr lIns="90000">
            <a:normAutofit/>
          </a:bodyPr>
          <a:lstStyle>
            <a:lvl1pPr>
              <a:defRPr sz="1200">
                <a:solidFill>
                  <a:schemeClr val="tx2"/>
                </a:solidFill>
              </a:defRPr>
            </a:lvl1pPr>
            <a:lvl2pPr>
              <a:defRPr sz="1200" baseline="0">
                <a:solidFill>
                  <a:schemeClr val="tx2"/>
                </a:solidFill>
              </a:defRPr>
            </a:lvl2pPr>
            <a:lvl3pPr>
              <a:defRPr sz="1200" baseline="0">
                <a:solidFill>
                  <a:schemeClr val="tx2"/>
                </a:solidFill>
                <a:latin typeface="+mn-lt"/>
              </a:defRPr>
            </a:lvl3pPr>
            <a:lvl4pPr>
              <a:defRPr sz="1200" baseline="0">
                <a:solidFill>
                  <a:schemeClr val="tx2"/>
                </a:solidFill>
              </a:defRPr>
            </a:lvl4pPr>
            <a:lvl5pPr>
              <a:defRPr sz="1200"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4">
            <a:extLst>
              <a:ext uri="{FF2B5EF4-FFF2-40B4-BE49-F238E27FC236}">
                <a16:creationId xmlns:a16="http://schemas.microsoft.com/office/drawing/2014/main" id="{FB326306-B585-A74B-A428-14E37BD98D90}"/>
              </a:ext>
            </a:extLst>
          </p:cNvPr>
          <p:cNvSpPr>
            <a:spLocks noGrp="1"/>
          </p:cNvSpPr>
          <p:nvPr>
            <p:ph type="pic" sz="quarter" idx="13"/>
          </p:nvPr>
        </p:nvSpPr>
        <p:spPr>
          <a:xfrm>
            <a:off x="6433200" y="1440000"/>
            <a:ext cx="5400000" cy="5220000"/>
          </a:xfrm>
        </p:spPr>
        <p:txBody>
          <a:bodyPr lIns="90000" anchor="ctr"/>
          <a:lstStyle>
            <a:lvl1pPr algn="ctr">
              <a:buNone/>
              <a:defRPr/>
            </a:lvl1pPr>
          </a:lstStyle>
          <a:p>
            <a:r>
              <a:rPr lang="en-US"/>
              <a:t>Click icon to add picture</a:t>
            </a:r>
          </a:p>
        </p:txBody>
      </p:sp>
      <p:cxnSp>
        <p:nvCxnSpPr>
          <p:cNvPr id="4" name="Straight Connector 3">
            <a:extLst>
              <a:ext uri="{FF2B5EF4-FFF2-40B4-BE49-F238E27FC236}">
                <a16:creationId xmlns:a16="http://schemas.microsoft.com/office/drawing/2014/main" id="{7F21E99E-8BA9-4049-FC54-1F4160CA1EE9}"/>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58C7EEB7-A06B-875F-8990-4DE4F140E744}"/>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3" name="Title 1">
            <a:extLst>
              <a:ext uri="{FF2B5EF4-FFF2-40B4-BE49-F238E27FC236}">
                <a16:creationId xmlns:a16="http://schemas.microsoft.com/office/drawing/2014/main" id="{9BDC5D3E-E11E-3C7E-5663-97AAE93F179E}"/>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32277843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Large Text and One Photo">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978A13D0-5FBA-404F-8190-931D5A0349BA}"/>
              </a:ext>
            </a:extLst>
          </p:cNvPr>
          <p:cNvSpPr>
            <a:spLocks noGrp="1"/>
          </p:cNvSpPr>
          <p:nvPr>
            <p:ph type="body" sz="quarter" idx="12"/>
          </p:nvPr>
        </p:nvSpPr>
        <p:spPr>
          <a:xfrm>
            <a:off x="360000" y="1440000"/>
            <a:ext cx="5400000" cy="5220000"/>
          </a:xfrm>
        </p:spPr>
        <p:txBody>
          <a:bodyPr lIns="90000">
            <a:normAutofit/>
          </a:bodyPr>
          <a:lstStyle>
            <a:lvl1pPr>
              <a:defRPr sz="2000">
                <a:solidFill>
                  <a:schemeClr val="tx2"/>
                </a:solidFill>
              </a:defRPr>
            </a:lvl1pPr>
            <a:lvl2pPr>
              <a:defRPr sz="2000" baseline="0">
                <a:solidFill>
                  <a:schemeClr val="tx2"/>
                </a:solidFill>
              </a:defRPr>
            </a:lvl2pPr>
            <a:lvl3pPr>
              <a:defRPr sz="2000" baseline="0">
                <a:solidFill>
                  <a:schemeClr val="tx2"/>
                </a:solidFill>
                <a:latin typeface="+mn-lt"/>
              </a:defRPr>
            </a:lvl3pPr>
            <a:lvl4pPr>
              <a:defRPr sz="2000" baseline="0">
                <a:solidFill>
                  <a:schemeClr val="tx2"/>
                </a:solidFill>
              </a:defRPr>
            </a:lvl4pPr>
            <a:lvl5pPr>
              <a:defRPr sz="2000"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4">
            <a:extLst>
              <a:ext uri="{FF2B5EF4-FFF2-40B4-BE49-F238E27FC236}">
                <a16:creationId xmlns:a16="http://schemas.microsoft.com/office/drawing/2014/main" id="{FB326306-B585-A74B-A428-14E37BD98D90}"/>
              </a:ext>
            </a:extLst>
          </p:cNvPr>
          <p:cNvSpPr>
            <a:spLocks noGrp="1"/>
          </p:cNvSpPr>
          <p:nvPr>
            <p:ph type="pic" sz="quarter" idx="13"/>
          </p:nvPr>
        </p:nvSpPr>
        <p:spPr>
          <a:xfrm>
            <a:off x="6433200" y="1440000"/>
            <a:ext cx="5400000" cy="5220000"/>
          </a:xfrm>
        </p:spPr>
        <p:txBody>
          <a:bodyPr lIns="90000" anchor="ctr"/>
          <a:lstStyle>
            <a:lvl1pPr algn="ctr">
              <a:buNone/>
              <a:defRPr/>
            </a:lvl1pPr>
          </a:lstStyle>
          <a:p>
            <a:r>
              <a:rPr lang="en-US"/>
              <a:t>Click icon to add picture</a:t>
            </a:r>
          </a:p>
        </p:txBody>
      </p:sp>
      <p:cxnSp>
        <p:nvCxnSpPr>
          <p:cNvPr id="4" name="Straight Connector 3">
            <a:extLst>
              <a:ext uri="{FF2B5EF4-FFF2-40B4-BE49-F238E27FC236}">
                <a16:creationId xmlns:a16="http://schemas.microsoft.com/office/drawing/2014/main" id="{7F21E99E-8BA9-4049-FC54-1F4160CA1EE9}"/>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58C7EEB7-A06B-875F-8990-4DE4F140E744}"/>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3" name="Title 1">
            <a:extLst>
              <a:ext uri="{FF2B5EF4-FFF2-40B4-BE49-F238E27FC236}">
                <a16:creationId xmlns:a16="http://schemas.microsoft.com/office/drawing/2014/main" id="{993451DA-1E59-2926-4E90-A0AD0FFADA7A}"/>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14248399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ext and Photo Montage">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978A13D0-5FBA-404F-8190-931D5A0349BA}"/>
              </a:ext>
            </a:extLst>
          </p:cNvPr>
          <p:cNvSpPr>
            <a:spLocks noGrp="1"/>
          </p:cNvSpPr>
          <p:nvPr>
            <p:ph type="body" sz="quarter" idx="12"/>
          </p:nvPr>
        </p:nvSpPr>
        <p:spPr>
          <a:xfrm>
            <a:off x="360000" y="1440000"/>
            <a:ext cx="5400000" cy="5220000"/>
          </a:xfrm>
        </p:spPr>
        <p:txBody>
          <a:bodyPr lIns="90000">
            <a:normAutofit/>
          </a:bodyPr>
          <a:lstStyle>
            <a:lvl1pPr>
              <a:defRPr sz="1200">
                <a:solidFill>
                  <a:schemeClr val="tx2"/>
                </a:solidFill>
              </a:defRPr>
            </a:lvl1pPr>
            <a:lvl2pPr>
              <a:defRPr sz="1200" baseline="0">
                <a:solidFill>
                  <a:schemeClr val="tx2"/>
                </a:solidFill>
              </a:defRPr>
            </a:lvl2pPr>
            <a:lvl3pPr>
              <a:defRPr sz="1200" baseline="0">
                <a:solidFill>
                  <a:schemeClr val="tx2"/>
                </a:solidFill>
                <a:latin typeface="+mn-lt"/>
              </a:defRPr>
            </a:lvl3pPr>
            <a:lvl4pPr>
              <a:defRPr sz="1200" baseline="0">
                <a:solidFill>
                  <a:schemeClr val="tx2"/>
                </a:solidFill>
              </a:defRPr>
            </a:lvl4pPr>
            <a:lvl5pPr>
              <a:defRPr sz="1200"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4">
            <a:extLst>
              <a:ext uri="{FF2B5EF4-FFF2-40B4-BE49-F238E27FC236}">
                <a16:creationId xmlns:a16="http://schemas.microsoft.com/office/drawing/2014/main" id="{FB326306-B585-A74B-A428-14E37BD98D90}"/>
              </a:ext>
            </a:extLst>
          </p:cNvPr>
          <p:cNvSpPr>
            <a:spLocks noGrp="1"/>
          </p:cNvSpPr>
          <p:nvPr>
            <p:ph type="pic" sz="quarter" idx="13"/>
          </p:nvPr>
        </p:nvSpPr>
        <p:spPr>
          <a:xfrm>
            <a:off x="6432002" y="1440000"/>
            <a:ext cx="2610000" cy="2520000"/>
          </a:xfrm>
        </p:spPr>
        <p:txBody>
          <a:bodyPr lIns="90000" anchor="ctr"/>
          <a:lstStyle>
            <a:lvl1pPr algn="ctr">
              <a:buNone/>
              <a:defRPr/>
            </a:lvl1pPr>
          </a:lstStyle>
          <a:p>
            <a:r>
              <a:rPr lang="en-US"/>
              <a:t>Click icon to add picture</a:t>
            </a:r>
          </a:p>
        </p:txBody>
      </p:sp>
      <p:sp>
        <p:nvSpPr>
          <p:cNvPr id="13" name="Picture Placeholder 4">
            <a:extLst>
              <a:ext uri="{FF2B5EF4-FFF2-40B4-BE49-F238E27FC236}">
                <a16:creationId xmlns:a16="http://schemas.microsoft.com/office/drawing/2014/main" id="{94E67BFF-C584-C544-924A-CD0C6F9EB44C}"/>
              </a:ext>
            </a:extLst>
          </p:cNvPr>
          <p:cNvSpPr>
            <a:spLocks noGrp="1"/>
          </p:cNvSpPr>
          <p:nvPr>
            <p:ph type="pic" sz="quarter" idx="14"/>
          </p:nvPr>
        </p:nvSpPr>
        <p:spPr>
          <a:xfrm>
            <a:off x="6432002" y="4140000"/>
            <a:ext cx="2610000" cy="2520000"/>
          </a:xfrm>
        </p:spPr>
        <p:txBody>
          <a:bodyPr anchor="ctr"/>
          <a:lstStyle>
            <a:lvl1pPr algn="ctr">
              <a:buNone/>
              <a:defRPr/>
            </a:lvl1pPr>
          </a:lstStyle>
          <a:p>
            <a:r>
              <a:rPr lang="en-US"/>
              <a:t>Click icon to add picture</a:t>
            </a:r>
          </a:p>
        </p:txBody>
      </p:sp>
      <p:sp>
        <p:nvSpPr>
          <p:cNvPr id="15" name="Picture Placeholder 4">
            <a:extLst>
              <a:ext uri="{FF2B5EF4-FFF2-40B4-BE49-F238E27FC236}">
                <a16:creationId xmlns:a16="http://schemas.microsoft.com/office/drawing/2014/main" id="{2F48D7D7-1D1B-4F4F-8B57-9E79590384F1}"/>
              </a:ext>
            </a:extLst>
          </p:cNvPr>
          <p:cNvSpPr>
            <a:spLocks noGrp="1"/>
          </p:cNvSpPr>
          <p:nvPr>
            <p:ph type="pic" sz="quarter" idx="15"/>
          </p:nvPr>
        </p:nvSpPr>
        <p:spPr>
          <a:xfrm>
            <a:off x="9223200" y="1440000"/>
            <a:ext cx="2610000" cy="2520000"/>
          </a:xfrm>
        </p:spPr>
        <p:txBody>
          <a:bodyPr lIns="90000" anchor="ctr"/>
          <a:lstStyle>
            <a:lvl1pPr algn="ctr">
              <a:buNone/>
              <a:defRPr/>
            </a:lvl1pPr>
          </a:lstStyle>
          <a:p>
            <a:r>
              <a:rPr lang="en-US"/>
              <a:t>Click icon to add picture</a:t>
            </a:r>
          </a:p>
        </p:txBody>
      </p:sp>
      <p:sp>
        <p:nvSpPr>
          <p:cNvPr id="16" name="Picture Placeholder 4">
            <a:extLst>
              <a:ext uri="{FF2B5EF4-FFF2-40B4-BE49-F238E27FC236}">
                <a16:creationId xmlns:a16="http://schemas.microsoft.com/office/drawing/2014/main" id="{07C1EB78-144D-874E-B783-E6ECF504775A}"/>
              </a:ext>
            </a:extLst>
          </p:cNvPr>
          <p:cNvSpPr>
            <a:spLocks noGrp="1"/>
          </p:cNvSpPr>
          <p:nvPr>
            <p:ph type="pic" sz="quarter" idx="16"/>
          </p:nvPr>
        </p:nvSpPr>
        <p:spPr>
          <a:xfrm>
            <a:off x="9222000" y="4140000"/>
            <a:ext cx="2610000" cy="2520000"/>
          </a:xfrm>
        </p:spPr>
        <p:txBody>
          <a:bodyPr anchor="ctr"/>
          <a:lstStyle>
            <a:lvl1pPr algn="ctr">
              <a:buNone/>
              <a:defRPr/>
            </a:lvl1pPr>
          </a:lstStyle>
          <a:p>
            <a:r>
              <a:rPr lang="en-US"/>
              <a:t>Click icon to add picture</a:t>
            </a:r>
          </a:p>
        </p:txBody>
      </p:sp>
      <p:cxnSp>
        <p:nvCxnSpPr>
          <p:cNvPr id="4" name="Straight Connector 3">
            <a:extLst>
              <a:ext uri="{FF2B5EF4-FFF2-40B4-BE49-F238E27FC236}">
                <a16:creationId xmlns:a16="http://schemas.microsoft.com/office/drawing/2014/main" id="{272A166F-61A4-1A36-5890-C3F3F5ADF7E2}"/>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78CD6F2D-73FE-4065-F3FE-1C94C0C4CF24}"/>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3" name="Title 1">
            <a:extLst>
              <a:ext uri="{FF2B5EF4-FFF2-40B4-BE49-F238E27FC236}">
                <a16:creationId xmlns:a16="http://schemas.microsoft.com/office/drawing/2014/main" id="{A9168AA8-D04B-6BFB-C23B-37E23147A1D6}"/>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26616908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Large Text and Photo Montage">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978A13D0-5FBA-404F-8190-931D5A0349BA}"/>
              </a:ext>
            </a:extLst>
          </p:cNvPr>
          <p:cNvSpPr>
            <a:spLocks noGrp="1"/>
          </p:cNvSpPr>
          <p:nvPr>
            <p:ph type="body" sz="quarter" idx="12"/>
          </p:nvPr>
        </p:nvSpPr>
        <p:spPr>
          <a:xfrm>
            <a:off x="360000" y="1440000"/>
            <a:ext cx="5400000" cy="5220000"/>
          </a:xfrm>
        </p:spPr>
        <p:txBody>
          <a:bodyPr lIns="90000">
            <a:normAutofit/>
          </a:bodyPr>
          <a:lstStyle>
            <a:lvl1pPr>
              <a:defRPr sz="2000">
                <a:solidFill>
                  <a:schemeClr val="tx2"/>
                </a:solidFill>
              </a:defRPr>
            </a:lvl1pPr>
            <a:lvl2pPr>
              <a:defRPr sz="2000" baseline="0">
                <a:solidFill>
                  <a:schemeClr val="tx2"/>
                </a:solidFill>
              </a:defRPr>
            </a:lvl2pPr>
            <a:lvl3pPr>
              <a:defRPr sz="2000" baseline="0">
                <a:solidFill>
                  <a:schemeClr val="tx2"/>
                </a:solidFill>
                <a:latin typeface="+mn-lt"/>
              </a:defRPr>
            </a:lvl3pPr>
            <a:lvl4pPr>
              <a:defRPr sz="2000" baseline="0">
                <a:solidFill>
                  <a:schemeClr val="tx2"/>
                </a:solidFill>
              </a:defRPr>
            </a:lvl4pPr>
            <a:lvl5pPr>
              <a:defRPr sz="2000"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4">
            <a:extLst>
              <a:ext uri="{FF2B5EF4-FFF2-40B4-BE49-F238E27FC236}">
                <a16:creationId xmlns:a16="http://schemas.microsoft.com/office/drawing/2014/main" id="{FB326306-B585-A74B-A428-14E37BD98D90}"/>
              </a:ext>
            </a:extLst>
          </p:cNvPr>
          <p:cNvSpPr>
            <a:spLocks noGrp="1"/>
          </p:cNvSpPr>
          <p:nvPr>
            <p:ph type="pic" sz="quarter" idx="13"/>
          </p:nvPr>
        </p:nvSpPr>
        <p:spPr>
          <a:xfrm>
            <a:off x="6432002" y="1440000"/>
            <a:ext cx="2610000" cy="2520000"/>
          </a:xfrm>
        </p:spPr>
        <p:txBody>
          <a:bodyPr lIns="90000" anchor="ctr"/>
          <a:lstStyle>
            <a:lvl1pPr algn="ctr">
              <a:buNone/>
              <a:defRPr/>
            </a:lvl1pPr>
          </a:lstStyle>
          <a:p>
            <a:r>
              <a:rPr lang="en-US"/>
              <a:t>Click icon to add picture</a:t>
            </a:r>
          </a:p>
        </p:txBody>
      </p:sp>
      <p:sp>
        <p:nvSpPr>
          <p:cNvPr id="13" name="Picture Placeholder 4">
            <a:extLst>
              <a:ext uri="{FF2B5EF4-FFF2-40B4-BE49-F238E27FC236}">
                <a16:creationId xmlns:a16="http://schemas.microsoft.com/office/drawing/2014/main" id="{94E67BFF-C584-C544-924A-CD0C6F9EB44C}"/>
              </a:ext>
            </a:extLst>
          </p:cNvPr>
          <p:cNvSpPr>
            <a:spLocks noGrp="1"/>
          </p:cNvSpPr>
          <p:nvPr>
            <p:ph type="pic" sz="quarter" idx="14"/>
          </p:nvPr>
        </p:nvSpPr>
        <p:spPr>
          <a:xfrm>
            <a:off x="6432002" y="4140000"/>
            <a:ext cx="2610000" cy="2520000"/>
          </a:xfrm>
        </p:spPr>
        <p:txBody>
          <a:bodyPr anchor="ctr"/>
          <a:lstStyle>
            <a:lvl1pPr algn="ctr">
              <a:buNone/>
              <a:defRPr/>
            </a:lvl1pPr>
          </a:lstStyle>
          <a:p>
            <a:r>
              <a:rPr lang="en-US"/>
              <a:t>Click icon to add picture</a:t>
            </a:r>
          </a:p>
        </p:txBody>
      </p:sp>
      <p:sp>
        <p:nvSpPr>
          <p:cNvPr id="15" name="Picture Placeholder 4">
            <a:extLst>
              <a:ext uri="{FF2B5EF4-FFF2-40B4-BE49-F238E27FC236}">
                <a16:creationId xmlns:a16="http://schemas.microsoft.com/office/drawing/2014/main" id="{2F48D7D7-1D1B-4F4F-8B57-9E79590384F1}"/>
              </a:ext>
            </a:extLst>
          </p:cNvPr>
          <p:cNvSpPr>
            <a:spLocks noGrp="1"/>
          </p:cNvSpPr>
          <p:nvPr>
            <p:ph type="pic" sz="quarter" idx="15"/>
          </p:nvPr>
        </p:nvSpPr>
        <p:spPr>
          <a:xfrm>
            <a:off x="9223200" y="1440000"/>
            <a:ext cx="2610000" cy="2520000"/>
          </a:xfrm>
        </p:spPr>
        <p:txBody>
          <a:bodyPr lIns="90000" anchor="ctr"/>
          <a:lstStyle>
            <a:lvl1pPr algn="ctr">
              <a:buNone/>
              <a:defRPr/>
            </a:lvl1pPr>
          </a:lstStyle>
          <a:p>
            <a:r>
              <a:rPr lang="en-US"/>
              <a:t>Click icon to add picture</a:t>
            </a:r>
          </a:p>
        </p:txBody>
      </p:sp>
      <p:sp>
        <p:nvSpPr>
          <p:cNvPr id="16" name="Picture Placeholder 4">
            <a:extLst>
              <a:ext uri="{FF2B5EF4-FFF2-40B4-BE49-F238E27FC236}">
                <a16:creationId xmlns:a16="http://schemas.microsoft.com/office/drawing/2014/main" id="{07C1EB78-144D-874E-B783-E6ECF504775A}"/>
              </a:ext>
            </a:extLst>
          </p:cNvPr>
          <p:cNvSpPr>
            <a:spLocks noGrp="1"/>
          </p:cNvSpPr>
          <p:nvPr>
            <p:ph type="pic" sz="quarter" idx="16"/>
          </p:nvPr>
        </p:nvSpPr>
        <p:spPr>
          <a:xfrm>
            <a:off x="9222000" y="4140000"/>
            <a:ext cx="2610000" cy="2520000"/>
          </a:xfrm>
        </p:spPr>
        <p:txBody>
          <a:bodyPr anchor="ctr"/>
          <a:lstStyle>
            <a:lvl1pPr algn="ctr">
              <a:buNone/>
              <a:defRPr/>
            </a:lvl1pPr>
          </a:lstStyle>
          <a:p>
            <a:r>
              <a:rPr lang="en-US"/>
              <a:t>Click icon to add picture</a:t>
            </a:r>
          </a:p>
        </p:txBody>
      </p:sp>
      <p:cxnSp>
        <p:nvCxnSpPr>
          <p:cNvPr id="4" name="Straight Connector 3">
            <a:extLst>
              <a:ext uri="{FF2B5EF4-FFF2-40B4-BE49-F238E27FC236}">
                <a16:creationId xmlns:a16="http://schemas.microsoft.com/office/drawing/2014/main" id="{272A166F-61A4-1A36-5890-C3F3F5ADF7E2}"/>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78CD6F2D-73FE-4065-F3FE-1C94C0C4CF24}"/>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3" name="Title 1">
            <a:extLst>
              <a:ext uri="{FF2B5EF4-FFF2-40B4-BE49-F238E27FC236}">
                <a16:creationId xmlns:a16="http://schemas.microsoft.com/office/drawing/2014/main" id="{12F62D91-BF51-FE23-C9F5-2676EFB29670}"/>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25111481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Wide Photo">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9150A297-76E9-D042-917E-9551684FEC01}"/>
              </a:ext>
            </a:extLst>
          </p:cNvPr>
          <p:cNvSpPr>
            <a:spLocks noGrp="1"/>
          </p:cNvSpPr>
          <p:nvPr>
            <p:ph type="pic" sz="quarter" idx="11"/>
          </p:nvPr>
        </p:nvSpPr>
        <p:spPr>
          <a:xfrm>
            <a:off x="3643200" y="1440000"/>
            <a:ext cx="8190000" cy="5220000"/>
          </a:xfrm>
        </p:spPr>
        <p:txBody>
          <a:bodyPr anchor="ctr"/>
          <a:lstStyle>
            <a:lvl1pPr algn="ctr">
              <a:buNone/>
              <a:defRPr/>
            </a:lvl1pPr>
          </a:lstStyle>
          <a:p>
            <a:r>
              <a:rPr lang="en-US"/>
              <a:t>Click icon to add picture</a:t>
            </a:r>
          </a:p>
        </p:txBody>
      </p:sp>
      <p:sp>
        <p:nvSpPr>
          <p:cNvPr id="7" name="Text Placeholder 7">
            <a:extLst>
              <a:ext uri="{FF2B5EF4-FFF2-40B4-BE49-F238E27FC236}">
                <a16:creationId xmlns:a16="http://schemas.microsoft.com/office/drawing/2014/main" id="{7DF0A964-9392-CE47-BD19-AFABFF14BC59}"/>
              </a:ext>
            </a:extLst>
          </p:cNvPr>
          <p:cNvSpPr>
            <a:spLocks noGrp="1"/>
          </p:cNvSpPr>
          <p:nvPr>
            <p:ph type="body" sz="quarter" idx="12"/>
          </p:nvPr>
        </p:nvSpPr>
        <p:spPr>
          <a:xfrm>
            <a:off x="360000" y="1440000"/>
            <a:ext cx="2880000" cy="5220000"/>
          </a:xfrm>
        </p:spPr>
        <p:txBody>
          <a:bodyPr numCol="1" spcCol="180000">
            <a:noAutofit/>
          </a:bodyPr>
          <a:lstStyle>
            <a:lvl1pPr>
              <a:lnSpc>
                <a:spcPct val="150000"/>
              </a:lnSpc>
              <a:defRPr sz="1200">
                <a:solidFill>
                  <a:schemeClr val="tx2"/>
                </a:solidFill>
              </a:defRPr>
            </a:lvl1pPr>
            <a:lvl2pPr>
              <a:lnSpc>
                <a:spcPct val="150000"/>
              </a:lnSpc>
              <a:defRPr sz="1200" baseline="0">
                <a:solidFill>
                  <a:schemeClr val="tx2"/>
                </a:solidFill>
              </a:defRPr>
            </a:lvl2pPr>
            <a:lvl3pPr>
              <a:lnSpc>
                <a:spcPct val="150000"/>
              </a:lnSpc>
              <a:defRPr sz="1200" baseline="0">
                <a:solidFill>
                  <a:schemeClr val="tx2"/>
                </a:solidFill>
                <a:latin typeface="+mn-lt"/>
              </a:defRPr>
            </a:lvl3pPr>
            <a:lvl4pPr>
              <a:lnSpc>
                <a:spcPct val="150000"/>
              </a:lnSpc>
              <a:defRPr sz="1200" baseline="0">
                <a:solidFill>
                  <a:schemeClr val="tx2"/>
                </a:solidFill>
              </a:defRPr>
            </a:lvl4pPr>
            <a:lvl5pPr>
              <a:lnSpc>
                <a:spcPct val="150000"/>
              </a:lnSpc>
              <a:defRPr sz="1200"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8ADD9442-467B-8739-0811-F872A0A5B647}"/>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5B0AC78D-2E2E-FAC1-B243-E997B9372510}"/>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2" name="Title 1">
            <a:extLst>
              <a:ext uri="{FF2B5EF4-FFF2-40B4-BE49-F238E27FC236}">
                <a16:creationId xmlns:a16="http://schemas.microsoft.com/office/drawing/2014/main" id="{339AFE5B-CFB1-BA03-CC6E-B625E0F2C61C}"/>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306956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Wide Photo and Large Tex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9150A297-76E9-D042-917E-9551684FEC01}"/>
              </a:ext>
            </a:extLst>
          </p:cNvPr>
          <p:cNvSpPr>
            <a:spLocks noGrp="1"/>
          </p:cNvSpPr>
          <p:nvPr>
            <p:ph type="pic" sz="quarter" idx="11"/>
          </p:nvPr>
        </p:nvSpPr>
        <p:spPr>
          <a:xfrm>
            <a:off x="3643200" y="1440000"/>
            <a:ext cx="8190000" cy="5220000"/>
          </a:xfrm>
        </p:spPr>
        <p:txBody>
          <a:bodyPr anchor="ctr"/>
          <a:lstStyle>
            <a:lvl1pPr algn="ctr">
              <a:buNone/>
              <a:defRPr/>
            </a:lvl1pPr>
          </a:lstStyle>
          <a:p>
            <a:r>
              <a:rPr lang="en-US"/>
              <a:t>Click icon to add picture</a:t>
            </a:r>
          </a:p>
        </p:txBody>
      </p:sp>
      <p:sp>
        <p:nvSpPr>
          <p:cNvPr id="7" name="Text Placeholder 7">
            <a:extLst>
              <a:ext uri="{FF2B5EF4-FFF2-40B4-BE49-F238E27FC236}">
                <a16:creationId xmlns:a16="http://schemas.microsoft.com/office/drawing/2014/main" id="{7DF0A964-9392-CE47-BD19-AFABFF14BC59}"/>
              </a:ext>
            </a:extLst>
          </p:cNvPr>
          <p:cNvSpPr>
            <a:spLocks noGrp="1"/>
          </p:cNvSpPr>
          <p:nvPr>
            <p:ph type="body" sz="quarter" idx="12"/>
          </p:nvPr>
        </p:nvSpPr>
        <p:spPr>
          <a:xfrm>
            <a:off x="360000" y="1440000"/>
            <a:ext cx="2880000" cy="5220000"/>
          </a:xfrm>
        </p:spPr>
        <p:txBody>
          <a:bodyPr numCol="1" spcCol="180000">
            <a:noAutofit/>
          </a:bodyPr>
          <a:lstStyle>
            <a:lvl1pPr>
              <a:lnSpc>
                <a:spcPct val="150000"/>
              </a:lnSpc>
              <a:defRPr sz="2000">
                <a:solidFill>
                  <a:schemeClr val="tx2"/>
                </a:solidFill>
              </a:defRPr>
            </a:lvl1pPr>
            <a:lvl2pPr>
              <a:lnSpc>
                <a:spcPct val="150000"/>
              </a:lnSpc>
              <a:defRPr sz="2000" baseline="0">
                <a:solidFill>
                  <a:schemeClr val="tx2"/>
                </a:solidFill>
              </a:defRPr>
            </a:lvl2pPr>
            <a:lvl3pPr>
              <a:lnSpc>
                <a:spcPct val="150000"/>
              </a:lnSpc>
              <a:defRPr sz="2000" baseline="0">
                <a:solidFill>
                  <a:schemeClr val="tx2"/>
                </a:solidFill>
                <a:latin typeface="+mn-lt"/>
              </a:defRPr>
            </a:lvl3pPr>
            <a:lvl4pPr>
              <a:lnSpc>
                <a:spcPct val="150000"/>
              </a:lnSpc>
              <a:defRPr sz="2000" baseline="0">
                <a:solidFill>
                  <a:schemeClr val="tx2"/>
                </a:solidFill>
              </a:defRPr>
            </a:lvl4pPr>
            <a:lvl5pPr>
              <a:lnSpc>
                <a:spcPct val="150000"/>
              </a:lnSpc>
              <a:defRPr sz="2000"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8ADD9442-467B-8739-0811-F872A0A5B647}"/>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5B0AC78D-2E2E-FAC1-B243-E997B9372510}"/>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2" name="Title 1">
            <a:extLst>
              <a:ext uri="{FF2B5EF4-FFF2-40B4-BE49-F238E27FC236}">
                <a16:creationId xmlns:a16="http://schemas.microsoft.com/office/drawing/2014/main" id="{E21AD010-23E8-9AEA-3A5B-AB31BA9924A8}"/>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47526128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Wide Photo Montage">
    <p:spTree>
      <p:nvGrpSpPr>
        <p:cNvPr id="1" name=""/>
        <p:cNvGrpSpPr/>
        <p:nvPr/>
      </p:nvGrpSpPr>
      <p:grpSpPr>
        <a:xfrm>
          <a:off x="0" y="0"/>
          <a:ext cx="0" cy="0"/>
          <a:chOff x="0" y="0"/>
          <a:chExt cx="0" cy="0"/>
        </a:xfrm>
      </p:grpSpPr>
      <p:sp>
        <p:nvSpPr>
          <p:cNvPr id="7" name="Text Placeholder 7">
            <a:extLst>
              <a:ext uri="{FF2B5EF4-FFF2-40B4-BE49-F238E27FC236}">
                <a16:creationId xmlns:a16="http://schemas.microsoft.com/office/drawing/2014/main" id="{7DF0A964-9392-CE47-BD19-AFABFF14BC59}"/>
              </a:ext>
            </a:extLst>
          </p:cNvPr>
          <p:cNvSpPr>
            <a:spLocks noGrp="1"/>
          </p:cNvSpPr>
          <p:nvPr>
            <p:ph type="body" sz="quarter" idx="12"/>
          </p:nvPr>
        </p:nvSpPr>
        <p:spPr>
          <a:xfrm>
            <a:off x="360000" y="1440000"/>
            <a:ext cx="2880000" cy="5220000"/>
          </a:xfrm>
        </p:spPr>
        <p:txBody>
          <a:bodyPr numCol="1" spcCol="180000">
            <a:noAutofit/>
          </a:bodyPr>
          <a:lstStyle>
            <a:lvl1pPr>
              <a:lnSpc>
                <a:spcPct val="150000"/>
              </a:lnSpc>
              <a:defRPr sz="1200">
                <a:solidFill>
                  <a:schemeClr val="tx2"/>
                </a:solidFill>
              </a:defRPr>
            </a:lvl1pPr>
            <a:lvl2pPr>
              <a:lnSpc>
                <a:spcPct val="150000"/>
              </a:lnSpc>
              <a:defRPr sz="1200" baseline="0">
                <a:solidFill>
                  <a:schemeClr val="tx2"/>
                </a:solidFill>
              </a:defRPr>
            </a:lvl2pPr>
            <a:lvl3pPr>
              <a:lnSpc>
                <a:spcPct val="150000"/>
              </a:lnSpc>
              <a:defRPr sz="1200" baseline="0">
                <a:solidFill>
                  <a:schemeClr val="tx2"/>
                </a:solidFill>
                <a:latin typeface="+mn-lt"/>
              </a:defRPr>
            </a:lvl3pPr>
            <a:lvl4pPr>
              <a:lnSpc>
                <a:spcPct val="150000"/>
              </a:lnSpc>
              <a:defRPr sz="1200" baseline="0">
                <a:solidFill>
                  <a:schemeClr val="tx2"/>
                </a:solidFill>
              </a:defRPr>
            </a:lvl4pPr>
            <a:lvl5pPr>
              <a:lnSpc>
                <a:spcPct val="150000"/>
              </a:lnSpc>
              <a:defRPr sz="1200"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Picture Placeholder 4">
            <a:extLst>
              <a:ext uri="{FF2B5EF4-FFF2-40B4-BE49-F238E27FC236}">
                <a16:creationId xmlns:a16="http://schemas.microsoft.com/office/drawing/2014/main" id="{279D473B-EBAF-8144-BC8A-F55912122472}"/>
              </a:ext>
            </a:extLst>
          </p:cNvPr>
          <p:cNvSpPr>
            <a:spLocks noGrp="1"/>
          </p:cNvSpPr>
          <p:nvPr>
            <p:ph type="pic" sz="quarter" idx="15"/>
          </p:nvPr>
        </p:nvSpPr>
        <p:spPr>
          <a:xfrm>
            <a:off x="3643200" y="1440000"/>
            <a:ext cx="2610000" cy="2520000"/>
          </a:xfrm>
        </p:spPr>
        <p:txBody>
          <a:bodyPr anchor="ctr"/>
          <a:lstStyle>
            <a:lvl1pPr algn="ctr">
              <a:buNone/>
              <a:defRPr/>
            </a:lvl1pPr>
          </a:lstStyle>
          <a:p>
            <a:r>
              <a:rPr lang="en-US"/>
              <a:t>Click icon to add picture</a:t>
            </a:r>
          </a:p>
        </p:txBody>
      </p:sp>
      <p:sp>
        <p:nvSpPr>
          <p:cNvPr id="16" name="Picture Placeholder 4">
            <a:extLst>
              <a:ext uri="{FF2B5EF4-FFF2-40B4-BE49-F238E27FC236}">
                <a16:creationId xmlns:a16="http://schemas.microsoft.com/office/drawing/2014/main" id="{B254279C-A275-4244-A3A5-C87864222061}"/>
              </a:ext>
            </a:extLst>
          </p:cNvPr>
          <p:cNvSpPr>
            <a:spLocks noGrp="1"/>
          </p:cNvSpPr>
          <p:nvPr>
            <p:ph type="pic" sz="quarter" idx="16"/>
          </p:nvPr>
        </p:nvSpPr>
        <p:spPr>
          <a:xfrm>
            <a:off x="3643200" y="4140000"/>
            <a:ext cx="2610000" cy="2520000"/>
          </a:xfrm>
        </p:spPr>
        <p:txBody>
          <a:bodyPr anchor="ctr"/>
          <a:lstStyle>
            <a:lvl1pPr algn="ctr">
              <a:buNone/>
              <a:defRPr/>
            </a:lvl1pPr>
          </a:lstStyle>
          <a:p>
            <a:r>
              <a:rPr lang="en-US"/>
              <a:t>Click icon to add picture</a:t>
            </a:r>
          </a:p>
        </p:txBody>
      </p:sp>
      <p:sp>
        <p:nvSpPr>
          <p:cNvPr id="17" name="Picture Placeholder 4">
            <a:extLst>
              <a:ext uri="{FF2B5EF4-FFF2-40B4-BE49-F238E27FC236}">
                <a16:creationId xmlns:a16="http://schemas.microsoft.com/office/drawing/2014/main" id="{5306CE6B-B9F3-824E-ACA6-6F65748B2802}"/>
              </a:ext>
            </a:extLst>
          </p:cNvPr>
          <p:cNvSpPr>
            <a:spLocks noGrp="1"/>
          </p:cNvSpPr>
          <p:nvPr>
            <p:ph type="pic" sz="quarter" idx="17"/>
          </p:nvPr>
        </p:nvSpPr>
        <p:spPr>
          <a:xfrm>
            <a:off x="6433200" y="1440000"/>
            <a:ext cx="2610000" cy="2520000"/>
          </a:xfrm>
        </p:spPr>
        <p:txBody>
          <a:bodyPr anchor="ctr"/>
          <a:lstStyle>
            <a:lvl1pPr algn="ctr">
              <a:buNone/>
              <a:defRPr/>
            </a:lvl1pPr>
          </a:lstStyle>
          <a:p>
            <a:r>
              <a:rPr lang="en-US"/>
              <a:t>Click icon to add picture</a:t>
            </a:r>
          </a:p>
        </p:txBody>
      </p:sp>
      <p:sp>
        <p:nvSpPr>
          <p:cNvPr id="18" name="Picture Placeholder 4">
            <a:extLst>
              <a:ext uri="{FF2B5EF4-FFF2-40B4-BE49-F238E27FC236}">
                <a16:creationId xmlns:a16="http://schemas.microsoft.com/office/drawing/2014/main" id="{E43C5953-04E4-E543-B4E2-168A8F7AF87C}"/>
              </a:ext>
            </a:extLst>
          </p:cNvPr>
          <p:cNvSpPr>
            <a:spLocks noGrp="1"/>
          </p:cNvSpPr>
          <p:nvPr>
            <p:ph type="pic" sz="quarter" idx="18"/>
          </p:nvPr>
        </p:nvSpPr>
        <p:spPr>
          <a:xfrm>
            <a:off x="6433200" y="4140000"/>
            <a:ext cx="2610000" cy="2520000"/>
          </a:xfrm>
        </p:spPr>
        <p:txBody>
          <a:bodyPr anchor="ctr"/>
          <a:lstStyle>
            <a:lvl1pPr algn="ctr">
              <a:buNone/>
              <a:defRPr/>
            </a:lvl1pPr>
          </a:lstStyle>
          <a:p>
            <a:r>
              <a:rPr lang="en-US"/>
              <a:t>Click icon to add picture</a:t>
            </a:r>
          </a:p>
        </p:txBody>
      </p:sp>
      <p:sp>
        <p:nvSpPr>
          <p:cNvPr id="19" name="Picture Placeholder 4">
            <a:extLst>
              <a:ext uri="{FF2B5EF4-FFF2-40B4-BE49-F238E27FC236}">
                <a16:creationId xmlns:a16="http://schemas.microsoft.com/office/drawing/2014/main" id="{6A1EFC74-8F0B-9E48-94E8-FE079F0C7C37}"/>
              </a:ext>
            </a:extLst>
          </p:cNvPr>
          <p:cNvSpPr>
            <a:spLocks noGrp="1"/>
          </p:cNvSpPr>
          <p:nvPr>
            <p:ph type="pic" sz="quarter" idx="19"/>
          </p:nvPr>
        </p:nvSpPr>
        <p:spPr>
          <a:xfrm>
            <a:off x="9223200" y="1440000"/>
            <a:ext cx="2610000" cy="2520000"/>
          </a:xfrm>
        </p:spPr>
        <p:txBody>
          <a:bodyPr anchor="ctr"/>
          <a:lstStyle>
            <a:lvl1pPr algn="ctr">
              <a:buNone/>
              <a:defRPr/>
            </a:lvl1pPr>
          </a:lstStyle>
          <a:p>
            <a:r>
              <a:rPr lang="en-US"/>
              <a:t>Click icon to add picture</a:t>
            </a:r>
          </a:p>
        </p:txBody>
      </p:sp>
      <p:sp>
        <p:nvSpPr>
          <p:cNvPr id="20" name="Picture Placeholder 4">
            <a:extLst>
              <a:ext uri="{FF2B5EF4-FFF2-40B4-BE49-F238E27FC236}">
                <a16:creationId xmlns:a16="http://schemas.microsoft.com/office/drawing/2014/main" id="{F106F723-838B-1743-91F1-EA901D47E1E2}"/>
              </a:ext>
            </a:extLst>
          </p:cNvPr>
          <p:cNvSpPr>
            <a:spLocks noGrp="1"/>
          </p:cNvSpPr>
          <p:nvPr>
            <p:ph type="pic" sz="quarter" idx="20"/>
          </p:nvPr>
        </p:nvSpPr>
        <p:spPr>
          <a:xfrm>
            <a:off x="9223200" y="4140000"/>
            <a:ext cx="2610000" cy="2520000"/>
          </a:xfrm>
        </p:spPr>
        <p:txBody>
          <a:bodyPr anchor="ctr"/>
          <a:lstStyle>
            <a:lvl1pPr algn="ctr">
              <a:buNone/>
              <a:defRPr/>
            </a:lvl1pPr>
          </a:lstStyle>
          <a:p>
            <a:r>
              <a:rPr lang="en-US"/>
              <a:t>Click icon to add picture</a:t>
            </a:r>
          </a:p>
        </p:txBody>
      </p:sp>
      <p:cxnSp>
        <p:nvCxnSpPr>
          <p:cNvPr id="4" name="Straight Connector 3">
            <a:extLst>
              <a:ext uri="{FF2B5EF4-FFF2-40B4-BE49-F238E27FC236}">
                <a16:creationId xmlns:a16="http://schemas.microsoft.com/office/drawing/2014/main" id="{522D54C0-6C0A-BD6C-1C8B-7A9ED967ADEC}"/>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FEFA248B-16CD-1AAC-15D1-CF1A91E84740}"/>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3" name="Title 1">
            <a:extLst>
              <a:ext uri="{FF2B5EF4-FFF2-40B4-BE49-F238E27FC236}">
                <a16:creationId xmlns:a16="http://schemas.microsoft.com/office/drawing/2014/main" id="{01E116CA-860E-DCDF-C69A-4585832ECF57}"/>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27499908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Wide Photo Montage and Large Text">
    <p:spTree>
      <p:nvGrpSpPr>
        <p:cNvPr id="1" name=""/>
        <p:cNvGrpSpPr/>
        <p:nvPr/>
      </p:nvGrpSpPr>
      <p:grpSpPr>
        <a:xfrm>
          <a:off x="0" y="0"/>
          <a:ext cx="0" cy="0"/>
          <a:chOff x="0" y="0"/>
          <a:chExt cx="0" cy="0"/>
        </a:xfrm>
      </p:grpSpPr>
      <p:sp>
        <p:nvSpPr>
          <p:cNvPr id="7" name="Text Placeholder 7">
            <a:extLst>
              <a:ext uri="{FF2B5EF4-FFF2-40B4-BE49-F238E27FC236}">
                <a16:creationId xmlns:a16="http://schemas.microsoft.com/office/drawing/2014/main" id="{7DF0A964-9392-CE47-BD19-AFABFF14BC59}"/>
              </a:ext>
            </a:extLst>
          </p:cNvPr>
          <p:cNvSpPr>
            <a:spLocks noGrp="1"/>
          </p:cNvSpPr>
          <p:nvPr>
            <p:ph type="body" sz="quarter" idx="12"/>
          </p:nvPr>
        </p:nvSpPr>
        <p:spPr>
          <a:xfrm>
            <a:off x="360000" y="1440000"/>
            <a:ext cx="2880000" cy="5220000"/>
          </a:xfrm>
        </p:spPr>
        <p:txBody>
          <a:bodyPr numCol="1" spcCol="180000">
            <a:noAutofit/>
          </a:bodyPr>
          <a:lstStyle>
            <a:lvl1pPr>
              <a:lnSpc>
                <a:spcPct val="150000"/>
              </a:lnSpc>
              <a:defRPr sz="2000">
                <a:solidFill>
                  <a:schemeClr val="tx2"/>
                </a:solidFill>
              </a:defRPr>
            </a:lvl1pPr>
            <a:lvl2pPr>
              <a:lnSpc>
                <a:spcPct val="150000"/>
              </a:lnSpc>
              <a:defRPr sz="2000" baseline="0">
                <a:solidFill>
                  <a:schemeClr val="tx2"/>
                </a:solidFill>
              </a:defRPr>
            </a:lvl2pPr>
            <a:lvl3pPr>
              <a:lnSpc>
                <a:spcPct val="150000"/>
              </a:lnSpc>
              <a:defRPr sz="2000" baseline="0">
                <a:solidFill>
                  <a:schemeClr val="tx2"/>
                </a:solidFill>
                <a:latin typeface="+mn-lt"/>
              </a:defRPr>
            </a:lvl3pPr>
            <a:lvl4pPr>
              <a:lnSpc>
                <a:spcPct val="150000"/>
              </a:lnSpc>
              <a:defRPr sz="2000" baseline="0">
                <a:solidFill>
                  <a:schemeClr val="tx2"/>
                </a:solidFill>
              </a:defRPr>
            </a:lvl4pPr>
            <a:lvl5pPr>
              <a:lnSpc>
                <a:spcPct val="150000"/>
              </a:lnSpc>
              <a:defRPr sz="2000"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Picture Placeholder 4">
            <a:extLst>
              <a:ext uri="{FF2B5EF4-FFF2-40B4-BE49-F238E27FC236}">
                <a16:creationId xmlns:a16="http://schemas.microsoft.com/office/drawing/2014/main" id="{279D473B-EBAF-8144-BC8A-F55912122472}"/>
              </a:ext>
            </a:extLst>
          </p:cNvPr>
          <p:cNvSpPr>
            <a:spLocks noGrp="1"/>
          </p:cNvSpPr>
          <p:nvPr>
            <p:ph type="pic" sz="quarter" idx="15"/>
          </p:nvPr>
        </p:nvSpPr>
        <p:spPr>
          <a:xfrm>
            <a:off x="3643200" y="1440000"/>
            <a:ext cx="2610000" cy="2520000"/>
          </a:xfrm>
        </p:spPr>
        <p:txBody>
          <a:bodyPr anchor="ctr"/>
          <a:lstStyle>
            <a:lvl1pPr algn="ctr">
              <a:buNone/>
              <a:defRPr/>
            </a:lvl1pPr>
          </a:lstStyle>
          <a:p>
            <a:r>
              <a:rPr lang="en-US"/>
              <a:t>Click icon to add picture</a:t>
            </a:r>
          </a:p>
        </p:txBody>
      </p:sp>
      <p:sp>
        <p:nvSpPr>
          <p:cNvPr id="16" name="Picture Placeholder 4">
            <a:extLst>
              <a:ext uri="{FF2B5EF4-FFF2-40B4-BE49-F238E27FC236}">
                <a16:creationId xmlns:a16="http://schemas.microsoft.com/office/drawing/2014/main" id="{B254279C-A275-4244-A3A5-C87864222061}"/>
              </a:ext>
            </a:extLst>
          </p:cNvPr>
          <p:cNvSpPr>
            <a:spLocks noGrp="1"/>
          </p:cNvSpPr>
          <p:nvPr>
            <p:ph type="pic" sz="quarter" idx="16"/>
          </p:nvPr>
        </p:nvSpPr>
        <p:spPr>
          <a:xfrm>
            <a:off x="3643200" y="4140000"/>
            <a:ext cx="2610000" cy="2520000"/>
          </a:xfrm>
        </p:spPr>
        <p:txBody>
          <a:bodyPr anchor="ctr"/>
          <a:lstStyle>
            <a:lvl1pPr algn="ctr">
              <a:buNone/>
              <a:defRPr/>
            </a:lvl1pPr>
          </a:lstStyle>
          <a:p>
            <a:r>
              <a:rPr lang="en-US"/>
              <a:t>Click icon to add picture</a:t>
            </a:r>
          </a:p>
        </p:txBody>
      </p:sp>
      <p:sp>
        <p:nvSpPr>
          <p:cNvPr id="17" name="Picture Placeholder 4">
            <a:extLst>
              <a:ext uri="{FF2B5EF4-FFF2-40B4-BE49-F238E27FC236}">
                <a16:creationId xmlns:a16="http://schemas.microsoft.com/office/drawing/2014/main" id="{5306CE6B-B9F3-824E-ACA6-6F65748B2802}"/>
              </a:ext>
            </a:extLst>
          </p:cNvPr>
          <p:cNvSpPr>
            <a:spLocks noGrp="1"/>
          </p:cNvSpPr>
          <p:nvPr>
            <p:ph type="pic" sz="quarter" idx="17"/>
          </p:nvPr>
        </p:nvSpPr>
        <p:spPr>
          <a:xfrm>
            <a:off x="6433200" y="1440000"/>
            <a:ext cx="2610000" cy="2520000"/>
          </a:xfrm>
        </p:spPr>
        <p:txBody>
          <a:bodyPr anchor="ctr"/>
          <a:lstStyle>
            <a:lvl1pPr algn="ctr">
              <a:buNone/>
              <a:defRPr/>
            </a:lvl1pPr>
          </a:lstStyle>
          <a:p>
            <a:r>
              <a:rPr lang="en-US"/>
              <a:t>Click icon to add picture</a:t>
            </a:r>
          </a:p>
        </p:txBody>
      </p:sp>
      <p:sp>
        <p:nvSpPr>
          <p:cNvPr id="18" name="Picture Placeholder 4">
            <a:extLst>
              <a:ext uri="{FF2B5EF4-FFF2-40B4-BE49-F238E27FC236}">
                <a16:creationId xmlns:a16="http://schemas.microsoft.com/office/drawing/2014/main" id="{E43C5953-04E4-E543-B4E2-168A8F7AF87C}"/>
              </a:ext>
            </a:extLst>
          </p:cNvPr>
          <p:cNvSpPr>
            <a:spLocks noGrp="1"/>
          </p:cNvSpPr>
          <p:nvPr>
            <p:ph type="pic" sz="quarter" idx="18"/>
          </p:nvPr>
        </p:nvSpPr>
        <p:spPr>
          <a:xfrm>
            <a:off x="6433200" y="4140000"/>
            <a:ext cx="2610000" cy="2520000"/>
          </a:xfrm>
        </p:spPr>
        <p:txBody>
          <a:bodyPr anchor="ctr"/>
          <a:lstStyle>
            <a:lvl1pPr algn="ctr">
              <a:buNone/>
              <a:defRPr/>
            </a:lvl1pPr>
          </a:lstStyle>
          <a:p>
            <a:r>
              <a:rPr lang="en-US"/>
              <a:t>Click icon to add picture</a:t>
            </a:r>
          </a:p>
        </p:txBody>
      </p:sp>
      <p:sp>
        <p:nvSpPr>
          <p:cNvPr id="19" name="Picture Placeholder 4">
            <a:extLst>
              <a:ext uri="{FF2B5EF4-FFF2-40B4-BE49-F238E27FC236}">
                <a16:creationId xmlns:a16="http://schemas.microsoft.com/office/drawing/2014/main" id="{6A1EFC74-8F0B-9E48-94E8-FE079F0C7C37}"/>
              </a:ext>
            </a:extLst>
          </p:cNvPr>
          <p:cNvSpPr>
            <a:spLocks noGrp="1"/>
          </p:cNvSpPr>
          <p:nvPr>
            <p:ph type="pic" sz="quarter" idx="19"/>
          </p:nvPr>
        </p:nvSpPr>
        <p:spPr>
          <a:xfrm>
            <a:off x="9223200" y="1440000"/>
            <a:ext cx="2610000" cy="2520000"/>
          </a:xfrm>
        </p:spPr>
        <p:txBody>
          <a:bodyPr anchor="ctr"/>
          <a:lstStyle>
            <a:lvl1pPr algn="ctr">
              <a:buNone/>
              <a:defRPr/>
            </a:lvl1pPr>
          </a:lstStyle>
          <a:p>
            <a:r>
              <a:rPr lang="en-US"/>
              <a:t>Click icon to add picture</a:t>
            </a:r>
          </a:p>
        </p:txBody>
      </p:sp>
      <p:sp>
        <p:nvSpPr>
          <p:cNvPr id="20" name="Picture Placeholder 4">
            <a:extLst>
              <a:ext uri="{FF2B5EF4-FFF2-40B4-BE49-F238E27FC236}">
                <a16:creationId xmlns:a16="http://schemas.microsoft.com/office/drawing/2014/main" id="{F106F723-838B-1743-91F1-EA901D47E1E2}"/>
              </a:ext>
            </a:extLst>
          </p:cNvPr>
          <p:cNvSpPr>
            <a:spLocks noGrp="1"/>
          </p:cNvSpPr>
          <p:nvPr>
            <p:ph type="pic" sz="quarter" idx="20"/>
          </p:nvPr>
        </p:nvSpPr>
        <p:spPr>
          <a:xfrm>
            <a:off x="9223200" y="4140000"/>
            <a:ext cx="2610000" cy="2520000"/>
          </a:xfrm>
        </p:spPr>
        <p:txBody>
          <a:bodyPr anchor="ctr"/>
          <a:lstStyle>
            <a:lvl1pPr algn="ctr">
              <a:buNone/>
              <a:defRPr/>
            </a:lvl1pPr>
          </a:lstStyle>
          <a:p>
            <a:r>
              <a:rPr lang="en-US"/>
              <a:t>Click icon to add picture</a:t>
            </a:r>
          </a:p>
        </p:txBody>
      </p:sp>
      <p:cxnSp>
        <p:nvCxnSpPr>
          <p:cNvPr id="4" name="Straight Connector 3">
            <a:extLst>
              <a:ext uri="{FF2B5EF4-FFF2-40B4-BE49-F238E27FC236}">
                <a16:creationId xmlns:a16="http://schemas.microsoft.com/office/drawing/2014/main" id="{522D54C0-6C0A-BD6C-1C8B-7A9ED967ADEC}"/>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FEFA248B-16CD-1AAC-15D1-CF1A91E84740}"/>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3" name="Title 1">
            <a:extLst>
              <a:ext uri="{FF2B5EF4-FFF2-40B4-BE49-F238E27FC236}">
                <a16:creationId xmlns:a16="http://schemas.microsoft.com/office/drawing/2014/main" id="{4DAB7B3F-B476-8F17-653B-248E09133B8E}"/>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11556161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Full Screen Photo">
    <p:spTree>
      <p:nvGrpSpPr>
        <p:cNvPr id="1" name=""/>
        <p:cNvGrpSpPr/>
        <p:nvPr/>
      </p:nvGrpSpPr>
      <p:grpSpPr>
        <a:xfrm>
          <a:off x="0" y="0"/>
          <a:ext cx="0" cy="0"/>
          <a:chOff x="0" y="0"/>
          <a:chExt cx="0" cy="0"/>
        </a:xfrm>
      </p:grpSpPr>
      <p:sp>
        <p:nvSpPr>
          <p:cNvPr id="4" name="Picture Placeholder 4">
            <a:extLst>
              <a:ext uri="{FF2B5EF4-FFF2-40B4-BE49-F238E27FC236}">
                <a16:creationId xmlns:a16="http://schemas.microsoft.com/office/drawing/2014/main" id="{15B11BF9-C04D-CF46-86D1-124B0F2DFF40}"/>
              </a:ext>
            </a:extLst>
          </p:cNvPr>
          <p:cNvSpPr>
            <a:spLocks noGrp="1"/>
          </p:cNvSpPr>
          <p:nvPr>
            <p:ph type="pic" sz="quarter" idx="11"/>
          </p:nvPr>
        </p:nvSpPr>
        <p:spPr>
          <a:xfrm>
            <a:off x="-204000" y="-171000"/>
            <a:ext cx="12600000" cy="7200000"/>
          </a:xfrm>
        </p:spPr>
        <p:txBody>
          <a:bodyPr anchor="ctr"/>
          <a:lstStyle>
            <a:lvl1pPr algn="ctr">
              <a:buNone/>
              <a:defRPr/>
            </a:lvl1pPr>
          </a:lstStyle>
          <a:p>
            <a:r>
              <a:rPr lang="en-US"/>
              <a:t>Click icon to add picture</a:t>
            </a:r>
          </a:p>
        </p:txBody>
      </p:sp>
    </p:spTree>
    <p:extLst>
      <p:ext uri="{BB962C8B-B14F-4D97-AF65-F5344CB8AC3E}">
        <p14:creationId xmlns:p14="http://schemas.microsoft.com/office/powerpoint/2010/main" val="9123659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Full Screen Photo Montage">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3C6D10E9-6EE3-B841-9197-91A3D9F07BA8}"/>
              </a:ext>
            </a:extLst>
          </p:cNvPr>
          <p:cNvSpPr>
            <a:spLocks noGrp="1"/>
          </p:cNvSpPr>
          <p:nvPr>
            <p:ph type="pic" sz="quarter" idx="13"/>
          </p:nvPr>
        </p:nvSpPr>
        <p:spPr>
          <a:xfrm>
            <a:off x="0" y="-288000"/>
            <a:ext cx="2880000" cy="3600000"/>
          </a:xfrm>
        </p:spPr>
        <p:txBody>
          <a:bodyPr anchor="ctr"/>
          <a:lstStyle>
            <a:lvl1pPr algn="ctr">
              <a:buNone/>
              <a:defRPr/>
            </a:lvl1pPr>
          </a:lstStyle>
          <a:p>
            <a:r>
              <a:rPr lang="en-US"/>
              <a:t>Click icon to add picture</a:t>
            </a:r>
          </a:p>
        </p:txBody>
      </p:sp>
      <p:sp>
        <p:nvSpPr>
          <p:cNvPr id="8" name="Picture Placeholder 4">
            <a:extLst>
              <a:ext uri="{FF2B5EF4-FFF2-40B4-BE49-F238E27FC236}">
                <a16:creationId xmlns:a16="http://schemas.microsoft.com/office/drawing/2014/main" id="{6CE3CA61-9AB0-1F47-AA92-81BBBB6F6AEB}"/>
              </a:ext>
            </a:extLst>
          </p:cNvPr>
          <p:cNvSpPr>
            <a:spLocks noGrp="1"/>
          </p:cNvSpPr>
          <p:nvPr>
            <p:ph type="pic" sz="quarter" idx="15"/>
          </p:nvPr>
        </p:nvSpPr>
        <p:spPr>
          <a:xfrm>
            <a:off x="3106800" y="-288000"/>
            <a:ext cx="2880000" cy="3600000"/>
          </a:xfrm>
        </p:spPr>
        <p:txBody>
          <a:bodyPr anchor="ctr"/>
          <a:lstStyle>
            <a:lvl1pPr algn="ctr">
              <a:buNone/>
              <a:defRPr/>
            </a:lvl1pPr>
          </a:lstStyle>
          <a:p>
            <a:r>
              <a:rPr lang="en-US"/>
              <a:t>Click icon to add picture</a:t>
            </a:r>
          </a:p>
        </p:txBody>
      </p:sp>
      <p:sp>
        <p:nvSpPr>
          <p:cNvPr id="10" name="Picture Placeholder 4">
            <a:extLst>
              <a:ext uri="{FF2B5EF4-FFF2-40B4-BE49-F238E27FC236}">
                <a16:creationId xmlns:a16="http://schemas.microsoft.com/office/drawing/2014/main" id="{F96B4568-62F5-9146-BDC2-FAF5EB6960B9}"/>
              </a:ext>
            </a:extLst>
          </p:cNvPr>
          <p:cNvSpPr>
            <a:spLocks noGrp="1"/>
          </p:cNvSpPr>
          <p:nvPr>
            <p:ph type="pic" sz="quarter" idx="17"/>
          </p:nvPr>
        </p:nvSpPr>
        <p:spPr>
          <a:xfrm>
            <a:off x="6217200" y="-288000"/>
            <a:ext cx="2880000" cy="3600000"/>
          </a:xfrm>
        </p:spPr>
        <p:txBody>
          <a:bodyPr anchor="ctr"/>
          <a:lstStyle>
            <a:lvl1pPr algn="ctr">
              <a:buNone/>
              <a:defRPr/>
            </a:lvl1pPr>
          </a:lstStyle>
          <a:p>
            <a:r>
              <a:rPr lang="en-US"/>
              <a:t>Click icon to add picture</a:t>
            </a:r>
          </a:p>
        </p:txBody>
      </p:sp>
      <p:sp>
        <p:nvSpPr>
          <p:cNvPr id="12" name="Picture Placeholder 4">
            <a:extLst>
              <a:ext uri="{FF2B5EF4-FFF2-40B4-BE49-F238E27FC236}">
                <a16:creationId xmlns:a16="http://schemas.microsoft.com/office/drawing/2014/main" id="{5A35C9EB-5341-CF4E-A616-7ED981EF8CD4}"/>
              </a:ext>
            </a:extLst>
          </p:cNvPr>
          <p:cNvSpPr>
            <a:spLocks noGrp="1"/>
          </p:cNvSpPr>
          <p:nvPr>
            <p:ph type="pic" sz="quarter" idx="19"/>
          </p:nvPr>
        </p:nvSpPr>
        <p:spPr>
          <a:xfrm>
            <a:off x="9324000" y="-288000"/>
            <a:ext cx="2880000" cy="3600000"/>
          </a:xfrm>
        </p:spPr>
        <p:txBody>
          <a:bodyPr anchor="ctr"/>
          <a:lstStyle>
            <a:lvl1pPr algn="ctr">
              <a:buNone/>
              <a:defRPr/>
            </a:lvl1pPr>
          </a:lstStyle>
          <a:p>
            <a:r>
              <a:rPr lang="en-US"/>
              <a:t>Click icon to add picture</a:t>
            </a:r>
          </a:p>
        </p:txBody>
      </p:sp>
      <p:sp>
        <p:nvSpPr>
          <p:cNvPr id="14" name="Picture Placeholder 4">
            <a:extLst>
              <a:ext uri="{FF2B5EF4-FFF2-40B4-BE49-F238E27FC236}">
                <a16:creationId xmlns:a16="http://schemas.microsoft.com/office/drawing/2014/main" id="{0DB23B40-DC02-1844-B97E-3A4ED49B7545}"/>
              </a:ext>
            </a:extLst>
          </p:cNvPr>
          <p:cNvSpPr>
            <a:spLocks noGrp="1"/>
          </p:cNvSpPr>
          <p:nvPr>
            <p:ph type="pic" sz="quarter" idx="21"/>
          </p:nvPr>
        </p:nvSpPr>
        <p:spPr>
          <a:xfrm>
            <a:off x="0" y="3528000"/>
            <a:ext cx="2880000" cy="3600000"/>
          </a:xfrm>
        </p:spPr>
        <p:txBody>
          <a:bodyPr anchor="ctr"/>
          <a:lstStyle>
            <a:lvl1pPr algn="ctr">
              <a:buNone/>
              <a:defRPr/>
            </a:lvl1pPr>
          </a:lstStyle>
          <a:p>
            <a:r>
              <a:rPr lang="en-US"/>
              <a:t>Click icon to add picture</a:t>
            </a:r>
          </a:p>
        </p:txBody>
      </p:sp>
      <p:sp>
        <p:nvSpPr>
          <p:cNvPr id="15" name="Picture Placeholder 4">
            <a:extLst>
              <a:ext uri="{FF2B5EF4-FFF2-40B4-BE49-F238E27FC236}">
                <a16:creationId xmlns:a16="http://schemas.microsoft.com/office/drawing/2014/main" id="{10C9F1FB-7D08-2147-93D0-A8B8E353616D}"/>
              </a:ext>
            </a:extLst>
          </p:cNvPr>
          <p:cNvSpPr>
            <a:spLocks noGrp="1"/>
          </p:cNvSpPr>
          <p:nvPr>
            <p:ph type="pic" sz="quarter" idx="22"/>
          </p:nvPr>
        </p:nvSpPr>
        <p:spPr>
          <a:xfrm>
            <a:off x="3106800" y="3528000"/>
            <a:ext cx="2880000" cy="3600000"/>
          </a:xfrm>
        </p:spPr>
        <p:txBody>
          <a:bodyPr anchor="ctr"/>
          <a:lstStyle>
            <a:lvl1pPr algn="ctr">
              <a:buNone/>
              <a:defRPr/>
            </a:lvl1pPr>
          </a:lstStyle>
          <a:p>
            <a:r>
              <a:rPr lang="en-US"/>
              <a:t>Click icon to add picture</a:t>
            </a:r>
          </a:p>
        </p:txBody>
      </p:sp>
      <p:sp>
        <p:nvSpPr>
          <p:cNvPr id="16" name="Picture Placeholder 4">
            <a:extLst>
              <a:ext uri="{FF2B5EF4-FFF2-40B4-BE49-F238E27FC236}">
                <a16:creationId xmlns:a16="http://schemas.microsoft.com/office/drawing/2014/main" id="{47A7D6CB-4D13-8944-A494-DAB5A96E0DF3}"/>
              </a:ext>
            </a:extLst>
          </p:cNvPr>
          <p:cNvSpPr>
            <a:spLocks noGrp="1"/>
          </p:cNvSpPr>
          <p:nvPr>
            <p:ph type="pic" sz="quarter" idx="23"/>
          </p:nvPr>
        </p:nvSpPr>
        <p:spPr>
          <a:xfrm>
            <a:off x="6217200" y="3528000"/>
            <a:ext cx="2880000" cy="3600000"/>
          </a:xfrm>
        </p:spPr>
        <p:txBody>
          <a:bodyPr anchor="ctr"/>
          <a:lstStyle>
            <a:lvl1pPr algn="ctr">
              <a:buNone/>
              <a:defRPr/>
            </a:lvl1pPr>
          </a:lstStyle>
          <a:p>
            <a:r>
              <a:rPr lang="en-US"/>
              <a:t>Click icon to add picture</a:t>
            </a:r>
          </a:p>
        </p:txBody>
      </p:sp>
      <p:sp>
        <p:nvSpPr>
          <p:cNvPr id="17" name="Picture Placeholder 4">
            <a:extLst>
              <a:ext uri="{FF2B5EF4-FFF2-40B4-BE49-F238E27FC236}">
                <a16:creationId xmlns:a16="http://schemas.microsoft.com/office/drawing/2014/main" id="{C0004D5F-4CEF-574F-8090-15FB2104F2CE}"/>
              </a:ext>
            </a:extLst>
          </p:cNvPr>
          <p:cNvSpPr>
            <a:spLocks noGrp="1"/>
          </p:cNvSpPr>
          <p:nvPr>
            <p:ph type="pic" sz="quarter" idx="24"/>
          </p:nvPr>
        </p:nvSpPr>
        <p:spPr>
          <a:xfrm>
            <a:off x="9324000" y="3528000"/>
            <a:ext cx="2880000" cy="3600000"/>
          </a:xfrm>
        </p:spPr>
        <p:txBody>
          <a:bodyPr anchor="ctr"/>
          <a:lstStyle>
            <a:lvl1pPr algn="ctr">
              <a:buNone/>
              <a:defRPr/>
            </a:lvl1pPr>
          </a:lstStyle>
          <a:p>
            <a:r>
              <a:rPr lang="en-US"/>
              <a:t>Click icon to add picture</a:t>
            </a:r>
          </a:p>
        </p:txBody>
      </p:sp>
    </p:spTree>
    <p:extLst>
      <p:ext uri="{BB962C8B-B14F-4D97-AF65-F5344CB8AC3E}">
        <p14:creationId xmlns:p14="http://schemas.microsoft.com/office/powerpoint/2010/main" val="33953235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Statement - Blu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A153ECB-F36F-3B40-88AC-43FFBB64CE97}"/>
              </a:ext>
            </a:extLst>
          </p:cNvPr>
          <p:cNvSpPr/>
          <p:nvPr/>
        </p:nvSpPr>
        <p:spPr>
          <a:xfrm>
            <a:off x="-204000" y="0"/>
            <a:ext cx="12600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algn="ctr"/>
            <a:endParaRPr lang="en-US"/>
          </a:p>
        </p:txBody>
      </p:sp>
      <p:pic>
        <p:nvPicPr>
          <p:cNvPr id="6" name="Picture 5">
            <a:extLst>
              <a:ext uri="{FF2B5EF4-FFF2-40B4-BE49-F238E27FC236}">
                <a16:creationId xmlns:a16="http://schemas.microsoft.com/office/drawing/2014/main" id="{379B2ED7-2660-C334-ECEC-DF9FB76BEBA6}"/>
              </a:ext>
            </a:extLst>
          </p:cNvPr>
          <p:cNvPicPr>
            <a:picLocks noChangeAspect="1"/>
          </p:cNvPicPr>
          <p:nvPr/>
        </p:nvPicPr>
        <p:blipFill rotWithShape="1">
          <a:blip r:embed="rId2">
            <a:extLst>
              <a:ext uri="{28A0092B-C50C-407E-A947-70E740481C1C}">
                <a14:useLocalDpi xmlns:a14="http://schemas.microsoft.com/office/drawing/2010/main"/>
              </a:ext>
            </a:extLst>
          </a:blip>
          <a:srcRect t="22786" b="22786"/>
          <a:stretch/>
        </p:blipFill>
        <p:spPr>
          <a:xfrm>
            <a:off x="-204000" y="0"/>
            <a:ext cx="12600000" cy="6858000"/>
          </a:xfrm>
          <a:prstGeom prst="rect">
            <a:avLst/>
          </a:prstGeom>
        </p:spPr>
      </p:pic>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1236000" y="548680"/>
            <a:ext cx="9720000" cy="5740360"/>
          </a:xfrm>
        </p:spPr>
        <p:txBody>
          <a:bodyPr anchor="ctr" anchorCtr="0"/>
          <a:lstStyle>
            <a:lvl1pPr algn="ctr">
              <a:defRPr sz="4500">
                <a:solidFill>
                  <a:schemeClr val="tx2"/>
                </a:solidFill>
              </a:defRPr>
            </a:lvl1pPr>
          </a:lstStyle>
          <a:p>
            <a:r>
              <a:rPr lang="en-US"/>
              <a:t>STATEMENT</a:t>
            </a:r>
          </a:p>
        </p:txBody>
      </p:sp>
    </p:spTree>
    <p:extLst>
      <p:ext uri="{BB962C8B-B14F-4D97-AF65-F5344CB8AC3E}">
        <p14:creationId xmlns:p14="http://schemas.microsoft.com/office/powerpoint/2010/main" val="69661974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One Box - Blue">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59999" y="1440000"/>
            <a:ext cx="11484091"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11472001"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4313CF25-9683-EFD0-559C-0F24F0B40C45}"/>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11644575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wo Box - Blue">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5556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6288091" y="1440000"/>
            <a:ext cx="5556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5556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6288091" y="1440000"/>
            <a:ext cx="5556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3DFD875C-3A49-0662-8C96-D90706B65E1E}"/>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354252416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hree Box - Blue">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3584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62D8171-3AAE-AA5E-F1F4-4A839050575B}"/>
              </a:ext>
            </a:extLst>
          </p:cNvPr>
          <p:cNvSpPr/>
          <p:nvPr/>
        </p:nvSpPr>
        <p:spPr>
          <a:xfrm>
            <a:off x="4304000" y="1440000"/>
            <a:ext cx="3584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8260091" y="1440000"/>
            <a:ext cx="3584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3584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2" name="Text Placeholder 15">
            <a:extLst>
              <a:ext uri="{FF2B5EF4-FFF2-40B4-BE49-F238E27FC236}">
                <a16:creationId xmlns:a16="http://schemas.microsoft.com/office/drawing/2014/main" id="{2174418D-7424-A36F-C0C1-56DF0EC7C2E6}"/>
              </a:ext>
            </a:extLst>
          </p:cNvPr>
          <p:cNvSpPr>
            <a:spLocks noGrp="1"/>
          </p:cNvSpPr>
          <p:nvPr>
            <p:ph type="body" sz="quarter" idx="15" hasCustomPrompt="1"/>
          </p:nvPr>
        </p:nvSpPr>
        <p:spPr>
          <a:xfrm>
            <a:off x="4316091" y="1440000"/>
            <a:ext cx="3584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8260091" y="1440000"/>
            <a:ext cx="3584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E97397C9-8C2D-189B-7CAE-5A2064084770}"/>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20443658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Four Box - Blue">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5556000" cy="243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6288091" y="4229998"/>
            <a:ext cx="5556000" cy="243000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5556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6288091" y="4229998"/>
            <a:ext cx="5556000" cy="2430001"/>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7" name="Rectangle 6">
            <a:extLst>
              <a:ext uri="{FF2B5EF4-FFF2-40B4-BE49-F238E27FC236}">
                <a16:creationId xmlns:a16="http://schemas.microsoft.com/office/drawing/2014/main" id="{AE3085F4-6122-FC9C-5DA9-C6FA5611E0F8}"/>
              </a:ext>
            </a:extLst>
          </p:cNvPr>
          <p:cNvSpPr/>
          <p:nvPr/>
        </p:nvSpPr>
        <p:spPr>
          <a:xfrm>
            <a:off x="360000" y="4229999"/>
            <a:ext cx="5556000" cy="243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15">
            <a:extLst>
              <a:ext uri="{FF2B5EF4-FFF2-40B4-BE49-F238E27FC236}">
                <a16:creationId xmlns:a16="http://schemas.microsoft.com/office/drawing/2014/main" id="{93FDC309-6621-420E-7544-9A60BD3CB069}"/>
              </a:ext>
            </a:extLst>
          </p:cNvPr>
          <p:cNvSpPr>
            <a:spLocks noGrp="1"/>
          </p:cNvSpPr>
          <p:nvPr>
            <p:ph type="body" sz="quarter" idx="17" hasCustomPrompt="1"/>
          </p:nvPr>
        </p:nvSpPr>
        <p:spPr>
          <a:xfrm>
            <a:off x="360000" y="4229999"/>
            <a:ext cx="5556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2" name="Rectangle 11">
            <a:extLst>
              <a:ext uri="{FF2B5EF4-FFF2-40B4-BE49-F238E27FC236}">
                <a16:creationId xmlns:a16="http://schemas.microsoft.com/office/drawing/2014/main" id="{9DE42554-AEF3-C71F-D2F4-1F7201BFDA4F}"/>
              </a:ext>
            </a:extLst>
          </p:cNvPr>
          <p:cNvSpPr/>
          <p:nvPr/>
        </p:nvSpPr>
        <p:spPr>
          <a:xfrm>
            <a:off x="6288091" y="1439998"/>
            <a:ext cx="5556000" cy="243000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5">
            <a:extLst>
              <a:ext uri="{FF2B5EF4-FFF2-40B4-BE49-F238E27FC236}">
                <a16:creationId xmlns:a16="http://schemas.microsoft.com/office/drawing/2014/main" id="{8B290D30-84D7-0390-1304-04B67826CDD9}"/>
              </a:ext>
            </a:extLst>
          </p:cNvPr>
          <p:cNvSpPr>
            <a:spLocks noGrp="1"/>
          </p:cNvSpPr>
          <p:nvPr>
            <p:ph type="body" sz="quarter" idx="18" hasCustomPrompt="1"/>
          </p:nvPr>
        </p:nvSpPr>
        <p:spPr>
          <a:xfrm>
            <a:off x="6288091" y="1439998"/>
            <a:ext cx="5556000" cy="2430001"/>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15759044-B22F-6D42-10DA-A741CE9334BD}"/>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29111356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Five Box - Blue">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3584000" cy="243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62D8171-3AAE-AA5E-F1F4-4A839050575B}"/>
              </a:ext>
            </a:extLst>
          </p:cNvPr>
          <p:cNvSpPr/>
          <p:nvPr/>
        </p:nvSpPr>
        <p:spPr>
          <a:xfrm>
            <a:off x="4304000" y="1440000"/>
            <a:ext cx="3584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8260091" y="1440000"/>
            <a:ext cx="3584000" cy="243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2" name="Text Placeholder 15">
            <a:extLst>
              <a:ext uri="{FF2B5EF4-FFF2-40B4-BE49-F238E27FC236}">
                <a16:creationId xmlns:a16="http://schemas.microsoft.com/office/drawing/2014/main" id="{2174418D-7424-A36F-C0C1-56DF0EC7C2E6}"/>
              </a:ext>
            </a:extLst>
          </p:cNvPr>
          <p:cNvSpPr>
            <a:spLocks noGrp="1"/>
          </p:cNvSpPr>
          <p:nvPr>
            <p:ph type="body" sz="quarter" idx="15" hasCustomPrompt="1"/>
          </p:nvPr>
        </p:nvSpPr>
        <p:spPr>
          <a:xfrm>
            <a:off x="4316091" y="1440000"/>
            <a:ext cx="3584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8260091"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5" name="Rectangle 4">
            <a:extLst>
              <a:ext uri="{FF2B5EF4-FFF2-40B4-BE49-F238E27FC236}">
                <a16:creationId xmlns:a16="http://schemas.microsoft.com/office/drawing/2014/main" id="{A4F457BF-01E4-350B-A62E-AFF144738BA7}"/>
              </a:ext>
            </a:extLst>
          </p:cNvPr>
          <p:cNvSpPr/>
          <p:nvPr/>
        </p:nvSpPr>
        <p:spPr>
          <a:xfrm>
            <a:off x="360000" y="4230000"/>
            <a:ext cx="3584000" cy="243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31987B0-A307-5AF4-B041-026186A28FFE}"/>
              </a:ext>
            </a:extLst>
          </p:cNvPr>
          <p:cNvSpPr/>
          <p:nvPr/>
        </p:nvSpPr>
        <p:spPr>
          <a:xfrm>
            <a:off x="8260091" y="4230000"/>
            <a:ext cx="3584000" cy="243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5">
            <a:extLst>
              <a:ext uri="{FF2B5EF4-FFF2-40B4-BE49-F238E27FC236}">
                <a16:creationId xmlns:a16="http://schemas.microsoft.com/office/drawing/2014/main" id="{3C188D23-B1B9-0C12-CACE-C5853C49619E}"/>
              </a:ext>
            </a:extLst>
          </p:cNvPr>
          <p:cNvSpPr>
            <a:spLocks noGrp="1"/>
          </p:cNvSpPr>
          <p:nvPr>
            <p:ph type="body" sz="quarter" idx="17" hasCustomPrompt="1"/>
          </p:nvPr>
        </p:nvSpPr>
        <p:spPr>
          <a:xfrm>
            <a:off x="360000"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7" name="Text Placeholder 15">
            <a:extLst>
              <a:ext uri="{FF2B5EF4-FFF2-40B4-BE49-F238E27FC236}">
                <a16:creationId xmlns:a16="http://schemas.microsoft.com/office/drawing/2014/main" id="{5BB3922B-5642-0334-10A6-5F47B71699D0}"/>
              </a:ext>
            </a:extLst>
          </p:cNvPr>
          <p:cNvSpPr>
            <a:spLocks noGrp="1"/>
          </p:cNvSpPr>
          <p:nvPr>
            <p:ph type="body" sz="quarter" idx="19" hasCustomPrompt="1"/>
          </p:nvPr>
        </p:nvSpPr>
        <p:spPr>
          <a:xfrm>
            <a:off x="8260091"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8AE36ACE-9D7F-A5DD-B8A8-4B9AD8D662D6}"/>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6650757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Six Box - Blue">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3584000" cy="243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62D8171-3AAE-AA5E-F1F4-4A839050575B}"/>
              </a:ext>
            </a:extLst>
          </p:cNvPr>
          <p:cNvSpPr/>
          <p:nvPr/>
        </p:nvSpPr>
        <p:spPr>
          <a:xfrm>
            <a:off x="4304000" y="1440000"/>
            <a:ext cx="3584000" cy="243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8260091" y="1440000"/>
            <a:ext cx="3584000" cy="243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2" name="Text Placeholder 15">
            <a:extLst>
              <a:ext uri="{FF2B5EF4-FFF2-40B4-BE49-F238E27FC236}">
                <a16:creationId xmlns:a16="http://schemas.microsoft.com/office/drawing/2014/main" id="{2174418D-7424-A36F-C0C1-56DF0EC7C2E6}"/>
              </a:ext>
            </a:extLst>
          </p:cNvPr>
          <p:cNvSpPr>
            <a:spLocks noGrp="1"/>
          </p:cNvSpPr>
          <p:nvPr>
            <p:ph type="body" sz="quarter" idx="15" hasCustomPrompt="1"/>
          </p:nvPr>
        </p:nvSpPr>
        <p:spPr>
          <a:xfrm>
            <a:off x="4316091"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8260091"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5" name="Rectangle 4">
            <a:extLst>
              <a:ext uri="{FF2B5EF4-FFF2-40B4-BE49-F238E27FC236}">
                <a16:creationId xmlns:a16="http://schemas.microsoft.com/office/drawing/2014/main" id="{A4F457BF-01E4-350B-A62E-AFF144738BA7}"/>
              </a:ext>
            </a:extLst>
          </p:cNvPr>
          <p:cNvSpPr/>
          <p:nvPr/>
        </p:nvSpPr>
        <p:spPr>
          <a:xfrm>
            <a:off x="360000" y="4230000"/>
            <a:ext cx="3584000" cy="243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7473630-1999-6263-064F-0535EEC89DE1}"/>
              </a:ext>
            </a:extLst>
          </p:cNvPr>
          <p:cNvSpPr/>
          <p:nvPr/>
        </p:nvSpPr>
        <p:spPr>
          <a:xfrm>
            <a:off x="4304000" y="4230000"/>
            <a:ext cx="3584000" cy="243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31987B0-A307-5AF4-B041-026186A28FFE}"/>
              </a:ext>
            </a:extLst>
          </p:cNvPr>
          <p:cNvSpPr/>
          <p:nvPr/>
        </p:nvSpPr>
        <p:spPr>
          <a:xfrm>
            <a:off x="8260091" y="4230000"/>
            <a:ext cx="3584000" cy="243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5">
            <a:extLst>
              <a:ext uri="{FF2B5EF4-FFF2-40B4-BE49-F238E27FC236}">
                <a16:creationId xmlns:a16="http://schemas.microsoft.com/office/drawing/2014/main" id="{3C188D23-B1B9-0C12-CACE-C5853C49619E}"/>
              </a:ext>
            </a:extLst>
          </p:cNvPr>
          <p:cNvSpPr>
            <a:spLocks noGrp="1"/>
          </p:cNvSpPr>
          <p:nvPr>
            <p:ph type="body" sz="quarter" idx="17" hasCustomPrompt="1"/>
          </p:nvPr>
        </p:nvSpPr>
        <p:spPr>
          <a:xfrm>
            <a:off x="360000"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5" name="Text Placeholder 15">
            <a:extLst>
              <a:ext uri="{FF2B5EF4-FFF2-40B4-BE49-F238E27FC236}">
                <a16:creationId xmlns:a16="http://schemas.microsoft.com/office/drawing/2014/main" id="{3E747B9C-DA15-E166-2347-C72DC05A38FA}"/>
              </a:ext>
            </a:extLst>
          </p:cNvPr>
          <p:cNvSpPr>
            <a:spLocks noGrp="1"/>
          </p:cNvSpPr>
          <p:nvPr>
            <p:ph type="body" sz="quarter" idx="18" hasCustomPrompt="1"/>
          </p:nvPr>
        </p:nvSpPr>
        <p:spPr>
          <a:xfrm>
            <a:off x="4316091"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7" name="Text Placeholder 15">
            <a:extLst>
              <a:ext uri="{FF2B5EF4-FFF2-40B4-BE49-F238E27FC236}">
                <a16:creationId xmlns:a16="http://schemas.microsoft.com/office/drawing/2014/main" id="{5BB3922B-5642-0334-10A6-5F47B71699D0}"/>
              </a:ext>
            </a:extLst>
          </p:cNvPr>
          <p:cNvSpPr>
            <a:spLocks noGrp="1"/>
          </p:cNvSpPr>
          <p:nvPr>
            <p:ph type="body" sz="quarter" idx="19" hasCustomPrompt="1"/>
          </p:nvPr>
        </p:nvSpPr>
        <p:spPr>
          <a:xfrm>
            <a:off x="8260091"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8BCE58A5-8762-48C4-38FF-847DDBCD5978}"/>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411335369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Statement - Gree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A153ECB-F36F-3B40-88AC-43FFBB64CE97}"/>
              </a:ext>
            </a:extLst>
          </p:cNvPr>
          <p:cNvSpPr/>
          <p:nvPr/>
        </p:nvSpPr>
        <p:spPr>
          <a:xfrm>
            <a:off x="-204000" y="0"/>
            <a:ext cx="12600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algn="ctr"/>
            <a:endParaRPr lang="en-US"/>
          </a:p>
        </p:txBody>
      </p:sp>
      <p:pic>
        <p:nvPicPr>
          <p:cNvPr id="6" name="Picture 5">
            <a:extLst>
              <a:ext uri="{FF2B5EF4-FFF2-40B4-BE49-F238E27FC236}">
                <a16:creationId xmlns:a16="http://schemas.microsoft.com/office/drawing/2014/main" id="{379B2ED7-2660-C334-ECEC-DF9FB76BEBA6}"/>
              </a:ext>
            </a:extLst>
          </p:cNvPr>
          <p:cNvPicPr>
            <a:picLocks noChangeAspect="1"/>
          </p:cNvPicPr>
          <p:nvPr/>
        </p:nvPicPr>
        <p:blipFill>
          <a:blip r:embed="rId2">
            <a:extLst>
              <a:ext uri="{28A0092B-C50C-407E-A947-70E740481C1C}">
                <a14:useLocalDpi xmlns:a14="http://schemas.microsoft.com/office/drawing/2010/main"/>
              </a:ext>
            </a:extLst>
          </a:blip>
          <a:srcRect t="22786" b="22786"/>
          <a:stretch/>
        </p:blipFill>
        <p:spPr>
          <a:xfrm>
            <a:off x="-204000" y="0"/>
            <a:ext cx="12600000" cy="6858000"/>
          </a:xfrm>
          <a:prstGeom prst="rect">
            <a:avLst/>
          </a:prstGeom>
        </p:spPr>
      </p:pic>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1236000" y="548680"/>
            <a:ext cx="9720000" cy="5740360"/>
          </a:xfrm>
        </p:spPr>
        <p:txBody>
          <a:bodyPr anchor="ctr" anchorCtr="0"/>
          <a:lstStyle>
            <a:lvl1pPr algn="ctr">
              <a:defRPr sz="4500">
                <a:solidFill>
                  <a:schemeClr val="tx2"/>
                </a:solidFill>
              </a:defRPr>
            </a:lvl1pPr>
          </a:lstStyle>
          <a:p>
            <a:r>
              <a:rPr lang="en-US"/>
              <a:t>STATEMENT</a:t>
            </a:r>
          </a:p>
        </p:txBody>
      </p:sp>
    </p:spTree>
    <p:extLst>
      <p:ext uri="{BB962C8B-B14F-4D97-AF65-F5344CB8AC3E}">
        <p14:creationId xmlns:p14="http://schemas.microsoft.com/office/powerpoint/2010/main" val="207059452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One Box - Green">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59999" y="1440000"/>
            <a:ext cx="11484091" cy="522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11472001"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CA187E47-1A51-337B-B3C1-ED33384A36A0}"/>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42317534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Two Box - Green">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5556000" cy="522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6288091" y="1440000"/>
            <a:ext cx="5556000" cy="522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5556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6288091" y="1440000"/>
            <a:ext cx="5556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974B9365-0B6F-8E21-ABD2-2558BD4ED7FD}"/>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41813206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hree Box - Green">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3584000" cy="522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62D8171-3AAE-AA5E-F1F4-4A839050575B}"/>
              </a:ext>
            </a:extLst>
          </p:cNvPr>
          <p:cNvSpPr/>
          <p:nvPr/>
        </p:nvSpPr>
        <p:spPr>
          <a:xfrm>
            <a:off x="4304000" y="1440000"/>
            <a:ext cx="3584000" cy="522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8260091" y="1440000"/>
            <a:ext cx="3584000" cy="522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3584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2" name="Text Placeholder 15">
            <a:extLst>
              <a:ext uri="{FF2B5EF4-FFF2-40B4-BE49-F238E27FC236}">
                <a16:creationId xmlns:a16="http://schemas.microsoft.com/office/drawing/2014/main" id="{2174418D-7424-A36F-C0C1-56DF0EC7C2E6}"/>
              </a:ext>
            </a:extLst>
          </p:cNvPr>
          <p:cNvSpPr>
            <a:spLocks noGrp="1"/>
          </p:cNvSpPr>
          <p:nvPr>
            <p:ph type="body" sz="quarter" idx="15" hasCustomPrompt="1"/>
          </p:nvPr>
        </p:nvSpPr>
        <p:spPr>
          <a:xfrm>
            <a:off x="4316091" y="1440000"/>
            <a:ext cx="3584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8260091" y="1440000"/>
            <a:ext cx="3584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F0537A00-AF75-4350-C5D9-24EEA08D50FB}"/>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68911010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Four Box - Green">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5556000" cy="243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6288091" y="4229998"/>
            <a:ext cx="5556000" cy="2430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5556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6288091" y="4229998"/>
            <a:ext cx="5556000" cy="2430001"/>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7" name="Rectangle 6">
            <a:extLst>
              <a:ext uri="{FF2B5EF4-FFF2-40B4-BE49-F238E27FC236}">
                <a16:creationId xmlns:a16="http://schemas.microsoft.com/office/drawing/2014/main" id="{AE3085F4-6122-FC9C-5DA9-C6FA5611E0F8}"/>
              </a:ext>
            </a:extLst>
          </p:cNvPr>
          <p:cNvSpPr/>
          <p:nvPr/>
        </p:nvSpPr>
        <p:spPr>
          <a:xfrm>
            <a:off x="360000" y="4229999"/>
            <a:ext cx="5556000" cy="243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15">
            <a:extLst>
              <a:ext uri="{FF2B5EF4-FFF2-40B4-BE49-F238E27FC236}">
                <a16:creationId xmlns:a16="http://schemas.microsoft.com/office/drawing/2014/main" id="{93FDC309-6621-420E-7544-9A60BD3CB069}"/>
              </a:ext>
            </a:extLst>
          </p:cNvPr>
          <p:cNvSpPr>
            <a:spLocks noGrp="1"/>
          </p:cNvSpPr>
          <p:nvPr>
            <p:ph type="body" sz="quarter" idx="17" hasCustomPrompt="1"/>
          </p:nvPr>
        </p:nvSpPr>
        <p:spPr>
          <a:xfrm>
            <a:off x="360000" y="4229999"/>
            <a:ext cx="5556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2" name="Rectangle 11">
            <a:extLst>
              <a:ext uri="{FF2B5EF4-FFF2-40B4-BE49-F238E27FC236}">
                <a16:creationId xmlns:a16="http://schemas.microsoft.com/office/drawing/2014/main" id="{9DE42554-AEF3-C71F-D2F4-1F7201BFDA4F}"/>
              </a:ext>
            </a:extLst>
          </p:cNvPr>
          <p:cNvSpPr/>
          <p:nvPr/>
        </p:nvSpPr>
        <p:spPr>
          <a:xfrm>
            <a:off x="6288091" y="1439998"/>
            <a:ext cx="5556000" cy="2430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5">
            <a:extLst>
              <a:ext uri="{FF2B5EF4-FFF2-40B4-BE49-F238E27FC236}">
                <a16:creationId xmlns:a16="http://schemas.microsoft.com/office/drawing/2014/main" id="{8B290D30-84D7-0390-1304-04B67826CDD9}"/>
              </a:ext>
            </a:extLst>
          </p:cNvPr>
          <p:cNvSpPr>
            <a:spLocks noGrp="1"/>
          </p:cNvSpPr>
          <p:nvPr>
            <p:ph type="body" sz="quarter" idx="18" hasCustomPrompt="1"/>
          </p:nvPr>
        </p:nvSpPr>
        <p:spPr>
          <a:xfrm>
            <a:off x="6288091" y="1439998"/>
            <a:ext cx="5556000" cy="2430001"/>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6C010E68-AE3E-5C03-B350-E5557CBA3D0D}"/>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59526073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Five Box - Green">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3584000" cy="243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62D8171-3AAE-AA5E-F1F4-4A839050575B}"/>
              </a:ext>
            </a:extLst>
          </p:cNvPr>
          <p:cNvSpPr/>
          <p:nvPr/>
        </p:nvSpPr>
        <p:spPr>
          <a:xfrm>
            <a:off x="4304000" y="1440000"/>
            <a:ext cx="3584000" cy="522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8260091" y="1440000"/>
            <a:ext cx="3584000" cy="243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2" name="Text Placeholder 15">
            <a:extLst>
              <a:ext uri="{FF2B5EF4-FFF2-40B4-BE49-F238E27FC236}">
                <a16:creationId xmlns:a16="http://schemas.microsoft.com/office/drawing/2014/main" id="{2174418D-7424-A36F-C0C1-56DF0EC7C2E6}"/>
              </a:ext>
            </a:extLst>
          </p:cNvPr>
          <p:cNvSpPr>
            <a:spLocks noGrp="1"/>
          </p:cNvSpPr>
          <p:nvPr>
            <p:ph type="body" sz="quarter" idx="15" hasCustomPrompt="1"/>
          </p:nvPr>
        </p:nvSpPr>
        <p:spPr>
          <a:xfrm>
            <a:off x="4316091" y="1440000"/>
            <a:ext cx="3584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8260091"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5" name="Rectangle 4">
            <a:extLst>
              <a:ext uri="{FF2B5EF4-FFF2-40B4-BE49-F238E27FC236}">
                <a16:creationId xmlns:a16="http://schemas.microsoft.com/office/drawing/2014/main" id="{A4F457BF-01E4-350B-A62E-AFF144738BA7}"/>
              </a:ext>
            </a:extLst>
          </p:cNvPr>
          <p:cNvSpPr/>
          <p:nvPr/>
        </p:nvSpPr>
        <p:spPr>
          <a:xfrm>
            <a:off x="360000" y="4230000"/>
            <a:ext cx="3584000" cy="243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31987B0-A307-5AF4-B041-026186A28FFE}"/>
              </a:ext>
            </a:extLst>
          </p:cNvPr>
          <p:cNvSpPr/>
          <p:nvPr/>
        </p:nvSpPr>
        <p:spPr>
          <a:xfrm>
            <a:off x="8260091" y="4230000"/>
            <a:ext cx="3584000" cy="243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5">
            <a:extLst>
              <a:ext uri="{FF2B5EF4-FFF2-40B4-BE49-F238E27FC236}">
                <a16:creationId xmlns:a16="http://schemas.microsoft.com/office/drawing/2014/main" id="{3C188D23-B1B9-0C12-CACE-C5853C49619E}"/>
              </a:ext>
            </a:extLst>
          </p:cNvPr>
          <p:cNvSpPr>
            <a:spLocks noGrp="1"/>
          </p:cNvSpPr>
          <p:nvPr>
            <p:ph type="body" sz="quarter" idx="17" hasCustomPrompt="1"/>
          </p:nvPr>
        </p:nvSpPr>
        <p:spPr>
          <a:xfrm>
            <a:off x="360000"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7" name="Text Placeholder 15">
            <a:extLst>
              <a:ext uri="{FF2B5EF4-FFF2-40B4-BE49-F238E27FC236}">
                <a16:creationId xmlns:a16="http://schemas.microsoft.com/office/drawing/2014/main" id="{5BB3922B-5642-0334-10A6-5F47B71699D0}"/>
              </a:ext>
            </a:extLst>
          </p:cNvPr>
          <p:cNvSpPr>
            <a:spLocks noGrp="1"/>
          </p:cNvSpPr>
          <p:nvPr>
            <p:ph type="body" sz="quarter" idx="19" hasCustomPrompt="1"/>
          </p:nvPr>
        </p:nvSpPr>
        <p:spPr>
          <a:xfrm>
            <a:off x="8260091"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1D01B38C-58A9-1050-CD3F-A65C0FD6A28C}"/>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123245967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Six Box - Green">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3584000" cy="243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62D8171-3AAE-AA5E-F1F4-4A839050575B}"/>
              </a:ext>
            </a:extLst>
          </p:cNvPr>
          <p:cNvSpPr/>
          <p:nvPr/>
        </p:nvSpPr>
        <p:spPr>
          <a:xfrm>
            <a:off x="4304000" y="1440000"/>
            <a:ext cx="3584000" cy="243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8260091" y="1440000"/>
            <a:ext cx="3584000" cy="243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2" name="Text Placeholder 15">
            <a:extLst>
              <a:ext uri="{FF2B5EF4-FFF2-40B4-BE49-F238E27FC236}">
                <a16:creationId xmlns:a16="http://schemas.microsoft.com/office/drawing/2014/main" id="{2174418D-7424-A36F-C0C1-56DF0EC7C2E6}"/>
              </a:ext>
            </a:extLst>
          </p:cNvPr>
          <p:cNvSpPr>
            <a:spLocks noGrp="1"/>
          </p:cNvSpPr>
          <p:nvPr>
            <p:ph type="body" sz="quarter" idx="15" hasCustomPrompt="1"/>
          </p:nvPr>
        </p:nvSpPr>
        <p:spPr>
          <a:xfrm>
            <a:off x="4316091"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8260091"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5" name="Rectangle 4">
            <a:extLst>
              <a:ext uri="{FF2B5EF4-FFF2-40B4-BE49-F238E27FC236}">
                <a16:creationId xmlns:a16="http://schemas.microsoft.com/office/drawing/2014/main" id="{A4F457BF-01E4-350B-A62E-AFF144738BA7}"/>
              </a:ext>
            </a:extLst>
          </p:cNvPr>
          <p:cNvSpPr/>
          <p:nvPr/>
        </p:nvSpPr>
        <p:spPr>
          <a:xfrm>
            <a:off x="360000" y="4230000"/>
            <a:ext cx="3584000" cy="243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7473630-1999-6263-064F-0535EEC89DE1}"/>
              </a:ext>
            </a:extLst>
          </p:cNvPr>
          <p:cNvSpPr/>
          <p:nvPr/>
        </p:nvSpPr>
        <p:spPr>
          <a:xfrm>
            <a:off x="4304000" y="4230000"/>
            <a:ext cx="3584000" cy="243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31987B0-A307-5AF4-B041-026186A28FFE}"/>
              </a:ext>
            </a:extLst>
          </p:cNvPr>
          <p:cNvSpPr/>
          <p:nvPr/>
        </p:nvSpPr>
        <p:spPr>
          <a:xfrm>
            <a:off x="8260091" y="4230000"/>
            <a:ext cx="3584000" cy="243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5">
            <a:extLst>
              <a:ext uri="{FF2B5EF4-FFF2-40B4-BE49-F238E27FC236}">
                <a16:creationId xmlns:a16="http://schemas.microsoft.com/office/drawing/2014/main" id="{3C188D23-B1B9-0C12-CACE-C5853C49619E}"/>
              </a:ext>
            </a:extLst>
          </p:cNvPr>
          <p:cNvSpPr>
            <a:spLocks noGrp="1"/>
          </p:cNvSpPr>
          <p:nvPr>
            <p:ph type="body" sz="quarter" idx="17" hasCustomPrompt="1"/>
          </p:nvPr>
        </p:nvSpPr>
        <p:spPr>
          <a:xfrm>
            <a:off x="360000"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5" name="Text Placeholder 15">
            <a:extLst>
              <a:ext uri="{FF2B5EF4-FFF2-40B4-BE49-F238E27FC236}">
                <a16:creationId xmlns:a16="http://schemas.microsoft.com/office/drawing/2014/main" id="{3E747B9C-DA15-E166-2347-C72DC05A38FA}"/>
              </a:ext>
            </a:extLst>
          </p:cNvPr>
          <p:cNvSpPr>
            <a:spLocks noGrp="1"/>
          </p:cNvSpPr>
          <p:nvPr>
            <p:ph type="body" sz="quarter" idx="18" hasCustomPrompt="1"/>
          </p:nvPr>
        </p:nvSpPr>
        <p:spPr>
          <a:xfrm>
            <a:off x="4316091"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7" name="Text Placeholder 15">
            <a:extLst>
              <a:ext uri="{FF2B5EF4-FFF2-40B4-BE49-F238E27FC236}">
                <a16:creationId xmlns:a16="http://schemas.microsoft.com/office/drawing/2014/main" id="{5BB3922B-5642-0334-10A6-5F47B71699D0}"/>
              </a:ext>
            </a:extLst>
          </p:cNvPr>
          <p:cNvSpPr>
            <a:spLocks noGrp="1"/>
          </p:cNvSpPr>
          <p:nvPr>
            <p:ph type="body" sz="quarter" idx="19" hasCustomPrompt="1"/>
          </p:nvPr>
        </p:nvSpPr>
        <p:spPr>
          <a:xfrm>
            <a:off x="8260091"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A6ADA925-E129-5513-10C4-74A9D43AE3FB}"/>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253392542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Statement - Pi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A153ECB-F36F-3B40-88AC-43FFBB64CE97}"/>
              </a:ext>
            </a:extLst>
          </p:cNvPr>
          <p:cNvSpPr/>
          <p:nvPr/>
        </p:nvSpPr>
        <p:spPr>
          <a:xfrm>
            <a:off x="-204000" y="0"/>
            <a:ext cx="12600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algn="ctr"/>
            <a:endParaRPr lang="en-US"/>
          </a:p>
        </p:txBody>
      </p:sp>
      <p:pic>
        <p:nvPicPr>
          <p:cNvPr id="6" name="Picture 5">
            <a:extLst>
              <a:ext uri="{FF2B5EF4-FFF2-40B4-BE49-F238E27FC236}">
                <a16:creationId xmlns:a16="http://schemas.microsoft.com/office/drawing/2014/main" id="{379B2ED7-2660-C334-ECEC-DF9FB76BEBA6}"/>
              </a:ext>
            </a:extLst>
          </p:cNvPr>
          <p:cNvPicPr>
            <a:picLocks noChangeAspect="1"/>
          </p:cNvPicPr>
          <p:nvPr/>
        </p:nvPicPr>
        <p:blipFill>
          <a:blip r:embed="rId2">
            <a:extLst>
              <a:ext uri="{28A0092B-C50C-407E-A947-70E740481C1C}">
                <a14:useLocalDpi xmlns:a14="http://schemas.microsoft.com/office/drawing/2010/main"/>
              </a:ext>
            </a:extLst>
          </a:blip>
          <a:srcRect t="22786" b="22786"/>
          <a:stretch/>
        </p:blipFill>
        <p:spPr>
          <a:xfrm>
            <a:off x="-204000" y="0"/>
            <a:ext cx="12600000" cy="6858000"/>
          </a:xfrm>
          <a:prstGeom prst="rect">
            <a:avLst/>
          </a:prstGeom>
        </p:spPr>
      </p:pic>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1236000" y="548680"/>
            <a:ext cx="9720000" cy="5740360"/>
          </a:xfrm>
        </p:spPr>
        <p:txBody>
          <a:bodyPr anchor="ctr" anchorCtr="0"/>
          <a:lstStyle>
            <a:lvl1pPr algn="ctr">
              <a:defRPr sz="4500">
                <a:solidFill>
                  <a:schemeClr val="tx2"/>
                </a:solidFill>
              </a:defRPr>
            </a:lvl1pPr>
          </a:lstStyle>
          <a:p>
            <a:r>
              <a:rPr lang="en-US"/>
              <a:t>STATEMENT</a:t>
            </a:r>
          </a:p>
        </p:txBody>
      </p:sp>
    </p:spTree>
    <p:extLst>
      <p:ext uri="{BB962C8B-B14F-4D97-AF65-F5344CB8AC3E}">
        <p14:creationId xmlns:p14="http://schemas.microsoft.com/office/powerpoint/2010/main" val="340392688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One Box - Pink">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59999" y="1440000"/>
            <a:ext cx="11484091" cy="522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11472001"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19321108-857F-1072-F54E-B5556945644E}"/>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137048481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Two Box - Pink">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5556000" cy="522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6288091" y="1440000"/>
            <a:ext cx="5556000" cy="522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5556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6288091" y="1440000"/>
            <a:ext cx="5556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201EA606-B122-A416-4364-7368BCE223D2}"/>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272378462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hree Box - Pink">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3584000" cy="52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62D8171-3AAE-AA5E-F1F4-4A839050575B}"/>
              </a:ext>
            </a:extLst>
          </p:cNvPr>
          <p:cNvSpPr/>
          <p:nvPr/>
        </p:nvSpPr>
        <p:spPr>
          <a:xfrm>
            <a:off x="4304000" y="1440000"/>
            <a:ext cx="3584000" cy="52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8260091" y="1440000"/>
            <a:ext cx="3584000" cy="52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3584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2" name="Text Placeholder 15">
            <a:extLst>
              <a:ext uri="{FF2B5EF4-FFF2-40B4-BE49-F238E27FC236}">
                <a16:creationId xmlns:a16="http://schemas.microsoft.com/office/drawing/2014/main" id="{2174418D-7424-A36F-C0C1-56DF0EC7C2E6}"/>
              </a:ext>
            </a:extLst>
          </p:cNvPr>
          <p:cNvSpPr>
            <a:spLocks noGrp="1"/>
          </p:cNvSpPr>
          <p:nvPr>
            <p:ph type="body" sz="quarter" idx="15" hasCustomPrompt="1"/>
          </p:nvPr>
        </p:nvSpPr>
        <p:spPr>
          <a:xfrm>
            <a:off x="4316091" y="1440000"/>
            <a:ext cx="3584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8260091" y="1440000"/>
            <a:ext cx="3584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2CDE453F-9E3E-3C86-A78C-79899CE196E3}"/>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232121245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Four Box - Pink">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5556000" cy="243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6288091" y="4229998"/>
            <a:ext cx="5556000" cy="24300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5556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6288091" y="4229998"/>
            <a:ext cx="5556000" cy="2430001"/>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7" name="Rectangle 6">
            <a:extLst>
              <a:ext uri="{FF2B5EF4-FFF2-40B4-BE49-F238E27FC236}">
                <a16:creationId xmlns:a16="http://schemas.microsoft.com/office/drawing/2014/main" id="{AE3085F4-6122-FC9C-5DA9-C6FA5611E0F8}"/>
              </a:ext>
            </a:extLst>
          </p:cNvPr>
          <p:cNvSpPr/>
          <p:nvPr/>
        </p:nvSpPr>
        <p:spPr>
          <a:xfrm>
            <a:off x="360000" y="4229999"/>
            <a:ext cx="5556000" cy="243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15">
            <a:extLst>
              <a:ext uri="{FF2B5EF4-FFF2-40B4-BE49-F238E27FC236}">
                <a16:creationId xmlns:a16="http://schemas.microsoft.com/office/drawing/2014/main" id="{93FDC309-6621-420E-7544-9A60BD3CB069}"/>
              </a:ext>
            </a:extLst>
          </p:cNvPr>
          <p:cNvSpPr>
            <a:spLocks noGrp="1"/>
          </p:cNvSpPr>
          <p:nvPr>
            <p:ph type="body" sz="quarter" idx="17" hasCustomPrompt="1"/>
          </p:nvPr>
        </p:nvSpPr>
        <p:spPr>
          <a:xfrm>
            <a:off x="360000" y="4229999"/>
            <a:ext cx="5556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2" name="Rectangle 11">
            <a:extLst>
              <a:ext uri="{FF2B5EF4-FFF2-40B4-BE49-F238E27FC236}">
                <a16:creationId xmlns:a16="http://schemas.microsoft.com/office/drawing/2014/main" id="{9DE42554-AEF3-C71F-D2F4-1F7201BFDA4F}"/>
              </a:ext>
            </a:extLst>
          </p:cNvPr>
          <p:cNvSpPr/>
          <p:nvPr/>
        </p:nvSpPr>
        <p:spPr>
          <a:xfrm>
            <a:off x="6288091" y="1439998"/>
            <a:ext cx="5556000" cy="24300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5">
            <a:extLst>
              <a:ext uri="{FF2B5EF4-FFF2-40B4-BE49-F238E27FC236}">
                <a16:creationId xmlns:a16="http://schemas.microsoft.com/office/drawing/2014/main" id="{8B290D30-84D7-0390-1304-04B67826CDD9}"/>
              </a:ext>
            </a:extLst>
          </p:cNvPr>
          <p:cNvSpPr>
            <a:spLocks noGrp="1"/>
          </p:cNvSpPr>
          <p:nvPr>
            <p:ph type="body" sz="quarter" idx="18" hasCustomPrompt="1"/>
          </p:nvPr>
        </p:nvSpPr>
        <p:spPr>
          <a:xfrm>
            <a:off x="6288091" y="1439998"/>
            <a:ext cx="5556000" cy="2430001"/>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3621FDAB-BEFF-9D54-85DA-1F7C48C2C4F5}"/>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214472658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Five Box - Pink">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3584000" cy="243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62D8171-3AAE-AA5E-F1F4-4A839050575B}"/>
              </a:ext>
            </a:extLst>
          </p:cNvPr>
          <p:cNvSpPr/>
          <p:nvPr/>
        </p:nvSpPr>
        <p:spPr>
          <a:xfrm>
            <a:off x="4304000" y="1440000"/>
            <a:ext cx="3584000" cy="522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8260091" y="1440000"/>
            <a:ext cx="3584000" cy="243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2" name="Text Placeholder 15">
            <a:extLst>
              <a:ext uri="{FF2B5EF4-FFF2-40B4-BE49-F238E27FC236}">
                <a16:creationId xmlns:a16="http://schemas.microsoft.com/office/drawing/2014/main" id="{2174418D-7424-A36F-C0C1-56DF0EC7C2E6}"/>
              </a:ext>
            </a:extLst>
          </p:cNvPr>
          <p:cNvSpPr>
            <a:spLocks noGrp="1"/>
          </p:cNvSpPr>
          <p:nvPr>
            <p:ph type="body" sz="quarter" idx="15" hasCustomPrompt="1"/>
          </p:nvPr>
        </p:nvSpPr>
        <p:spPr>
          <a:xfrm>
            <a:off x="4316091" y="1440000"/>
            <a:ext cx="3584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8260091"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5" name="Rectangle 4">
            <a:extLst>
              <a:ext uri="{FF2B5EF4-FFF2-40B4-BE49-F238E27FC236}">
                <a16:creationId xmlns:a16="http://schemas.microsoft.com/office/drawing/2014/main" id="{A4F457BF-01E4-350B-A62E-AFF144738BA7}"/>
              </a:ext>
            </a:extLst>
          </p:cNvPr>
          <p:cNvSpPr/>
          <p:nvPr/>
        </p:nvSpPr>
        <p:spPr>
          <a:xfrm>
            <a:off x="360000" y="4230000"/>
            <a:ext cx="3584000" cy="243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31987B0-A307-5AF4-B041-026186A28FFE}"/>
              </a:ext>
            </a:extLst>
          </p:cNvPr>
          <p:cNvSpPr/>
          <p:nvPr/>
        </p:nvSpPr>
        <p:spPr>
          <a:xfrm>
            <a:off x="8260091" y="4230000"/>
            <a:ext cx="3584000" cy="243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5">
            <a:extLst>
              <a:ext uri="{FF2B5EF4-FFF2-40B4-BE49-F238E27FC236}">
                <a16:creationId xmlns:a16="http://schemas.microsoft.com/office/drawing/2014/main" id="{3C188D23-B1B9-0C12-CACE-C5853C49619E}"/>
              </a:ext>
            </a:extLst>
          </p:cNvPr>
          <p:cNvSpPr>
            <a:spLocks noGrp="1"/>
          </p:cNvSpPr>
          <p:nvPr>
            <p:ph type="body" sz="quarter" idx="17" hasCustomPrompt="1"/>
          </p:nvPr>
        </p:nvSpPr>
        <p:spPr>
          <a:xfrm>
            <a:off x="360000"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7" name="Text Placeholder 15">
            <a:extLst>
              <a:ext uri="{FF2B5EF4-FFF2-40B4-BE49-F238E27FC236}">
                <a16:creationId xmlns:a16="http://schemas.microsoft.com/office/drawing/2014/main" id="{5BB3922B-5642-0334-10A6-5F47B71699D0}"/>
              </a:ext>
            </a:extLst>
          </p:cNvPr>
          <p:cNvSpPr>
            <a:spLocks noGrp="1"/>
          </p:cNvSpPr>
          <p:nvPr>
            <p:ph type="body" sz="quarter" idx="19" hasCustomPrompt="1"/>
          </p:nvPr>
        </p:nvSpPr>
        <p:spPr>
          <a:xfrm>
            <a:off x="8260091"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40EBC009-272B-E350-1097-4217D6D20C99}"/>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160164763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Six Box - Pink">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3584000" cy="243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62D8171-3AAE-AA5E-F1F4-4A839050575B}"/>
              </a:ext>
            </a:extLst>
          </p:cNvPr>
          <p:cNvSpPr/>
          <p:nvPr/>
        </p:nvSpPr>
        <p:spPr>
          <a:xfrm>
            <a:off x="4304000" y="1440000"/>
            <a:ext cx="3584000" cy="243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8260091" y="1440000"/>
            <a:ext cx="3584000" cy="243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2" name="Text Placeholder 15">
            <a:extLst>
              <a:ext uri="{FF2B5EF4-FFF2-40B4-BE49-F238E27FC236}">
                <a16:creationId xmlns:a16="http://schemas.microsoft.com/office/drawing/2014/main" id="{2174418D-7424-A36F-C0C1-56DF0EC7C2E6}"/>
              </a:ext>
            </a:extLst>
          </p:cNvPr>
          <p:cNvSpPr>
            <a:spLocks noGrp="1"/>
          </p:cNvSpPr>
          <p:nvPr>
            <p:ph type="body" sz="quarter" idx="15" hasCustomPrompt="1"/>
          </p:nvPr>
        </p:nvSpPr>
        <p:spPr>
          <a:xfrm>
            <a:off x="4316091"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8260091"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5" name="Rectangle 4">
            <a:extLst>
              <a:ext uri="{FF2B5EF4-FFF2-40B4-BE49-F238E27FC236}">
                <a16:creationId xmlns:a16="http://schemas.microsoft.com/office/drawing/2014/main" id="{A4F457BF-01E4-350B-A62E-AFF144738BA7}"/>
              </a:ext>
            </a:extLst>
          </p:cNvPr>
          <p:cNvSpPr/>
          <p:nvPr/>
        </p:nvSpPr>
        <p:spPr>
          <a:xfrm>
            <a:off x="360000" y="4230000"/>
            <a:ext cx="3584000" cy="243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7473630-1999-6263-064F-0535EEC89DE1}"/>
              </a:ext>
            </a:extLst>
          </p:cNvPr>
          <p:cNvSpPr/>
          <p:nvPr/>
        </p:nvSpPr>
        <p:spPr>
          <a:xfrm>
            <a:off x="4304000" y="4230000"/>
            <a:ext cx="3584000" cy="243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31987B0-A307-5AF4-B041-026186A28FFE}"/>
              </a:ext>
            </a:extLst>
          </p:cNvPr>
          <p:cNvSpPr/>
          <p:nvPr/>
        </p:nvSpPr>
        <p:spPr>
          <a:xfrm>
            <a:off x="8260091" y="4230000"/>
            <a:ext cx="3584000" cy="243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5">
            <a:extLst>
              <a:ext uri="{FF2B5EF4-FFF2-40B4-BE49-F238E27FC236}">
                <a16:creationId xmlns:a16="http://schemas.microsoft.com/office/drawing/2014/main" id="{3C188D23-B1B9-0C12-CACE-C5853C49619E}"/>
              </a:ext>
            </a:extLst>
          </p:cNvPr>
          <p:cNvSpPr>
            <a:spLocks noGrp="1"/>
          </p:cNvSpPr>
          <p:nvPr>
            <p:ph type="body" sz="quarter" idx="17" hasCustomPrompt="1"/>
          </p:nvPr>
        </p:nvSpPr>
        <p:spPr>
          <a:xfrm>
            <a:off x="360000"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5" name="Text Placeholder 15">
            <a:extLst>
              <a:ext uri="{FF2B5EF4-FFF2-40B4-BE49-F238E27FC236}">
                <a16:creationId xmlns:a16="http://schemas.microsoft.com/office/drawing/2014/main" id="{3E747B9C-DA15-E166-2347-C72DC05A38FA}"/>
              </a:ext>
            </a:extLst>
          </p:cNvPr>
          <p:cNvSpPr>
            <a:spLocks noGrp="1"/>
          </p:cNvSpPr>
          <p:nvPr>
            <p:ph type="body" sz="quarter" idx="18" hasCustomPrompt="1"/>
          </p:nvPr>
        </p:nvSpPr>
        <p:spPr>
          <a:xfrm>
            <a:off x="4316091"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7" name="Text Placeholder 15">
            <a:extLst>
              <a:ext uri="{FF2B5EF4-FFF2-40B4-BE49-F238E27FC236}">
                <a16:creationId xmlns:a16="http://schemas.microsoft.com/office/drawing/2014/main" id="{5BB3922B-5642-0334-10A6-5F47B71699D0}"/>
              </a:ext>
            </a:extLst>
          </p:cNvPr>
          <p:cNvSpPr>
            <a:spLocks noGrp="1"/>
          </p:cNvSpPr>
          <p:nvPr>
            <p:ph type="body" sz="quarter" idx="19" hasCustomPrompt="1"/>
          </p:nvPr>
        </p:nvSpPr>
        <p:spPr>
          <a:xfrm>
            <a:off x="8260091"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DDD9DB1C-0787-16C3-6DD6-6642A18B5AC6}"/>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322993612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Statement - Yellow">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A153ECB-F36F-3B40-88AC-43FFBB64CE97}"/>
              </a:ext>
            </a:extLst>
          </p:cNvPr>
          <p:cNvSpPr/>
          <p:nvPr/>
        </p:nvSpPr>
        <p:spPr>
          <a:xfrm>
            <a:off x="-204000" y="0"/>
            <a:ext cx="12600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algn="ctr"/>
            <a:endParaRPr lang="en-US"/>
          </a:p>
        </p:txBody>
      </p:sp>
      <p:pic>
        <p:nvPicPr>
          <p:cNvPr id="6" name="Picture 5">
            <a:extLst>
              <a:ext uri="{FF2B5EF4-FFF2-40B4-BE49-F238E27FC236}">
                <a16:creationId xmlns:a16="http://schemas.microsoft.com/office/drawing/2014/main" id="{379B2ED7-2660-C334-ECEC-DF9FB76BEBA6}"/>
              </a:ext>
            </a:extLst>
          </p:cNvPr>
          <p:cNvPicPr>
            <a:picLocks noChangeAspect="1"/>
          </p:cNvPicPr>
          <p:nvPr/>
        </p:nvPicPr>
        <p:blipFill>
          <a:blip r:embed="rId2">
            <a:extLst>
              <a:ext uri="{28A0092B-C50C-407E-A947-70E740481C1C}">
                <a14:useLocalDpi xmlns:a14="http://schemas.microsoft.com/office/drawing/2010/main"/>
              </a:ext>
            </a:extLst>
          </a:blip>
          <a:srcRect t="22786" b="22786"/>
          <a:stretch/>
        </p:blipFill>
        <p:spPr>
          <a:xfrm>
            <a:off x="-204000" y="0"/>
            <a:ext cx="12600000" cy="6858000"/>
          </a:xfrm>
          <a:prstGeom prst="rect">
            <a:avLst/>
          </a:prstGeom>
        </p:spPr>
      </p:pic>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1236000" y="548680"/>
            <a:ext cx="9720000" cy="5740360"/>
          </a:xfrm>
        </p:spPr>
        <p:txBody>
          <a:bodyPr anchor="ctr" anchorCtr="0"/>
          <a:lstStyle>
            <a:lvl1pPr algn="ctr">
              <a:defRPr sz="4500">
                <a:solidFill>
                  <a:schemeClr val="tx2"/>
                </a:solidFill>
              </a:defRPr>
            </a:lvl1pPr>
          </a:lstStyle>
          <a:p>
            <a:r>
              <a:rPr lang="en-US"/>
              <a:t>STATEMENT</a:t>
            </a:r>
          </a:p>
        </p:txBody>
      </p:sp>
    </p:spTree>
    <p:extLst>
      <p:ext uri="{BB962C8B-B14F-4D97-AF65-F5344CB8AC3E}">
        <p14:creationId xmlns:p14="http://schemas.microsoft.com/office/powerpoint/2010/main" val="35238328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One Box - Yellow">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59999" y="1440000"/>
            <a:ext cx="11484091" cy="522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11472001"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67CB05CD-2ED3-79CD-A50D-4F0323A3F3EB}"/>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108406391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wo Box - Yellow">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5556000" cy="522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6288091" y="1440000"/>
            <a:ext cx="5556000" cy="522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5556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6288091" y="1440000"/>
            <a:ext cx="5556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D3732752-6F30-2FDE-61E4-9EC3A1A53AF5}"/>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124524084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Three Box - Yellow">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3584000" cy="522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62D8171-3AAE-AA5E-F1F4-4A839050575B}"/>
              </a:ext>
            </a:extLst>
          </p:cNvPr>
          <p:cNvSpPr/>
          <p:nvPr/>
        </p:nvSpPr>
        <p:spPr>
          <a:xfrm>
            <a:off x="4304000" y="1440000"/>
            <a:ext cx="3584000" cy="522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8260091" y="1440000"/>
            <a:ext cx="3584000" cy="522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3584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2" name="Text Placeholder 15">
            <a:extLst>
              <a:ext uri="{FF2B5EF4-FFF2-40B4-BE49-F238E27FC236}">
                <a16:creationId xmlns:a16="http://schemas.microsoft.com/office/drawing/2014/main" id="{2174418D-7424-A36F-C0C1-56DF0EC7C2E6}"/>
              </a:ext>
            </a:extLst>
          </p:cNvPr>
          <p:cNvSpPr>
            <a:spLocks noGrp="1"/>
          </p:cNvSpPr>
          <p:nvPr>
            <p:ph type="body" sz="quarter" idx="15" hasCustomPrompt="1"/>
          </p:nvPr>
        </p:nvSpPr>
        <p:spPr>
          <a:xfrm>
            <a:off x="4316091" y="1440000"/>
            <a:ext cx="3584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8260091" y="1440000"/>
            <a:ext cx="3584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D94B9216-48B3-B767-D030-904F29FD0C68}"/>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116533707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Four Box - Yellow">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5556000" cy="243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6288091" y="4229998"/>
            <a:ext cx="5556000" cy="243000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5556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6288091" y="4229998"/>
            <a:ext cx="5556000" cy="2430001"/>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7" name="Rectangle 6">
            <a:extLst>
              <a:ext uri="{FF2B5EF4-FFF2-40B4-BE49-F238E27FC236}">
                <a16:creationId xmlns:a16="http://schemas.microsoft.com/office/drawing/2014/main" id="{AE3085F4-6122-FC9C-5DA9-C6FA5611E0F8}"/>
              </a:ext>
            </a:extLst>
          </p:cNvPr>
          <p:cNvSpPr/>
          <p:nvPr/>
        </p:nvSpPr>
        <p:spPr>
          <a:xfrm>
            <a:off x="360000" y="4229999"/>
            <a:ext cx="5556000" cy="243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15">
            <a:extLst>
              <a:ext uri="{FF2B5EF4-FFF2-40B4-BE49-F238E27FC236}">
                <a16:creationId xmlns:a16="http://schemas.microsoft.com/office/drawing/2014/main" id="{93FDC309-6621-420E-7544-9A60BD3CB069}"/>
              </a:ext>
            </a:extLst>
          </p:cNvPr>
          <p:cNvSpPr>
            <a:spLocks noGrp="1"/>
          </p:cNvSpPr>
          <p:nvPr>
            <p:ph type="body" sz="quarter" idx="17" hasCustomPrompt="1"/>
          </p:nvPr>
        </p:nvSpPr>
        <p:spPr>
          <a:xfrm>
            <a:off x="360000" y="4229999"/>
            <a:ext cx="5556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2" name="Rectangle 11">
            <a:extLst>
              <a:ext uri="{FF2B5EF4-FFF2-40B4-BE49-F238E27FC236}">
                <a16:creationId xmlns:a16="http://schemas.microsoft.com/office/drawing/2014/main" id="{9DE42554-AEF3-C71F-D2F4-1F7201BFDA4F}"/>
              </a:ext>
            </a:extLst>
          </p:cNvPr>
          <p:cNvSpPr/>
          <p:nvPr/>
        </p:nvSpPr>
        <p:spPr>
          <a:xfrm>
            <a:off x="6288091" y="1439998"/>
            <a:ext cx="5556000" cy="243000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5">
            <a:extLst>
              <a:ext uri="{FF2B5EF4-FFF2-40B4-BE49-F238E27FC236}">
                <a16:creationId xmlns:a16="http://schemas.microsoft.com/office/drawing/2014/main" id="{8B290D30-84D7-0390-1304-04B67826CDD9}"/>
              </a:ext>
            </a:extLst>
          </p:cNvPr>
          <p:cNvSpPr>
            <a:spLocks noGrp="1"/>
          </p:cNvSpPr>
          <p:nvPr>
            <p:ph type="body" sz="quarter" idx="18" hasCustomPrompt="1"/>
          </p:nvPr>
        </p:nvSpPr>
        <p:spPr>
          <a:xfrm>
            <a:off x="6288091" y="1439998"/>
            <a:ext cx="5556000" cy="2430001"/>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F5CFE9CC-C2C3-7C4A-E1AF-E92EEF639ABB}"/>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76564256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Five Box - Yellow">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3584000" cy="243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62D8171-3AAE-AA5E-F1F4-4A839050575B}"/>
              </a:ext>
            </a:extLst>
          </p:cNvPr>
          <p:cNvSpPr/>
          <p:nvPr/>
        </p:nvSpPr>
        <p:spPr>
          <a:xfrm>
            <a:off x="4304000" y="1440000"/>
            <a:ext cx="3584000" cy="522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8260091" y="1440000"/>
            <a:ext cx="3584000" cy="243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2" name="Text Placeholder 15">
            <a:extLst>
              <a:ext uri="{FF2B5EF4-FFF2-40B4-BE49-F238E27FC236}">
                <a16:creationId xmlns:a16="http://schemas.microsoft.com/office/drawing/2014/main" id="{2174418D-7424-A36F-C0C1-56DF0EC7C2E6}"/>
              </a:ext>
            </a:extLst>
          </p:cNvPr>
          <p:cNvSpPr>
            <a:spLocks noGrp="1"/>
          </p:cNvSpPr>
          <p:nvPr>
            <p:ph type="body" sz="quarter" idx="15" hasCustomPrompt="1"/>
          </p:nvPr>
        </p:nvSpPr>
        <p:spPr>
          <a:xfrm>
            <a:off x="4316091" y="1440000"/>
            <a:ext cx="3584000" cy="522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8260091"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5" name="Rectangle 4">
            <a:extLst>
              <a:ext uri="{FF2B5EF4-FFF2-40B4-BE49-F238E27FC236}">
                <a16:creationId xmlns:a16="http://schemas.microsoft.com/office/drawing/2014/main" id="{A4F457BF-01E4-350B-A62E-AFF144738BA7}"/>
              </a:ext>
            </a:extLst>
          </p:cNvPr>
          <p:cNvSpPr/>
          <p:nvPr/>
        </p:nvSpPr>
        <p:spPr>
          <a:xfrm>
            <a:off x="360000" y="4230000"/>
            <a:ext cx="3584000" cy="243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31987B0-A307-5AF4-B041-026186A28FFE}"/>
              </a:ext>
            </a:extLst>
          </p:cNvPr>
          <p:cNvSpPr/>
          <p:nvPr/>
        </p:nvSpPr>
        <p:spPr>
          <a:xfrm>
            <a:off x="8260091" y="4230000"/>
            <a:ext cx="3584000" cy="243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5">
            <a:extLst>
              <a:ext uri="{FF2B5EF4-FFF2-40B4-BE49-F238E27FC236}">
                <a16:creationId xmlns:a16="http://schemas.microsoft.com/office/drawing/2014/main" id="{3C188D23-B1B9-0C12-CACE-C5853C49619E}"/>
              </a:ext>
            </a:extLst>
          </p:cNvPr>
          <p:cNvSpPr>
            <a:spLocks noGrp="1"/>
          </p:cNvSpPr>
          <p:nvPr>
            <p:ph type="body" sz="quarter" idx="17" hasCustomPrompt="1"/>
          </p:nvPr>
        </p:nvSpPr>
        <p:spPr>
          <a:xfrm>
            <a:off x="360000"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7" name="Text Placeholder 15">
            <a:extLst>
              <a:ext uri="{FF2B5EF4-FFF2-40B4-BE49-F238E27FC236}">
                <a16:creationId xmlns:a16="http://schemas.microsoft.com/office/drawing/2014/main" id="{5BB3922B-5642-0334-10A6-5F47B71699D0}"/>
              </a:ext>
            </a:extLst>
          </p:cNvPr>
          <p:cNvSpPr>
            <a:spLocks noGrp="1"/>
          </p:cNvSpPr>
          <p:nvPr>
            <p:ph type="body" sz="quarter" idx="19" hasCustomPrompt="1"/>
          </p:nvPr>
        </p:nvSpPr>
        <p:spPr>
          <a:xfrm>
            <a:off x="8260091"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7170CE48-55ED-6C1B-94B6-45E39DBB82BB}"/>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393069444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Six Box - Yellow">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37F0B5E-3B2D-5D4E-8FA1-C132BE6AB98E}"/>
              </a:ext>
            </a:extLst>
          </p:cNvPr>
          <p:cNvCxnSpPr>
            <a:cxnSpLocks/>
          </p:cNvCxnSpPr>
          <p:nvPr/>
        </p:nvCxnSpPr>
        <p:spPr>
          <a:xfrm>
            <a:off x="-204000" y="1205568"/>
            <a:ext cx="12600000"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0937FE1C-A017-0B2E-BB7D-DCA56B49749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11064552" y="260648"/>
            <a:ext cx="801352" cy="801352"/>
          </a:xfrm>
          <a:prstGeom prst="rect">
            <a:avLst/>
          </a:prstGeom>
        </p:spPr>
      </p:pic>
      <p:sp>
        <p:nvSpPr>
          <p:cNvPr id="8" name="Rectangle 7">
            <a:extLst>
              <a:ext uri="{FF2B5EF4-FFF2-40B4-BE49-F238E27FC236}">
                <a16:creationId xmlns:a16="http://schemas.microsoft.com/office/drawing/2014/main" id="{F4137853-EE07-05ED-28FC-EA4945AA64FC}"/>
              </a:ext>
            </a:extLst>
          </p:cNvPr>
          <p:cNvSpPr/>
          <p:nvPr/>
        </p:nvSpPr>
        <p:spPr>
          <a:xfrm>
            <a:off x="360000" y="1440000"/>
            <a:ext cx="3584000" cy="243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62D8171-3AAE-AA5E-F1F4-4A839050575B}"/>
              </a:ext>
            </a:extLst>
          </p:cNvPr>
          <p:cNvSpPr/>
          <p:nvPr/>
        </p:nvSpPr>
        <p:spPr>
          <a:xfrm>
            <a:off x="4304000" y="1440000"/>
            <a:ext cx="3584000" cy="243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FB7303-B1F9-0BE4-736D-E7AD0F52F8F4}"/>
              </a:ext>
            </a:extLst>
          </p:cNvPr>
          <p:cNvSpPr/>
          <p:nvPr/>
        </p:nvSpPr>
        <p:spPr>
          <a:xfrm>
            <a:off x="8260091" y="1440000"/>
            <a:ext cx="3584000" cy="243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hasCustomPrompt="1"/>
          </p:nvPr>
        </p:nvSpPr>
        <p:spPr>
          <a:xfrm>
            <a:off x="360000"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2" name="Text Placeholder 15">
            <a:extLst>
              <a:ext uri="{FF2B5EF4-FFF2-40B4-BE49-F238E27FC236}">
                <a16:creationId xmlns:a16="http://schemas.microsoft.com/office/drawing/2014/main" id="{2174418D-7424-A36F-C0C1-56DF0EC7C2E6}"/>
              </a:ext>
            </a:extLst>
          </p:cNvPr>
          <p:cNvSpPr>
            <a:spLocks noGrp="1"/>
          </p:cNvSpPr>
          <p:nvPr>
            <p:ph type="body" sz="quarter" idx="15" hasCustomPrompt="1"/>
          </p:nvPr>
        </p:nvSpPr>
        <p:spPr>
          <a:xfrm>
            <a:off x="4316091"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3" name="Text Placeholder 15">
            <a:extLst>
              <a:ext uri="{FF2B5EF4-FFF2-40B4-BE49-F238E27FC236}">
                <a16:creationId xmlns:a16="http://schemas.microsoft.com/office/drawing/2014/main" id="{50AA18E5-249F-C4B1-D587-EC4EB5881EAF}"/>
              </a:ext>
            </a:extLst>
          </p:cNvPr>
          <p:cNvSpPr>
            <a:spLocks noGrp="1"/>
          </p:cNvSpPr>
          <p:nvPr>
            <p:ph type="body" sz="quarter" idx="16" hasCustomPrompt="1"/>
          </p:nvPr>
        </p:nvSpPr>
        <p:spPr>
          <a:xfrm>
            <a:off x="8260091" y="144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5" name="Rectangle 4">
            <a:extLst>
              <a:ext uri="{FF2B5EF4-FFF2-40B4-BE49-F238E27FC236}">
                <a16:creationId xmlns:a16="http://schemas.microsoft.com/office/drawing/2014/main" id="{A4F457BF-01E4-350B-A62E-AFF144738BA7}"/>
              </a:ext>
            </a:extLst>
          </p:cNvPr>
          <p:cNvSpPr/>
          <p:nvPr/>
        </p:nvSpPr>
        <p:spPr>
          <a:xfrm>
            <a:off x="360000" y="4230000"/>
            <a:ext cx="3584000" cy="243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7473630-1999-6263-064F-0535EEC89DE1}"/>
              </a:ext>
            </a:extLst>
          </p:cNvPr>
          <p:cNvSpPr/>
          <p:nvPr/>
        </p:nvSpPr>
        <p:spPr>
          <a:xfrm>
            <a:off x="4304000" y="4230000"/>
            <a:ext cx="3584000" cy="243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31987B0-A307-5AF4-B041-026186A28FFE}"/>
              </a:ext>
            </a:extLst>
          </p:cNvPr>
          <p:cNvSpPr/>
          <p:nvPr/>
        </p:nvSpPr>
        <p:spPr>
          <a:xfrm>
            <a:off x="8260091" y="4230000"/>
            <a:ext cx="3584000" cy="2430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5">
            <a:extLst>
              <a:ext uri="{FF2B5EF4-FFF2-40B4-BE49-F238E27FC236}">
                <a16:creationId xmlns:a16="http://schemas.microsoft.com/office/drawing/2014/main" id="{3C188D23-B1B9-0C12-CACE-C5853C49619E}"/>
              </a:ext>
            </a:extLst>
          </p:cNvPr>
          <p:cNvSpPr>
            <a:spLocks noGrp="1"/>
          </p:cNvSpPr>
          <p:nvPr>
            <p:ph type="body" sz="quarter" idx="17" hasCustomPrompt="1"/>
          </p:nvPr>
        </p:nvSpPr>
        <p:spPr>
          <a:xfrm>
            <a:off x="360000"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5" name="Text Placeholder 15">
            <a:extLst>
              <a:ext uri="{FF2B5EF4-FFF2-40B4-BE49-F238E27FC236}">
                <a16:creationId xmlns:a16="http://schemas.microsoft.com/office/drawing/2014/main" id="{3E747B9C-DA15-E166-2347-C72DC05A38FA}"/>
              </a:ext>
            </a:extLst>
          </p:cNvPr>
          <p:cNvSpPr>
            <a:spLocks noGrp="1"/>
          </p:cNvSpPr>
          <p:nvPr>
            <p:ph type="body" sz="quarter" idx="18" hasCustomPrompt="1"/>
          </p:nvPr>
        </p:nvSpPr>
        <p:spPr>
          <a:xfrm>
            <a:off x="4316091"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17" name="Text Placeholder 15">
            <a:extLst>
              <a:ext uri="{FF2B5EF4-FFF2-40B4-BE49-F238E27FC236}">
                <a16:creationId xmlns:a16="http://schemas.microsoft.com/office/drawing/2014/main" id="{5BB3922B-5642-0334-10A6-5F47B71699D0}"/>
              </a:ext>
            </a:extLst>
          </p:cNvPr>
          <p:cNvSpPr>
            <a:spLocks noGrp="1"/>
          </p:cNvSpPr>
          <p:nvPr>
            <p:ph type="body" sz="quarter" idx="19" hasCustomPrompt="1"/>
          </p:nvPr>
        </p:nvSpPr>
        <p:spPr>
          <a:xfrm>
            <a:off x="8260091" y="4230000"/>
            <a:ext cx="3584000" cy="2430000"/>
          </a:xfrm>
        </p:spPr>
        <p:txBody>
          <a:bodyPr lIns="90000" anchor="ctr">
            <a:normAutofit/>
          </a:bodyPr>
          <a:lstStyle>
            <a:lvl1pPr marL="0" indent="0" algn="ctr">
              <a:buNone/>
              <a:defRPr sz="20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STATEMENT</a:t>
            </a:r>
            <a:endParaRPr lang="en-US"/>
          </a:p>
        </p:txBody>
      </p:sp>
      <p:sp>
        <p:nvSpPr>
          <p:cNvPr id="4" name="Title 1">
            <a:extLst>
              <a:ext uri="{FF2B5EF4-FFF2-40B4-BE49-F238E27FC236}">
                <a16:creationId xmlns:a16="http://schemas.microsoft.com/office/drawing/2014/main" id="{9D7496EB-404B-2A2D-359E-7A9F3A284D6A}"/>
              </a:ext>
            </a:extLst>
          </p:cNvPr>
          <p:cNvSpPr>
            <a:spLocks noGrp="1"/>
          </p:cNvSpPr>
          <p:nvPr>
            <p:ph type="title" hasCustomPrompt="1"/>
          </p:nvPr>
        </p:nvSpPr>
        <p:spPr>
          <a:xfrm>
            <a:off x="360000" y="144000"/>
            <a:ext cx="10440000" cy="1080000"/>
          </a:xfrm>
        </p:spPr>
        <p:txBody>
          <a:bodyPr anchor="ctr"/>
          <a:lstStyle>
            <a:lvl1pPr>
              <a:defRPr sz="2400"/>
            </a:lvl1pPr>
          </a:lstStyle>
          <a:p>
            <a:r>
              <a:rPr lang="en-US"/>
              <a:t>Title</a:t>
            </a:r>
          </a:p>
        </p:txBody>
      </p:sp>
    </p:spTree>
    <p:extLst>
      <p:ext uri="{BB962C8B-B14F-4D97-AF65-F5344CB8AC3E}">
        <p14:creationId xmlns:p14="http://schemas.microsoft.com/office/powerpoint/2010/main" val="22209845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pic>
        <p:nvPicPr>
          <p:cNvPr id="10" name="Picture 2" descr="Submarine gliders on the launch vessel at SAMS prior to deployment">
            <a:extLst>
              <a:ext uri="{FF2B5EF4-FFF2-40B4-BE49-F238E27FC236}">
                <a16:creationId xmlns:a16="http://schemas.microsoft.com/office/drawing/2014/main" id="{E535EF5D-44A6-452F-B012-69AB19E4C40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197202"/>
            <a:ext cx="12192000" cy="8128001"/>
          </a:xfrm>
          <a:prstGeom prst="rect">
            <a:avLst/>
          </a:prstGeom>
          <a:noFill/>
          <a:extLst>
            <a:ext uri="{909E8E84-426E-40DD-AFC4-6F175D3DCCD1}">
              <a14:hiddenFill xmlns:a14="http://schemas.microsoft.com/office/drawing/2010/main">
                <a:solidFill>
                  <a:srgbClr val="FFFFFF"/>
                </a:solidFill>
              </a14:hiddenFill>
            </a:ext>
          </a:extLst>
        </p:spPr>
      </p:pic>
      <p:sp>
        <p:nvSpPr>
          <p:cNvPr id="17" name="Subtitle 2">
            <a:extLst>
              <a:ext uri="{FF2B5EF4-FFF2-40B4-BE49-F238E27FC236}">
                <a16:creationId xmlns:a16="http://schemas.microsoft.com/office/drawing/2014/main" id="{F1FE3C49-6010-9C43-A18A-D0358205CA7B}"/>
              </a:ext>
            </a:extLst>
          </p:cNvPr>
          <p:cNvSpPr>
            <a:spLocks noGrp="1"/>
          </p:cNvSpPr>
          <p:nvPr>
            <p:ph type="subTitle" idx="1" hasCustomPrompt="1"/>
          </p:nvPr>
        </p:nvSpPr>
        <p:spPr>
          <a:xfrm>
            <a:off x="4296000" y="6804000"/>
            <a:ext cx="3600000" cy="54000"/>
          </a:xfrm>
        </p:spPr>
        <p:txBody>
          <a:bodyPr anchor="ctr">
            <a:noAutofit/>
          </a:bodyPr>
          <a:lstStyle>
            <a:lvl1pPr marL="0" indent="0" algn="ctr">
              <a:buNone/>
              <a:defRPr sz="1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Department</a:t>
            </a:r>
          </a:p>
        </p:txBody>
      </p:sp>
      <p:pic>
        <p:nvPicPr>
          <p:cNvPr id="7" name="Picture 6">
            <a:extLst>
              <a:ext uri="{FF2B5EF4-FFF2-40B4-BE49-F238E27FC236}">
                <a16:creationId xmlns:a16="http://schemas.microsoft.com/office/drawing/2014/main" id="{C14BC15F-3821-9D92-B4BF-CE82CB782B98}"/>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5159896" y="612000"/>
            <a:ext cx="1872208" cy="1872208"/>
          </a:xfrm>
          <a:prstGeom prst="rect">
            <a:avLst/>
          </a:prstGeom>
        </p:spPr>
      </p:pic>
      <p:sp>
        <p:nvSpPr>
          <p:cNvPr id="6" name="IMAGE" title="INSERT IMAGE">
            <a:extLst>
              <a:ext uri="{FF2B5EF4-FFF2-40B4-BE49-F238E27FC236}">
                <a16:creationId xmlns:a16="http://schemas.microsoft.com/office/drawing/2014/main" id="{D2D2D158-6453-4B01-9878-1B88D9887537}"/>
              </a:ext>
            </a:extLst>
          </p:cNvPr>
          <p:cNvSpPr>
            <a:spLocks noGrp="1"/>
          </p:cNvSpPr>
          <p:nvPr>
            <p:ph type="pic" sz="quarter" idx="13" hasCustomPrompt="1"/>
          </p:nvPr>
        </p:nvSpPr>
        <p:spPr>
          <a:xfrm>
            <a:off x="-426069" y="97158"/>
            <a:ext cx="12604528" cy="5670129"/>
          </a:xfrm>
        </p:spPr>
        <p:txBody>
          <a:bodyPr lIns="90000" rIns="90000" anchor="t" anchorCtr="0">
            <a:noAutofit/>
          </a:bodyPr>
          <a:lstStyle>
            <a:lvl1pPr algn="ctr">
              <a:buNone/>
              <a:defRPr>
                <a:solidFill>
                  <a:schemeClr val="bg1"/>
                </a:solidFill>
              </a:defRPr>
            </a:lvl1pPr>
          </a:lstStyle>
          <a:p>
            <a:r>
              <a:rPr lang="en-US"/>
              <a:t>ick icon to add picture</a:t>
            </a:r>
          </a:p>
        </p:txBody>
      </p:sp>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1236000" y="2520000"/>
            <a:ext cx="9720000" cy="2880000"/>
          </a:xfrm>
        </p:spPr>
        <p:txBody>
          <a:bodyPr anchor="ctr" anchorCtr="0"/>
          <a:lstStyle>
            <a:lvl1pPr algn="ctr">
              <a:defRPr sz="3000">
                <a:solidFill>
                  <a:schemeClr val="bg1"/>
                </a:solidFill>
                <a:highlight>
                  <a:srgbClr val="000000"/>
                </a:highlight>
              </a:defRPr>
            </a:lvl1pPr>
          </a:lstStyle>
          <a:p>
            <a:r>
              <a:rPr lang="en-US"/>
              <a:t>Thank you</a:t>
            </a:r>
          </a:p>
        </p:txBody>
      </p:sp>
      <p:sp>
        <p:nvSpPr>
          <p:cNvPr id="8" name="TextBox 7">
            <a:extLst>
              <a:ext uri="{FF2B5EF4-FFF2-40B4-BE49-F238E27FC236}">
                <a16:creationId xmlns:a16="http://schemas.microsoft.com/office/drawing/2014/main" id="{1F6F9796-36D8-15FE-8942-32FBC76E39A6}"/>
              </a:ext>
            </a:extLst>
          </p:cNvPr>
          <p:cNvSpPr txBox="1"/>
          <p:nvPr/>
        </p:nvSpPr>
        <p:spPr>
          <a:xfrm>
            <a:off x="4296000" y="6120000"/>
            <a:ext cx="3600000" cy="360000"/>
          </a:xfrm>
          <a:prstGeom prst="rect">
            <a:avLst/>
          </a:prstGeom>
          <a:noFill/>
        </p:spPr>
        <p:txBody>
          <a:bodyPr wrap="square" rtlCol="0">
            <a:spAutoFit/>
          </a:bodyPr>
          <a:lstStyle/>
          <a:p>
            <a:pPr algn="ctr"/>
            <a:r>
              <a:rPr lang="en-US" sz="1400" b="1">
                <a:solidFill>
                  <a:schemeClr val="bg1"/>
                </a:solidFill>
                <a:highlight>
                  <a:srgbClr val="000000"/>
                </a:highlight>
              </a:rPr>
              <a:t>NOC.AC.UK</a:t>
            </a:r>
          </a:p>
        </p:txBody>
      </p:sp>
      <p:sp>
        <p:nvSpPr>
          <p:cNvPr id="13" name="Text Placeholder 12">
            <a:extLst>
              <a:ext uri="{FF2B5EF4-FFF2-40B4-BE49-F238E27FC236}">
                <a16:creationId xmlns:a16="http://schemas.microsoft.com/office/drawing/2014/main" id="{8F6A1D9F-2701-938F-A156-57D5C7312C76}"/>
              </a:ext>
            </a:extLst>
          </p:cNvPr>
          <p:cNvSpPr>
            <a:spLocks noGrp="1"/>
          </p:cNvSpPr>
          <p:nvPr>
            <p:ph type="body" sz="quarter" idx="17" hasCustomPrompt="1"/>
          </p:nvPr>
        </p:nvSpPr>
        <p:spPr>
          <a:xfrm>
            <a:off x="4188909" y="83852"/>
            <a:ext cx="3600000" cy="375552"/>
          </a:xfrm>
        </p:spPr>
        <p:txBody>
          <a:bodyPr anchor="t" anchorCtr="0">
            <a:spAutoFit/>
          </a:bodyPr>
          <a:lstStyle>
            <a:lvl1pPr marL="0" indent="0" algn="ctr">
              <a:buNone/>
              <a:defRPr sz="1400" b="1" cap="all" baseline="0">
                <a:solidFill>
                  <a:schemeClr val="bg1"/>
                </a:solidFill>
                <a:highlight>
                  <a:srgbClr val="000000"/>
                </a:highlight>
              </a:defRPr>
            </a:lvl1pPr>
          </a:lstStyle>
          <a:p>
            <a:pPr lvl="0"/>
            <a:r>
              <a:rPr lang="en-GB" dirty="0"/>
              <a:t>NOC.AC.UK</a:t>
            </a:r>
            <a:endParaRPr lang="en-US" dirty="0"/>
          </a:p>
        </p:txBody>
      </p:sp>
      <p:sp>
        <p:nvSpPr>
          <p:cNvPr id="3" name="LOGO">
            <a:extLst>
              <a:ext uri="{FF2B5EF4-FFF2-40B4-BE49-F238E27FC236}">
                <a16:creationId xmlns:a16="http://schemas.microsoft.com/office/drawing/2014/main" id="{74BFC8BE-38AE-4345-178E-06D76677CF0D}"/>
              </a:ext>
            </a:extLst>
          </p:cNvPr>
          <p:cNvSpPr>
            <a:spLocks noGrp="1"/>
          </p:cNvSpPr>
          <p:nvPr>
            <p:ph type="pic" sz="quarter" idx="16"/>
          </p:nvPr>
        </p:nvSpPr>
        <p:spPr>
          <a:xfrm>
            <a:off x="5159896" y="612000"/>
            <a:ext cx="1872208" cy="1872208"/>
          </a:xfrm>
        </p:spPr>
        <p:txBody>
          <a:bodyPr/>
          <a:lstStyle>
            <a:lvl1pPr marL="0" indent="0">
              <a:buNone/>
              <a:defRPr/>
            </a:lvl1pPr>
          </a:lstStyle>
          <a:p>
            <a:r>
              <a:rPr lang="en-US"/>
              <a:t>Click icon to add picture</a:t>
            </a:r>
          </a:p>
        </p:txBody>
      </p:sp>
    </p:spTree>
    <p:extLst>
      <p:ext uri="{BB962C8B-B14F-4D97-AF65-F5344CB8AC3E}">
        <p14:creationId xmlns:p14="http://schemas.microsoft.com/office/powerpoint/2010/main" val="38136302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Closing Slide - Blue ">
    <p:spTree>
      <p:nvGrpSpPr>
        <p:cNvPr id="1" name=""/>
        <p:cNvGrpSpPr/>
        <p:nvPr/>
      </p:nvGrpSpPr>
      <p:grpSpPr>
        <a:xfrm>
          <a:off x="0" y="0"/>
          <a:ext cx="0" cy="0"/>
          <a:chOff x="0" y="0"/>
          <a:chExt cx="0" cy="0"/>
        </a:xfrm>
      </p:grpSpPr>
      <p:sp>
        <p:nvSpPr>
          <p:cNvPr id="17" name="Subtitle 2">
            <a:extLst>
              <a:ext uri="{FF2B5EF4-FFF2-40B4-BE49-F238E27FC236}">
                <a16:creationId xmlns:a16="http://schemas.microsoft.com/office/drawing/2014/main" id="{F1FE3C49-6010-9C43-A18A-D0358205CA7B}"/>
              </a:ext>
            </a:extLst>
          </p:cNvPr>
          <p:cNvSpPr>
            <a:spLocks noGrp="1"/>
          </p:cNvSpPr>
          <p:nvPr>
            <p:ph type="subTitle" idx="1" hasCustomPrompt="1"/>
          </p:nvPr>
        </p:nvSpPr>
        <p:spPr>
          <a:xfrm>
            <a:off x="4296000" y="6804000"/>
            <a:ext cx="3600000" cy="54000"/>
          </a:xfrm>
        </p:spPr>
        <p:txBody>
          <a:bodyPr anchor="ctr">
            <a:noAutofit/>
          </a:bodyPr>
          <a:lstStyle>
            <a:lvl1pPr marL="0" indent="0" algn="ctr">
              <a:buNone/>
              <a:defRPr sz="1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Department</a:t>
            </a:r>
          </a:p>
        </p:txBody>
      </p:sp>
      <p:sp>
        <p:nvSpPr>
          <p:cNvPr id="2" name="Rectangle 1">
            <a:extLst>
              <a:ext uri="{FF2B5EF4-FFF2-40B4-BE49-F238E27FC236}">
                <a16:creationId xmlns:a16="http://schemas.microsoft.com/office/drawing/2014/main" id="{5BE0A7D9-4229-CBC4-D32E-85C366A6772D}"/>
              </a:ext>
            </a:extLst>
          </p:cNvPr>
          <p:cNvSpPr/>
          <p:nvPr/>
        </p:nvSpPr>
        <p:spPr>
          <a:xfrm>
            <a:off x="-206518" y="1187871"/>
            <a:ext cx="12604528" cy="56701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
            <a:extLst>
              <a:ext uri="{FF2B5EF4-FFF2-40B4-BE49-F238E27FC236}">
                <a16:creationId xmlns:a16="http://schemas.microsoft.com/office/drawing/2014/main" id="{6BE0161E-2635-23B6-01C4-2B7750029168}"/>
              </a:ext>
            </a:extLst>
          </p:cNvPr>
          <p:cNvPicPr>
            <a:picLocks noChangeAspect="1"/>
          </p:cNvPicPr>
          <p:nvPr/>
        </p:nvPicPr>
        <p:blipFill>
          <a:blip r:embed="rId2">
            <a:extLst>
              <a:ext uri="{28A0092B-C50C-407E-A947-70E740481C1C}">
                <a14:useLocalDpi xmlns:a14="http://schemas.microsoft.com/office/drawing/2010/main"/>
              </a:ext>
            </a:extLst>
          </a:blip>
          <a:srcRect t="27508" b="27508"/>
          <a:stretch/>
        </p:blipFill>
        <p:spPr>
          <a:xfrm>
            <a:off x="-206518" y="1187871"/>
            <a:ext cx="12604528" cy="5670129"/>
          </a:xfrm>
          <a:prstGeom prst="rect">
            <a:avLst/>
          </a:prstGeom>
        </p:spPr>
      </p:pic>
      <p:pic>
        <p:nvPicPr>
          <p:cNvPr id="7" name="Picture 6">
            <a:extLst>
              <a:ext uri="{FF2B5EF4-FFF2-40B4-BE49-F238E27FC236}">
                <a16:creationId xmlns:a16="http://schemas.microsoft.com/office/drawing/2014/main" id="{C14BC15F-3821-9D92-B4BF-CE82CB782B98}"/>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5159896" y="612000"/>
            <a:ext cx="1872208" cy="1872208"/>
          </a:xfrm>
          <a:prstGeom prst="rect">
            <a:avLst/>
          </a:prstGeom>
        </p:spPr>
      </p:pic>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1236000" y="2520000"/>
            <a:ext cx="9720000" cy="2880000"/>
          </a:xfrm>
        </p:spPr>
        <p:txBody>
          <a:bodyPr anchor="ctr" anchorCtr="0"/>
          <a:lstStyle>
            <a:lvl1pPr algn="ctr">
              <a:defRPr sz="3000">
                <a:solidFill>
                  <a:schemeClr val="bg1"/>
                </a:solidFill>
                <a:highlight>
                  <a:srgbClr val="000000"/>
                </a:highlight>
              </a:defRPr>
            </a:lvl1pPr>
          </a:lstStyle>
          <a:p>
            <a:r>
              <a:rPr lang="en-US"/>
              <a:t>Thank you</a:t>
            </a:r>
          </a:p>
        </p:txBody>
      </p:sp>
      <p:sp>
        <p:nvSpPr>
          <p:cNvPr id="8" name="TextBox 7">
            <a:extLst>
              <a:ext uri="{FF2B5EF4-FFF2-40B4-BE49-F238E27FC236}">
                <a16:creationId xmlns:a16="http://schemas.microsoft.com/office/drawing/2014/main" id="{1F6F9796-36D8-15FE-8942-32FBC76E39A6}"/>
              </a:ext>
            </a:extLst>
          </p:cNvPr>
          <p:cNvSpPr txBox="1"/>
          <p:nvPr/>
        </p:nvSpPr>
        <p:spPr>
          <a:xfrm>
            <a:off x="4296000" y="6120000"/>
            <a:ext cx="3600000" cy="360000"/>
          </a:xfrm>
          <a:prstGeom prst="rect">
            <a:avLst/>
          </a:prstGeom>
          <a:noFill/>
        </p:spPr>
        <p:txBody>
          <a:bodyPr wrap="square" rtlCol="0">
            <a:spAutoFit/>
          </a:bodyPr>
          <a:lstStyle/>
          <a:p>
            <a:pPr algn="ctr"/>
            <a:r>
              <a:rPr lang="en-US" sz="1400" b="1">
                <a:solidFill>
                  <a:schemeClr val="bg1"/>
                </a:solidFill>
                <a:highlight>
                  <a:srgbClr val="000000"/>
                </a:highlight>
              </a:rPr>
              <a:t>NOC.AC.UK</a:t>
            </a:r>
          </a:p>
        </p:txBody>
      </p:sp>
      <p:sp>
        <p:nvSpPr>
          <p:cNvPr id="13" name="Text Placeholder 12">
            <a:extLst>
              <a:ext uri="{FF2B5EF4-FFF2-40B4-BE49-F238E27FC236}">
                <a16:creationId xmlns:a16="http://schemas.microsoft.com/office/drawing/2014/main" id="{8F6A1D9F-2701-938F-A156-57D5C7312C76}"/>
              </a:ext>
            </a:extLst>
          </p:cNvPr>
          <p:cNvSpPr>
            <a:spLocks noGrp="1"/>
          </p:cNvSpPr>
          <p:nvPr>
            <p:ph type="body" sz="quarter" idx="17" hasCustomPrompt="1"/>
          </p:nvPr>
        </p:nvSpPr>
        <p:spPr>
          <a:xfrm>
            <a:off x="4296000" y="6052385"/>
            <a:ext cx="3600000" cy="375552"/>
          </a:xfrm>
        </p:spPr>
        <p:txBody>
          <a:bodyPr anchor="t" anchorCtr="0">
            <a:spAutoFit/>
          </a:bodyPr>
          <a:lstStyle>
            <a:lvl1pPr marL="0" indent="0" algn="ctr">
              <a:buNone/>
              <a:defRPr sz="1400" b="1" cap="all" baseline="0">
                <a:solidFill>
                  <a:schemeClr val="bg1"/>
                </a:solidFill>
                <a:highlight>
                  <a:srgbClr val="000000"/>
                </a:highlight>
              </a:defRPr>
            </a:lvl1pPr>
          </a:lstStyle>
          <a:p>
            <a:pPr lvl="0"/>
            <a:r>
              <a:rPr lang="en-GB"/>
              <a:t>NOC.AC.UK</a:t>
            </a:r>
            <a:endParaRPr lang="en-US"/>
          </a:p>
        </p:txBody>
      </p:sp>
    </p:spTree>
    <p:extLst>
      <p:ext uri="{BB962C8B-B14F-4D97-AF65-F5344CB8AC3E}">
        <p14:creationId xmlns:p14="http://schemas.microsoft.com/office/powerpoint/2010/main" val="232870688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Closing Slide - Green">
    <p:spTree>
      <p:nvGrpSpPr>
        <p:cNvPr id="1" name=""/>
        <p:cNvGrpSpPr/>
        <p:nvPr/>
      </p:nvGrpSpPr>
      <p:grpSpPr>
        <a:xfrm>
          <a:off x="0" y="0"/>
          <a:ext cx="0" cy="0"/>
          <a:chOff x="0" y="0"/>
          <a:chExt cx="0" cy="0"/>
        </a:xfrm>
      </p:grpSpPr>
      <p:sp>
        <p:nvSpPr>
          <p:cNvPr id="17" name="Subtitle 2">
            <a:extLst>
              <a:ext uri="{FF2B5EF4-FFF2-40B4-BE49-F238E27FC236}">
                <a16:creationId xmlns:a16="http://schemas.microsoft.com/office/drawing/2014/main" id="{F1FE3C49-6010-9C43-A18A-D0358205CA7B}"/>
              </a:ext>
            </a:extLst>
          </p:cNvPr>
          <p:cNvSpPr>
            <a:spLocks noGrp="1"/>
          </p:cNvSpPr>
          <p:nvPr>
            <p:ph type="subTitle" idx="1" hasCustomPrompt="1"/>
          </p:nvPr>
        </p:nvSpPr>
        <p:spPr>
          <a:xfrm>
            <a:off x="4296000" y="6804000"/>
            <a:ext cx="3600000" cy="54000"/>
          </a:xfrm>
        </p:spPr>
        <p:txBody>
          <a:bodyPr anchor="ctr">
            <a:noAutofit/>
          </a:bodyPr>
          <a:lstStyle>
            <a:lvl1pPr marL="0" indent="0" algn="ctr">
              <a:buNone/>
              <a:defRPr sz="1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Department</a:t>
            </a:r>
          </a:p>
        </p:txBody>
      </p:sp>
      <p:sp>
        <p:nvSpPr>
          <p:cNvPr id="2" name="Rectangle 1">
            <a:extLst>
              <a:ext uri="{FF2B5EF4-FFF2-40B4-BE49-F238E27FC236}">
                <a16:creationId xmlns:a16="http://schemas.microsoft.com/office/drawing/2014/main" id="{5BE0A7D9-4229-CBC4-D32E-85C366A6772D}"/>
              </a:ext>
            </a:extLst>
          </p:cNvPr>
          <p:cNvSpPr/>
          <p:nvPr/>
        </p:nvSpPr>
        <p:spPr>
          <a:xfrm>
            <a:off x="-206518" y="1187871"/>
            <a:ext cx="12604528" cy="567012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
            <a:extLst>
              <a:ext uri="{FF2B5EF4-FFF2-40B4-BE49-F238E27FC236}">
                <a16:creationId xmlns:a16="http://schemas.microsoft.com/office/drawing/2014/main" id="{6BE0161E-2635-23B6-01C4-2B7750029168}"/>
              </a:ext>
            </a:extLst>
          </p:cNvPr>
          <p:cNvPicPr>
            <a:picLocks noChangeAspect="1"/>
          </p:cNvPicPr>
          <p:nvPr/>
        </p:nvPicPr>
        <p:blipFill>
          <a:blip r:embed="rId2">
            <a:extLst>
              <a:ext uri="{28A0092B-C50C-407E-A947-70E740481C1C}">
                <a14:useLocalDpi xmlns:a14="http://schemas.microsoft.com/office/drawing/2010/main"/>
              </a:ext>
            </a:extLst>
          </a:blip>
          <a:srcRect t="27508" b="27508"/>
          <a:stretch/>
        </p:blipFill>
        <p:spPr>
          <a:xfrm>
            <a:off x="-206518" y="1187871"/>
            <a:ext cx="12604528" cy="5670129"/>
          </a:xfrm>
          <a:prstGeom prst="rect">
            <a:avLst/>
          </a:prstGeom>
        </p:spPr>
      </p:pic>
      <p:pic>
        <p:nvPicPr>
          <p:cNvPr id="7" name="Picture 6">
            <a:extLst>
              <a:ext uri="{FF2B5EF4-FFF2-40B4-BE49-F238E27FC236}">
                <a16:creationId xmlns:a16="http://schemas.microsoft.com/office/drawing/2014/main" id="{C14BC15F-3821-9D92-B4BF-CE82CB782B98}"/>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5159896" y="612000"/>
            <a:ext cx="1872208" cy="1872208"/>
          </a:xfrm>
          <a:prstGeom prst="rect">
            <a:avLst/>
          </a:prstGeom>
        </p:spPr>
      </p:pic>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1236000" y="2520000"/>
            <a:ext cx="9720000" cy="2880000"/>
          </a:xfrm>
        </p:spPr>
        <p:txBody>
          <a:bodyPr anchor="ctr" anchorCtr="0"/>
          <a:lstStyle>
            <a:lvl1pPr algn="ctr">
              <a:defRPr sz="3000">
                <a:solidFill>
                  <a:schemeClr val="bg1"/>
                </a:solidFill>
                <a:highlight>
                  <a:srgbClr val="000000"/>
                </a:highlight>
              </a:defRPr>
            </a:lvl1pPr>
          </a:lstStyle>
          <a:p>
            <a:r>
              <a:rPr lang="en-US"/>
              <a:t>Thank you</a:t>
            </a:r>
          </a:p>
        </p:txBody>
      </p:sp>
      <p:sp>
        <p:nvSpPr>
          <p:cNvPr id="8" name="TextBox 7">
            <a:extLst>
              <a:ext uri="{FF2B5EF4-FFF2-40B4-BE49-F238E27FC236}">
                <a16:creationId xmlns:a16="http://schemas.microsoft.com/office/drawing/2014/main" id="{1F6F9796-36D8-15FE-8942-32FBC76E39A6}"/>
              </a:ext>
            </a:extLst>
          </p:cNvPr>
          <p:cNvSpPr txBox="1"/>
          <p:nvPr/>
        </p:nvSpPr>
        <p:spPr>
          <a:xfrm>
            <a:off x="4296000" y="6120000"/>
            <a:ext cx="3600000" cy="360000"/>
          </a:xfrm>
          <a:prstGeom prst="rect">
            <a:avLst/>
          </a:prstGeom>
          <a:noFill/>
        </p:spPr>
        <p:txBody>
          <a:bodyPr wrap="square" rtlCol="0">
            <a:spAutoFit/>
          </a:bodyPr>
          <a:lstStyle/>
          <a:p>
            <a:pPr algn="ctr"/>
            <a:r>
              <a:rPr lang="en-US" sz="1400" b="1">
                <a:solidFill>
                  <a:schemeClr val="bg1"/>
                </a:solidFill>
                <a:highlight>
                  <a:srgbClr val="000000"/>
                </a:highlight>
              </a:rPr>
              <a:t>NOC.AC.UK</a:t>
            </a:r>
          </a:p>
        </p:txBody>
      </p:sp>
      <p:sp>
        <p:nvSpPr>
          <p:cNvPr id="13" name="Text Placeholder 12">
            <a:extLst>
              <a:ext uri="{FF2B5EF4-FFF2-40B4-BE49-F238E27FC236}">
                <a16:creationId xmlns:a16="http://schemas.microsoft.com/office/drawing/2014/main" id="{8F6A1D9F-2701-938F-A156-57D5C7312C76}"/>
              </a:ext>
            </a:extLst>
          </p:cNvPr>
          <p:cNvSpPr>
            <a:spLocks noGrp="1"/>
          </p:cNvSpPr>
          <p:nvPr>
            <p:ph type="body" sz="quarter" idx="17" hasCustomPrompt="1"/>
          </p:nvPr>
        </p:nvSpPr>
        <p:spPr>
          <a:xfrm>
            <a:off x="4296000" y="6052385"/>
            <a:ext cx="3600000" cy="375552"/>
          </a:xfrm>
        </p:spPr>
        <p:txBody>
          <a:bodyPr anchor="t" anchorCtr="0">
            <a:spAutoFit/>
          </a:bodyPr>
          <a:lstStyle>
            <a:lvl1pPr marL="0" indent="0" algn="ctr">
              <a:buNone/>
              <a:defRPr sz="1400" b="1" cap="all" baseline="0">
                <a:solidFill>
                  <a:schemeClr val="bg1"/>
                </a:solidFill>
                <a:highlight>
                  <a:srgbClr val="000000"/>
                </a:highlight>
              </a:defRPr>
            </a:lvl1pPr>
          </a:lstStyle>
          <a:p>
            <a:pPr lvl="0"/>
            <a:r>
              <a:rPr lang="en-GB"/>
              <a:t>NOC.AC.UK</a:t>
            </a:r>
            <a:endParaRPr lang="en-US"/>
          </a:p>
        </p:txBody>
      </p:sp>
    </p:spTree>
    <p:extLst>
      <p:ext uri="{BB962C8B-B14F-4D97-AF65-F5344CB8AC3E}">
        <p14:creationId xmlns:p14="http://schemas.microsoft.com/office/powerpoint/2010/main" val="20392358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Closing Slide - Pink">
    <p:spTree>
      <p:nvGrpSpPr>
        <p:cNvPr id="1" name=""/>
        <p:cNvGrpSpPr/>
        <p:nvPr/>
      </p:nvGrpSpPr>
      <p:grpSpPr>
        <a:xfrm>
          <a:off x="0" y="0"/>
          <a:ext cx="0" cy="0"/>
          <a:chOff x="0" y="0"/>
          <a:chExt cx="0" cy="0"/>
        </a:xfrm>
      </p:grpSpPr>
      <p:sp>
        <p:nvSpPr>
          <p:cNvPr id="17" name="Subtitle 2">
            <a:extLst>
              <a:ext uri="{FF2B5EF4-FFF2-40B4-BE49-F238E27FC236}">
                <a16:creationId xmlns:a16="http://schemas.microsoft.com/office/drawing/2014/main" id="{F1FE3C49-6010-9C43-A18A-D0358205CA7B}"/>
              </a:ext>
            </a:extLst>
          </p:cNvPr>
          <p:cNvSpPr>
            <a:spLocks noGrp="1"/>
          </p:cNvSpPr>
          <p:nvPr>
            <p:ph type="subTitle" idx="1" hasCustomPrompt="1"/>
          </p:nvPr>
        </p:nvSpPr>
        <p:spPr>
          <a:xfrm>
            <a:off x="4296000" y="6804000"/>
            <a:ext cx="3600000" cy="54000"/>
          </a:xfrm>
        </p:spPr>
        <p:txBody>
          <a:bodyPr anchor="ctr">
            <a:noAutofit/>
          </a:bodyPr>
          <a:lstStyle>
            <a:lvl1pPr marL="0" indent="0" algn="ctr">
              <a:buNone/>
              <a:defRPr sz="1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Department</a:t>
            </a:r>
          </a:p>
        </p:txBody>
      </p:sp>
      <p:sp>
        <p:nvSpPr>
          <p:cNvPr id="2" name="Rectangle 1">
            <a:extLst>
              <a:ext uri="{FF2B5EF4-FFF2-40B4-BE49-F238E27FC236}">
                <a16:creationId xmlns:a16="http://schemas.microsoft.com/office/drawing/2014/main" id="{5BE0A7D9-4229-CBC4-D32E-85C366A6772D}"/>
              </a:ext>
            </a:extLst>
          </p:cNvPr>
          <p:cNvSpPr/>
          <p:nvPr/>
        </p:nvSpPr>
        <p:spPr>
          <a:xfrm>
            <a:off x="-206518" y="1187871"/>
            <a:ext cx="12604528" cy="567012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
            <a:extLst>
              <a:ext uri="{FF2B5EF4-FFF2-40B4-BE49-F238E27FC236}">
                <a16:creationId xmlns:a16="http://schemas.microsoft.com/office/drawing/2014/main" id="{6BE0161E-2635-23B6-01C4-2B7750029168}"/>
              </a:ext>
            </a:extLst>
          </p:cNvPr>
          <p:cNvPicPr>
            <a:picLocks noChangeAspect="1"/>
          </p:cNvPicPr>
          <p:nvPr/>
        </p:nvPicPr>
        <p:blipFill>
          <a:blip r:embed="rId2">
            <a:extLst>
              <a:ext uri="{28A0092B-C50C-407E-A947-70E740481C1C}">
                <a14:useLocalDpi xmlns:a14="http://schemas.microsoft.com/office/drawing/2010/main"/>
              </a:ext>
            </a:extLst>
          </a:blip>
          <a:srcRect t="27508" b="27508"/>
          <a:stretch/>
        </p:blipFill>
        <p:spPr>
          <a:xfrm>
            <a:off x="-206518" y="1187871"/>
            <a:ext cx="12604528" cy="5670129"/>
          </a:xfrm>
          <a:prstGeom prst="rect">
            <a:avLst/>
          </a:prstGeom>
        </p:spPr>
      </p:pic>
      <p:pic>
        <p:nvPicPr>
          <p:cNvPr id="7" name="Picture 6">
            <a:extLst>
              <a:ext uri="{FF2B5EF4-FFF2-40B4-BE49-F238E27FC236}">
                <a16:creationId xmlns:a16="http://schemas.microsoft.com/office/drawing/2014/main" id="{C14BC15F-3821-9D92-B4BF-CE82CB782B98}"/>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5159896" y="612000"/>
            <a:ext cx="1872208" cy="1872208"/>
          </a:xfrm>
          <a:prstGeom prst="rect">
            <a:avLst/>
          </a:prstGeom>
        </p:spPr>
      </p:pic>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1236000" y="2520000"/>
            <a:ext cx="9720000" cy="2880000"/>
          </a:xfrm>
        </p:spPr>
        <p:txBody>
          <a:bodyPr anchor="ctr" anchorCtr="0"/>
          <a:lstStyle>
            <a:lvl1pPr algn="ctr">
              <a:defRPr sz="3000">
                <a:solidFill>
                  <a:schemeClr val="bg1"/>
                </a:solidFill>
                <a:highlight>
                  <a:srgbClr val="000000"/>
                </a:highlight>
              </a:defRPr>
            </a:lvl1pPr>
          </a:lstStyle>
          <a:p>
            <a:r>
              <a:rPr lang="en-US"/>
              <a:t>Thank you</a:t>
            </a:r>
          </a:p>
        </p:txBody>
      </p:sp>
      <p:sp>
        <p:nvSpPr>
          <p:cNvPr id="8" name="TextBox 7">
            <a:extLst>
              <a:ext uri="{FF2B5EF4-FFF2-40B4-BE49-F238E27FC236}">
                <a16:creationId xmlns:a16="http://schemas.microsoft.com/office/drawing/2014/main" id="{1F6F9796-36D8-15FE-8942-32FBC76E39A6}"/>
              </a:ext>
            </a:extLst>
          </p:cNvPr>
          <p:cNvSpPr txBox="1"/>
          <p:nvPr/>
        </p:nvSpPr>
        <p:spPr>
          <a:xfrm>
            <a:off x="4296000" y="6120000"/>
            <a:ext cx="3600000" cy="360000"/>
          </a:xfrm>
          <a:prstGeom prst="rect">
            <a:avLst/>
          </a:prstGeom>
          <a:noFill/>
        </p:spPr>
        <p:txBody>
          <a:bodyPr wrap="square" rtlCol="0">
            <a:spAutoFit/>
          </a:bodyPr>
          <a:lstStyle/>
          <a:p>
            <a:pPr algn="ctr"/>
            <a:r>
              <a:rPr lang="en-US" sz="1400" b="1">
                <a:solidFill>
                  <a:schemeClr val="bg1"/>
                </a:solidFill>
                <a:highlight>
                  <a:srgbClr val="000000"/>
                </a:highlight>
              </a:rPr>
              <a:t>NOC.AC.UK</a:t>
            </a:r>
          </a:p>
        </p:txBody>
      </p:sp>
      <p:sp>
        <p:nvSpPr>
          <p:cNvPr id="13" name="Text Placeholder 12">
            <a:extLst>
              <a:ext uri="{FF2B5EF4-FFF2-40B4-BE49-F238E27FC236}">
                <a16:creationId xmlns:a16="http://schemas.microsoft.com/office/drawing/2014/main" id="{8F6A1D9F-2701-938F-A156-57D5C7312C76}"/>
              </a:ext>
            </a:extLst>
          </p:cNvPr>
          <p:cNvSpPr>
            <a:spLocks noGrp="1"/>
          </p:cNvSpPr>
          <p:nvPr>
            <p:ph type="body" sz="quarter" idx="17" hasCustomPrompt="1"/>
          </p:nvPr>
        </p:nvSpPr>
        <p:spPr>
          <a:xfrm>
            <a:off x="4296000" y="6052385"/>
            <a:ext cx="3600000" cy="375552"/>
          </a:xfrm>
        </p:spPr>
        <p:txBody>
          <a:bodyPr anchor="t" anchorCtr="0">
            <a:spAutoFit/>
          </a:bodyPr>
          <a:lstStyle>
            <a:lvl1pPr marL="0" indent="0" algn="ctr">
              <a:buNone/>
              <a:defRPr sz="1400" b="1" cap="all" baseline="0">
                <a:solidFill>
                  <a:schemeClr val="bg1"/>
                </a:solidFill>
                <a:highlight>
                  <a:srgbClr val="000000"/>
                </a:highlight>
              </a:defRPr>
            </a:lvl1pPr>
          </a:lstStyle>
          <a:p>
            <a:pPr lvl="0"/>
            <a:r>
              <a:rPr lang="en-GB"/>
              <a:t>NOC.AC.UK</a:t>
            </a:r>
            <a:endParaRPr lang="en-US"/>
          </a:p>
        </p:txBody>
      </p:sp>
    </p:spTree>
    <p:extLst>
      <p:ext uri="{BB962C8B-B14F-4D97-AF65-F5344CB8AC3E}">
        <p14:creationId xmlns:p14="http://schemas.microsoft.com/office/powerpoint/2010/main" val="144183688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Closing Slide - Yellow">
    <p:spTree>
      <p:nvGrpSpPr>
        <p:cNvPr id="1" name=""/>
        <p:cNvGrpSpPr/>
        <p:nvPr/>
      </p:nvGrpSpPr>
      <p:grpSpPr>
        <a:xfrm>
          <a:off x="0" y="0"/>
          <a:ext cx="0" cy="0"/>
          <a:chOff x="0" y="0"/>
          <a:chExt cx="0" cy="0"/>
        </a:xfrm>
      </p:grpSpPr>
      <p:sp>
        <p:nvSpPr>
          <p:cNvPr id="17" name="Subtitle 2">
            <a:extLst>
              <a:ext uri="{FF2B5EF4-FFF2-40B4-BE49-F238E27FC236}">
                <a16:creationId xmlns:a16="http://schemas.microsoft.com/office/drawing/2014/main" id="{F1FE3C49-6010-9C43-A18A-D0358205CA7B}"/>
              </a:ext>
            </a:extLst>
          </p:cNvPr>
          <p:cNvSpPr>
            <a:spLocks noGrp="1"/>
          </p:cNvSpPr>
          <p:nvPr>
            <p:ph type="subTitle" idx="1" hasCustomPrompt="1"/>
          </p:nvPr>
        </p:nvSpPr>
        <p:spPr>
          <a:xfrm>
            <a:off x="4296000" y="6804000"/>
            <a:ext cx="3600000" cy="54000"/>
          </a:xfrm>
        </p:spPr>
        <p:txBody>
          <a:bodyPr anchor="ctr">
            <a:noAutofit/>
          </a:bodyPr>
          <a:lstStyle>
            <a:lvl1pPr marL="0" indent="0" algn="ctr">
              <a:buNone/>
              <a:defRPr sz="1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Department</a:t>
            </a:r>
          </a:p>
        </p:txBody>
      </p:sp>
      <p:sp>
        <p:nvSpPr>
          <p:cNvPr id="2" name="Rectangle 1">
            <a:extLst>
              <a:ext uri="{FF2B5EF4-FFF2-40B4-BE49-F238E27FC236}">
                <a16:creationId xmlns:a16="http://schemas.microsoft.com/office/drawing/2014/main" id="{5BE0A7D9-4229-CBC4-D32E-85C366A6772D}"/>
              </a:ext>
            </a:extLst>
          </p:cNvPr>
          <p:cNvSpPr/>
          <p:nvPr/>
        </p:nvSpPr>
        <p:spPr>
          <a:xfrm>
            <a:off x="-206518" y="1187871"/>
            <a:ext cx="12604528" cy="567012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
            <a:extLst>
              <a:ext uri="{FF2B5EF4-FFF2-40B4-BE49-F238E27FC236}">
                <a16:creationId xmlns:a16="http://schemas.microsoft.com/office/drawing/2014/main" id="{6BE0161E-2635-23B6-01C4-2B7750029168}"/>
              </a:ext>
            </a:extLst>
          </p:cNvPr>
          <p:cNvPicPr>
            <a:picLocks noChangeAspect="1"/>
          </p:cNvPicPr>
          <p:nvPr/>
        </p:nvPicPr>
        <p:blipFill>
          <a:blip r:embed="rId2">
            <a:extLst>
              <a:ext uri="{28A0092B-C50C-407E-A947-70E740481C1C}">
                <a14:useLocalDpi xmlns:a14="http://schemas.microsoft.com/office/drawing/2010/main"/>
              </a:ext>
            </a:extLst>
          </a:blip>
          <a:srcRect t="27508" b="27508"/>
          <a:stretch/>
        </p:blipFill>
        <p:spPr>
          <a:xfrm>
            <a:off x="-206518" y="1187871"/>
            <a:ext cx="12604528" cy="5670129"/>
          </a:xfrm>
          <a:prstGeom prst="rect">
            <a:avLst/>
          </a:prstGeom>
        </p:spPr>
      </p:pic>
      <p:pic>
        <p:nvPicPr>
          <p:cNvPr id="7" name="Picture 6">
            <a:extLst>
              <a:ext uri="{FF2B5EF4-FFF2-40B4-BE49-F238E27FC236}">
                <a16:creationId xmlns:a16="http://schemas.microsoft.com/office/drawing/2014/main" id="{C14BC15F-3821-9D92-B4BF-CE82CB782B98}"/>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5159896" y="612000"/>
            <a:ext cx="1872208" cy="1872208"/>
          </a:xfrm>
          <a:prstGeom prst="rect">
            <a:avLst/>
          </a:prstGeom>
        </p:spPr>
      </p:pic>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1236000" y="2520000"/>
            <a:ext cx="9720000" cy="2880000"/>
          </a:xfrm>
        </p:spPr>
        <p:txBody>
          <a:bodyPr anchor="ctr" anchorCtr="0"/>
          <a:lstStyle>
            <a:lvl1pPr algn="ctr">
              <a:defRPr sz="3000">
                <a:solidFill>
                  <a:schemeClr val="bg1"/>
                </a:solidFill>
                <a:highlight>
                  <a:srgbClr val="000000"/>
                </a:highlight>
              </a:defRPr>
            </a:lvl1pPr>
          </a:lstStyle>
          <a:p>
            <a:r>
              <a:rPr lang="en-US"/>
              <a:t>Thank you</a:t>
            </a:r>
          </a:p>
        </p:txBody>
      </p:sp>
      <p:sp>
        <p:nvSpPr>
          <p:cNvPr id="8" name="TextBox 7">
            <a:extLst>
              <a:ext uri="{FF2B5EF4-FFF2-40B4-BE49-F238E27FC236}">
                <a16:creationId xmlns:a16="http://schemas.microsoft.com/office/drawing/2014/main" id="{1F6F9796-36D8-15FE-8942-32FBC76E39A6}"/>
              </a:ext>
            </a:extLst>
          </p:cNvPr>
          <p:cNvSpPr txBox="1"/>
          <p:nvPr/>
        </p:nvSpPr>
        <p:spPr>
          <a:xfrm>
            <a:off x="4296000" y="6120000"/>
            <a:ext cx="3600000" cy="360000"/>
          </a:xfrm>
          <a:prstGeom prst="rect">
            <a:avLst/>
          </a:prstGeom>
          <a:noFill/>
        </p:spPr>
        <p:txBody>
          <a:bodyPr wrap="square" rtlCol="0">
            <a:spAutoFit/>
          </a:bodyPr>
          <a:lstStyle/>
          <a:p>
            <a:pPr algn="ctr"/>
            <a:r>
              <a:rPr lang="en-US" sz="1400" b="1">
                <a:solidFill>
                  <a:schemeClr val="bg1"/>
                </a:solidFill>
                <a:highlight>
                  <a:srgbClr val="000000"/>
                </a:highlight>
              </a:rPr>
              <a:t>NOC.AC.UK</a:t>
            </a:r>
          </a:p>
        </p:txBody>
      </p:sp>
      <p:sp>
        <p:nvSpPr>
          <p:cNvPr id="13" name="Text Placeholder 12">
            <a:extLst>
              <a:ext uri="{FF2B5EF4-FFF2-40B4-BE49-F238E27FC236}">
                <a16:creationId xmlns:a16="http://schemas.microsoft.com/office/drawing/2014/main" id="{8F6A1D9F-2701-938F-A156-57D5C7312C76}"/>
              </a:ext>
            </a:extLst>
          </p:cNvPr>
          <p:cNvSpPr>
            <a:spLocks noGrp="1"/>
          </p:cNvSpPr>
          <p:nvPr>
            <p:ph type="body" sz="quarter" idx="17" hasCustomPrompt="1"/>
          </p:nvPr>
        </p:nvSpPr>
        <p:spPr>
          <a:xfrm>
            <a:off x="4296000" y="6052385"/>
            <a:ext cx="3600000" cy="375552"/>
          </a:xfrm>
        </p:spPr>
        <p:txBody>
          <a:bodyPr anchor="t" anchorCtr="0">
            <a:spAutoFit/>
          </a:bodyPr>
          <a:lstStyle>
            <a:lvl1pPr marL="0" indent="0" algn="ctr">
              <a:buNone/>
              <a:defRPr sz="1400" b="1" cap="all" baseline="0">
                <a:solidFill>
                  <a:schemeClr val="bg1"/>
                </a:solidFill>
                <a:highlight>
                  <a:srgbClr val="000000"/>
                </a:highlight>
              </a:defRPr>
            </a:lvl1pPr>
          </a:lstStyle>
          <a:p>
            <a:pPr lvl="0"/>
            <a:r>
              <a:rPr lang="en-GB"/>
              <a:t>NOC.AC.UK</a:t>
            </a:r>
            <a:endParaRPr lang="en-US"/>
          </a:p>
        </p:txBody>
      </p:sp>
    </p:spTree>
    <p:extLst>
      <p:ext uri="{BB962C8B-B14F-4D97-AF65-F5344CB8AC3E}">
        <p14:creationId xmlns:p14="http://schemas.microsoft.com/office/powerpoint/2010/main" val="139659769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Summary Slide - Blue ">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6901609-0E6A-DBF1-AFA1-A0A3B54C4B52}"/>
              </a:ext>
            </a:extLst>
          </p:cNvPr>
          <p:cNvSpPr/>
          <p:nvPr/>
        </p:nvSpPr>
        <p:spPr>
          <a:xfrm>
            <a:off x="-206517" y="1187871"/>
            <a:ext cx="12604528" cy="56701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Subtitle 2">
            <a:extLst>
              <a:ext uri="{FF2B5EF4-FFF2-40B4-BE49-F238E27FC236}">
                <a16:creationId xmlns:a16="http://schemas.microsoft.com/office/drawing/2014/main" id="{F1FE3C49-6010-9C43-A18A-D0358205CA7B}"/>
              </a:ext>
            </a:extLst>
          </p:cNvPr>
          <p:cNvSpPr>
            <a:spLocks noGrp="1"/>
          </p:cNvSpPr>
          <p:nvPr>
            <p:ph type="subTitle" idx="1" hasCustomPrompt="1"/>
          </p:nvPr>
        </p:nvSpPr>
        <p:spPr>
          <a:xfrm>
            <a:off x="4296000" y="6804000"/>
            <a:ext cx="3600000" cy="54000"/>
          </a:xfrm>
        </p:spPr>
        <p:txBody>
          <a:bodyPr anchor="ctr">
            <a:noAutofit/>
          </a:bodyPr>
          <a:lstStyle>
            <a:lvl1pPr marL="0" indent="0" algn="ctr">
              <a:buNone/>
              <a:defRPr sz="1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Department</a:t>
            </a:r>
          </a:p>
        </p:txBody>
      </p:sp>
      <p:sp>
        <p:nvSpPr>
          <p:cNvPr id="2" name="Rectangle 1">
            <a:extLst>
              <a:ext uri="{FF2B5EF4-FFF2-40B4-BE49-F238E27FC236}">
                <a16:creationId xmlns:a16="http://schemas.microsoft.com/office/drawing/2014/main" id="{5BE0A7D9-4229-CBC4-D32E-85C366A6772D}"/>
              </a:ext>
            </a:extLst>
          </p:cNvPr>
          <p:cNvSpPr/>
          <p:nvPr/>
        </p:nvSpPr>
        <p:spPr>
          <a:xfrm>
            <a:off x="-206518" y="1187871"/>
            <a:ext cx="12604528" cy="56701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C14BC15F-3821-9D92-B4BF-CE82CB782B98}"/>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5628000" y="889774"/>
            <a:ext cx="936000" cy="936000"/>
          </a:xfrm>
          <a:prstGeom prst="rect">
            <a:avLst/>
          </a:prstGeom>
        </p:spPr>
      </p:pic>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1236000" y="1845587"/>
            <a:ext cx="9720000" cy="711988"/>
          </a:xfrm>
        </p:spPr>
        <p:txBody>
          <a:bodyPr anchor="ctr" anchorCtr="0"/>
          <a:lstStyle>
            <a:lvl1pPr algn="ctr">
              <a:defRPr sz="2400">
                <a:solidFill>
                  <a:schemeClr val="bg1"/>
                </a:solidFill>
                <a:highlight>
                  <a:srgbClr val="000000"/>
                </a:highlight>
              </a:defRPr>
            </a:lvl1pPr>
          </a:lstStyle>
          <a:p>
            <a:r>
              <a:rPr lang="en-US"/>
              <a:t>SUMMARY title</a:t>
            </a:r>
          </a:p>
        </p:txBody>
      </p:sp>
      <p:sp>
        <p:nvSpPr>
          <p:cNvPr id="8" name="TextBox 7">
            <a:extLst>
              <a:ext uri="{FF2B5EF4-FFF2-40B4-BE49-F238E27FC236}">
                <a16:creationId xmlns:a16="http://schemas.microsoft.com/office/drawing/2014/main" id="{1F6F9796-36D8-15FE-8942-32FBC76E39A6}"/>
              </a:ext>
            </a:extLst>
          </p:cNvPr>
          <p:cNvSpPr txBox="1"/>
          <p:nvPr/>
        </p:nvSpPr>
        <p:spPr>
          <a:xfrm>
            <a:off x="4296000" y="6120000"/>
            <a:ext cx="3600000" cy="360000"/>
          </a:xfrm>
          <a:prstGeom prst="rect">
            <a:avLst/>
          </a:prstGeom>
          <a:noFill/>
        </p:spPr>
        <p:txBody>
          <a:bodyPr wrap="square" rtlCol="0">
            <a:spAutoFit/>
          </a:bodyPr>
          <a:lstStyle/>
          <a:p>
            <a:pPr algn="ctr"/>
            <a:r>
              <a:rPr lang="en-US" sz="1400" b="1">
                <a:solidFill>
                  <a:schemeClr val="bg1"/>
                </a:solidFill>
                <a:highlight>
                  <a:srgbClr val="000000"/>
                </a:highlight>
              </a:rPr>
              <a:t>NOC.AC.UK</a:t>
            </a:r>
          </a:p>
        </p:txBody>
      </p:sp>
      <p:sp>
        <p:nvSpPr>
          <p:cNvPr id="13" name="Text Placeholder 12">
            <a:extLst>
              <a:ext uri="{FF2B5EF4-FFF2-40B4-BE49-F238E27FC236}">
                <a16:creationId xmlns:a16="http://schemas.microsoft.com/office/drawing/2014/main" id="{8F6A1D9F-2701-938F-A156-57D5C7312C76}"/>
              </a:ext>
            </a:extLst>
          </p:cNvPr>
          <p:cNvSpPr>
            <a:spLocks noGrp="1"/>
          </p:cNvSpPr>
          <p:nvPr>
            <p:ph type="body" sz="quarter" idx="17" hasCustomPrompt="1"/>
          </p:nvPr>
        </p:nvSpPr>
        <p:spPr>
          <a:xfrm>
            <a:off x="4296000" y="6052385"/>
            <a:ext cx="3600000" cy="375552"/>
          </a:xfrm>
        </p:spPr>
        <p:txBody>
          <a:bodyPr anchor="t" anchorCtr="0">
            <a:spAutoFit/>
          </a:bodyPr>
          <a:lstStyle>
            <a:lvl1pPr marL="0" indent="0" algn="ctr">
              <a:buNone/>
              <a:defRPr sz="1400" b="1" cap="all" baseline="0">
                <a:solidFill>
                  <a:schemeClr val="bg1"/>
                </a:solidFill>
                <a:highlight>
                  <a:srgbClr val="000000"/>
                </a:highlight>
              </a:defRPr>
            </a:lvl1pPr>
          </a:lstStyle>
          <a:p>
            <a:pPr lvl="0"/>
            <a:r>
              <a:rPr lang="en-GB"/>
              <a:t>NOC.AC.UK</a:t>
            </a:r>
            <a:endParaRPr lang="en-US"/>
          </a:p>
        </p:txBody>
      </p:sp>
      <p:sp>
        <p:nvSpPr>
          <p:cNvPr id="5" name="Text Placeholder 15">
            <a:extLst>
              <a:ext uri="{FF2B5EF4-FFF2-40B4-BE49-F238E27FC236}">
                <a16:creationId xmlns:a16="http://schemas.microsoft.com/office/drawing/2014/main" id="{D30B8E64-8AC7-B358-7EB1-75EBC8C59767}"/>
              </a:ext>
            </a:extLst>
          </p:cNvPr>
          <p:cNvSpPr>
            <a:spLocks noGrp="1"/>
          </p:cNvSpPr>
          <p:nvPr>
            <p:ph type="body" sz="quarter" idx="14" hasCustomPrompt="1"/>
          </p:nvPr>
        </p:nvSpPr>
        <p:spPr>
          <a:xfrm>
            <a:off x="1235999" y="2557576"/>
            <a:ext cx="9720002" cy="3494810"/>
          </a:xfrm>
        </p:spPr>
        <p:txBody>
          <a:bodyPr lIns="90000" anchor="t">
            <a:normAutofit/>
          </a:bodyPr>
          <a:lstStyle>
            <a:lvl1pPr marL="0" indent="0" algn="ctr">
              <a:buNone/>
              <a:defRPr sz="12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SUMMARY TEXT</a:t>
            </a:r>
            <a:endParaRPr lang="en-US"/>
          </a:p>
        </p:txBody>
      </p:sp>
    </p:spTree>
    <p:extLst>
      <p:ext uri="{BB962C8B-B14F-4D97-AF65-F5344CB8AC3E}">
        <p14:creationId xmlns:p14="http://schemas.microsoft.com/office/powerpoint/2010/main" val="412822698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Summary Slide - Gree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6901609-0E6A-DBF1-AFA1-A0A3B54C4B52}"/>
              </a:ext>
            </a:extLst>
          </p:cNvPr>
          <p:cNvSpPr/>
          <p:nvPr/>
        </p:nvSpPr>
        <p:spPr>
          <a:xfrm>
            <a:off x="-206517" y="1187871"/>
            <a:ext cx="12604528" cy="56701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Subtitle 2">
            <a:extLst>
              <a:ext uri="{FF2B5EF4-FFF2-40B4-BE49-F238E27FC236}">
                <a16:creationId xmlns:a16="http://schemas.microsoft.com/office/drawing/2014/main" id="{F1FE3C49-6010-9C43-A18A-D0358205CA7B}"/>
              </a:ext>
            </a:extLst>
          </p:cNvPr>
          <p:cNvSpPr>
            <a:spLocks noGrp="1"/>
          </p:cNvSpPr>
          <p:nvPr>
            <p:ph type="subTitle" idx="1" hasCustomPrompt="1"/>
          </p:nvPr>
        </p:nvSpPr>
        <p:spPr>
          <a:xfrm>
            <a:off x="4296000" y="6804000"/>
            <a:ext cx="3600000" cy="54000"/>
          </a:xfrm>
        </p:spPr>
        <p:txBody>
          <a:bodyPr anchor="ctr">
            <a:noAutofit/>
          </a:bodyPr>
          <a:lstStyle>
            <a:lvl1pPr marL="0" indent="0" algn="ctr">
              <a:buNone/>
              <a:defRPr sz="1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Department</a:t>
            </a:r>
          </a:p>
        </p:txBody>
      </p:sp>
      <p:sp>
        <p:nvSpPr>
          <p:cNvPr id="2" name="Rectangle 1">
            <a:extLst>
              <a:ext uri="{FF2B5EF4-FFF2-40B4-BE49-F238E27FC236}">
                <a16:creationId xmlns:a16="http://schemas.microsoft.com/office/drawing/2014/main" id="{5BE0A7D9-4229-CBC4-D32E-85C366A6772D}"/>
              </a:ext>
            </a:extLst>
          </p:cNvPr>
          <p:cNvSpPr/>
          <p:nvPr/>
        </p:nvSpPr>
        <p:spPr>
          <a:xfrm>
            <a:off x="-206518" y="1187871"/>
            <a:ext cx="12604528" cy="567012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F6F9796-36D8-15FE-8942-32FBC76E39A6}"/>
              </a:ext>
            </a:extLst>
          </p:cNvPr>
          <p:cNvSpPr txBox="1"/>
          <p:nvPr/>
        </p:nvSpPr>
        <p:spPr>
          <a:xfrm>
            <a:off x="4296000" y="6120000"/>
            <a:ext cx="3600000" cy="360000"/>
          </a:xfrm>
          <a:prstGeom prst="rect">
            <a:avLst/>
          </a:prstGeom>
          <a:noFill/>
        </p:spPr>
        <p:txBody>
          <a:bodyPr wrap="square" rtlCol="0">
            <a:spAutoFit/>
          </a:bodyPr>
          <a:lstStyle/>
          <a:p>
            <a:pPr algn="ctr"/>
            <a:r>
              <a:rPr lang="en-US" sz="1400" b="1">
                <a:solidFill>
                  <a:schemeClr val="bg1"/>
                </a:solidFill>
                <a:highlight>
                  <a:srgbClr val="000000"/>
                </a:highlight>
              </a:rPr>
              <a:t>NOC.AC.UK</a:t>
            </a:r>
          </a:p>
        </p:txBody>
      </p:sp>
      <p:sp>
        <p:nvSpPr>
          <p:cNvPr id="13" name="Text Placeholder 12">
            <a:extLst>
              <a:ext uri="{FF2B5EF4-FFF2-40B4-BE49-F238E27FC236}">
                <a16:creationId xmlns:a16="http://schemas.microsoft.com/office/drawing/2014/main" id="{8F6A1D9F-2701-938F-A156-57D5C7312C76}"/>
              </a:ext>
            </a:extLst>
          </p:cNvPr>
          <p:cNvSpPr>
            <a:spLocks noGrp="1"/>
          </p:cNvSpPr>
          <p:nvPr>
            <p:ph type="body" sz="quarter" idx="17" hasCustomPrompt="1"/>
          </p:nvPr>
        </p:nvSpPr>
        <p:spPr>
          <a:xfrm>
            <a:off x="4296000" y="6052385"/>
            <a:ext cx="3600000" cy="375552"/>
          </a:xfrm>
        </p:spPr>
        <p:txBody>
          <a:bodyPr anchor="t" anchorCtr="0">
            <a:spAutoFit/>
          </a:bodyPr>
          <a:lstStyle>
            <a:lvl1pPr marL="0" indent="0" algn="ctr">
              <a:buNone/>
              <a:defRPr sz="1400" b="1" cap="all" baseline="0">
                <a:solidFill>
                  <a:schemeClr val="bg1"/>
                </a:solidFill>
                <a:highlight>
                  <a:srgbClr val="000000"/>
                </a:highlight>
              </a:defRPr>
            </a:lvl1pPr>
          </a:lstStyle>
          <a:p>
            <a:pPr lvl="0"/>
            <a:r>
              <a:rPr lang="en-GB"/>
              <a:t>NOC.AC.UK</a:t>
            </a:r>
            <a:endParaRPr lang="en-US"/>
          </a:p>
        </p:txBody>
      </p:sp>
      <p:pic>
        <p:nvPicPr>
          <p:cNvPr id="4" name="Picture 3">
            <a:extLst>
              <a:ext uri="{FF2B5EF4-FFF2-40B4-BE49-F238E27FC236}">
                <a16:creationId xmlns:a16="http://schemas.microsoft.com/office/drawing/2014/main" id="{A1693938-90B2-ABB3-00A3-8B3BE4CA18AD}"/>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5628000" y="889774"/>
            <a:ext cx="936000" cy="936000"/>
          </a:xfrm>
          <a:prstGeom prst="rect">
            <a:avLst/>
          </a:prstGeom>
        </p:spPr>
      </p:pic>
      <p:sp>
        <p:nvSpPr>
          <p:cNvPr id="6" name="Title 8">
            <a:extLst>
              <a:ext uri="{FF2B5EF4-FFF2-40B4-BE49-F238E27FC236}">
                <a16:creationId xmlns:a16="http://schemas.microsoft.com/office/drawing/2014/main" id="{1001CC1E-4B0B-117C-2A9E-252A62B7E9E6}"/>
              </a:ext>
            </a:extLst>
          </p:cNvPr>
          <p:cNvSpPr>
            <a:spLocks noGrp="1"/>
          </p:cNvSpPr>
          <p:nvPr>
            <p:ph type="title" hasCustomPrompt="1"/>
          </p:nvPr>
        </p:nvSpPr>
        <p:spPr>
          <a:xfrm>
            <a:off x="1236000" y="1845587"/>
            <a:ext cx="9720000" cy="711988"/>
          </a:xfrm>
        </p:spPr>
        <p:txBody>
          <a:bodyPr anchor="ctr" anchorCtr="0"/>
          <a:lstStyle>
            <a:lvl1pPr algn="ctr">
              <a:defRPr sz="2400">
                <a:solidFill>
                  <a:schemeClr val="bg1"/>
                </a:solidFill>
                <a:highlight>
                  <a:srgbClr val="000000"/>
                </a:highlight>
              </a:defRPr>
            </a:lvl1pPr>
          </a:lstStyle>
          <a:p>
            <a:r>
              <a:rPr lang="en-US"/>
              <a:t>SUMMARY title</a:t>
            </a:r>
          </a:p>
        </p:txBody>
      </p:sp>
      <p:sp>
        <p:nvSpPr>
          <p:cNvPr id="10" name="Text Placeholder 15">
            <a:extLst>
              <a:ext uri="{FF2B5EF4-FFF2-40B4-BE49-F238E27FC236}">
                <a16:creationId xmlns:a16="http://schemas.microsoft.com/office/drawing/2014/main" id="{F4C2DF7E-2094-5D52-06A0-6849ECFABDAB}"/>
              </a:ext>
            </a:extLst>
          </p:cNvPr>
          <p:cNvSpPr>
            <a:spLocks noGrp="1"/>
          </p:cNvSpPr>
          <p:nvPr>
            <p:ph type="body" sz="quarter" idx="14" hasCustomPrompt="1"/>
          </p:nvPr>
        </p:nvSpPr>
        <p:spPr>
          <a:xfrm>
            <a:off x="1235999" y="2557576"/>
            <a:ext cx="9720002" cy="3494810"/>
          </a:xfrm>
        </p:spPr>
        <p:txBody>
          <a:bodyPr lIns="90000" anchor="t">
            <a:normAutofit/>
          </a:bodyPr>
          <a:lstStyle>
            <a:lvl1pPr marL="0" indent="0" algn="ctr">
              <a:buNone/>
              <a:defRPr sz="12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SUMMARY TEXT</a:t>
            </a:r>
            <a:endParaRPr lang="en-US"/>
          </a:p>
        </p:txBody>
      </p:sp>
    </p:spTree>
    <p:extLst>
      <p:ext uri="{BB962C8B-B14F-4D97-AF65-F5344CB8AC3E}">
        <p14:creationId xmlns:p14="http://schemas.microsoft.com/office/powerpoint/2010/main" val="9379406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Summary Slide - Pi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6901609-0E6A-DBF1-AFA1-A0A3B54C4B52}"/>
              </a:ext>
            </a:extLst>
          </p:cNvPr>
          <p:cNvSpPr/>
          <p:nvPr/>
        </p:nvSpPr>
        <p:spPr>
          <a:xfrm>
            <a:off x="-206517" y="1187871"/>
            <a:ext cx="12604528" cy="56701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Subtitle 2">
            <a:extLst>
              <a:ext uri="{FF2B5EF4-FFF2-40B4-BE49-F238E27FC236}">
                <a16:creationId xmlns:a16="http://schemas.microsoft.com/office/drawing/2014/main" id="{F1FE3C49-6010-9C43-A18A-D0358205CA7B}"/>
              </a:ext>
            </a:extLst>
          </p:cNvPr>
          <p:cNvSpPr>
            <a:spLocks noGrp="1"/>
          </p:cNvSpPr>
          <p:nvPr>
            <p:ph type="subTitle" idx="1" hasCustomPrompt="1"/>
          </p:nvPr>
        </p:nvSpPr>
        <p:spPr>
          <a:xfrm>
            <a:off x="4296000" y="6804000"/>
            <a:ext cx="3600000" cy="54000"/>
          </a:xfrm>
        </p:spPr>
        <p:txBody>
          <a:bodyPr anchor="ctr">
            <a:noAutofit/>
          </a:bodyPr>
          <a:lstStyle>
            <a:lvl1pPr marL="0" indent="0" algn="ctr">
              <a:buNone/>
              <a:defRPr sz="1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Department</a:t>
            </a:r>
          </a:p>
        </p:txBody>
      </p:sp>
      <p:sp>
        <p:nvSpPr>
          <p:cNvPr id="2" name="Rectangle 1">
            <a:extLst>
              <a:ext uri="{FF2B5EF4-FFF2-40B4-BE49-F238E27FC236}">
                <a16:creationId xmlns:a16="http://schemas.microsoft.com/office/drawing/2014/main" id="{5BE0A7D9-4229-CBC4-D32E-85C366A6772D}"/>
              </a:ext>
            </a:extLst>
          </p:cNvPr>
          <p:cNvSpPr/>
          <p:nvPr/>
        </p:nvSpPr>
        <p:spPr>
          <a:xfrm>
            <a:off x="-206518" y="1187871"/>
            <a:ext cx="12604528" cy="567012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F6F9796-36D8-15FE-8942-32FBC76E39A6}"/>
              </a:ext>
            </a:extLst>
          </p:cNvPr>
          <p:cNvSpPr txBox="1"/>
          <p:nvPr/>
        </p:nvSpPr>
        <p:spPr>
          <a:xfrm>
            <a:off x="4296000" y="6120000"/>
            <a:ext cx="3600000" cy="360000"/>
          </a:xfrm>
          <a:prstGeom prst="rect">
            <a:avLst/>
          </a:prstGeom>
          <a:noFill/>
        </p:spPr>
        <p:txBody>
          <a:bodyPr wrap="square" rtlCol="0">
            <a:spAutoFit/>
          </a:bodyPr>
          <a:lstStyle/>
          <a:p>
            <a:pPr algn="ctr"/>
            <a:r>
              <a:rPr lang="en-US" sz="1400" b="1">
                <a:solidFill>
                  <a:schemeClr val="bg1"/>
                </a:solidFill>
                <a:highlight>
                  <a:srgbClr val="000000"/>
                </a:highlight>
              </a:rPr>
              <a:t>NOC.AC.UK</a:t>
            </a:r>
          </a:p>
        </p:txBody>
      </p:sp>
      <p:sp>
        <p:nvSpPr>
          <p:cNvPr id="13" name="Text Placeholder 12">
            <a:extLst>
              <a:ext uri="{FF2B5EF4-FFF2-40B4-BE49-F238E27FC236}">
                <a16:creationId xmlns:a16="http://schemas.microsoft.com/office/drawing/2014/main" id="{8F6A1D9F-2701-938F-A156-57D5C7312C76}"/>
              </a:ext>
            </a:extLst>
          </p:cNvPr>
          <p:cNvSpPr>
            <a:spLocks noGrp="1"/>
          </p:cNvSpPr>
          <p:nvPr>
            <p:ph type="body" sz="quarter" idx="17" hasCustomPrompt="1"/>
          </p:nvPr>
        </p:nvSpPr>
        <p:spPr>
          <a:xfrm>
            <a:off x="4296000" y="6052385"/>
            <a:ext cx="3600000" cy="375552"/>
          </a:xfrm>
        </p:spPr>
        <p:txBody>
          <a:bodyPr anchor="t" anchorCtr="0">
            <a:spAutoFit/>
          </a:bodyPr>
          <a:lstStyle>
            <a:lvl1pPr marL="0" indent="0" algn="ctr">
              <a:buNone/>
              <a:defRPr sz="1400" b="1" cap="all" baseline="0">
                <a:solidFill>
                  <a:schemeClr val="bg1"/>
                </a:solidFill>
                <a:highlight>
                  <a:srgbClr val="000000"/>
                </a:highlight>
              </a:defRPr>
            </a:lvl1pPr>
          </a:lstStyle>
          <a:p>
            <a:pPr lvl="0"/>
            <a:r>
              <a:rPr lang="en-GB"/>
              <a:t>NOC.AC.UK</a:t>
            </a:r>
            <a:endParaRPr lang="en-US"/>
          </a:p>
        </p:txBody>
      </p:sp>
      <p:pic>
        <p:nvPicPr>
          <p:cNvPr id="4" name="Picture 3">
            <a:extLst>
              <a:ext uri="{FF2B5EF4-FFF2-40B4-BE49-F238E27FC236}">
                <a16:creationId xmlns:a16="http://schemas.microsoft.com/office/drawing/2014/main" id="{4966E789-2A49-5A92-F57C-09285F77D984}"/>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5628000" y="889774"/>
            <a:ext cx="936000" cy="936000"/>
          </a:xfrm>
          <a:prstGeom prst="rect">
            <a:avLst/>
          </a:prstGeom>
        </p:spPr>
      </p:pic>
      <p:sp>
        <p:nvSpPr>
          <p:cNvPr id="6" name="Title 8">
            <a:extLst>
              <a:ext uri="{FF2B5EF4-FFF2-40B4-BE49-F238E27FC236}">
                <a16:creationId xmlns:a16="http://schemas.microsoft.com/office/drawing/2014/main" id="{CC493783-42FF-C6F9-0285-8ACEF2DCD26A}"/>
              </a:ext>
            </a:extLst>
          </p:cNvPr>
          <p:cNvSpPr>
            <a:spLocks noGrp="1"/>
          </p:cNvSpPr>
          <p:nvPr>
            <p:ph type="title" hasCustomPrompt="1"/>
          </p:nvPr>
        </p:nvSpPr>
        <p:spPr>
          <a:xfrm>
            <a:off x="1236000" y="1845587"/>
            <a:ext cx="9720000" cy="711988"/>
          </a:xfrm>
        </p:spPr>
        <p:txBody>
          <a:bodyPr anchor="ctr" anchorCtr="0"/>
          <a:lstStyle>
            <a:lvl1pPr algn="ctr">
              <a:defRPr sz="2400">
                <a:solidFill>
                  <a:schemeClr val="bg1"/>
                </a:solidFill>
                <a:highlight>
                  <a:srgbClr val="000000"/>
                </a:highlight>
              </a:defRPr>
            </a:lvl1pPr>
          </a:lstStyle>
          <a:p>
            <a:r>
              <a:rPr lang="en-US"/>
              <a:t>SUMMARY title</a:t>
            </a:r>
          </a:p>
        </p:txBody>
      </p:sp>
      <p:sp>
        <p:nvSpPr>
          <p:cNvPr id="10" name="Text Placeholder 15">
            <a:extLst>
              <a:ext uri="{FF2B5EF4-FFF2-40B4-BE49-F238E27FC236}">
                <a16:creationId xmlns:a16="http://schemas.microsoft.com/office/drawing/2014/main" id="{1DB59680-3621-84D2-3FD0-5EA96C06FBDB}"/>
              </a:ext>
            </a:extLst>
          </p:cNvPr>
          <p:cNvSpPr>
            <a:spLocks noGrp="1"/>
          </p:cNvSpPr>
          <p:nvPr>
            <p:ph type="body" sz="quarter" idx="14" hasCustomPrompt="1"/>
          </p:nvPr>
        </p:nvSpPr>
        <p:spPr>
          <a:xfrm>
            <a:off x="1235999" y="2557576"/>
            <a:ext cx="9720002" cy="3494810"/>
          </a:xfrm>
        </p:spPr>
        <p:txBody>
          <a:bodyPr lIns="90000" anchor="t">
            <a:normAutofit/>
          </a:bodyPr>
          <a:lstStyle>
            <a:lvl1pPr marL="0" indent="0" algn="ctr">
              <a:buNone/>
              <a:defRPr sz="12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SUMMARY TEXT</a:t>
            </a:r>
            <a:endParaRPr lang="en-US"/>
          </a:p>
        </p:txBody>
      </p:sp>
    </p:spTree>
    <p:extLst>
      <p:ext uri="{BB962C8B-B14F-4D97-AF65-F5344CB8AC3E}">
        <p14:creationId xmlns:p14="http://schemas.microsoft.com/office/powerpoint/2010/main" val="227994748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Summary Slide - Yellow">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6901609-0E6A-DBF1-AFA1-A0A3B54C4B52}"/>
              </a:ext>
            </a:extLst>
          </p:cNvPr>
          <p:cNvSpPr/>
          <p:nvPr/>
        </p:nvSpPr>
        <p:spPr>
          <a:xfrm>
            <a:off x="-206517" y="1187871"/>
            <a:ext cx="12604528" cy="56701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Subtitle 2">
            <a:extLst>
              <a:ext uri="{FF2B5EF4-FFF2-40B4-BE49-F238E27FC236}">
                <a16:creationId xmlns:a16="http://schemas.microsoft.com/office/drawing/2014/main" id="{F1FE3C49-6010-9C43-A18A-D0358205CA7B}"/>
              </a:ext>
            </a:extLst>
          </p:cNvPr>
          <p:cNvSpPr>
            <a:spLocks noGrp="1"/>
          </p:cNvSpPr>
          <p:nvPr>
            <p:ph type="subTitle" idx="1" hasCustomPrompt="1"/>
          </p:nvPr>
        </p:nvSpPr>
        <p:spPr>
          <a:xfrm>
            <a:off x="4296000" y="6804000"/>
            <a:ext cx="3600000" cy="54000"/>
          </a:xfrm>
        </p:spPr>
        <p:txBody>
          <a:bodyPr anchor="ctr">
            <a:noAutofit/>
          </a:bodyPr>
          <a:lstStyle>
            <a:lvl1pPr marL="0" indent="0" algn="ctr">
              <a:buNone/>
              <a:defRPr sz="1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Department</a:t>
            </a:r>
          </a:p>
        </p:txBody>
      </p:sp>
      <p:sp>
        <p:nvSpPr>
          <p:cNvPr id="2" name="Rectangle 1">
            <a:extLst>
              <a:ext uri="{FF2B5EF4-FFF2-40B4-BE49-F238E27FC236}">
                <a16:creationId xmlns:a16="http://schemas.microsoft.com/office/drawing/2014/main" id="{5BE0A7D9-4229-CBC4-D32E-85C366A6772D}"/>
              </a:ext>
            </a:extLst>
          </p:cNvPr>
          <p:cNvSpPr/>
          <p:nvPr/>
        </p:nvSpPr>
        <p:spPr>
          <a:xfrm>
            <a:off x="-206518" y="1187871"/>
            <a:ext cx="12604528" cy="567012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F6F9796-36D8-15FE-8942-32FBC76E39A6}"/>
              </a:ext>
            </a:extLst>
          </p:cNvPr>
          <p:cNvSpPr txBox="1"/>
          <p:nvPr/>
        </p:nvSpPr>
        <p:spPr>
          <a:xfrm>
            <a:off x="4296000" y="6120000"/>
            <a:ext cx="3600000" cy="360000"/>
          </a:xfrm>
          <a:prstGeom prst="rect">
            <a:avLst/>
          </a:prstGeom>
          <a:noFill/>
        </p:spPr>
        <p:txBody>
          <a:bodyPr wrap="square" rtlCol="0">
            <a:spAutoFit/>
          </a:bodyPr>
          <a:lstStyle/>
          <a:p>
            <a:pPr algn="ctr"/>
            <a:r>
              <a:rPr lang="en-US" sz="1400" b="1">
                <a:solidFill>
                  <a:schemeClr val="bg1"/>
                </a:solidFill>
                <a:highlight>
                  <a:srgbClr val="000000"/>
                </a:highlight>
              </a:rPr>
              <a:t>NOC.AC.UK</a:t>
            </a:r>
          </a:p>
        </p:txBody>
      </p:sp>
      <p:sp>
        <p:nvSpPr>
          <p:cNvPr id="13" name="Text Placeholder 12">
            <a:extLst>
              <a:ext uri="{FF2B5EF4-FFF2-40B4-BE49-F238E27FC236}">
                <a16:creationId xmlns:a16="http://schemas.microsoft.com/office/drawing/2014/main" id="{8F6A1D9F-2701-938F-A156-57D5C7312C76}"/>
              </a:ext>
            </a:extLst>
          </p:cNvPr>
          <p:cNvSpPr>
            <a:spLocks noGrp="1"/>
          </p:cNvSpPr>
          <p:nvPr>
            <p:ph type="body" sz="quarter" idx="17" hasCustomPrompt="1"/>
          </p:nvPr>
        </p:nvSpPr>
        <p:spPr>
          <a:xfrm>
            <a:off x="4296000" y="6052385"/>
            <a:ext cx="3600000" cy="375552"/>
          </a:xfrm>
        </p:spPr>
        <p:txBody>
          <a:bodyPr anchor="t" anchorCtr="0">
            <a:spAutoFit/>
          </a:bodyPr>
          <a:lstStyle>
            <a:lvl1pPr marL="0" indent="0" algn="ctr">
              <a:buNone/>
              <a:defRPr sz="1400" b="1" cap="all" baseline="0">
                <a:solidFill>
                  <a:schemeClr val="bg1"/>
                </a:solidFill>
                <a:highlight>
                  <a:srgbClr val="000000"/>
                </a:highlight>
              </a:defRPr>
            </a:lvl1pPr>
          </a:lstStyle>
          <a:p>
            <a:pPr lvl="0"/>
            <a:r>
              <a:rPr lang="en-GB"/>
              <a:t>NOC.AC.UK</a:t>
            </a:r>
            <a:endParaRPr lang="en-US"/>
          </a:p>
        </p:txBody>
      </p:sp>
      <p:pic>
        <p:nvPicPr>
          <p:cNvPr id="4" name="Picture 3">
            <a:extLst>
              <a:ext uri="{FF2B5EF4-FFF2-40B4-BE49-F238E27FC236}">
                <a16:creationId xmlns:a16="http://schemas.microsoft.com/office/drawing/2014/main" id="{A3469CB1-6418-5DB0-30CF-54D2DBAD26CC}"/>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5628000" y="889774"/>
            <a:ext cx="936000" cy="936000"/>
          </a:xfrm>
          <a:prstGeom prst="rect">
            <a:avLst/>
          </a:prstGeom>
        </p:spPr>
      </p:pic>
      <p:sp>
        <p:nvSpPr>
          <p:cNvPr id="6" name="Title 8">
            <a:extLst>
              <a:ext uri="{FF2B5EF4-FFF2-40B4-BE49-F238E27FC236}">
                <a16:creationId xmlns:a16="http://schemas.microsoft.com/office/drawing/2014/main" id="{C834DA08-ADC8-D0DA-79F7-8E0FADF35407}"/>
              </a:ext>
            </a:extLst>
          </p:cNvPr>
          <p:cNvSpPr>
            <a:spLocks noGrp="1"/>
          </p:cNvSpPr>
          <p:nvPr>
            <p:ph type="title" hasCustomPrompt="1"/>
          </p:nvPr>
        </p:nvSpPr>
        <p:spPr>
          <a:xfrm>
            <a:off x="1236000" y="1845587"/>
            <a:ext cx="9720000" cy="711988"/>
          </a:xfrm>
        </p:spPr>
        <p:txBody>
          <a:bodyPr anchor="ctr" anchorCtr="0"/>
          <a:lstStyle>
            <a:lvl1pPr algn="ctr">
              <a:defRPr sz="2400">
                <a:solidFill>
                  <a:schemeClr val="bg1"/>
                </a:solidFill>
                <a:highlight>
                  <a:srgbClr val="000000"/>
                </a:highlight>
              </a:defRPr>
            </a:lvl1pPr>
          </a:lstStyle>
          <a:p>
            <a:r>
              <a:rPr lang="en-US"/>
              <a:t>SUMMARY title</a:t>
            </a:r>
          </a:p>
        </p:txBody>
      </p:sp>
      <p:sp>
        <p:nvSpPr>
          <p:cNvPr id="10" name="Text Placeholder 15">
            <a:extLst>
              <a:ext uri="{FF2B5EF4-FFF2-40B4-BE49-F238E27FC236}">
                <a16:creationId xmlns:a16="http://schemas.microsoft.com/office/drawing/2014/main" id="{4DFF4A79-4297-B423-B177-E634A60ECAC7}"/>
              </a:ext>
            </a:extLst>
          </p:cNvPr>
          <p:cNvSpPr>
            <a:spLocks noGrp="1"/>
          </p:cNvSpPr>
          <p:nvPr>
            <p:ph type="body" sz="quarter" idx="14" hasCustomPrompt="1"/>
          </p:nvPr>
        </p:nvSpPr>
        <p:spPr>
          <a:xfrm>
            <a:off x="1235999" y="2557576"/>
            <a:ext cx="9720002" cy="3494810"/>
          </a:xfrm>
        </p:spPr>
        <p:txBody>
          <a:bodyPr lIns="90000" anchor="t">
            <a:normAutofit/>
          </a:bodyPr>
          <a:lstStyle>
            <a:lvl1pPr marL="0" indent="0" algn="ctr">
              <a:buNone/>
              <a:defRPr sz="1200" b="1"/>
            </a:lvl1pPr>
            <a:lvl2pPr marL="457200" indent="0" algn="ctr">
              <a:buNone/>
              <a:defRPr sz="1200" b="1"/>
            </a:lvl2pPr>
            <a:lvl3pPr marL="914400" indent="0" algn="ctr">
              <a:buNone/>
              <a:defRPr sz="1200" b="1"/>
            </a:lvl3pPr>
            <a:lvl4pPr marL="1371600" indent="0" algn="ctr">
              <a:buNone/>
              <a:defRPr sz="1200" b="1"/>
            </a:lvl4pPr>
            <a:lvl5pPr marL="1828800" indent="0" algn="ctr">
              <a:buNone/>
              <a:defRPr sz="1200" b="1"/>
            </a:lvl5pPr>
          </a:lstStyle>
          <a:p>
            <a:pPr lvl="0"/>
            <a:r>
              <a:rPr lang="en-GB"/>
              <a:t>SUMMARY TEXT</a:t>
            </a:r>
            <a:endParaRPr lang="en-US"/>
          </a:p>
        </p:txBody>
      </p:sp>
    </p:spTree>
    <p:extLst>
      <p:ext uri="{BB962C8B-B14F-4D97-AF65-F5344CB8AC3E}">
        <p14:creationId xmlns:p14="http://schemas.microsoft.com/office/powerpoint/2010/main" val="331065788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4/8/2024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56451746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4/8/2024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9015238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24"/>
        <p:cNvGrpSpPr/>
        <p:nvPr/>
      </p:nvGrpSpPr>
      <p:grpSpPr>
        <a:xfrm>
          <a:off x="0" y="0"/>
          <a:ext cx="0" cy="0"/>
          <a:chOff x="0" y="0"/>
          <a:chExt cx="0" cy="0"/>
        </a:xfrm>
      </p:grpSpPr>
      <p:sp>
        <p:nvSpPr>
          <p:cNvPr id="27" name="Google Shape;27;p5"/>
          <p:cNvSpPr txBox="1">
            <a:spLocks noGrp="1"/>
          </p:cNvSpPr>
          <p:nvPr>
            <p:ph type="title"/>
          </p:nvPr>
        </p:nvSpPr>
        <p:spPr>
          <a:xfrm>
            <a:off x="406400" y="473433"/>
            <a:ext cx="11299600" cy="944400"/>
          </a:xfrm>
          <a:prstGeom prst="rect">
            <a:avLst/>
          </a:prstGeom>
        </p:spPr>
        <p:txBody>
          <a:bodyPr spcFirstLastPara="1" wrap="square" lIns="0" tIns="0" rIns="0" bIns="0" anchor="ctr" anchorCtr="0">
            <a:noAutofit/>
          </a:bodyPr>
          <a:lstStyle>
            <a:lvl1pPr lvl="0">
              <a:spcBef>
                <a:spcPts val="0"/>
              </a:spcBef>
              <a:spcAft>
                <a:spcPts val="0"/>
              </a:spcAft>
              <a:buSzPts val="3000"/>
              <a:buNone/>
              <a:defRPr b="1" i="0" spc="0" baseline="0">
                <a:latin typeface="+mn-lt"/>
                <a:cs typeface="Arial" panose="020B0604020202020204" pitchFamily="34" charset="0"/>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8" name="Google Shape;28;p5"/>
          <p:cNvSpPr txBox="1">
            <a:spLocks noGrp="1"/>
          </p:cNvSpPr>
          <p:nvPr>
            <p:ph type="body" idx="1"/>
          </p:nvPr>
        </p:nvSpPr>
        <p:spPr>
          <a:xfrm>
            <a:off x="838200" y="1600200"/>
            <a:ext cx="10530840" cy="4631200"/>
          </a:xfrm>
          <a:prstGeom prst="rect">
            <a:avLst/>
          </a:prstGeom>
        </p:spPr>
        <p:txBody>
          <a:bodyPr spcFirstLastPara="1" wrap="square" lIns="0" tIns="0" rIns="0" bIns="0" anchor="t" anchorCtr="0">
            <a:noAutofit/>
          </a:bodyPr>
          <a:lstStyle>
            <a:lvl1pPr marL="0" lvl="0" indent="0">
              <a:spcBef>
                <a:spcPts val="800"/>
              </a:spcBef>
              <a:spcAft>
                <a:spcPts val="0"/>
              </a:spcAft>
              <a:buSzPts val="2400"/>
              <a:buNone/>
              <a:defRPr b="0" i="0">
                <a:latin typeface="+mn-lt"/>
                <a:cs typeface="Arial" panose="020B0604020202020204" pitchFamily="34" charset="0"/>
              </a:defRPr>
            </a:lvl1pPr>
            <a:lvl2pPr marL="1219170" lvl="1" indent="-507987">
              <a:spcBef>
                <a:spcPts val="0"/>
              </a:spcBef>
              <a:spcAft>
                <a:spcPts val="0"/>
              </a:spcAft>
              <a:buSzPts val="2400"/>
              <a:buChar char="▫"/>
              <a:defRPr/>
            </a:lvl2pPr>
            <a:lvl3pPr marL="1828754" lvl="2" indent="-507987">
              <a:spcBef>
                <a:spcPts val="0"/>
              </a:spcBef>
              <a:spcAft>
                <a:spcPts val="0"/>
              </a:spcAft>
              <a:buSzPts val="2400"/>
              <a:buChar char="▫"/>
              <a:defRPr/>
            </a:lvl3pPr>
            <a:lvl4pPr marL="2438339" lvl="3" indent="-507987">
              <a:spcBef>
                <a:spcPts val="0"/>
              </a:spcBef>
              <a:spcAft>
                <a:spcPts val="0"/>
              </a:spcAft>
              <a:buSzPts val="2400"/>
              <a:buChar char="▫"/>
              <a:defRPr/>
            </a:lvl4pPr>
            <a:lvl5pPr marL="3047924" lvl="4" indent="-507987">
              <a:spcBef>
                <a:spcPts val="0"/>
              </a:spcBef>
              <a:spcAft>
                <a:spcPts val="0"/>
              </a:spcAft>
              <a:buSzPts val="2400"/>
              <a:buChar char="▫"/>
              <a:defRPr/>
            </a:lvl5pPr>
            <a:lvl6pPr marL="3657509" lvl="5" indent="-507987">
              <a:spcBef>
                <a:spcPts val="0"/>
              </a:spcBef>
              <a:spcAft>
                <a:spcPts val="0"/>
              </a:spcAft>
              <a:buSzPts val="2400"/>
              <a:buChar char="▫"/>
              <a:defRPr/>
            </a:lvl6pPr>
            <a:lvl7pPr marL="4267093" lvl="6" indent="-507987">
              <a:spcBef>
                <a:spcPts val="0"/>
              </a:spcBef>
              <a:spcAft>
                <a:spcPts val="0"/>
              </a:spcAft>
              <a:buSzPts val="2400"/>
              <a:buChar char="▫"/>
              <a:defRPr/>
            </a:lvl7pPr>
            <a:lvl8pPr marL="4876678" lvl="7" indent="-507987">
              <a:spcBef>
                <a:spcPts val="0"/>
              </a:spcBef>
              <a:spcAft>
                <a:spcPts val="0"/>
              </a:spcAft>
              <a:buSzPts val="2400"/>
              <a:buChar char="▫"/>
              <a:defRPr/>
            </a:lvl8pPr>
            <a:lvl9pPr marL="5486263" lvl="8" indent="-507987">
              <a:spcBef>
                <a:spcPts val="0"/>
              </a:spcBef>
              <a:spcAft>
                <a:spcPts val="0"/>
              </a:spcAft>
              <a:buSzPts val="2400"/>
              <a:buChar char="▫"/>
              <a:defRPr/>
            </a:lvl9pPr>
          </a:lstStyle>
          <a:p>
            <a:endParaRPr/>
          </a:p>
        </p:txBody>
      </p:sp>
      <p:pic>
        <p:nvPicPr>
          <p:cNvPr id="4" name="Picture 3">
            <a:extLst>
              <a:ext uri="{FF2B5EF4-FFF2-40B4-BE49-F238E27FC236}">
                <a16:creationId xmlns:a16="http://schemas.microsoft.com/office/drawing/2014/main" id="{22CF5A8C-1124-CB52-CD59-B36B2550FF27}"/>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l="37279" r="-1"/>
          <a:stretch/>
        </p:blipFill>
        <p:spPr>
          <a:xfrm>
            <a:off x="-1" y="162560"/>
            <a:ext cx="1158241" cy="461665"/>
          </a:xfrm>
          <a:prstGeom prst="rect">
            <a:avLst/>
          </a:prstGeom>
        </p:spPr>
      </p:pic>
    </p:spTree>
    <p:extLst>
      <p:ext uri="{BB962C8B-B14F-4D97-AF65-F5344CB8AC3E}">
        <p14:creationId xmlns:p14="http://schemas.microsoft.com/office/powerpoint/2010/main" val="2377258374"/>
      </p:ext>
    </p:extLst>
  </p:cSld>
  <p:clrMapOvr>
    <a:masterClrMapping/>
  </p:clrMapOvr>
  <p:extLst>
    <p:ext uri="{DCECCB84-F9BA-43D5-87BE-67443E8EF086}">
      <p15:sldGuideLst xmlns:p15="http://schemas.microsoft.com/office/powerpoint/2012/main">
        <p15:guide id="1" orient="horz" pos="1008">
          <p15:clr>
            <a:srgbClr val="FBAE40"/>
          </p15:clr>
        </p15:guide>
        <p15:guide id="2" pos="528">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reserve="1">
  <p:cSld name="Title">
    <p:bg>
      <p:bgPr>
        <a:solidFill>
          <a:srgbClr val="003462"/>
        </a:solidFill>
        <a:effectLst/>
      </p:bgPr>
    </p:bg>
    <p:spTree>
      <p:nvGrpSpPr>
        <p:cNvPr id="1" name=""/>
        <p:cNvGrpSpPr/>
        <p:nvPr/>
      </p:nvGrpSpPr>
      <p:grpSpPr>
        <a:xfrm>
          <a:off x="0" y="0"/>
          <a:ext cx="0" cy="0"/>
          <a:chOff x="0" y="0"/>
          <a:chExt cx="0" cy="0"/>
        </a:xfrm>
      </p:grpSpPr>
      <p:sp>
        <p:nvSpPr>
          <p:cNvPr id="11" name="Author and Date"/>
          <p:cNvSpPr txBox="1">
            <a:spLocks noGrp="1"/>
          </p:cNvSpPr>
          <p:nvPr>
            <p:ph type="body" sz="quarter" idx="21" hasCustomPrompt="1"/>
          </p:nvPr>
        </p:nvSpPr>
        <p:spPr>
          <a:xfrm>
            <a:off x="600670" y="5923581"/>
            <a:ext cx="10985502" cy="318490"/>
          </a:xfrm>
          <a:prstGeom prst="rect">
            <a:avLst/>
          </a:prstGeom>
        </p:spPr>
        <p:txBody>
          <a:bodyPr lIns="45719" tIns="45719" rIns="45719" bIns="45719"/>
          <a:lstStyle>
            <a:lvl1pPr marL="0" indent="0" defTabSz="412750">
              <a:lnSpc>
                <a:spcPct val="100000"/>
              </a:lnSpc>
              <a:spcBef>
                <a:spcPts val="0"/>
              </a:spcBef>
              <a:buSzTx/>
              <a:buNone/>
              <a:defRPr sz="1800" b="1">
                <a:solidFill>
                  <a:srgbClr val="FFFFFF"/>
                </a:solidFill>
              </a:defRPr>
            </a:lvl1pPr>
          </a:lstStyle>
          <a:p>
            <a:r>
              <a:t>Author and Date</a:t>
            </a:r>
          </a:p>
        </p:txBody>
      </p:sp>
      <p:sp>
        <p:nvSpPr>
          <p:cNvPr id="12" name="Presentation Title"/>
          <p:cNvSpPr txBox="1">
            <a:spLocks noGrp="1"/>
          </p:cNvSpPr>
          <p:nvPr>
            <p:ph type="title" hasCustomPrompt="1"/>
          </p:nvPr>
        </p:nvSpPr>
        <p:spPr>
          <a:xfrm>
            <a:off x="603248" y="1287496"/>
            <a:ext cx="10985502" cy="2324101"/>
          </a:xfrm>
          <a:prstGeom prst="rect">
            <a:avLst/>
          </a:prstGeom>
        </p:spPr>
        <p:txBody>
          <a:bodyPr anchor="b"/>
          <a:lstStyle>
            <a:lvl1pPr>
              <a:defRPr sz="5800" spc="-116">
                <a:solidFill>
                  <a:srgbClr val="FFFFFF"/>
                </a:solidFill>
              </a:defRPr>
            </a:lvl1pPr>
          </a:lstStyle>
          <a:p>
            <a:r>
              <a:t>Presentation Title</a:t>
            </a:r>
          </a:p>
        </p:txBody>
      </p:sp>
      <p:sp>
        <p:nvSpPr>
          <p:cNvPr id="13" name="Body Level One…"/>
          <p:cNvSpPr txBox="1">
            <a:spLocks noGrp="1"/>
          </p:cNvSpPr>
          <p:nvPr>
            <p:ph type="body" sz="quarter" idx="1" hasCustomPrompt="1"/>
          </p:nvPr>
        </p:nvSpPr>
        <p:spPr>
          <a:xfrm>
            <a:off x="600671" y="3605245"/>
            <a:ext cx="10985501" cy="952501"/>
          </a:xfrm>
          <a:prstGeom prst="rect">
            <a:avLst/>
          </a:prstGeom>
        </p:spPr>
        <p:txBody>
          <a:bodyPr/>
          <a:lstStyle>
            <a:lvl1pPr marL="0" indent="0" defTabSz="412750">
              <a:lnSpc>
                <a:spcPct val="100000"/>
              </a:lnSpc>
              <a:spcBef>
                <a:spcPts val="0"/>
              </a:spcBef>
              <a:buSzTx/>
              <a:buNone/>
              <a:defRPr sz="2750" b="1">
                <a:solidFill>
                  <a:schemeClr val="accent1"/>
                </a:solidFill>
              </a:defRPr>
            </a:lvl1pPr>
            <a:lvl2pPr marL="0" indent="228600" defTabSz="412750">
              <a:lnSpc>
                <a:spcPct val="100000"/>
              </a:lnSpc>
              <a:spcBef>
                <a:spcPts val="0"/>
              </a:spcBef>
              <a:buSzTx/>
              <a:buNone/>
              <a:defRPr sz="2750" b="1">
                <a:solidFill>
                  <a:schemeClr val="accent1"/>
                </a:solidFill>
              </a:defRPr>
            </a:lvl2pPr>
            <a:lvl3pPr marL="0" indent="457200" defTabSz="412750">
              <a:lnSpc>
                <a:spcPct val="100000"/>
              </a:lnSpc>
              <a:spcBef>
                <a:spcPts val="0"/>
              </a:spcBef>
              <a:buSzTx/>
              <a:buNone/>
              <a:defRPr sz="2750" b="1">
                <a:solidFill>
                  <a:schemeClr val="accent1"/>
                </a:solidFill>
              </a:defRPr>
            </a:lvl3pPr>
            <a:lvl4pPr marL="0" indent="685800" defTabSz="412750">
              <a:lnSpc>
                <a:spcPct val="100000"/>
              </a:lnSpc>
              <a:spcBef>
                <a:spcPts val="0"/>
              </a:spcBef>
              <a:buSzTx/>
              <a:buNone/>
              <a:defRPr sz="2750" b="1">
                <a:solidFill>
                  <a:schemeClr val="accent1"/>
                </a:solidFill>
              </a:defRPr>
            </a:lvl4pPr>
            <a:lvl5pPr marL="0" indent="914400" defTabSz="412750">
              <a:lnSpc>
                <a:spcPct val="100000"/>
              </a:lnSpc>
              <a:spcBef>
                <a:spcPts val="0"/>
              </a:spcBef>
              <a:buSzTx/>
              <a:buNone/>
              <a:defRPr sz="2750" b="1">
                <a:solidFill>
                  <a:schemeClr val="accent1"/>
                </a:solidFill>
              </a:defRPr>
            </a:lvl5pPr>
          </a:lstStyle>
          <a:p>
            <a:r>
              <a:t>Presentation Subtitle</a:t>
            </a:r>
          </a:p>
          <a:p>
            <a:pPr lvl="1"/>
            <a:endParaRPr/>
          </a:p>
          <a:p>
            <a:pPr lvl="2"/>
            <a:endParaRPr/>
          </a:p>
          <a:p>
            <a:pPr lvl="3"/>
            <a:endParaRPr/>
          </a:p>
          <a:p>
            <a:pPr lvl="4"/>
            <a:endParaRPr/>
          </a:p>
        </p:txBody>
      </p:sp>
      <p:sp>
        <p:nvSpPr>
          <p:cNvPr id="14" name="Slide Number"/>
          <p:cNvSpPr txBox="1">
            <a:spLocks noGrp="1"/>
          </p:cNvSpPr>
          <p:nvPr>
            <p:ph type="sldNum" sz="quarter" idx="2"/>
          </p:nvPr>
        </p:nvSpPr>
        <p:spPr>
          <a:prstGeom prst="rect">
            <a:avLst/>
          </a:prstGeom>
        </p:spPr>
        <p:txBody>
          <a:bodyPr/>
          <a:lstStyle>
            <a:lvl1pPr>
              <a:defRPr>
                <a:solidFill>
                  <a:srgbClr val="FFFFFF"/>
                </a:solidFill>
              </a:defRPr>
            </a:lvl1pPr>
          </a:lstStyle>
          <a:p>
            <a:fld id="{86CB4B4D-7CA3-9044-876B-883B54F8677D}" type="slidenum">
              <a:t>‹#›</a:t>
            </a:fld>
            <a:endParaRPr/>
          </a:p>
        </p:txBody>
      </p:sp>
    </p:spTree>
    <p:extLst>
      <p:ext uri="{BB962C8B-B14F-4D97-AF65-F5344CB8AC3E}">
        <p14:creationId xmlns:p14="http://schemas.microsoft.com/office/powerpoint/2010/main" val="2662921986"/>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type="tx" preserve="1">
  <p:cSld name="Title &amp; Photo">
    <p:spTree>
      <p:nvGrpSpPr>
        <p:cNvPr id="1" name=""/>
        <p:cNvGrpSpPr/>
        <p:nvPr/>
      </p:nvGrpSpPr>
      <p:grpSpPr>
        <a:xfrm>
          <a:off x="0" y="0"/>
          <a:ext cx="0" cy="0"/>
          <a:chOff x="0" y="0"/>
          <a:chExt cx="0" cy="0"/>
        </a:xfrm>
      </p:grpSpPr>
      <p:sp>
        <p:nvSpPr>
          <p:cNvPr id="21" name="Close-up of the top of a hot air balloon viewed from above"/>
          <p:cNvSpPr>
            <a:spLocks noGrp="1"/>
          </p:cNvSpPr>
          <p:nvPr>
            <p:ph type="pic" idx="21"/>
          </p:nvPr>
        </p:nvSpPr>
        <p:spPr>
          <a:xfrm>
            <a:off x="0" y="-635000"/>
            <a:ext cx="12192000" cy="8128000"/>
          </a:xfrm>
          <a:prstGeom prst="rect">
            <a:avLst/>
          </a:prstGeom>
        </p:spPr>
        <p:txBody>
          <a:bodyPr lIns="91439" tIns="45719" rIns="91439" bIns="45719">
            <a:noAutofit/>
          </a:bodyPr>
          <a:lstStyle/>
          <a:p>
            <a:r>
              <a:rPr lang="en-US"/>
              <a:t>Click icon to add picture</a:t>
            </a:r>
            <a:endParaRPr/>
          </a:p>
        </p:txBody>
      </p:sp>
      <p:sp>
        <p:nvSpPr>
          <p:cNvPr id="22" name="Presentation Title"/>
          <p:cNvSpPr txBox="1">
            <a:spLocks noGrp="1"/>
          </p:cNvSpPr>
          <p:nvPr>
            <p:ph type="title" hasCustomPrompt="1"/>
          </p:nvPr>
        </p:nvSpPr>
        <p:spPr>
          <a:xfrm>
            <a:off x="603250" y="3562350"/>
            <a:ext cx="10985500" cy="2324100"/>
          </a:xfrm>
          <a:prstGeom prst="rect">
            <a:avLst/>
          </a:prstGeom>
        </p:spPr>
        <p:txBody>
          <a:bodyPr anchor="b"/>
          <a:lstStyle>
            <a:lvl1pPr>
              <a:defRPr sz="5800" spc="-116">
                <a:solidFill>
                  <a:srgbClr val="FFFFFF"/>
                </a:solidFill>
              </a:defRPr>
            </a:lvl1pPr>
          </a:lstStyle>
          <a:p>
            <a:r>
              <a:t>Presentation Title</a:t>
            </a:r>
          </a:p>
        </p:txBody>
      </p:sp>
      <p:sp>
        <p:nvSpPr>
          <p:cNvPr id="23" name="Author and Date"/>
          <p:cNvSpPr txBox="1">
            <a:spLocks noGrp="1"/>
          </p:cNvSpPr>
          <p:nvPr>
            <p:ph type="body" sz="quarter" idx="22" hasCustomPrompt="1"/>
          </p:nvPr>
        </p:nvSpPr>
        <p:spPr>
          <a:xfrm>
            <a:off x="603845" y="553069"/>
            <a:ext cx="10984311" cy="318490"/>
          </a:xfrm>
          <a:prstGeom prst="rect">
            <a:avLst/>
          </a:prstGeom>
        </p:spPr>
        <p:txBody>
          <a:bodyPr lIns="45719" tIns="45719" rIns="45719" bIns="45719"/>
          <a:lstStyle>
            <a:lvl1pPr marL="0" indent="0" defTabSz="412750">
              <a:lnSpc>
                <a:spcPct val="100000"/>
              </a:lnSpc>
              <a:spcBef>
                <a:spcPts val="0"/>
              </a:spcBef>
              <a:buSzTx/>
              <a:buNone/>
              <a:defRPr sz="1800" b="1"/>
            </a:lvl1pPr>
          </a:lstStyle>
          <a:p>
            <a:r>
              <a:t>Author and Date</a:t>
            </a:r>
          </a:p>
        </p:txBody>
      </p:sp>
      <p:sp>
        <p:nvSpPr>
          <p:cNvPr id="24" name="Body Level One…"/>
          <p:cNvSpPr txBox="1">
            <a:spLocks noGrp="1"/>
          </p:cNvSpPr>
          <p:nvPr>
            <p:ph type="body" sz="quarter" idx="1" hasCustomPrompt="1"/>
          </p:nvPr>
        </p:nvSpPr>
        <p:spPr>
          <a:xfrm>
            <a:off x="603250" y="5804955"/>
            <a:ext cx="10985500" cy="558476"/>
          </a:xfrm>
          <a:prstGeom prst="rect">
            <a:avLst/>
          </a:prstGeom>
        </p:spPr>
        <p:txBody>
          <a:bodyPr/>
          <a:lstStyle>
            <a:lvl1pPr marL="0" indent="0" defTabSz="412750">
              <a:lnSpc>
                <a:spcPct val="100000"/>
              </a:lnSpc>
              <a:spcBef>
                <a:spcPts val="0"/>
              </a:spcBef>
              <a:buSzTx/>
              <a:buNone/>
              <a:defRPr sz="2750" b="1">
                <a:solidFill>
                  <a:srgbClr val="FFFFFF"/>
                </a:solidFill>
              </a:defRPr>
            </a:lvl1pPr>
            <a:lvl2pPr marL="0" indent="228600" defTabSz="412750">
              <a:lnSpc>
                <a:spcPct val="100000"/>
              </a:lnSpc>
              <a:spcBef>
                <a:spcPts val="0"/>
              </a:spcBef>
              <a:buSzTx/>
              <a:buNone/>
              <a:defRPr sz="2750" b="1">
                <a:solidFill>
                  <a:srgbClr val="FFFFFF"/>
                </a:solidFill>
              </a:defRPr>
            </a:lvl2pPr>
            <a:lvl3pPr marL="0" indent="457200" defTabSz="412750">
              <a:lnSpc>
                <a:spcPct val="100000"/>
              </a:lnSpc>
              <a:spcBef>
                <a:spcPts val="0"/>
              </a:spcBef>
              <a:buSzTx/>
              <a:buNone/>
              <a:defRPr sz="2750" b="1">
                <a:solidFill>
                  <a:srgbClr val="FFFFFF"/>
                </a:solidFill>
              </a:defRPr>
            </a:lvl3pPr>
            <a:lvl4pPr marL="0" indent="685800" defTabSz="412750">
              <a:lnSpc>
                <a:spcPct val="100000"/>
              </a:lnSpc>
              <a:spcBef>
                <a:spcPts val="0"/>
              </a:spcBef>
              <a:buSzTx/>
              <a:buNone/>
              <a:defRPr sz="2750" b="1">
                <a:solidFill>
                  <a:srgbClr val="FFFFFF"/>
                </a:solidFill>
              </a:defRPr>
            </a:lvl4pPr>
            <a:lvl5pPr marL="0" indent="914400" defTabSz="412750">
              <a:lnSpc>
                <a:spcPct val="100000"/>
              </a:lnSpc>
              <a:spcBef>
                <a:spcPts val="0"/>
              </a:spcBef>
              <a:buSzTx/>
              <a:buNone/>
              <a:defRPr sz="2750" b="1">
                <a:solidFill>
                  <a:srgbClr val="FFFFFF"/>
                </a:solidFill>
              </a:defRPr>
            </a:lvl5pPr>
          </a:lstStyle>
          <a:p>
            <a:r>
              <a:t>Presentation Subtitle</a:t>
            </a:r>
          </a:p>
          <a:p>
            <a:pPr lvl="1"/>
            <a:endParaRPr/>
          </a:p>
          <a:p>
            <a:pPr lvl="2"/>
            <a:endParaRPr/>
          </a:p>
          <a:p>
            <a:pPr lvl="3"/>
            <a:endParaRPr/>
          </a:p>
          <a:p>
            <a:pPr lvl="4"/>
            <a:endParaRPr/>
          </a:p>
        </p:txBody>
      </p:sp>
      <p:sp>
        <p:nvSpPr>
          <p:cNvPr id="25" name="Slide Number"/>
          <p:cNvSpPr txBox="1">
            <a:spLocks noGrp="1"/>
          </p:cNvSpPr>
          <p:nvPr>
            <p:ph type="sldNum" sz="quarter" idx="2"/>
          </p:nvPr>
        </p:nvSpPr>
        <p:spPr>
          <a:prstGeom prst="rect">
            <a:avLst/>
          </a:prstGeom>
        </p:spPr>
        <p:txBody>
          <a:bodyPr/>
          <a:lstStyle>
            <a:lvl1pPr>
              <a:defRPr>
                <a:solidFill>
                  <a:srgbClr val="FFFFFF"/>
                </a:solidFill>
              </a:defRPr>
            </a:lvl1pPr>
          </a:lstStyle>
          <a:p>
            <a:fld id="{86CB4B4D-7CA3-9044-876B-883B54F8677D}" type="slidenum">
              <a:t>‹#›</a:t>
            </a:fld>
            <a:endParaRPr/>
          </a:p>
        </p:txBody>
      </p:sp>
    </p:spTree>
    <p:extLst>
      <p:ext uri="{BB962C8B-B14F-4D97-AF65-F5344CB8AC3E}">
        <p14:creationId xmlns:p14="http://schemas.microsoft.com/office/powerpoint/2010/main" val="2187115980"/>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type="tx" preserve="1">
  <p:cSld name="Title &amp; Photo Alt">
    <p:spTree>
      <p:nvGrpSpPr>
        <p:cNvPr id="1" name=""/>
        <p:cNvGrpSpPr/>
        <p:nvPr/>
      </p:nvGrpSpPr>
      <p:grpSpPr>
        <a:xfrm>
          <a:off x="0" y="0"/>
          <a:ext cx="0" cy="0"/>
          <a:chOff x="0" y="0"/>
          <a:chExt cx="0" cy="0"/>
        </a:xfrm>
      </p:grpSpPr>
      <p:sp>
        <p:nvSpPr>
          <p:cNvPr id="32" name="Close-up of a hot air balloon viewed from below"/>
          <p:cNvSpPr>
            <a:spLocks noGrp="1"/>
          </p:cNvSpPr>
          <p:nvPr>
            <p:ph type="pic" idx="21"/>
          </p:nvPr>
        </p:nvSpPr>
        <p:spPr>
          <a:xfrm>
            <a:off x="4613287" y="635000"/>
            <a:ext cx="8420076" cy="5592218"/>
          </a:xfrm>
          <a:prstGeom prst="rect">
            <a:avLst/>
          </a:prstGeom>
        </p:spPr>
        <p:txBody>
          <a:bodyPr lIns="91439" tIns="45719" rIns="91439" bIns="45719">
            <a:noAutofit/>
          </a:bodyPr>
          <a:lstStyle/>
          <a:p>
            <a:r>
              <a:rPr lang="en-US"/>
              <a:t>Click icon to add picture</a:t>
            </a:r>
            <a:endParaRPr/>
          </a:p>
        </p:txBody>
      </p:sp>
      <p:sp>
        <p:nvSpPr>
          <p:cNvPr id="33" name="Slide Title"/>
          <p:cNvSpPr txBox="1">
            <a:spLocks noGrp="1"/>
          </p:cNvSpPr>
          <p:nvPr>
            <p:ph type="title" hasCustomPrompt="1"/>
          </p:nvPr>
        </p:nvSpPr>
        <p:spPr>
          <a:xfrm>
            <a:off x="603250" y="635000"/>
            <a:ext cx="4889500" cy="2941137"/>
          </a:xfrm>
          <a:prstGeom prst="rect">
            <a:avLst/>
          </a:prstGeom>
        </p:spPr>
        <p:txBody>
          <a:bodyPr anchor="b"/>
          <a:lstStyle/>
          <a:p>
            <a:r>
              <a:t>Slide Title</a:t>
            </a:r>
          </a:p>
        </p:txBody>
      </p:sp>
      <p:sp>
        <p:nvSpPr>
          <p:cNvPr id="34" name="Body Level One…"/>
          <p:cNvSpPr txBox="1">
            <a:spLocks noGrp="1"/>
          </p:cNvSpPr>
          <p:nvPr>
            <p:ph type="body" sz="quarter" idx="1" hasCustomPrompt="1"/>
          </p:nvPr>
        </p:nvSpPr>
        <p:spPr>
          <a:xfrm>
            <a:off x="603250" y="3530288"/>
            <a:ext cx="4889500" cy="2692712"/>
          </a:xfrm>
          <a:prstGeom prst="rect">
            <a:avLst/>
          </a:prstGeom>
        </p:spPr>
        <p:txBody>
          <a:bodyPr/>
          <a:lstStyle>
            <a:lvl1pPr marL="0" indent="0" defTabSz="412750">
              <a:lnSpc>
                <a:spcPct val="100000"/>
              </a:lnSpc>
              <a:spcBef>
                <a:spcPts val="0"/>
              </a:spcBef>
              <a:buSzTx/>
              <a:buNone/>
              <a:defRPr sz="2750" b="1"/>
            </a:lvl1pPr>
            <a:lvl2pPr marL="0" indent="228600" defTabSz="412750">
              <a:lnSpc>
                <a:spcPct val="100000"/>
              </a:lnSpc>
              <a:spcBef>
                <a:spcPts val="0"/>
              </a:spcBef>
              <a:buSzTx/>
              <a:buNone/>
              <a:defRPr sz="2750" b="1"/>
            </a:lvl2pPr>
            <a:lvl3pPr marL="0" indent="457200" defTabSz="412750">
              <a:lnSpc>
                <a:spcPct val="100000"/>
              </a:lnSpc>
              <a:spcBef>
                <a:spcPts val="0"/>
              </a:spcBef>
              <a:buSzTx/>
              <a:buNone/>
              <a:defRPr sz="2750" b="1"/>
            </a:lvl3pPr>
            <a:lvl4pPr marL="0" indent="685800" defTabSz="412750">
              <a:lnSpc>
                <a:spcPct val="100000"/>
              </a:lnSpc>
              <a:spcBef>
                <a:spcPts val="0"/>
              </a:spcBef>
              <a:buSzTx/>
              <a:buNone/>
              <a:defRPr sz="2750" b="1"/>
            </a:lvl4pPr>
            <a:lvl5pPr marL="0" indent="914400" defTabSz="412750">
              <a:lnSpc>
                <a:spcPct val="100000"/>
              </a:lnSpc>
              <a:spcBef>
                <a:spcPts val="0"/>
              </a:spcBef>
              <a:buSzTx/>
              <a:buNone/>
              <a:defRPr sz="2750" b="1"/>
            </a:lvl5pPr>
          </a:lstStyle>
          <a:p>
            <a:r>
              <a:t>Slide Subtitle</a:t>
            </a:r>
          </a:p>
          <a:p>
            <a:pPr lvl="1"/>
            <a:endParaRPr/>
          </a:p>
          <a:p>
            <a:pPr lvl="2"/>
            <a:endParaRPr/>
          </a:p>
          <a:p>
            <a:pPr lvl="3"/>
            <a:endParaRPr/>
          </a:p>
          <a:p>
            <a:pPr lvl="4"/>
            <a:endParaRPr/>
          </a:p>
        </p:txBody>
      </p:sp>
      <p:sp>
        <p:nvSpPr>
          <p:cNvPr id="35" name="Slide Number"/>
          <p:cNvSpPr txBox="1">
            <a:spLocks noGrp="1"/>
          </p:cNvSpPr>
          <p:nvPr>
            <p:ph type="sldNum" sz="quarter" idx="2"/>
          </p:nvPr>
        </p:nvSpPr>
        <p:spPr>
          <a:xfrm>
            <a:off x="5971049" y="6488825"/>
            <a:ext cx="243656" cy="241092"/>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432901753"/>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type="tx" preserve="1">
  <p:cSld name="Title &amp; Bullets">
    <p:spTree>
      <p:nvGrpSpPr>
        <p:cNvPr id="1" name=""/>
        <p:cNvGrpSpPr/>
        <p:nvPr/>
      </p:nvGrpSpPr>
      <p:grpSpPr>
        <a:xfrm>
          <a:off x="0" y="0"/>
          <a:ext cx="0" cy="0"/>
          <a:chOff x="0" y="0"/>
          <a:chExt cx="0" cy="0"/>
        </a:xfrm>
      </p:grpSpPr>
      <p:sp>
        <p:nvSpPr>
          <p:cNvPr id="42" name="Slide Title"/>
          <p:cNvSpPr txBox="1">
            <a:spLocks noGrp="1"/>
          </p:cNvSpPr>
          <p:nvPr>
            <p:ph type="title" hasCustomPrompt="1"/>
          </p:nvPr>
        </p:nvSpPr>
        <p:spPr>
          <a:prstGeom prst="rect">
            <a:avLst/>
          </a:prstGeom>
        </p:spPr>
        <p:txBody>
          <a:bodyPr/>
          <a:lstStyle/>
          <a:p>
            <a:r>
              <a:t>Slide Title</a:t>
            </a:r>
          </a:p>
        </p:txBody>
      </p:sp>
      <p:sp>
        <p:nvSpPr>
          <p:cNvPr id="43" name="Slide Subtitle"/>
          <p:cNvSpPr txBox="1">
            <a:spLocks noGrp="1"/>
          </p:cNvSpPr>
          <p:nvPr>
            <p:ph type="body" sz="quarter" idx="21" hasCustomPrompt="1"/>
          </p:nvPr>
        </p:nvSpPr>
        <p:spPr>
          <a:xfrm>
            <a:off x="603250" y="1122981"/>
            <a:ext cx="10985500" cy="467390"/>
          </a:xfrm>
          <a:prstGeom prst="rect">
            <a:avLst/>
          </a:prstGeom>
        </p:spPr>
        <p:txBody>
          <a:bodyPr lIns="45719" tIns="45719" rIns="45719" bIns="45719"/>
          <a:lstStyle>
            <a:lvl1pPr marL="0" indent="0" defTabSz="412750">
              <a:lnSpc>
                <a:spcPct val="100000"/>
              </a:lnSpc>
              <a:spcBef>
                <a:spcPts val="0"/>
              </a:spcBef>
              <a:buSzTx/>
              <a:buNone/>
              <a:defRPr sz="2750" b="1"/>
            </a:lvl1pPr>
          </a:lstStyle>
          <a:p>
            <a:r>
              <a:t>Slide Subtitle</a:t>
            </a:r>
          </a:p>
        </p:txBody>
      </p:sp>
      <p:sp>
        <p:nvSpPr>
          <p:cNvPr id="44" name="Body Level One…"/>
          <p:cNvSpPr txBox="1">
            <a:spLocks noGrp="1"/>
          </p:cNvSpPr>
          <p:nvPr>
            <p:ph type="body" idx="1" hasCustomPrompt="1"/>
          </p:nvPr>
        </p:nvSpPr>
        <p:spPr>
          <a:prstGeom prst="rect">
            <a:avLst/>
          </a:prstGeom>
        </p:spPr>
        <p:txBody>
          <a:bodyPr/>
          <a:lstStyle/>
          <a:p>
            <a:r>
              <a:t>Slide bullet text</a:t>
            </a:r>
          </a:p>
          <a:p>
            <a:pPr lvl="1"/>
            <a:endParaRPr/>
          </a:p>
          <a:p>
            <a:pPr lvl="2"/>
            <a:endParaRPr/>
          </a:p>
          <a:p>
            <a:pPr lvl="3"/>
            <a:endParaRPr/>
          </a:p>
          <a:p>
            <a:pPr lvl="4"/>
            <a:endParaRPr/>
          </a:p>
        </p:txBody>
      </p:sp>
      <p:sp>
        <p:nvSpPr>
          <p:cNvPr id="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829284443"/>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type="tx" preserve="1">
  <p:cSld name="Bullets">
    <p:spTree>
      <p:nvGrpSpPr>
        <p:cNvPr id="1" name=""/>
        <p:cNvGrpSpPr/>
        <p:nvPr/>
      </p:nvGrpSpPr>
      <p:grpSpPr>
        <a:xfrm>
          <a:off x="0" y="0"/>
          <a:ext cx="0" cy="0"/>
          <a:chOff x="0" y="0"/>
          <a:chExt cx="0" cy="0"/>
        </a:xfrm>
      </p:grpSpPr>
      <p:sp>
        <p:nvSpPr>
          <p:cNvPr id="52" name="Body Level One…"/>
          <p:cNvSpPr txBox="1">
            <a:spLocks noGrp="1"/>
          </p:cNvSpPr>
          <p:nvPr>
            <p:ph type="body" idx="1" hasCustomPrompt="1"/>
          </p:nvPr>
        </p:nvSpPr>
        <p:spPr>
          <a:prstGeom prst="rect">
            <a:avLst/>
          </a:prstGeom>
        </p:spPr>
        <p:txBody>
          <a:bodyPr numCol="2" spcCol="1098550"/>
          <a:lstStyle/>
          <a:p>
            <a:r>
              <a:t>Slide bullet text</a:t>
            </a:r>
          </a:p>
          <a:p>
            <a:pPr lvl="1"/>
            <a:endParaRPr/>
          </a:p>
          <a:p>
            <a:pPr lvl="2"/>
            <a:endParaRPr/>
          </a:p>
          <a:p>
            <a:pPr lvl="3"/>
            <a:endParaRPr/>
          </a:p>
          <a:p>
            <a:pPr lvl="4"/>
            <a:endParaRPr/>
          </a:p>
        </p:txBody>
      </p:sp>
      <p:sp>
        <p:nvSpPr>
          <p:cNvPr id="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949008911"/>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type="tx" preserve="1">
  <p:cSld name="Title, Bullets &amp; Photo">
    <p:spTree>
      <p:nvGrpSpPr>
        <p:cNvPr id="1" name=""/>
        <p:cNvGrpSpPr/>
        <p:nvPr/>
      </p:nvGrpSpPr>
      <p:grpSpPr>
        <a:xfrm>
          <a:off x="0" y="0"/>
          <a:ext cx="0" cy="0"/>
          <a:chOff x="0" y="0"/>
          <a:chExt cx="0" cy="0"/>
        </a:xfrm>
      </p:grpSpPr>
      <p:sp>
        <p:nvSpPr>
          <p:cNvPr id="60" name="Slide Subtitle"/>
          <p:cNvSpPr txBox="1">
            <a:spLocks noGrp="1"/>
          </p:cNvSpPr>
          <p:nvPr>
            <p:ph type="body" sz="quarter" idx="21" hasCustomPrompt="1"/>
          </p:nvPr>
        </p:nvSpPr>
        <p:spPr>
          <a:xfrm>
            <a:off x="603250" y="1123950"/>
            <a:ext cx="4889500" cy="467390"/>
          </a:xfrm>
          <a:prstGeom prst="rect">
            <a:avLst/>
          </a:prstGeom>
        </p:spPr>
        <p:txBody>
          <a:bodyPr lIns="45719" tIns="45719" rIns="45719" bIns="45719"/>
          <a:lstStyle>
            <a:lvl1pPr marL="0" indent="0" defTabSz="412750">
              <a:lnSpc>
                <a:spcPct val="100000"/>
              </a:lnSpc>
              <a:spcBef>
                <a:spcPts val="0"/>
              </a:spcBef>
              <a:buSzTx/>
              <a:buNone/>
              <a:defRPr sz="2750" b="1"/>
            </a:lvl1pPr>
          </a:lstStyle>
          <a:p>
            <a:r>
              <a:t>Slide Subtitle</a:t>
            </a:r>
          </a:p>
        </p:txBody>
      </p:sp>
      <p:sp>
        <p:nvSpPr>
          <p:cNvPr id="61" name="Body Level One…"/>
          <p:cNvSpPr txBox="1">
            <a:spLocks noGrp="1"/>
          </p:cNvSpPr>
          <p:nvPr>
            <p:ph type="body" sz="half" idx="1" hasCustomPrompt="1"/>
          </p:nvPr>
        </p:nvSpPr>
        <p:spPr>
          <a:xfrm>
            <a:off x="603250" y="2124252"/>
            <a:ext cx="4889500" cy="4128315"/>
          </a:xfrm>
          <a:prstGeom prst="rect">
            <a:avLst/>
          </a:prstGeom>
        </p:spPr>
        <p:txBody>
          <a:bodyPr/>
          <a:lstStyle/>
          <a:p>
            <a:r>
              <a:t>Slide bullet text</a:t>
            </a:r>
          </a:p>
          <a:p>
            <a:pPr lvl="1"/>
            <a:endParaRPr/>
          </a:p>
          <a:p>
            <a:pPr lvl="2"/>
            <a:endParaRPr/>
          </a:p>
          <a:p>
            <a:pPr lvl="3"/>
            <a:endParaRPr/>
          </a:p>
          <a:p>
            <a:pPr lvl="4"/>
            <a:endParaRPr/>
          </a:p>
        </p:txBody>
      </p:sp>
      <p:sp>
        <p:nvSpPr>
          <p:cNvPr id="62" name="Hot air balloons viewed from below against a blue sky"/>
          <p:cNvSpPr>
            <a:spLocks noGrp="1"/>
          </p:cNvSpPr>
          <p:nvPr>
            <p:ph type="pic" idx="22"/>
          </p:nvPr>
        </p:nvSpPr>
        <p:spPr>
          <a:xfrm>
            <a:off x="4216400" y="631924"/>
            <a:ext cx="8425006" cy="5594103"/>
          </a:xfrm>
          <a:prstGeom prst="rect">
            <a:avLst/>
          </a:prstGeom>
        </p:spPr>
        <p:txBody>
          <a:bodyPr lIns="91439" tIns="45719" rIns="91439" bIns="45719">
            <a:noAutofit/>
          </a:bodyPr>
          <a:lstStyle/>
          <a:p>
            <a:r>
              <a:rPr lang="en-US"/>
              <a:t>Click icon to add picture</a:t>
            </a:r>
            <a:endParaRPr/>
          </a:p>
        </p:txBody>
      </p:sp>
      <p:sp>
        <p:nvSpPr>
          <p:cNvPr id="63" name="Slide Title"/>
          <p:cNvSpPr txBox="1">
            <a:spLocks noGrp="1"/>
          </p:cNvSpPr>
          <p:nvPr>
            <p:ph type="title" hasCustomPrompt="1"/>
          </p:nvPr>
        </p:nvSpPr>
        <p:spPr>
          <a:xfrm>
            <a:off x="603250" y="476250"/>
            <a:ext cx="4889500" cy="717550"/>
          </a:xfrm>
          <a:prstGeom prst="rect">
            <a:avLst/>
          </a:prstGeom>
        </p:spPr>
        <p:txBody>
          <a:bodyPr/>
          <a:lstStyle/>
          <a:p>
            <a:r>
              <a:t>Slide Title</a:t>
            </a:r>
          </a:p>
        </p:txBody>
      </p:sp>
      <p:sp>
        <p:nvSpPr>
          <p:cNvPr id="6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4413160"/>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type="tx" preserve="1">
  <p:cSld name="Title, Bullets &amp; Live Video Small">
    <p:spTree>
      <p:nvGrpSpPr>
        <p:cNvPr id="1" name=""/>
        <p:cNvGrpSpPr/>
        <p:nvPr/>
      </p:nvGrpSpPr>
      <p:grpSpPr>
        <a:xfrm>
          <a:off x="0" y="0"/>
          <a:ext cx="0" cy="0"/>
          <a:chOff x="0" y="0"/>
          <a:chExt cx="0" cy="0"/>
        </a:xfrm>
      </p:grpSpPr>
      <p:sp>
        <p:nvSpPr>
          <p:cNvPr id="71" name="Slide Subtitle"/>
          <p:cNvSpPr txBox="1">
            <a:spLocks noGrp="1"/>
          </p:cNvSpPr>
          <p:nvPr>
            <p:ph type="body" sz="quarter" idx="21" hasCustomPrompt="1"/>
          </p:nvPr>
        </p:nvSpPr>
        <p:spPr>
          <a:xfrm>
            <a:off x="603250" y="1123950"/>
            <a:ext cx="4889500" cy="467390"/>
          </a:xfrm>
          <a:prstGeom prst="rect">
            <a:avLst/>
          </a:prstGeom>
        </p:spPr>
        <p:txBody>
          <a:bodyPr lIns="45719" tIns="45719" rIns="45719" bIns="45719"/>
          <a:lstStyle>
            <a:lvl1pPr marL="0" indent="0" defTabSz="412750">
              <a:lnSpc>
                <a:spcPct val="100000"/>
              </a:lnSpc>
              <a:spcBef>
                <a:spcPts val="0"/>
              </a:spcBef>
              <a:buSzTx/>
              <a:buNone/>
              <a:defRPr sz="2750" b="1"/>
            </a:lvl1pPr>
          </a:lstStyle>
          <a:p>
            <a:r>
              <a:t>Slide Subtitle</a:t>
            </a:r>
          </a:p>
        </p:txBody>
      </p:sp>
      <p:sp>
        <p:nvSpPr>
          <p:cNvPr id="72" name="Body Level One…"/>
          <p:cNvSpPr txBox="1">
            <a:spLocks noGrp="1"/>
          </p:cNvSpPr>
          <p:nvPr>
            <p:ph type="body" sz="half" idx="1" hasCustomPrompt="1"/>
          </p:nvPr>
        </p:nvSpPr>
        <p:spPr>
          <a:xfrm>
            <a:off x="603250" y="2124252"/>
            <a:ext cx="4889500" cy="4128315"/>
          </a:xfrm>
          <a:prstGeom prst="rect">
            <a:avLst/>
          </a:prstGeom>
        </p:spPr>
        <p:txBody>
          <a:bodyPr/>
          <a:lstStyle/>
          <a:p>
            <a:r>
              <a:t>Slide bullet text</a:t>
            </a:r>
          </a:p>
          <a:p>
            <a:pPr lvl="1"/>
            <a:endParaRPr/>
          </a:p>
          <a:p>
            <a:pPr lvl="2"/>
            <a:endParaRPr/>
          </a:p>
          <a:p>
            <a:pPr lvl="3"/>
            <a:endParaRPr/>
          </a:p>
          <a:p>
            <a:pPr lvl="4"/>
            <a:endParaRPr/>
          </a:p>
        </p:txBody>
      </p:sp>
      <p:sp>
        <p:nvSpPr>
          <p:cNvPr id="73" name="Slide Title"/>
          <p:cNvSpPr txBox="1">
            <a:spLocks noGrp="1"/>
          </p:cNvSpPr>
          <p:nvPr>
            <p:ph type="title" hasCustomPrompt="1"/>
          </p:nvPr>
        </p:nvSpPr>
        <p:spPr>
          <a:xfrm>
            <a:off x="603250" y="476250"/>
            <a:ext cx="4889500" cy="717550"/>
          </a:xfrm>
          <a:prstGeom prst="rect">
            <a:avLst/>
          </a:prstGeom>
        </p:spPr>
        <p:txBody>
          <a:bodyPr/>
          <a:lstStyle/>
          <a:p>
            <a:r>
              <a:t>Slide Title</a:t>
            </a:r>
          </a:p>
        </p:txBody>
      </p:sp>
      <p:sp>
        <p:nvSpPr>
          <p:cNvPr id="7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748410597"/>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type="tx" preserve="1">
  <p:cSld name="Title, Bullets &amp; Live Video Large">
    <p:spTree>
      <p:nvGrpSpPr>
        <p:cNvPr id="1" name=""/>
        <p:cNvGrpSpPr/>
        <p:nvPr/>
      </p:nvGrpSpPr>
      <p:grpSpPr>
        <a:xfrm>
          <a:off x="0" y="0"/>
          <a:ext cx="0" cy="0"/>
          <a:chOff x="0" y="0"/>
          <a:chExt cx="0" cy="0"/>
        </a:xfrm>
      </p:grpSpPr>
      <p:sp>
        <p:nvSpPr>
          <p:cNvPr id="81" name="Slide Subtitle"/>
          <p:cNvSpPr txBox="1">
            <a:spLocks noGrp="1"/>
          </p:cNvSpPr>
          <p:nvPr>
            <p:ph type="body" sz="quarter" idx="21" hasCustomPrompt="1"/>
          </p:nvPr>
        </p:nvSpPr>
        <p:spPr>
          <a:xfrm>
            <a:off x="603250" y="1123950"/>
            <a:ext cx="4889500" cy="467390"/>
          </a:xfrm>
          <a:prstGeom prst="rect">
            <a:avLst/>
          </a:prstGeom>
        </p:spPr>
        <p:txBody>
          <a:bodyPr lIns="45719" tIns="45719" rIns="45719" bIns="45719"/>
          <a:lstStyle>
            <a:lvl1pPr marL="0" indent="0" defTabSz="412750">
              <a:lnSpc>
                <a:spcPct val="100000"/>
              </a:lnSpc>
              <a:spcBef>
                <a:spcPts val="0"/>
              </a:spcBef>
              <a:buSzTx/>
              <a:buNone/>
              <a:defRPr sz="2750" b="1"/>
            </a:lvl1pPr>
          </a:lstStyle>
          <a:p>
            <a:r>
              <a:t>Slide Subtitle</a:t>
            </a:r>
          </a:p>
        </p:txBody>
      </p:sp>
      <p:sp>
        <p:nvSpPr>
          <p:cNvPr id="82" name="Body Level One…"/>
          <p:cNvSpPr txBox="1">
            <a:spLocks noGrp="1"/>
          </p:cNvSpPr>
          <p:nvPr>
            <p:ph type="body" sz="half" idx="1" hasCustomPrompt="1"/>
          </p:nvPr>
        </p:nvSpPr>
        <p:spPr>
          <a:xfrm>
            <a:off x="603250" y="2124252"/>
            <a:ext cx="4889500" cy="4128315"/>
          </a:xfrm>
          <a:prstGeom prst="rect">
            <a:avLst/>
          </a:prstGeom>
        </p:spPr>
        <p:txBody>
          <a:bodyPr/>
          <a:lstStyle/>
          <a:p>
            <a:r>
              <a:t>Slide bullet text</a:t>
            </a:r>
          </a:p>
          <a:p>
            <a:pPr lvl="1"/>
            <a:endParaRPr/>
          </a:p>
          <a:p>
            <a:pPr lvl="2"/>
            <a:endParaRPr/>
          </a:p>
          <a:p>
            <a:pPr lvl="3"/>
            <a:endParaRPr/>
          </a:p>
          <a:p>
            <a:pPr lvl="4"/>
            <a:endParaRPr/>
          </a:p>
        </p:txBody>
      </p:sp>
      <p:sp>
        <p:nvSpPr>
          <p:cNvPr id="83" name="Slide Title"/>
          <p:cNvSpPr txBox="1">
            <a:spLocks noGrp="1"/>
          </p:cNvSpPr>
          <p:nvPr>
            <p:ph type="title" hasCustomPrompt="1"/>
          </p:nvPr>
        </p:nvSpPr>
        <p:spPr>
          <a:xfrm>
            <a:off x="603250" y="476250"/>
            <a:ext cx="4889500" cy="717550"/>
          </a:xfrm>
          <a:prstGeom prst="rect">
            <a:avLst/>
          </a:prstGeom>
        </p:spPr>
        <p:txBody>
          <a:bodyPr/>
          <a:lstStyle/>
          <a:p>
            <a:r>
              <a:t>Slide Title</a:t>
            </a:r>
          </a:p>
        </p:txBody>
      </p:sp>
      <p:sp>
        <p:nvSpPr>
          <p:cNvPr id="8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235661166"/>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type="tx" preserve="1">
  <p:cSld name="Section">
    <p:bg>
      <p:bgPr>
        <a:solidFill>
          <a:srgbClr val="003462"/>
        </a:solidFill>
        <a:effectLst/>
      </p:bgPr>
    </p:bg>
    <p:spTree>
      <p:nvGrpSpPr>
        <p:cNvPr id="1" name=""/>
        <p:cNvGrpSpPr/>
        <p:nvPr/>
      </p:nvGrpSpPr>
      <p:grpSpPr>
        <a:xfrm>
          <a:off x="0" y="0"/>
          <a:ext cx="0" cy="0"/>
          <a:chOff x="0" y="0"/>
          <a:chExt cx="0" cy="0"/>
        </a:xfrm>
      </p:grpSpPr>
      <p:sp>
        <p:nvSpPr>
          <p:cNvPr id="91" name="Section Title"/>
          <p:cNvSpPr txBox="1">
            <a:spLocks noGrp="1"/>
          </p:cNvSpPr>
          <p:nvPr>
            <p:ph type="title" hasCustomPrompt="1"/>
          </p:nvPr>
        </p:nvSpPr>
        <p:spPr>
          <a:xfrm>
            <a:off x="603248" y="2266950"/>
            <a:ext cx="10985502" cy="2324100"/>
          </a:xfrm>
          <a:prstGeom prst="rect">
            <a:avLst/>
          </a:prstGeom>
        </p:spPr>
        <p:txBody>
          <a:bodyPr anchor="ctr"/>
          <a:lstStyle>
            <a:lvl1pPr>
              <a:defRPr sz="5800" b="0" spc="-116">
                <a:solidFill>
                  <a:srgbClr val="FFFFFF"/>
                </a:solidFill>
                <a:latin typeface="Helvetica Neue Medium"/>
                <a:ea typeface="Helvetica Neue Medium"/>
                <a:cs typeface="Helvetica Neue Medium"/>
                <a:sym typeface="Helvetica Neue Medium"/>
              </a:defRPr>
            </a:lvl1pPr>
          </a:lstStyle>
          <a:p>
            <a:r>
              <a:t>Section Title</a:t>
            </a:r>
          </a:p>
        </p:txBody>
      </p:sp>
      <p:sp>
        <p:nvSpPr>
          <p:cNvPr id="92" name="Slide Number"/>
          <p:cNvSpPr txBox="1">
            <a:spLocks noGrp="1"/>
          </p:cNvSpPr>
          <p:nvPr>
            <p:ph type="sldNum" sz="quarter" idx="2"/>
          </p:nvPr>
        </p:nvSpPr>
        <p:spPr>
          <a:xfrm>
            <a:off x="5971049" y="6488825"/>
            <a:ext cx="243656" cy="241092"/>
          </a:xfrm>
          <a:prstGeom prst="rect">
            <a:avLst/>
          </a:prstGeom>
        </p:spPr>
        <p:txBody>
          <a:bodyPr/>
          <a:lstStyle>
            <a:lvl1pPr>
              <a:defRPr>
                <a:solidFill>
                  <a:srgbClr val="FFFFFF"/>
                </a:solidFill>
              </a:defRPr>
            </a:lvl1pPr>
          </a:lstStyle>
          <a:p>
            <a:fld id="{86CB4B4D-7CA3-9044-876B-883B54F8677D}" type="slidenum">
              <a:t>‹#›</a:t>
            </a:fld>
            <a:endParaRPr/>
          </a:p>
        </p:txBody>
      </p:sp>
    </p:spTree>
    <p:extLst>
      <p:ext uri="{BB962C8B-B14F-4D97-AF65-F5344CB8AC3E}">
        <p14:creationId xmlns:p14="http://schemas.microsoft.com/office/powerpoint/2010/main" val="2979647117"/>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type="tx" preserve="1">
  <p:cSld name="Title Only">
    <p:spTree>
      <p:nvGrpSpPr>
        <p:cNvPr id="1" name=""/>
        <p:cNvGrpSpPr/>
        <p:nvPr/>
      </p:nvGrpSpPr>
      <p:grpSpPr>
        <a:xfrm>
          <a:off x="0" y="0"/>
          <a:ext cx="0" cy="0"/>
          <a:chOff x="0" y="0"/>
          <a:chExt cx="0" cy="0"/>
        </a:xfrm>
      </p:grpSpPr>
      <p:sp>
        <p:nvSpPr>
          <p:cNvPr id="99" name="Slide Title"/>
          <p:cNvSpPr txBox="1">
            <a:spLocks noGrp="1"/>
          </p:cNvSpPr>
          <p:nvPr>
            <p:ph type="title" hasCustomPrompt="1"/>
          </p:nvPr>
        </p:nvSpPr>
        <p:spPr>
          <a:xfrm>
            <a:off x="603250" y="476250"/>
            <a:ext cx="10985500" cy="717475"/>
          </a:xfrm>
          <a:prstGeom prst="rect">
            <a:avLst/>
          </a:prstGeom>
        </p:spPr>
        <p:txBody>
          <a:bodyPr/>
          <a:lstStyle/>
          <a:p>
            <a:r>
              <a:t>Slide Title</a:t>
            </a:r>
          </a:p>
        </p:txBody>
      </p:sp>
      <p:sp>
        <p:nvSpPr>
          <p:cNvPr id="100" name="Slide Subtitle"/>
          <p:cNvSpPr txBox="1">
            <a:spLocks noGrp="1"/>
          </p:cNvSpPr>
          <p:nvPr>
            <p:ph type="body" sz="quarter" idx="21" hasCustomPrompt="1"/>
          </p:nvPr>
        </p:nvSpPr>
        <p:spPr>
          <a:xfrm>
            <a:off x="603250" y="1123950"/>
            <a:ext cx="10985500" cy="467390"/>
          </a:xfrm>
          <a:prstGeom prst="rect">
            <a:avLst/>
          </a:prstGeom>
        </p:spPr>
        <p:txBody>
          <a:bodyPr lIns="45719" tIns="45719" rIns="45719" bIns="45719"/>
          <a:lstStyle>
            <a:lvl1pPr marL="0" indent="0" defTabSz="412750">
              <a:lnSpc>
                <a:spcPct val="100000"/>
              </a:lnSpc>
              <a:spcBef>
                <a:spcPts val="0"/>
              </a:spcBef>
              <a:buSzTx/>
              <a:buNone/>
              <a:defRPr sz="2750" b="1"/>
            </a:lvl1pPr>
          </a:lstStyle>
          <a:p>
            <a:r>
              <a:t>Slide Subtitle</a:t>
            </a:r>
          </a:p>
        </p:txBody>
      </p:sp>
      <p:sp>
        <p:nvSpPr>
          <p:cNvPr id="10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376070301"/>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type="tx" preserve="1">
  <p:cSld name="Agenda">
    <p:spTree>
      <p:nvGrpSpPr>
        <p:cNvPr id="1" name=""/>
        <p:cNvGrpSpPr/>
        <p:nvPr/>
      </p:nvGrpSpPr>
      <p:grpSpPr>
        <a:xfrm>
          <a:off x="0" y="0"/>
          <a:ext cx="0" cy="0"/>
          <a:chOff x="0" y="0"/>
          <a:chExt cx="0" cy="0"/>
        </a:xfrm>
      </p:grpSpPr>
      <p:sp>
        <p:nvSpPr>
          <p:cNvPr id="108" name="Agenda Title"/>
          <p:cNvSpPr txBox="1">
            <a:spLocks noGrp="1"/>
          </p:cNvSpPr>
          <p:nvPr>
            <p:ph type="title" hasCustomPrompt="1"/>
          </p:nvPr>
        </p:nvSpPr>
        <p:spPr>
          <a:xfrm>
            <a:off x="603250" y="476250"/>
            <a:ext cx="10985500" cy="717550"/>
          </a:xfrm>
          <a:prstGeom prst="rect">
            <a:avLst/>
          </a:prstGeom>
        </p:spPr>
        <p:txBody>
          <a:bodyPr/>
          <a:lstStyle/>
          <a:p>
            <a:r>
              <a:t>Agenda Title</a:t>
            </a:r>
          </a:p>
        </p:txBody>
      </p:sp>
      <p:sp>
        <p:nvSpPr>
          <p:cNvPr id="109" name="Agenda Subtitle"/>
          <p:cNvSpPr txBox="1">
            <a:spLocks noGrp="1"/>
          </p:cNvSpPr>
          <p:nvPr>
            <p:ph type="body" sz="quarter" idx="21" hasCustomPrompt="1"/>
          </p:nvPr>
        </p:nvSpPr>
        <p:spPr>
          <a:xfrm>
            <a:off x="603250" y="1123950"/>
            <a:ext cx="10985500" cy="467390"/>
          </a:xfrm>
          <a:prstGeom prst="rect">
            <a:avLst/>
          </a:prstGeom>
        </p:spPr>
        <p:txBody>
          <a:bodyPr lIns="45719" tIns="45719" rIns="45719" bIns="45719"/>
          <a:lstStyle>
            <a:lvl1pPr marL="0" indent="0" defTabSz="412750">
              <a:lnSpc>
                <a:spcPct val="100000"/>
              </a:lnSpc>
              <a:spcBef>
                <a:spcPts val="0"/>
              </a:spcBef>
              <a:buSzTx/>
              <a:buNone/>
              <a:defRPr sz="2750" b="1"/>
            </a:lvl1pPr>
          </a:lstStyle>
          <a:p>
            <a:r>
              <a:t>Agenda Subtitle</a:t>
            </a:r>
          </a:p>
        </p:txBody>
      </p:sp>
      <p:sp>
        <p:nvSpPr>
          <p:cNvPr id="110" name="Body Level One…"/>
          <p:cNvSpPr txBox="1">
            <a:spLocks noGrp="1"/>
          </p:cNvSpPr>
          <p:nvPr>
            <p:ph type="body" idx="1" hasCustomPrompt="1"/>
          </p:nvPr>
        </p:nvSpPr>
        <p:spPr>
          <a:prstGeom prst="rect">
            <a:avLst/>
          </a:prstGeom>
        </p:spPr>
        <p:txBody>
          <a:bodyPr/>
          <a:lstStyle>
            <a:lvl1pPr marL="0" indent="0" defTabSz="412750">
              <a:lnSpc>
                <a:spcPct val="100000"/>
              </a:lnSpc>
              <a:spcBef>
                <a:spcPts val="900"/>
              </a:spcBef>
              <a:buSzTx/>
              <a:buNone/>
              <a:defRPr sz="2750" spc="-28"/>
            </a:lvl1pPr>
            <a:lvl2pPr marL="0" indent="228600" defTabSz="412750">
              <a:lnSpc>
                <a:spcPct val="100000"/>
              </a:lnSpc>
              <a:spcBef>
                <a:spcPts val="900"/>
              </a:spcBef>
              <a:buSzTx/>
              <a:buNone/>
              <a:defRPr sz="2750" spc="-28"/>
            </a:lvl2pPr>
            <a:lvl3pPr marL="0" indent="457200" defTabSz="412750">
              <a:lnSpc>
                <a:spcPct val="100000"/>
              </a:lnSpc>
              <a:spcBef>
                <a:spcPts val="900"/>
              </a:spcBef>
              <a:buSzTx/>
              <a:buNone/>
              <a:defRPr sz="2750" spc="-28"/>
            </a:lvl3pPr>
            <a:lvl4pPr marL="0" indent="685800" defTabSz="412750">
              <a:lnSpc>
                <a:spcPct val="100000"/>
              </a:lnSpc>
              <a:spcBef>
                <a:spcPts val="900"/>
              </a:spcBef>
              <a:buSzTx/>
              <a:buNone/>
              <a:defRPr sz="2750" spc="-28"/>
            </a:lvl4pPr>
            <a:lvl5pPr marL="0" indent="914400" defTabSz="412750">
              <a:lnSpc>
                <a:spcPct val="100000"/>
              </a:lnSpc>
              <a:spcBef>
                <a:spcPts val="900"/>
              </a:spcBef>
              <a:buSzTx/>
              <a:buNone/>
              <a:defRPr sz="2750" spc="-28"/>
            </a:lvl5pPr>
          </a:lstStyle>
          <a:p>
            <a:r>
              <a:t>Agenda Topics</a:t>
            </a:r>
          </a:p>
          <a:p>
            <a:pPr lvl="1"/>
            <a:endParaRPr/>
          </a:p>
          <a:p>
            <a:pPr lvl="2"/>
            <a:endParaRPr/>
          </a:p>
          <a:p>
            <a:pPr lvl="3"/>
            <a:endParaRPr/>
          </a:p>
          <a:p>
            <a:pPr lvl="4"/>
            <a:endParaRPr/>
          </a:p>
        </p:txBody>
      </p:sp>
      <p:sp>
        <p:nvSpPr>
          <p:cNvPr id="11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450093163"/>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type="tx" preserve="1">
  <p:cSld name="Statement">
    <p:spTree>
      <p:nvGrpSpPr>
        <p:cNvPr id="1" name=""/>
        <p:cNvGrpSpPr/>
        <p:nvPr/>
      </p:nvGrpSpPr>
      <p:grpSpPr>
        <a:xfrm>
          <a:off x="0" y="0"/>
          <a:ext cx="0" cy="0"/>
          <a:chOff x="0" y="0"/>
          <a:chExt cx="0" cy="0"/>
        </a:xfrm>
      </p:grpSpPr>
      <p:sp>
        <p:nvSpPr>
          <p:cNvPr id="118" name="Body Level One…"/>
          <p:cNvSpPr txBox="1">
            <a:spLocks noGrp="1"/>
          </p:cNvSpPr>
          <p:nvPr>
            <p:ph type="body" sz="half" idx="1" hasCustomPrompt="1"/>
          </p:nvPr>
        </p:nvSpPr>
        <p:spPr>
          <a:xfrm>
            <a:off x="603250" y="2460422"/>
            <a:ext cx="10985500" cy="1937157"/>
          </a:xfrm>
          <a:prstGeom prst="rect">
            <a:avLst/>
          </a:prstGeom>
        </p:spPr>
        <p:txBody>
          <a:bodyPr anchor="ctr"/>
          <a:lstStyle>
            <a:lvl1pPr marL="0" indent="0" algn="ctr">
              <a:lnSpc>
                <a:spcPct val="80000"/>
              </a:lnSpc>
              <a:spcBef>
                <a:spcPts val="0"/>
              </a:spcBef>
              <a:buSzTx/>
              <a:buNone/>
              <a:defRPr sz="5800" spc="-116">
                <a:solidFill>
                  <a:schemeClr val="accent1">
                    <a:hueOff val="114395"/>
                    <a:lumOff val="-24975"/>
                  </a:schemeClr>
                </a:solidFill>
                <a:latin typeface="Helvetica Neue Medium"/>
                <a:ea typeface="Helvetica Neue Medium"/>
                <a:cs typeface="Helvetica Neue Medium"/>
                <a:sym typeface="Helvetica Neue Medium"/>
              </a:defRPr>
            </a:lvl1pPr>
            <a:lvl2pPr marL="0" indent="228600" algn="ctr">
              <a:lnSpc>
                <a:spcPct val="80000"/>
              </a:lnSpc>
              <a:spcBef>
                <a:spcPts val="0"/>
              </a:spcBef>
              <a:buSzTx/>
              <a:buNone/>
              <a:defRPr sz="5800" spc="-116">
                <a:solidFill>
                  <a:schemeClr val="accent1">
                    <a:hueOff val="114395"/>
                    <a:lumOff val="-24975"/>
                  </a:schemeClr>
                </a:solidFill>
                <a:latin typeface="Helvetica Neue Medium"/>
                <a:ea typeface="Helvetica Neue Medium"/>
                <a:cs typeface="Helvetica Neue Medium"/>
                <a:sym typeface="Helvetica Neue Medium"/>
              </a:defRPr>
            </a:lvl2pPr>
            <a:lvl3pPr marL="0" indent="457200" algn="ctr">
              <a:lnSpc>
                <a:spcPct val="80000"/>
              </a:lnSpc>
              <a:spcBef>
                <a:spcPts val="0"/>
              </a:spcBef>
              <a:buSzTx/>
              <a:buNone/>
              <a:defRPr sz="5800" spc="-116">
                <a:solidFill>
                  <a:schemeClr val="accent1">
                    <a:hueOff val="114395"/>
                    <a:lumOff val="-24975"/>
                  </a:schemeClr>
                </a:solidFill>
                <a:latin typeface="Helvetica Neue Medium"/>
                <a:ea typeface="Helvetica Neue Medium"/>
                <a:cs typeface="Helvetica Neue Medium"/>
                <a:sym typeface="Helvetica Neue Medium"/>
              </a:defRPr>
            </a:lvl3pPr>
            <a:lvl4pPr marL="0" indent="685800" algn="ctr">
              <a:lnSpc>
                <a:spcPct val="80000"/>
              </a:lnSpc>
              <a:spcBef>
                <a:spcPts val="0"/>
              </a:spcBef>
              <a:buSzTx/>
              <a:buNone/>
              <a:defRPr sz="5800" spc="-116">
                <a:solidFill>
                  <a:schemeClr val="accent1">
                    <a:hueOff val="114395"/>
                    <a:lumOff val="-24975"/>
                  </a:schemeClr>
                </a:solidFill>
                <a:latin typeface="Helvetica Neue Medium"/>
                <a:ea typeface="Helvetica Neue Medium"/>
                <a:cs typeface="Helvetica Neue Medium"/>
                <a:sym typeface="Helvetica Neue Medium"/>
              </a:defRPr>
            </a:lvl4pPr>
            <a:lvl5pPr marL="0" indent="914400" algn="ctr">
              <a:lnSpc>
                <a:spcPct val="80000"/>
              </a:lnSpc>
              <a:spcBef>
                <a:spcPts val="0"/>
              </a:spcBef>
              <a:buSzTx/>
              <a:buNone/>
              <a:defRPr sz="5800" spc="-116">
                <a:solidFill>
                  <a:schemeClr val="accent1">
                    <a:hueOff val="114395"/>
                    <a:lumOff val="-24975"/>
                  </a:schemeClr>
                </a:solidFill>
                <a:latin typeface="Helvetica Neue Medium"/>
                <a:ea typeface="Helvetica Neue Medium"/>
                <a:cs typeface="Helvetica Neue Medium"/>
                <a:sym typeface="Helvetica Neue Medium"/>
              </a:defRPr>
            </a:lvl5pPr>
          </a:lstStyle>
          <a:p>
            <a:r>
              <a:t>Statement</a:t>
            </a:r>
          </a:p>
          <a:p>
            <a:pPr lvl="1"/>
            <a:endParaRPr/>
          </a:p>
          <a:p>
            <a:pPr lvl="2"/>
            <a:endParaRPr/>
          </a:p>
          <a:p>
            <a:pPr lvl="3"/>
            <a:endParaRPr/>
          </a:p>
          <a:p>
            <a:pPr lvl="4"/>
            <a:endParaRPr/>
          </a:p>
        </p:txBody>
      </p:sp>
      <p:sp>
        <p:nvSpPr>
          <p:cNvPr id="11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171525447"/>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type="tx" preserve="1">
  <p:cSld name="Big Fact">
    <p:spTree>
      <p:nvGrpSpPr>
        <p:cNvPr id="1" name=""/>
        <p:cNvGrpSpPr/>
        <p:nvPr/>
      </p:nvGrpSpPr>
      <p:grpSpPr>
        <a:xfrm>
          <a:off x="0" y="0"/>
          <a:ext cx="0" cy="0"/>
          <a:chOff x="0" y="0"/>
          <a:chExt cx="0" cy="0"/>
        </a:xfrm>
      </p:grpSpPr>
      <p:sp>
        <p:nvSpPr>
          <p:cNvPr id="126" name="Body Level One…"/>
          <p:cNvSpPr txBox="1">
            <a:spLocks noGrp="1"/>
          </p:cNvSpPr>
          <p:nvPr>
            <p:ph type="body" idx="1" hasCustomPrompt="1"/>
          </p:nvPr>
        </p:nvSpPr>
        <p:spPr>
          <a:xfrm>
            <a:off x="603250" y="537964"/>
            <a:ext cx="10985500" cy="3620792"/>
          </a:xfrm>
          <a:prstGeom prst="rect">
            <a:avLst/>
          </a:prstGeom>
        </p:spPr>
        <p:txBody>
          <a:bodyPr anchor="b"/>
          <a:lstStyle>
            <a:lvl1pPr marL="0" indent="0" algn="ctr">
              <a:lnSpc>
                <a:spcPct val="80000"/>
              </a:lnSpc>
              <a:spcBef>
                <a:spcPts val="0"/>
              </a:spcBef>
              <a:buSzTx/>
              <a:buNone/>
              <a:defRPr sz="12500" b="1" spc="-125">
                <a:solidFill>
                  <a:schemeClr val="accent1">
                    <a:hueOff val="114395"/>
                    <a:lumOff val="-24975"/>
                  </a:schemeClr>
                </a:solidFill>
              </a:defRPr>
            </a:lvl1pPr>
            <a:lvl2pPr marL="0" indent="228600" algn="ctr">
              <a:lnSpc>
                <a:spcPct val="80000"/>
              </a:lnSpc>
              <a:spcBef>
                <a:spcPts val="0"/>
              </a:spcBef>
              <a:buSzTx/>
              <a:buNone/>
              <a:defRPr sz="12500" b="1" spc="-125">
                <a:solidFill>
                  <a:schemeClr val="accent1">
                    <a:hueOff val="114395"/>
                    <a:lumOff val="-24975"/>
                  </a:schemeClr>
                </a:solidFill>
              </a:defRPr>
            </a:lvl2pPr>
            <a:lvl3pPr marL="0" indent="457200" algn="ctr">
              <a:lnSpc>
                <a:spcPct val="80000"/>
              </a:lnSpc>
              <a:spcBef>
                <a:spcPts val="0"/>
              </a:spcBef>
              <a:buSzTx/>
              <a:buNone/>
              <a:defRPr sz="12500" b="1" spc="-125">
                <a:solidFill>
                  <a:schemeClr val="accent1">
                    <a:hueOff val="114395"/>
                    <a:lumOff val="-24975"/>
                  </a:schemeClr>
                </a:solidFill>
              </a:defRPr>
            </a:lvl3pPr>
            <a:lvl4pPr marL="0" indent="685800" algn="ctr">
              <a:lnSpc>
                <a:spcPct val="80000"/>
              </a:lnSpc>
              <a:spcBef>
                <a:spcPts val="0"/>
              </a:spcBef>
              <a:buSzTx/>
              <a:buNone/>
              <a:defRPr sz="12500" b="1" spc="-125">
                <a:solidFill>
                  <a:schemeClr val="accent1">
                    <a:hueOff val="114395"/>
                    <a:lumOff val="-24975"/>
                  </a:schemeClr>
                </a:solidFill>
              </a:defRPr>
            </a:lvl4pPr>
            <a:lvl5pPr marL="0" indent="914400" algn="ctr">
              <a:lnSpc>
                <a:spcPct val="80000"/>
              </a:lnSpc>
              <a:spcBef>
                <a:spcPts val="0"/>
              </a:spcBef>
              <a:buSzTx/>
              <a:buNone/>
              <a:defRPr sz="12500" b="1" spc="-125">
                <a:solidFill>
                  <a:schemeClr val="accent1">
                    <a:hueOff val="114395"/>
                    <a:lumOff val="-24975"/>
                  </a:schemeClr>
                </a:solidFill>
              </a:defRPr>
            </a:lvl5pPr>
          </a:lstStyle>
          <a:p>
            <a:r>
              <a:t>100%</a:t>
            </a:r>
          </a:p>
          <a:p>
            <a:pPr lvl="1"/>
            <a:endParaRPr/>
          </a:p>
          <a:p>
            <a:pPr lvl="2"/>
            <a:endParaRPr/>
          </a:p>
          <a:p>
            <a:pPr lvl="3"/>
            <a:endParaRPr/>
          </a:p>
          <a:p>
            <a:pPr lvl="4"/>
            <a:endParaRPr/>
          </a:p>
        </p:txBody>
      </p:sp>
      <p:sp>
        <p:nvSpPr>
          <p:cNvPr id="127" name="Fact information"/>
          <p:cNvSpPr txBox="1">
            <a:spLocks noGrp="1"/>
          </p:cNvSpPr>
          <p:nvPr>
            <p:ph type="body" sz="quarter" idx="21" hasCustomPrompt="1"/>
          </p:nvPr>
        </p:nvSpPr>
        <p:spPr>
          <a:xfrm>
            <a:off x="603250" y="4131090"/>
            <a:ext cx="10985500" cy="467390"/>
          </a:xfrm>
          <a:prstGeom prst="rect">
            <a:avLst/>
          </a:prstGeom>
        </p:spPr>
        <p:txBody>
          <a:bodyPr lIns="45719" tIns="45719" rIns="45719" bIns="45719"/>
          <a:lstStyle>
            <a:lvl1pPr marL="0" indent="0" algn="ctr" defTabSz="412750">
              <a:lnSpc>
                <a:spcPct val="100000"/>
              </a:lnSpc>
              <a:spcBef>
                <a:spcPts val="0"/>
              </a:spcBef>
              <a:buSzTx/>
              <a:buNone/>
              <a:defRPr sz="2750" b="1"/>
            </a:lvl1pPr>
          </a:lstStyle>
          <a:p>
            <a:r>
              <a:t>Fact information</a:t>
            </a:r>
          </a:p>
        </p:txBody>
      </p:sp>
      <p:sp>
        <p:nvSpPr>
          <p:cNvPr id="12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74624127"/>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type="tx" preserve="1">
  <p:cSld name="Quote">
    <p:spTree>
      <p:nvGrpSpPr>
        <p:cNvPr id="1" name=""/>
        <p:cNvGrpSpPr/>
        <p:nvPr/>
      </p:nvGrpSpPr>
      <p:grpSpPr>
        <a:xfrm>
          <a:off x="0" y="0"/>
          <a:ext cx="0" cy="0"/>
          <a:chOff x="0" y="0"/>
          <a:chExt cx="0" cy="0"/>
        </a:xfrm>
      </p:grpSpPr>
      <p:sp>
        <p:nvSpPr>
          <p:cNvPr id="135" name="Attribution"/>
          <p:cNvSpPr txBox="1">
            <a:spLocks noGrp="1"/>
          </p:cNvSpPr>
          <p:nvPr>
            <p:ph type="body" sz="quarter" idx="21" hasCustomPrompt="1"/>
          </p:nvPr>
        </p:nvSpPr>
        <p:spPr>
          <a:xfrm>
            <a:off x="1240413" y="5337727"/>
            <a:ext cx="10074626" cy="318490"/>
          </a:xfrm>
          <a:prstGeom prst="rect">
            <a:avLst/>
          </a:prstGeom>
        </p:spPr>
        <p:txBody>
          <a:bodyPr lIns="45719" tIns="45719" rIns="45719" bIns="45719"/>
          <a:lstStyle>
            <a:lvl1pPr marL="0" indent="0" defTabSz="412750">
              <a:lnSpc>
                <a:spcPct val="100000"/>
              </a:lnSpc>
              <a:spcBef>
                <a:spcPts val="0"/>
              </a:spcBef>
              <a:buSzTx/>
              <a:buNone/>
              <a:defRPr sz="1800" b="1"/>
            </a:lvl1pPr>
          </a:lstStyle>
          <a:p>
            <a:r>
              <a:t>Attribution</a:t>
            </a:r>
          </a:p>
        </p:txBody>
      </p:sp>
      <p:sp>
        <p:nvSpPr>
          <p:cNvPr id="136" name="Body Level One…"/>
          <p:cNvSpPr txBox="1">
            <a:spLocks noGrp="1"/>
          </p:cNvSpPr>
          <p:nvPr>
            <p:ph type="body" sz="half" idx="1" hasCustomPrompt="1"/>
          </p:nvPr>
        </p:nvSpPr>
        <p:spPr>
          <a:xfrm>
            <a:off x="876962" y="2469930"/>
            <a:ext cx="10438077" cy="1918140"/>
          </a:xfrm>
          <a:prstGeom prst="rect">
            <a:avLst/>
          </a:prstGeom>
        </p:spPr>
        <p:txBody>
          <a:bodyPr/>
          <a:lstStyle>
            <a:lvl1pPr marL="319462" indent="-234950">
              <a:spcBef>
                <a:spcPts val="0"/>
              </a:spcBef>
              <a:buSzTx/>
              <a:buNone/>
              <a:defRPr sz="4250" spc="-85">
                <a:solidFill>
                  <a:schemeClr val="accent1">
                    <a:hueOff val="114395"/>
                    <a:lumOff val="-24975"/>
                  </a:schemeClr>
                </a:solidFill>
                <a:latin typeface="Helvetica Neue Medium"/>
                <a:ea typeface="Helvetica Neue Medium"/>
                <a:cs typeface="Helvetica Neue Medium"/>
                <a:sym typeface="Helvetica Neue Medium"/>
              </a:defRPr>
            </a:lvl1pPr>
            <a:lvl2pPr marL="319462" indent="-6350">
              <a:spcBef>
                <a:spcPts val="0"/>
              </a:spcBef>
              <a:buSzTx/>
              <a:buNone/>
              <a:defRPr sz="4250" spc="-85">
                <a:solidFill>
                  <a:schemeClr val="accent1">
                    <a:hueOff val="114395"/>
                    <a:lumOff val="-24975"/>
                  </a:schemeClr>
                </a:solidFill>
                <a:latin typeface="Helvetica Neue Medium"/>
                <a:ea typeface="Helvetica Neue Medium"/>
                <a:cs typeface="Helvetica Neue Medium"/>
                <a:sym typeface="Helvetica Neue Medium"/>
              </a:defRPr>
            </a:lvl2pPr>
            <a:lvl3pPr marL="319462" indent="222250">
              <a:spcBef>
                <a:spcPts val="0"/>
              </a:spcBef>
              <a:buSzTx/>
              <a:buNone/>
              <a:defRPr sz="4250" spc="-85">
                <a:solidFill>
                  <a:schemeClr val="accent1">
                    <a:hueOff val="114395"/>
                    <a:lumOff val="-24975"/>
                  </a:schemeClr>
                </a:solidFill>
                <a:latin typeface="Helvetica Neue Medium"/>
                <a:ea typeface="Helvetica Neue Medium"/>
                <a:cs typeface="Helvetica Neue Medium"/>
                <a:sym typeface="Helvetica Neue Medium"/>
              </a:defRPr>
            </a:lvl3pPr>
            <a:lvl4pPr marL="319462" indent="450850">
              <a:spcBef>
                <a:spcPts val="0"/>
              </a:spcBef>
              <a:buSzTx/>
              <a:buNone/>
              <a:defRPr sz="4250" spc="-85">
                <a:solidFill>
                  <a:schemeClr val="accent1">
                    <a:hueOff val="114395"/>
                    <a:lumOff val="-24975"/>
                  </a:schemeClr>
                </a:solidFill>
                <a:latin typeface="Helvetica Neue Medium"/>
                <a:ea typeface="Helvetica Neue Medium"/>
                <a:cs typeface="Helvetica Neue Medium"/>
                <a:sym typeface="Helvetica Neue Medium"/>
              </a:defRPr>
            </a:lvl4pPr>
            <a:lvl5pPr marL="319462" indent="679450">
              <a:spcBef>
                <a:spcPts val="0"/>
              </a:spcBef>
              <a:buSzTx/>
              <a:buNone/>
              <a:defRPr sz="4250" spc="-85">
                <a:solidFill>
                  <a:schemeClr val="accent1">
                    <a:hueOff val="114395"/>
                    <a:lumOff val="-24975"/>
                  </a:schemeClr>
                </a:solidFill>
                <a:latin typeface="Helvetica Neue Medium"/>
                <a:ea typeface="Helvetica Neue Medium"/>
                <a:cs typeface="Helvetica Neue Medium"/>
                <a:sym typeface="Helvetica Neue Medium"/>
              </a:defRPr>
            </a:lvl5pPr>
          </a:lstStyle>
          <a:p>
            <a:r>
              <a:t>“Notable Quote”</a:t>
            </a:r>
          </a:p>
          <a:p>
            <a:pPr lvl="1"/>
            <a:endParaRPr/>
          </a:p>
          <a:p>
            <a:pPr lvl="2"/>
            <a:endParaRPr/>
          </a:p>
          <a:p>
            <a:pPr lvl="3"/>
            <a:endParaRPr/>
          </a:p>
          <a:p>
            <a:pPr lvl="4"/>
            <a:endParaRPr/>
          </a:p>
        </p:txBody>
      </p:sp>
      <p:sp>
        <p:nvSpPr>
          <p:cNvPr id="13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710605707"/>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type="tx" preserve="1">
  <p:cSld name="Photo - 3 Up">
    <p:spTree>
      <p:nvGrpSpPr>
        <p:cNvPr id="1" name=""/>
        <p:cNvGrpSpPr/>
        <p:nvPr/>
      </p:nvGrpSpPr>
      <p:grpSpPr>
        <a:xfrm>
          <a:off x="0" y="0"/>
          <a:ext cx="0" cy="0"/>
          <a:chOff x="0" y="0"/>
          <a:chExt cx="0" cy="0"/>
        </a:xfrm>
      </p:grpSpPr>
      <p:sp>
        <p:nvSpPr>
          <p:cNvPr id="144" name="Hot air balloons viewed from below against a blue sky"/>
          <p:cNvSpPr>
            <a:spLocks noGrp="1"/>
          </p:cNvSpPr>
          <p:nvPr>
            <p:ph type="pic" sz="quarter" idx="21"/>
          </p:nvPr>
        </p:nvSpPr>
        <p:spPr>
          <a:xfrm>
            <a:off x="7718252" y="635000"/>
            <a:ext cx="4083584" cy="2711450"/>
          </a:xfrm>
          <a:prstGeom prst="rect">
            <a:avLst/>
          </a:prstGeom>
        </p:spPr>
        <p:txBody>
          <a:bodyPr lIns="91439" tIns="45719" rIns="91439" bIns="45719">
            <a:noAutofit/>
          </a:bodyPr>
          <a:lstStyle/>
          <a:p>
            <a:r>
              <a:rPr lang="en-US"/>
              <a:t>Click icon to add picture</a:t>
            </a:r>
            <a:endParaRPr/>
          </a:p>
        </p:txBody>
      </p:sp>
      <p:sp>
        <p:nvSpPr>
          <p:cNvPr id="145" name="Close-up of the top of a hot air balloon viewed from above"/>
          <p:cNvSpPr>
            <a:spLocks noGrp="1"/>
          </p:cNvSpPr>
          <p:nvPr>
            <p:ph type="pic" sz="quarter" idx="22"/>
          </p:nvPr>
        </p:nvSpPr>
        <p:spPr>
          <a:xfrm>
            <a:off x="7730886" y="3542986"/>
            <a:ext cx="4074207" cy="2716138"/>
          </a:xfrm>
          <a:prstGeom prst="rect">
            <a:avLst/>
          </a:prstGeom>
        </p:spPr>
        <p:txBody>
          <a:bodyPr lIns="91439" tIns="45719" rIns="91439" bIns="45719">
            <a:noAutofit/>
          </a:bodyPr>
          <a:lstStyle/>
          <a:p>
            <a:r>
              <a:rPr lang="en-US"/>
              <a:t>Click icon to add picture</a:t>
            </a:r>
            <a:endParaRPr/>
          </a:p>
        </p:txBody>
      </p:sp>
      <p:sp>
        <p:nvSpPr>
          <p:cNvPr id="146" name="Hot air balloons viewed from below against a blue sky"/>
          <p:cNvSpPr>
            <a:spLocks noGrp="1"/>
          </p:cNvSpPr>
          <p:nvPr>
            <p:ph type="pic" idx="23"/>
          </p:nvPr>
        </p:nvSpPr>
        <p:spPr>
          <a:xfrm>
            <a:off x="-62318" y="635000"/>
            <a:ext cx="8429610" cy="5619740"/>
          </a:xfrm>
          <a:prstGeom prst="rect">
            <a:avLst/>
          </a:prstGeom>
        </p:spPr>
        <p:txBody>
          <a:bodyPr lIns="91439" tIns="45719" rIns="91439" bIns="45719">
            <a:noAutofit/>
          </a:bodyPr>
          <a:lstStyle/>
          <a:p>
            <a:r>
              <a:rPr lang="en-US"/>
              <a:t>Click icon to add picture</a:t>
            </a:r>
            <a:endParaRPr/>
          </a:p>
        </p:txBody>
      </p:sp>
      <p:sp>
        <p:nvSpPr>
          <p:cNvPr id="14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610506081"/>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type="tx" preserve="1">
  <p:cSld name="Photo">
    <p:spTree>
      <p:nvGrpSpPr>
        <p:cNvPr id="1" name=""/>
        <p:cNvGrpSpPr/>
        <p:nvPr/>
      </p:nvGrpSpPr>
      <p:grpSpPr>
        <a:xfrm>
          <a:off x="0" y="0"/>
          <a:ext cx="0" cy="0"/>
          <a:chOff x="0" y="0"/>
          <a:chExt cx="0" cy="0"/>
        </a:xfrm>
      </p:grpSpPr>
      <p:sp>
        <p:nvSpPr>
          <p:cNvPr id="154" name="Hot air balloons viewed from below against a blue sky"/>
          <p:cNvSpPr>
            <a:spLocks noGrp="1"/>
          </p:cNvSpPr>
          <p:nvPr>
            <p:ph type="pic" idx="21"/>
          </p:nvPr>
        </p:nvSpPr>
        <p:spPr>
          <a:xfrm>
            <a:off x="0" y="-635000"/>
            <a:ext cx="12192000" cy="8128000"/>
          </a:xfrm>
          <a:prstGeom prst="rect">
            <a:avLst/>
          </a:prstGeom>
        </p:spPr>
        <p:txBody>
          <a:bodyPr lIns="91439" tIns="45719" rIns="91439" bIns="45719">
            <a:noAutofit/>
          </a:bodyPr>
          <a:lstStyle/>
          <a:p>
            <a:r>
              <a:rPr lang="en-US"/>
              <a:t>Click icon to add picture</a:t>
            </a:r>
            <a:endParaRPr/>
          </a:p>
        </p:txBody>
      </p:sp>
      <p:sp>
        <p:nvSpPr>
          <p:cNvPr id="155" name="Slide Number"/>
          <p:cNvSpPr txBox="1">
            <a:spLocks noGrp="1"/>
          </p:cNvSpPr>
          <p:nvPr>
            <p:ph type="sldNum" sz="quarter" idx="2"/>
          </p:nvPr>
        </p:nvSpPr>
        <p:spPr>
          <a:prstGeom prst="rect">
            <a:avLst/>
          </a:prstGeom>
        </p:spPr>
        <p:txBody>
          <a:bodyPr/>
          <a:lstStyle>
            <a:lvl1pPr>
              <a:defRPr>
                <a:solidFill>
                  <a:srgbClr val="FFFFFF"/>
                </a:solidFill>
              </a:defRPr>
            </a:lvl1pPr>
          </a:lstStyle>
          <a:p>
            <a:fld id="{86CB4B4D-7CA3-9044-876B-883B54F8677D}" type="slidenum">
              <a:t>‹#›</a:t>
            </a:fld>
            <a:endParaRPr/>
          </a:p>
        </p:txBody>
      </p:sp>
    </p:spTree>
    <p:extLst>
      <p:ext uri="{BB962C8B-B14F-4D97-AF65-F5344CB8AC3E}">
        <p14:creationId xmlns:p14="http://schemas.microsoft.com/office/powerpoint/2010/main" val="521288021"/>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type="tx" preserve="1">
  <p:cSld name="Blank">
    <p:spTree>
      <p:nvGrpSpPr>
        <p:cNvPr id="1" name=""/>
        <p:cNvGrpSpPr/>
        <p:nvPr/>
      </p:nvGrpSpPr>
      <p:grpSpPr>
        <a:xfrm>
          <a:off x="0" y="0"/>
          <a:ext cx="0" cy="0"/>
          <a:chOff x="0" y="0"/>
          <a:chExt cx="0" cy="0"/>
        </a:xfrm>
      </p:grpSpPr>
      <p:sp>
        <p:nvSpPr>
          <p:cNvPr id="16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81784501"/>
      </p:ext>
    </p:extLst>
  </p:cSld>
  <p:clrMapOvr>
    <a:masterClrMapping/>
  </p:clrMapOvr>
  <p:transition spd="med"/>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7" Type="http://schemas.openxmlformats.org/officeDocument/2006/relationships/slideLayout" Target="../slideLayouts/slideLayout7.xml"/><Relationship Id="rId71"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slideLayout" Target="../slideLayouts/slideLayout83.xml"/><Relationship Id="rId18" Type="http://schemas.openxmlformats.org/officeDocument/2006/relationships/theme" Target="../theme/theme2.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slideLayout" Target="../slideLayouts/slideLayout82.xml"/><Relationship Id="rId17" Type="http://schemas.openxmlformats.org/officeDocument/2006/relationships/slideLayout" Target="../slideLayouts/slideLayout87.xml"/><Relationship Id="rId2" Type="http://schemas.openxmlformats.org/officeDocument/2006/relationships/slideLayout" Target="../slideLayouts/slideLayout72.xml"/><Relationship Id="rId16" Type="http://schemas.openxmlformats.org/officeDocument/2006/relationships/slideLayout" Target="../slideLayouts/slideLayout86.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5" Type="http://schemas.openxmlformats.org/officeDocument/2006/relationships/slideLayout" Target="../slideLayouts/slideLayout8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 Id="rId14" Type="http://schemas.openxmlformats.org/officeDocument/2006/relationships/slideLayout" Target="../slideLayouts/slideLayout8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D10595-5D77-6B49-A147-77E19FC44A68}"/>
              </a:ext>
            </a:extLst>
          </p:cNvPr>
          <p:cNvSpPr>
            <a:spLocks noGrp="1"/>
          </p:cNvSpPr>
          <p:nvPr>
            <p:ph type="title"/>
          </p:nvPr>
        </p:nvSpPr>
        <p:spPr>
          <a:xfrm>
            <a:off x="723528" y="89378"/>
            <a:ext cx="10744944" cy="720000"/>
          </a:xfrm>
          <a:prstGeom prst="rect">
            <a:avLst/>
          </a:prstGeom>
        </p:spPr>
        <p:txBody>
          <a:bodyPr vert="horz" lIns="90000" tIns="0" rIns="91440" bIns="0" rtlCol="0" anchor="ctr" anchorCtr="0">
            <a:noAutofit/>
          </a:bodyPr>
          <a:lstStyle/>
          <a:p>
            <a:r>
              <a:rPr lang="en-US"/>
              <a:t>Click to edit Master title style</a:t>
            </a:r>
          </a:p>
        </p:txBody>
      </p:sp>
      <p:sp>
        <p:nvSpPr>
          <p:cNvPr id="3" name="Text Placeholder 2">
            <a:extLst>
              <a:ext uri="{FF2B5EF4-FFF2-40B4-BE49-F238E27FC236}">
                <a16:creationId xmlns:a16="http://schemas.microsoft.com/office/drawing/2014/main" id="{B977A8DF-1C4C-D74E-978D-7A4A60D266B0}"/>
              </a:ext>
            </a:extLst>
          </p:cNvPr>
          <p:cNvSpPr>
            <a:spLocks noGrp="1"/>
          </p:cNvSpPr>
          <p:nvPr>
            <p:ph type="body" idx="1"/>
          </p:nvPr>
        </p:nvSpPr>
        <p:spPr>
          <a:xfrm>
            <a:off x="723528" y="980728"/>
            <a:ext cx="10744944" cy="51959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0814524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 id="2147483697" r:id="rId25"/>
    <p:sldLayoutId id="2147483698" r:id="rId26"/>
    <p:sldLayoutId id="2147483699" r:id="rId27"/>
    <p:sldLayoutId id="2147483700" r:id="rId28"/>
    <p:sldLayoutId id="2147483701" r:id="rId29"/>
    <p:sldLayoutId id="2147483702" r:id="rId30"/>
    <p:sldLayoutId id="2147483703" r:id="rId31"/>
    <p:sldLayoutId id="2147483704" r:id="rId32"/>
    <p:sldLayoutId id="2147483705" r:id="rId33"/>
    <p:sldLayoutId id="2147483706" r:id="rId34"/>
    <p:sldLayoutId id="2147483707" r:id="rId35"/>
    <p:sldLayoutId id="2147483708" r:id="rId36"/>
    <p:sldLayoutId id="2147483709" r:id="rId37"/>
    <p:sldLayoutId id="2147483710" r:id="rId38"/>
    <p:sldLayoutId id="2147483711" r:id="rId39"/>
    <p:sldLayoutId id="2147483712" r:id="rId40"/>
    <p:sldLayoutId id="2147483713" r:id="rId41"/>
    <p:sldLayoutId id="2147483714" r:id="rId42"/>
    <p:sldLayoutId id="2147483715" r:id="rId43"/>
    <p:sldLayoutId id="2147483716" r:id="rId44"/>
    <p:sldLayoutId id="2147483717" r:id="rId45"/>
    <p:sldLayoutId id="2147483718" r:id="rId46"/>
    <p:sldLayoutId id="2147483719" r:id="rId47"/>
    <p:sldLayoutId id="2147483720" r:id="rId48"/>
    <p:sldLayoutId id="2147483721" r:id="rId49"/>
    <p:sldLayoutId id="2147483722" r:id="rId50"/>
    <p:sldLayoutId id="2147483723" r:id="rId51"/>
    <p:sldLayoutId id="2147483724" r:id="rId52"/>
    <p:sldLayoutId id="2147483725" r:id="rId53"/>
    <p:sldLayoutId id="2147483726" r:id="rId54"/>
    <p:sldLayoutId id="2147483727" r:id="rId55"/>
    <p:sldLayoutId id="2147483728" r:id="rId56"/>
    <p:sldLayoutId id="2147483729" r:id="rId57"/>
    <p:sldLayoutId id="2147483730" r:id="rId58"/>
    <p:sldLayoutId id="2147483731" r:id="rId59"/>
    <p:sldLayoutId id="2147483732" r:id="rId60"/>
    <p:sldLayoutId id="2147483733" r:id="rId61"/>
    <p:sldLayoutId id="2147483734" r:id="rId62"/>
    <p:sldLayoutId id="2147483735" r:id="rId63"/>
    <p:sldLayoutId id="2147483736" r:id="rId64"/>
    <p:sldLayoutId id="2147483737" r:id="rId65"/>
    <p:sldLayoutId id="2147483738" r:id="rId66"/>
    <p:sldLayoutId id="2147483739" r:id="rId67"/>
    <p:sldLayoutId id="2147483740" r:id="rId68"/>
    <p:sldLayoutId id="2147483741" r:id="rId69"/>
    <p:sldLayoutId id="2147483760" r:id="rId70"/>
  </p:sldLayoutIdLst>
  <p:txStyles>
    <p:titleStyle>
      <a:lvl1pPr marL="0" indent="0" algn="l" defTabSz="914400" rtl="0" eaLnBrk="1" latinLnBrk="0" hangingPunct="1">
        <a:lnSpc>
          <a:spcPct val="90000"/>
        </a:lnSpc>
        <a:spcBef>
          <a:spcPts val="0"/>
        </a:spcBef>
        <a:buNone/>
        <a:defRPr sz="2400" b="1" kern="1200" cap="all" baseline="0">
          <a:solidFill>
            <a:schemeClr val="tx2"/>
          </a:solidFill>
          <a:latin typeface="+mj-lt"/>
          <a:ea typeface="+mj-ea"/>
          <a:cs typeface="+mj-cs"/>
        </a:defRPr>
      </a:lvl1pPr>
    </p:titleStyle>
    <p:bodyStyle>
      <a:lvl1pPr marL="228600" indent="-228600" algn="l" defTabSz="914400" rtl="0" eaLnBrk="1" latinLnBrk="0" hangingPunct="1">
        <a:lnSpc>
          <a:spcPct val="150000"/>
        </a:lnSpc>
        <a:spcBef>
          <a:spcPts val="1000"/>
        </a:spcBef>
        <a:buClr>
          <a:schemeClr val="tx1"/>
        </a:buClr>
        <a:buSzPct val="100000"/>
        <a:buFont typeface="Arial" panose="020B0604020202020204" pitchFamily="34" charset="0"/>
        <a:buChar char="•"/>
        <a:defRPr sz="1200" kern="1200" baseline="0">
          <a:solidFill>
            <a:schemeClr val="tx2"/>
          </a:solidFill>
          <a:latin typeface="+mn-lt"/>
          <a:ea typeface="+mn-ea"/>
          <a:cs typeface="+mn-cs"/>
        </a:defRPr>
      </a:lvl1pPr>
      <a:lvl2pPr marL="685800" indent="-228600" algn="l" defTabSz="914400" rtl="0" eaLnBrk="1" latinLnBrk="0" hangingPunct="1">
        <a:lnSpc>
          <a:spcPct val="150000"/>
        </a:lnSpc>
        <a:spcBef>
          <a:spcPts val="500"/>
        </a:spcBef>
        <a:buClr>
          <a:schemeClr val="tx1"/>
        </a:buClr>
        <a:buFont typeface="Arial" panose="020B0604020202020204" pitchFamily="34" charset="0"/>
        <a:buChar char="•"/>
        <a:defRPr sz="1200" kern="1200" baseline="0">
          <a:solidFill>
            <a:schemeClr val="tx2"/>
          </a:solidFill>
          <a:latin typeface="+mn-lt"/>
          <a:ea typeface="+mn-ea"/>
          <a:cs typeface="+mn-cs"/>
        </a:defRPr>
      </a:lvl2pPr>
      <a:lvl3pPr marL="1143000" indent="-228600" algn="l" defTabSz="914400" rtl="0" eaLnBrk="1" latinLnBrk="0" hangingPunct="1">
        <a:lnSpc>
          <a:spcPct val="150000"/>
        </a:lnSpc>
        <a:spcBef>
          <a:spcPts val="500"/>
        </a:spcBef>
        <a:buClr>
          <a:schemeClr val="tx1"/>
        </a:buClr>
        <a:buFont typeface="Arial" panose="020B0604020202020204" pitchFamily="34" charset="0"/>
        <a:buChar char="•"/>
        <a:defRPr sz="1200" kern="1200" baseline="0">
          <a:solidFill>
            <a:schemeClr val="tx2"/>
          </a:solidFill>
          <a:latin typeface="+mn-lt"/>
          <a:ea typeface="+mn-ea"/>
          <a:cs typeface="+mn-cs"/>
        </a:defRPr>
      </a:lvl3pPr>
      <a:lvl4pPr marL="1600200" indent="-228600" algn="l" defTabSz="914400" rtl="0" eaLnBrk="1" latinLnBrk="0" hangingPunct="1">
        <a:lnSpc>
          <a:spcPct val="150000"/>
        </a:lnSpc>
        <a:spcBef>
          <a:spcPts val="500"/>
        </a:spcBef>
        <a:buClr>
          <a:schemeClr val="tx1"/>
        </a:buClr>
        <a:buFont typeface="Arial" panose="020B0604020202020204" pitchFamily="34" charset="0"/>
        <a:buChar char="•"/>
        <a:defRPr sz="1200" kern="1200" baseline="0">
          <a:solidFill>
            <a:schemeClr val="tx2"/>
          </a:solidFill>
          <a:latin typeface="+mn-lt"/>
          <a:ea typeface="+mn-ea"/>
          <a:cs typeface="+mn-cs"/>
        </a:defRPr>
      </a:lvl4pPr>
      <a:lvl5pPr marL="2057400" indent="-228600" algn="l" defTabSz="914400" rtl="0" eaLnBrk="1" latinLnBrk="0" hangingPunct="1">
        <a:lnSpc>
          <a:spcPct val="150000"/>
        </a:lnSpc>
        <a:spcBef>
          <a:spcPts val="500"/>
        </a:spcBef>
        <a:buClr>
          <a:schemeClr val="tx1"/>
        </a:buClr>
        <a:buFont typeface="Arial" panose="020B0604020202020204" pitchFamily="34" charset="0"/>
        <a:buChar char="•"/>
        <a:defRPr sz="1200" kern="1200" baseline="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2" name="Slide Title"/>
          <p:cNvSpPr txBox="1">
            <a:spLocks noGrp="1"/>
          </p:cNvSpPr>
          <p:nvPr>
            <p:ph type="title" hasCustomPrompt="1"/>
          </p:nvPr>
        </p:nvSpPr>
        <p:spPr>
          <a:xfrm>
            <a:off x="603250" y="476250"/>
            <a:ext cx="10985500" cy="71658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50800" tIns="50800" rIns="50800" bIns="50800">
            <a:normAutofit/>
          </a:bodyPr>
          <a:lstStyle/>
          <a:p>
            <a:r>
              <a:t>Slide Title</a:t>
            </a:r>
          </a:p>
        </p:txBody>
      </p:sp>
      <p:sp>
        <p:nvSpPr>
          <p:cNvPr id="3" name="Body Level One…"/>
          <p:cNvSpPr txBox="1">
            <a:spLocks noGrp="1"/>
          </p:cNvSpPr>
          <p:nvPr>
            <p:ph type="body" idx="1" hasCustomPrompt="1"/>
          </p:nvPr>
        </p:nvSpPr>
        <p:spPr>
          <a:xfrm>
            <a:off x="603250" y="2124252"/>
            <a:ext cx="10985500" cy="4128006"/>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50800" tIns="50800" rIns="50800" bIns="50800">
            <a:normAutofit/>
          </a:bodyPr>
          <a:lstStyle/>
          <a:p>
            <a:r>
              <a:t>Slide bullet text</a:t>
            </a:r>
          </a:p>
          <a:p>
            <a:pPr lvl="1"/>
            <a:endParaRPr/>
          </a:p>
          <a:p>
            <a:pPr lvl="2"/>
            <a:endParaRPr/>
          </a:p>
          <a:p>
            <a:pPr lvl="3"/>
            <a:endParaRPr/>
          </a:p>
          <a:p>
            <a:pPr lvl="4"/>
            <a:endParaRPr/>
          </a:p>
        </p:txBody>
      </p:sp>
      <p:sp>
        <p:nvSpPr>
          <p:cNvPr id="4" name="Slide Number"/>
          <p:cNvSpPr txBox="1">
            <a:spLocks noGrp="1"/>
          </p:cNvSpPr>
          <p:nvPr>
            <p:ph type="sldNum" sz="quarter" idx="2"/>
          </p:nvPr>
        </p:nvSpPr>
        <p:spPr>
          <a:xfrm>
            <a:off x="5971049" y="6486708"/>
            <a:ext cx="243656" cy="241092"/>
          </a:xfrm>
          <a:prstGeom prst="rect">
            <a:avLst/>
          </a:prstGeom>
          <a:ln w="12700">
            <a:miter lim="400000"/>
          </a:ln>
        </p:spPr>
        <p:txBody>
          <a:bodyPr wrap="none" lIns="50800" tIns="50800" rIns="50800" bIns="50800" anchor="b">
            <a:spAutoFit/>
          </a:bodyPr>
          <a:lstStyle>
            <a:lvl1pPr algn="ctr" defTabSz="292100">
              <a:lnSpc>
                <a:spcPct val="100000"/>
              </a:lnSpc>
              <a:spcBef>
                <a:spcPts val="0"/>
              </a:spcBef>
              <a:defRPr sz="900"/>
            </a:lvl1pPr>
          </a:lstStyle>
          <a:p>
            <a:fld id="{86CB4B4D-7CA3-9044-876B-883B54F8677D}" type="slidenum">
              <a:t>‹#›</a:t>
            </a:fld>
            <a:endParaRPr/>
          </a:p>
        </p:txBody>
      </p:sp>
    </p:spTree>
    <p:extLst>
      <p:ext uri="{BB962C8B-B14F-4D97-AF65-F5344CB8AC3E}">
        <p14:creationId xmlns:p14="http://schemas.microsoft.com/office/powerpoint/2010/main" val="557150226"/>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 id="2147483755" r:id="rId13"/>
    <p:sldLayoutId id="2147483756" r:id="rId14"/>
    <p:sldLayoutId id="2147483757" r:id="rId15"/>
    <p:sldLayoutId id="2147483758" r:id="rId16"/>
    <p:sldLayoutId id="2147483759" r:id="rId17"/>
  </p:sldLayoutIdLst>
  <p:transition spd="med"/>
  <p:txStyles>
    <p:titleStyle>
      <a:lvl1pPr marL="0" marR="0" indent="0" algn="l" defTabSz="1219169" rtl="0" eaLnBrk="1" latinLnBrk="0" hangingPunct="1">
        <a:lnSpc>
          <a:spcPct val="80000"/>
        </a:lnSpc>
        <a:spcBef>
          <a:spcPts val="0"/>
        </a:spcBef>
        <a:spcAft>
          <a:spcPts val="0"/>
        </a:spcAft>
        <a:buClrTx/>
        <a:buSzTx/>
        <a:buFontTx/>
        <a:buNone/>
        <a:tabLst/>
        <a:defRPr sz="4250" b="1" i="0" u="none" strike="noStrike" cap="none" spc="-85" baseline="0">
          <a:solidFill>
            <a:schemeClr val="accent1">
              <a:hueOff val="114395"/>
              <a:lumOff val="-24975"/>
            </a:schemeClr>
          </a:solidFill>
          <a:uFillTx/>
          <a:latin typeface="+mn-lt"/>
          <a:ea typeface="+mn-ea"/>
          <a:cs typeface="+mn-cs"/>
          <a:sym typeface="Helvetica Neue"/>
        </a:defRPr>
      </a:lvl1pPr>
      <a:lvl2pPr marL="0" marR="0" indent="228600" algn="l" defTabSz="1219169" rtl="0" eaLnBrk="1" latinLnBrk="0" hangingPunct="1">
        <a:lnSpc>
          <a:spcPct val="80000"/>
        </a:lnSpc>
        <a:spcBef>
          <a:spcPts val="0"/>
        </a:spcBef>
        <a:spcAft>
          <a:spcPts val="0"/>
        </a:spcAft>
        <a:buClrTx/>
        <a:buSzTx/>
        <a:buFontTx/>
        <a:buNone/>
        <a:tabLst/>
        <a:defRPr sz="4250" b="1" i="0" u="none" strike="noStrike" cap="none" spc="-85" baseline="0">
          <a:solidFill>
            <a:schemeClr val="accent1">
              <a:hueOff val="114395"/>
              <a:lumOff val="-24975"/>
            </a:schemeClr>
          </a:solidFill>
          <a:uFillTx/>
          <a:latin typeface="+mn-lt"/>
          <a:ea typeface="+mn-ea"/>
          <a:cs typeface="+mn-cs"/>
          <a:sym typeface="Helvetica Neue"/>
        </a:defRPr>
      </a:lvl2pPr>
      <a:lvl3pPr marL="0" marR="0" indent="457200" algn="l" defTabSz="1219169" rtl="0" eaLnBrk="1" latinLnBrk="0" hangingPunct="1">
        <a:lnSpc>
          <a:spcPct val="80000"/>
        </a:lnSpc>
        <a:spcBef>
          <a:spcPts val="0"/>
        </a:spcBef>
        <a:spcAft>
          <a:spcPts val="0"/>
        </a:spcAft>
        <a:buClrTx/>
        <a:buSzTx/>
        <a:buFontTx/>
        <a:buNone/>
        <a:tabLst/>
        <a:defRPr sz="4250" b="1" i="0" u="none" strike="noStrike" cap="none" spc="-85" baseline="0">
          <a:solidFill>
            <a:schemeClr val="accent1">
              <a:hueOff val="114395"/>
              <a:lumOff val="-24975"/>
            </a:schemeClr>
          </a:solidFill>
          <a:uFillTx/>
          <a:latin typeface="+mn-lt"/>
          <a:ea typeface="+mn-ea"/>
          <a:cs typeface="+mn-cs"/>
          <a:sym typeface="Helvetica Neue"/>
        </a:defRPr>
      </a:lvl3pPr>
      <a:lvl4pPr marL="0" marR="0" indent="685800" algn="l" defTabSz="1219169" rtl="0" eaLnBrk="1" latinLnBrk="0" hangingPunct="1">
        <a:lnSpc>
          <a:spcPct val="80000"/>
        </a:lnSpc>
        <a:spcBef>
          <a:spcPts val="0"/>
        </a:spcBef>
        <a:spcAft>
          <a:spcPts val="0"/>
        </a:spcAft>
        <a:buClrTx/>
        <a:buSzTx/>
        <a:buFontTx/>
        <a:buNone/>
        <a:tabLst/>
        <a:defRPr sz="4250" b="1" i="0" u="none" strike="noStrike" cap="none" spc="-85" baseline="0">
          <a:solidFill>
            <a:schemeClr val="accent1">
              <a:hueOff val="114395"/>
              <a:lumOff val="-24975"/>
            </a:schemeClr>
          </a:solidFill>
          <a:uFillTx/>
          <a:latin typeface="+mn-lt"/>
          <a:ea typeface="+mn-ea"/>
          <a:cs typeface="+mn-cs"/>
          <a:sym typeface="Helvetica Neue"/>
        </a:defRPr>
      </a:lvl4pPr>
      <a:lvl5pPr marL="0" marR="0" indent="914400" algn="l" defTabSz="1219169" rtl="0" eaLnBrk="1" latinLnBrk="0" hangingPunct="1">
        <a:lnSpc>
          <a:spcPct val="80000"/>
        </a:lnSpc>
        <a:spcBef>
          <a:spcPts val="0"/>
        </a:spcBef>
        <a:spcAft>
          <a:spcPts val="0"/>
        </a:spcAft>
        <a:buClrTx/>
        <a:buSzTx/>
        <a:buFontTx/>
        <a:buNone/>
        <a:tabLst/>
        <a:defRPr sz="4250" b="1" i="0" u="none" strike="noStrike" cap="none" spc="-85" baseline="0">
          <a:solidFill>
            <a:schemeClr val="accent1">
              <a:hueOff val="114395"/>
              <a:lumOff val="-24975"/>
            </a:schemeClr>
          </a:solidFill>
          <a:uFillTx/>
          <a:latin typeface="+mn-lt"/>
          <a:ea typeface="+mn-ea"/>
          <a:cs typeface="+mn-cs"/>
          <a:sym typeface="Helvetica Neue"/>
        </a:defRPr>
      </a:lvl5pPr>
      <a:lvl6pPr marL="0" marR="0" indent="1143000" algn="l" defTabSz="1219169" rtl="0" eaLnBrk="1" latinLnBrk="0" hangingPunct="1">
        <a:lnSpc>
          <a:spcPct val="80000"/>
        </a:lnSpc>
        <a:spcBef>
          <a:spcPts val="0"/>
        </a:spcBef>
        <a:spcAft>
          <a:spcPts val="0"/>
        </a:spcAft>
        <a:buClrTx/>
        <a:buSzTx/>
        <a:buFontTx/>
        <a:buNone/>
        <a:tabLst/>
        <a:defRPr sz="4250" b="1" i="0" u="none" strike="noStrike" cap="none" spc="-85" baseline="0">
          <a:solidFill>
            <a:schemeClr val="accent1">
              <a:hueOff val="114395"/>
              <a:lumOff val="-24975"/>
            </a:schemeClr>
          </a:solidFill>
          <a:uFillTx/>
          <a:latin typeface="+mn-lt"/>
          <a:ea typeface="+mn-ea"/>
          <a:cs typeface="+mn-cs"/>
          <a:sym typeface="Helvetica Neue"/>
        </a:defRPr>
      </a:lvl6pPr>
      <a:lvl7pPr marL="0" marR="0" indent="1371600" algn="l" defTabSz="1219169" rtl="0" eaLnBrk="1" latinLnBrk="0" hangingPunct="1">
        <a:lnSpc>
          <a:spcPct val="80000"/>
        </a:lnSpc>
        <a:spcBef>
          <a:spcPts val="0"/>
        </a:spcBef>
        <a:spcAft>
          <a:spcPts val="0"/>
        </a:spcAft>
        <a:buClrTx/>
        <a:buSzTx/>
        <a:buFontTx/>
        <a:buNone/>
        <a:tabLst/>
        <a:defRPr sz="4250" b="1" i="0" u="none" strike="noStrike" cap="none" spc="-85" baseline="0">
          <a:solidFill>
            <a:schemeClr val="accent1">
              <a:hueOff val="114395"/>
              <a:lumOff val="-24975"/>
            </a:schemeClr>
          </a:solidFill>
          <a:uFillTx/>
          <a:latin typeface="+mn-lt"/>
          <a:ea typeface="+mn-ea"/>
          <a:cs typeface="+mn-cs"/>
          <a:sym typeface="Helvetica Neue"/>
        </a:defRPr>
      </a:lvl7pPr>
      <a:lvl8pPr marL="0" marR="0" indent="1600200" algn="l" defTabSz="1219169" rtl="0" eaLnBrk="1" latinLnBrk="0" hangingPunct="1">
        <a:lnSpc>
          <a:spcPct val="80000"/>
        </a:lnSpc>
        <a:spcBef>
          <a:spcPts val="0"/>
        </a:spcBef>
        <a:spcAft>
          <a:spcPts val="0"/>
        </a:spcAft>
        <a:buClrTx/>
        <a:buSzTx/>
        <a:buFontTx/>
        <a:buNone/>
        <a:tabLst/>
        <a:defRPr sz="4250" b="1" i="0" u="none" strike="noStrike" cap="none" spc="-85" baseline="0">
          <a:solidFill>
            <a:schemeClr val="accent1">
              <a:hueOff val="114395"/>
              <a:lumOff val="-24975"/>
            </a:schemeClr>
          </a:solidFill>
          <a:uFillTx/>
          <a:latin typeface="+mn-lt"/>
          <a:ea typeface="+mn-ea"/>
          <a:cs typeface="+mn-cs"/>
          <a:sym typeface="Helvetica Neue"/>
        </a:defRPr>
      </a:lvl8pPr>
      <a:lvl9pPr marL="0" marR="0" indent="1828800" algn="l" defTabSz="1219169" rtl="0" eaLnBrk="1" latinLnBrk="0" hangingPunct="1">
        <a:lnSpc>
          <a:spcPct val="80000"/>
        </a:lnSpc>
        <a:spcBef>
          <a:spcPts val="0"/>
        </a:spcBef>
        <a:spcAft>
          <a:spcPts val="0"/>
        </a:spcAft>
        <a:buClrTx/>
        <a:buSzTx/>
        <a:buFontTx/>
        <a:buNone/>
        <a:tabLst/>
        <a:defRPr sz="4250" b="1" i="0" u="none" strike="noStrike" cap="none" spc="-85" baseline="0">
          <a:solidFill>
            <a:schemeClr val="accent1">
              <a:hueOff val="114395"/>
              <a:lumOff val="-24975"/>
            </a:schemeClr>
          </a:solidFill>
          <a:uFillTx/>
          <a:latin typeface="+mn-lt"/>
          <a:ea typeface="+mn-ea"/>
          <a:cs typeface="+mn-cs"/>
          <a:sym typeface="Helvetica Neue"/>
        </a:defRPr>
      </a:lvl9pPr>
    </p:titleStyle>
    <p:bodyStyle>
      <a:lvl1pPr marL="304800" marR="0" indent="-304800" algn="l" defTabSz="1219169" rtl="0" eaLnBrk="1" latinLnBrk="0" hangingPunct="1">
        <a:lnSpc>
          <a:spcPct val="90000"/>
        </a:lnSpc>
        <a:spcBef>
          <a:spcPts val="2250"/>
        </a:spcBef>
        <a:spcAft>
          <a:spcPts val="0"/>
        </a:spcAft>
        <a:buClrTx/>
        <a:buSzPct val="123000"/>
        <a:buFontTx/>
        <a:buChar char="•"/>
        <a:tabLst/>
        <a:defRPr sz="2400" b="0" i="0" u="none" strike="noStrike" cap="none" spc="0" baseline="0">
          <a:solidFill>
            <a:srgbClr val="000000"/>
          </a:solidFill>
          <a:uFillTx/>
          <a:latin typeface="+mn-lt"/>
          <a:ea typeface="+mn-ea"/>
          <a:cs typeface="+mn-cs"/>
          <a:sym typeface="Helvetica Neue"/>
        </a:defRPr>
      </a:lvl1pPr>
      <a:lvl2pPr marL="609600" marR="0" indent="-304800" algn="l" defTabSz="1219169" rtl="0" eaLnBrk="1" latinLnBrk="0" hangingPunct="1">
        <a:lnSpc>
          <a:spcPct val="90000"/>
        </a:lnSpc>
        <a:spcBef>
          <a:spcPts val="2250"/>
        </a:spcBef>
        <a:spcAft>
          <a:spcPts val="0"/>
        </a:spcAft>
        <a:buClrTx/>
        <a:buSzPct val="123000"/>
        <a:buFontTx/>
        <a:buChar char="•"/>
        <a:tabLst/>
        <a:defRPr sz="2400" b="0" i="0" u="none" strike="noStrike" cap="none" spc="0" baseline="0">
          <a:solidFill>
            <a:srgbClr val="000000"/>
          </a:solidFill>
          <a:uFillTx/>
          <a:latin typeface="+mn-lt"/>
          <a:ea typeface="+mn-ea"/>
          <a:cs typeface="+mn-cs"/>
          <a:sym typeface="Helvetica Neue"/>
        </a:defRPr>
      </a:lvl2pPr>
      <a:lvl3pPr marL="914400" marR="0" indent="-304800" algn="l" defTabSz="1219169" rtl="0" eaLnBrk="1" latinLnBrk="0" hangingPunct="1">
        <a:lnSpc>
          <a:spcPct val="90000"/>
        </a:lnSpc>
        <a:spcBef>
          <a:spcPts val="2250"/>
        </a:spcBef>
        <a:spcAft>
          <a:spcPts val="0"/>
        </a:spcAft>
        <a:buClrTx/>
        <a:buSzPct val="123000"/>
        <a:buFontTx/>
        <a:buChar char="•"/>
        <a:tabLst/>
        <a:defRPr sz="2400" b="0" i="0" u="none" strike="noStrike" cap="none" spc="0" baseline="0">
          <a:solidFill>
            <a:srgbClr val="000000"/>
          </a:solidFill>
          <a:uFillTx/>
          <a:latin typeface="+mn-lt"/>
          <a:ea typeface="+mn-ea"/>
          <a:cs typeface="+mn-cs"/>
          <a:sym typeface="Helvetica Neue"/>
        </a:defRPr>
      </a:lvl3pPr>
      <a:lvl4pPr marL="1219200" marR="0" indent="-304800" algn="l" defTabSz="1219169" rtl="0" eaLnBrk="1" latinLnBrk="0" hangingPunct="1">
        <a:lnSpc>
          <a:spcPct val="90000"/>
        </a:lnSpc>
        <a:spcBef>
          <a:spcPts val="2250"/>
        </a:spcBef>
        <a:spcAft>
          <a:spcPts val="0"/>
        </a:spcAft>
        <a:buClrTx/>
        <a:buSzPct val="123000"/>
        <a:buFontTx/>
        <a:buChar char="•"/>
        <a:tabLst/>
        <a:defRPr sz="2400" b="0" i="0" u="none" strike="noStrike" cap="none" spc="0" baseline="0">
          <a:solidFill>
            <a:srgbClr val="000000"/>
          </a:solidFill>
          <a:uFillTx/>
          <a:latin typeface="+mn-lt"/>
          <a:ea typeface="+mn-ea"/>
          <a:cs typeface="+mn-cs"/>
          <a:sym typeface="Helvetica Neue"/>
        </a:defRPr>
      </a:lvl4pPr>
      <a:lvl5pPr marL="1524000" marR="0" indent="-304800" algn="l" defTabSz="1219169" rtl="0" eaLnBrk="1" latinLnBrk="0" hangingPunct="1">
        <a:lnSpc>
          <a:spcPct val="90000"/>
        </a:lnSpc>
        <a:spcBef>
          <a:spcPts val="2250"/>
        </a:spcBef>
        <a:spcAft>
          <a:spcPts val="0"/>
        </a:spcAft>
        <a:buClrTx/>
        <a:buSzPct val="123000"/>
        <a:buFontTx/>
        <a:buChar char="•"/>
        <a:tabLst/>
        <a:defRPr sz="2400" b="0" i="0" u="none" strike="noStrike" cap="none" spc="0" baseline="0">
          <a:solidFill>
            <a:srgbClr val="000000"/>
          </a:solidFill>
          <a:uFillTx/>
          <a:latin typeface="+mn-lt"/>
          <a:ea typeface="+mn-ea"/>
          <a:cs typeface="+mn-cs"/>
          <a:sym typeface="Helvetica Neue"/>
        </a:defRPr>
      </a:lvl5pPr>
      <a:lvl6pPr marL="1828800" marR="0" indent="-304800" algn="l" defTabSz="1219169" rtl="0" eaLnBrk="1" latinLnBrk="0" hangingPunct="1">
        <a:lnSpc>
          <a:spcPct val="90000"/>
        </a:lnSpc>
        <a:spcBef>
          <a:spcPts val="2250"/>
        </a:spcBef>
        <a:spcAft>
          <a:spcPts val="0"/>
        </a:spcAft>
        <a:buClrTx/>
        <a:buSzPct val="123000"/>
        <a:buFontTx/>
        <a:buChar char="•"/>
        <a:tabLst/>
        <a:defRPr sz="2400" b="0" i="0" u="none" strike="noStrike" cap="none" spc="0" baseline="0">
          <a:solidFill>
            <a:srgbClr val="000000"/>
          </a:solidFill>
          <a:uFillTx/>
          <a:latin typeface="+mn-lt"/>
          <a:ea typeface="+mn-ea"/>
          <a:cs typeface="+mn-cs"/>
          <a:sym typeface="Helvetica Neue"/>
        </a:defRPr>
      </a:lvl6pPr>
      <a:lvl7pPr marL="2133600" marR="0" indent="-304800" algn="l" defTabSz="1219169" rtl="0" eaLnBrk="1" latinLnBrk="0" hangingPunct="1">
        <a:lnSpc>
          <a:spcPct val="90000"/>
        </a:lnSpc>
        <a:spcBef>
          <a:spcPts val="2250"/>
        </a:spcBef>
        <a:spcAft>
          <a:spcPts val="0"/>
        </a:spcAft>
        <a:buClrTx/>
        <a:buSzPct val="123000"/>
        <a:buFontTx/>
        <a:buChar char="•"/>
        <a:tabLst/>
        <a:defRPr sz="2400" b="0" i="0" u="none" strike="noStrike" cap="none" spc="0" baseline="0">
          <a:solidFill>
            <a:srgbClr val="000000"/>
          </a:solidFill>
          <a:uFillTx/>
          <a:latin typeface="+mn-lt"/>
          <a:ea typeface="+mn-ea"/>
          <a:cs typeface="+mn-cs"/>
          <a:sym typeface="Helvetica Neue"/>
        </a:defRPr>
      </a:lvl7pPr>
      <a:lvl8pPr marL="2438400" marR="0" indent="-304800" algn="l" defTabSz="1219169" rtl="0" eaLnBrk="1" latinLnBrk="0" hangingPunct="1">
        <a:lnSpc>
          <a:spcPct val="90000"/>
        </a:lnSpc>
        <a:spcBef>
          <a:spcPts val="2250"/>
        </a:spcBef>
        <a:spcAft>
          <a:spcPts val="0"/>
        </a:spcAft>
        <a:buClrTx/>
        <a:buSzPct val="123000"/>
        <a:buFontTx/>
        <a:buChar char="•"/>
        <a:tabLst/>
        <a:defRPr sz="2400" b="0" i="0" u="none" strike="noStrike" cap="none" spc="0" baseline="0">
          <a:solidFill>
            <a:srgbClr val="000000"/>
          </a:solidFill>
          <a:uFillTx/>
          <a:latin typeface="+mn-lt"/>
          <a:ea typeface="+mn-ea"/>
          <a:cs typeface="+mn-cs"/>
          <a:sym typeface="Helvetica Neue"/>
        </a:defRPr>
      </a:lvl8pPr>
      <a:lvl9pPr marL="2743200" marR="0" indent="-304800" algn="l" defTabSz="1219169" rtl="0" eaLnBrk="1" latinLnBrk="0" hangingPunct="1">
        <a:lnSpc>
          <a:spcPct val="90000"/>
        </a:lnSpc>
        <a:spcBef>
          <a:spcPts val="2250"/>
        </a:spcBef>
        <a:spcAft>
          <a:spcPts val="0"/>
        </a:spcAft>
        <a:buClrTx/>
        <a:buSzPct val="123000"/>
        <a:buFontTx/>
        <a:buChar char="•"/>
        <a:tabLst/>
        <a:defRPr sz="2400" b="0" i="0" u="none" strike="noStrike" cap="none" spc="0" baseline="0">
          <a:solidFill>
            <a:srgbClr val="000000"/>
          </a:solidFill>
          <a:uFillTx/>
          <a:latin typeface="+mn-lt"/>
          <a:ea typeface="+mn-ea"/>
          <a:cs typeface="+mn-cs"/>
          <a:sym typeface="Helvetica Neue"/>
        </a:defRPr>
      </a:lvl9pPr>
    </p:bodyStyle>
    <p:otherStyle>
      <a:lvl1pPr marL="0" marR="0" indent="0" algn="ctr" defTabSz="292100" rtl="0" eaLnBrk="1" latinLnBrk="0" hangingPunct="1">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1pPr>
      <a:lvl2pPr marL="0" marR="0" indent="228600" algn="ctr" defTabSz="292100" rtl="0" eaLnBrk="1" latinLnBrk="0" hangingPunct="1">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2pPr>
      <a:lvl3pPr marL="0" marR="0" indent="457200" algn="ctr" defTabSz="292100" rtl="0" eaLnBrk="1" latinLnBrk="0" hangingPunct="1">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3pPr>
      <a:lvl4pPr marL="0" marR="0" indent="685800" algn="ctr" defTabSz="292100" rtl="0" eaLnBrk="1" latinLnBrk="0" hangingPunct="1">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4pPr>
      <a:lvl5pPr marL="0" marR="0" indent="914400" algn="ctr" defTabSz="292100" rtl="0" eaLnBrk="1" latinLnBrk="0" hangingPunct="1">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5pPr>
      <a:lvl6pPr marL="0" marR="0" indent="1143000" algn="ctr" defTabSz="292100" rtl="0" eaLnBrk="1" latinLnBrk="0" hangingPunct="1">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6pPr>
      <a:lvl7pPr marL="0" marR="0" indent="1371600" algn="ctr" defTabSz="292100" rtl="0" eaLnBrk="1" latinLnBrk="0" hangingPunct="1">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7pPr>
      <a:lvl8pPr marL="0" marR="0" indent="1600200" algn="ctr" defTabSz="292100" rtl="0" eaLnBrk="1" latinLnBrk="0" hangingPunct="1">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8pPr>
      <a:lvl9pPr marL="0" marR="0" indent="1828800" algn="ctr" defTabSz="292100" rtl="0" eaLnBrk="1" latinLnBrk="0" hangingPunct="1">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2.tif"/></Relationships>
</file>

<file path=ppt/slides/_rels/slide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1.xml"/><Relationship Id="rId4" Type="http://schemas.openxmlformats.org/officeDocument/2006/relationships/hyperlink" Target="https://mars.noc.ac.uk/stats"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5.xml.rels><?xml version="1.0" encoding="UTF-8" standalone="yes"?>
<Relationships xmlns="http://schemas.openxmlformats.org/package/2006/relationships"><Relationship Id="rId3" Type="http://schemas.openxmlformats.org/officeDocument/2006/relationships/hyperlink" Target="https://www.marineboard.eu/sustainable-funding-ocean-observations" TargetMode="External"/><Relationship Id="rId2" Type="http://schemas.openxmlformats.org/officeDocument/2006/relationships/image" Target="../media/image17.png"/><Relationship Id="rId1" Type="http://schemas.openxmlformats.org/officeDocument/2006/relationships/slideLayout" Target="../slideLayouts/slideLayout70.xml"/><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1.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9.png"/><Relationship Id="rId1" Type="http://schemas.openxmlformats.org/officeDocument/2006/relationships/slideLayout" Target="../slideLayouts/slideLayout34.xml"/><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openxmlformats.org/officeDocument/2006/relationships/image" Target="../media/image12.tif"/><Relationship Id="rId2" Type="http://schemas.openxmlformats.org/officeDocument/2006/relationships/image" Target="../media/image19.png"/><Relationship Id="rId1" Type="http://schemas.openxmlformats.org/officeDocument/2006/relationships/slideLayout" Target="../slideLayouts/slideLayout11.xml"/><Relationship Id="rId5" Type="http://schemas.openxmlformats.org/officeDocument/2006/relationships/image" Target="../media/image25.pn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6.png"/><Relationship Id="rId7" Type="http://schemas.openxmlformats.org/officeDocument/2006/relationships/image" Target="../media/image28.png"/><Relationship Id="rId2" Type="http://schemas.openxmlformats.org/officeDocument/2006/relationships/image" Target="../media/image12.tif"/><Relationship Id="rId1" Type="http://schemas.openxmlformats.org/officeDocument/2006/relationships/slideLayout" Target="../slideLayouts/slideLayout11.xml"/><Relationship Id="rId6" Type="http://schemas.openxmlformats.org/officeDocument/2006/relationships/image" Target="../media/image24.png"/><Relationship Id="rId5" Type="http://schemas.openxmlformats.org/officeDocument/2006/relationships/image" Target="../media/image19.pn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41.xml"/><Relationship Id="rId4" Type="http://schemas.openxmlformats.org/officeDocument/2006/relationships/image" Target="../media/image31.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59.xml"/><Relationship Id="rId4" Type="http://schemas.openxmlformats.org/officeDocument/2006/relationships/image" Target="../media/image12.t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488F353D-5B16-4343-B104-B4742FEA559A}"/>
              </a:ext>
            </a:extLst>
          </p:cNvPr>
          <p:cNvSpPr>
            <a:spLocks noGrp="1"/>
          </p:cNvSpPr>
          <p:nvPr>
            <p:ph type="body" sz="quarter" idx="14"/>
          </p:nvPr>
        </p:nvSpPr>
        <p:spPr/>
        <p:txBody>
          <a:bodyPr/>
          <a:lstStyle/>
          <a:p>
            <a:endParaRPr lang="en-GB"/>
          </a:p>
        </p:txBody>
      </p:sp>
      <p:sp>
        <p:nvSpPr>
          <p:cNvPr id="4" name="Title 3">
            <a:extLst>
              <a:ext uri="{FF2B5EF4-FFF2-40B4-BE49-F238E27FC236}">
                <a16:creationId xmlns:a16="http://schemas.microsoft.com/office/drawing/2014/main" id="{43A72069-E47D-4715-B2D5-635252CF45D0}"/>
              </a:ext>
            </a:extLst>
          </p:cNvPr>
          <p:cNvSpPr>
            <a:spLocks noGrp="1"/>
          </p:cNvSpPr>
          <p:nvPr>
            <p:ph type="ctrTitle"/>
          </p:nvPr>
        </p:nvSpPr>
        <p:spPr/>
        <p:txBody>
          <a:bodyPr/>
          <a:lstStyle/>
          <a:p>
            <a:r>
              <a:rPr lang="en-GB" dirty="0"/>
              <a:t>Using a digital twin to Bring researchers closer to ocean glider observations</a:t>
            </a:r>
            <a:br>
              <a:rPr lang="en-GB" dirty="0"/>
            </a:br>
            <a:br>
              <a:rPr lang="en-GB" dirty="0"/>
            </a:br>
            <a:r>
              <a:rPr lang="en-GB" sz="3200" dirty="0"/>
              <a:t>DT HUB Gemini call, 9</a:t>
            </a:r>
            <a:r>
              <a:rPr lang="en-GB" sz="3200" baseline="30000" dirty="0"/>
              <a:t>th</a:t>
            </a:r>
            <a:r>
              <a:rPr lang="en-GB" sz="3200" dirty="0"/>
              <a:t> APRIL 2024</a:t>
            </a:r>
            <a:endParaRPr lang="en-GB" dirty="0"/>
          </a:p>
        </p:txBody>
      </p:sp>
      <p:sp>
        <p:nvSpPr>
          <p:cNvPr id="6" name="Picture Placeholder 5">
            <a:extLst>
              <a:ext uri="{FF2B5EF4-FFF2-40B4-BE49-F238E27FC236}">
                <a16:creationId xmlns:a16="http://schemas.microsoft.com/office/drawing/2014/main" id="{C06414F5-DB22-4D75-A965-20B8394C4CEE}"/>
              </a:ext>
            </a:extLst>
          </p:cNvPr>
          <p:cNvSpPr>
            <a:spLocks noGrp="1"/>
          </p:cNvSpPr>
          <p:nvPr>
            <p:ph type="pic" sz="quarter" idx="16"/>
          </p:nvPr>
        </p:nvSpPr>
        <p:spPr/>
        <p:txBody>
          <a:bodyPr/>
          <a:lstStyle/>
          <a:p>
            <a:endParaRPr lang="en-GB"/>
          </a:p>
        </p:txBody>
      </p:sp>
      <p:pic>
        <p:nvPicPr>
          <p:cNvPr id="7" name="GOALS-logo-rev.png" descr="GOALS-logo-rev.png">
            <a:extLst>
              <a:ext uri="{FF2B5EF4-FFF2-40B4-BE49-F238E27FC236}">
                <a16:creationId xmlns:a16="http://schemas.microsoft.com/office/drawing/2014/main" id="{23B7567B-9F71-414D-B493-608501BA9781}"/>
              </a:ext>
            </a:extLst>
          </p:cNvPr>
          <p:cNvPicPr>
            <a:picLocks noChangeAspect="1"/>
          </p:cNvPicPr>
          <p:nvPr/>
        </p:nvPicPr>
        <p:blipFill>
          <a:blip r:embed="rId2"/>
          <a:srcRect t="1066" b="1066"/>
          <a:stretch>
            <a:fillRect/>
          </a:stretch>
        </p:blipFill>
        <p:spPr>
          <a:xfrm>
            <a:off x="5443202" y="5909223"/>
            <a:ext cx="4324842" cy="914463"/>
          </a:xfrm>
          <a:prstGeom prst="rect">
            <a:avLst/>
          </a:prstGeom>
          <a:ln w="12700">
            <a:miter lim="400000"/>
          </a:ln>
        </p:spPr>
      </p:pic>
      <p:pic>
        <p:nvPicPr>
          <p:cNvPr id="8" name="ORI-RGB-RIGHT-REV.png" descr="ORI-RGB-RIGHT-REV.png">
            <a:extLst>
              <a:ext uri="{FF2B5EF4-FFF2-40B4-BE49-F238E27FC236}">
                <a16:creationId xmlns:a16="http://schemas.microsoft.com/office/drawing/2014/main" id="{091B9E9E-EE0F-47E0-93A3-76DB8E0354A3}"/>
              </a:ext>
            </a:extLst>
          </p:cNvPr>
          <p:cNvPicPr>
            <a:picLocks noChangeAspect="1"/>
          </p:cNvPicPr>
          <p:nvPr/>
        </p:nvPicPr>
        <p:blipFill>
          <a:blip r:embed="rId3"/>
          <a:srcRect r="63362"/>
          <a:stretch>
            <a:fillRect/>
          </a:stretch>
        </p:blipFill>
        <p:spPr>
          <a:xfrm>
            <a:off x="2432055" y="5583190"/>
            <a:ext cx="1004279" cy="1566369"/>
          </a:xfrm>
          <a:prstGeom prst="rect">
            <a:avLst/>
          </a:prstGeom>
          <a:ln w="12700">
            <a:miter lim="400000"/>
          </a:ln>
        </p:spPr>
      </p:pic>
      <p:pic>
        <p:nvPicPr>
          <p:cNvPr id="9" name="Image" descr="Image">
            <a:extLst>
              <a:ext uri="{FF2B5EF4-FFF2-40B4-BE49-F238E27FC236}">
                <a16:creationId xmlns:a16="http://schemas.microsoft.com/office/drawing/2014/main" id="{07656E0F-8715-4498-A558-C98F3C698E66}"/>
              </a:ext>
            </a:extLst>
          </p:cNvPr>
          <p:cNvPicPr>
            <a:picLocks noChangeAspect="1"/>
          </p:cNvPicPr>
          <p:nvPr/>
        </p:nvPicPr>
        <p:blipFill>
          <a:blip r:embed="rId4"/>
          <a:stretch>
            <a:fillRect/>
          </a:stretch>
        </p:blipFill>
        <p:spPr>
          <a:xfrm>
            <a:off x="3746724" y="5909223"/>
            <a:ext cx="1614710" cy="914401"/>
          </a:xfrm>
          <a:prstGeom prst="rect">
            <a:avLst/>
          </a:prstGeom>
          <a:ln w="12700">
            <a:miter lim="400000"/>
          </a:ln>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87549C7-9380-435E-B4BB-9E620845C75A}"/>
              </a:ext>
            </a:extLst>
          </p:cNvPr>
          <p:cNvSpPr>
            <a:spLocks noGrp="1"/>
          </p:cNvSpPr>
          <p:nvPr>
            <p:ph type="title"/>
          </p:nvPr>
        </p:nvSpPr>
        <p:spPr/>
        <p:txBody>
          <a:bodyPr/>
          <a:lstStyle/>
          <a:p>
            <a:r>
              <a:rPr lang="en-GB" dirty="0"/>
              <a:t>A selection of the platforms in the equipment pool</a:t>
            </a:r>
          </a:p>
        </p:txBody>
      </p:sp>
      <p:pic>
        <p:nvPicPr>
          <p:cNvPr id="8" name="Picture 7">
            <a:extLst>
              <a:ext uri="{FF2B5EF4-FFF2-40B4-BE49-F238E27FC236}">
                <a16:creationId xmlns:a16="http://schemas.microsoft.com/office/drawing/2014/main" id="{D765455A-82BB-4ECB-864E-BC854C21BF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4203" y="1338410"/>
            <a:ext cx="6331399" cy="5443389"/>
          </a:xfrm>
          <a:prstGeom prst="rect">
            <a:avLst/>
          </a:prstGeom>
        </p:spPr>
      </p:pic>
      <p:pic>
        <p:nvPicPr>
          <p:cNvPr id="10" name="Picture 9">
            <a:extLst>
              <a:ext uri="{FF2B5EF4-FFF2-40B4-BE49-F238E27FC236}">
                <a16:creationId xmlns:a16="http://schemas.microsoft.com/office/drawing/2014/main" id="{5310BDF0-77A9-4236-8C60-901459D133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72528" y="1338409"/>
            <a:ext cx="3621238" cy="5443389"/>
          </a:xfrm>
          <a:prstGeom prst="rect">
            <a:avLst/>
          </a:prstGeom>
        </p:spPr>
      </p:pic>
    </p:spTree>
    <p:extLst>
      <p:ext uri="{BB962C8B-B14F-4D97-AF65-F5344CB8AC3E}">
        <p14:creationId xmlns:p14="http://schemas.microsoft.com/office/powerpoint/2010/main" val="30699060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8CE4C7C-12DF-441C-B17E-B343FCFCF918}"/>
              </a:ext>
            </a:extLst>
          </p:cNvPr>
          <p:cNvSpPr>
            <a:spLocks noGrp="1"/>
          </p:cNvSpPr>
          <p:nvPr>
            <p:ph type="title"/>
          </p:nvPr>
        </p:nvSpPr>
        <p:spPr/>
        <p:txBody>
          <a:bodyPr/>
          <a:lstStyle/>
          <a:p>
            <a:r>
              <a:rPr lang="en-GB" dirty="0"/>
              <a:t>The last 12 months of NMF vehicle operations</a:t>
            </a:r>
          </a:p>
        </p:txBody>
      </p:sp>
      <p:pic>
        <p:nvPicPr>
          <p:cNvPr id="6" name="Picture 5">
            <a:extLst>
              <a:ext uri="{FF2B5EF4-FFF2-40B4-BE49-F238E27FC236}">
                <a16:creationId xmlns:a16="http://schemas.microsoft.com/office/drawing/2014/main" id="{699955A0-7C5B-4749-8AB5-2917FF3E6B32}"/>
              </a:ext>
            </a:extLst>
          </p:cNvPr>
          <p:cNvPicPr>
            <a:picLocks noChangeAspect="1"/>
          </p:cNvPicPr>
          <p:nvPr/>
        </p:nvPicPr>
        <p:blipFill rotWithShape="1">
          <a:blip r:embed="rId2"/>
          <a:srcRect l="8107" t="31918" r="31817" b="9900"/>
          <a:stretch/>
        </p:blipFill>
        <p:spPr>
          <a:xfrm>
            <a:off x="120072" y="1335152"/>
            <a:ext cx="9873674" cy="5378848"/>
          </a:xfrm>
          <a:prstGeom prst="rect">
            <a:avLst/>
          </a:prstGeom>
        </p:spPr>
      </p:pic>
      <p:sp>
        <p:nvSpPr>
          <p:cNvPr id="7" name="TextBox 6">
            <a:extLst>
              <a:ext uri="{FF2B5EF4-FFF2-40B4-BE49-F238E27FC236}">
                <a16:creationId xmlns:a16="http://schemas.microsoft.com/office/drawing/2014/main" id="{373BA68E-F543-4E5C-AA71-528413CD4BF1}"/>
              </a:ext>
            </a:extLst>
          </p:cNvPr>
          <p:cNvSpPr txBox="1"/>
          <p:nvPr/>
        </p:nvSpPr>
        <p:spPr>
          <a:xfrm>
            <a:off x="10182472" y="1845269"/>
            <a:ext cx="1923324" cy="1569660"/>
          </a:xfrm>
          <a:prstGeom prst="rect">
            <a:avLst/>
          </a:prstGeom>
          <a:noFill/>
        </p:spPr>
        <p:txBody>
          <a:bodyPr wrap="square" rtlCol="0">
            <a:spAutoFit/>
          </a:bodyPr>
          <a:lstStyle/>
          <a:p>
            <a:r>
              <a:rPr lang="en-GB" sz="2400" dirty="0"/>
              <a:t>Source; NOC MARS fleet finder page.</a:t>
            </a:r>
          </a:p>
        </p:txBody>
      </p:sp>
      <p:pic>
        <p:nvPicPr>
          <p:cNvPr id="2" name="Picture 1">
            <a:extLst>
              <a:ext uri="{FF2B5EF4-FFF2-40B4-BE49-F238E27FC236}">
                <a16:creationId xmlns:a16="http://schemas.microsoft.com/office/drawing/2014/main" id="{210D28A8-C002-46FA-995D-0646D7596D33}"/>
              </a:ext>
            </a:extLst>
          </p:cNvPr>
          <p:cNvPicPr>
            <a:picLocks noChangeAspect="1"/>
          </p:cNvPicPr>
          <p:nvPr/>
        </p:nvPicPr>
        <p:blipFill rotWithShape="1">
          <a:blip r:embed="rId3"/>
          <a:srcRect l="13544" t="11605" r="73933" b="66420"/>
          <a:stretch/>
        </p:blipFill>
        <p:spPr>
          <a:xfrm>
            <a:off x="10348265" y="3513664"/>
            <a:ext cx="1524001" cy="1507067"/>
          </a:xfrm>
          <a:prstGeom prst="rect">
            <a:avLst/>
          </a:prstGeom>
        </p:spPr>
      </p:pic>
      <p:sp>
        <p:nvSpPr>
          <p:cNvPr id="3" name="TextBox 2">
            <a:extLst>
              <a:ext uri="{FF2B5EF4-FFF2-40B4-BE49-F238E27FC236}">
                <a16:creationId xmlns:a16="http://schemas.microsoft.com/office/drawing/2014/main" id="{DF27176D-0E76-40BB-AAA9-CFFA4E656070}"/>
              </a:ext>
            </a:extLst>
          </p:cNvPr>
          <p:cNvSpPr txBox="1"/>
          <p:nvPr/>
        </p:nvSpPr>
        <p:spPr>
          <a:xfrm>
            <a:off x="10348265" y="5020731"/>
            <a:ext cx="1619210" cy="646331"/>
          </a:xfrm>
          <a:prstGeom prst="rect">
            <a:avLst/>
          </a:prstGeom>
          <a:noFill/>
        </p:spPr>
        <p:txBody>
          <a:bodyPr wrap="square" rtlCol="0">
            <a:spAutoFit/>
          </a:bodyPr>
          <a:lstStyle/>
          <a:p>
            <a:r>
              <a:rPr lang="en-GB" dirty="0">
                <a:hlinkClick r:id="rId4"/>
              </a:rPr>
              <a:t>https://mars.noc.ac.uk/stats</a:t>
            </a:r>
            <a:r>
              <a:rPr lang="en-GB" dirty="0"/>
              <a:t> </a:t>
            </a:r>
          </a:p>
        </p:txBody>
      </p:sp>
    </p:spTree>
    <p:extLst>
      <p:ext uri="{BB962C8B-B14F-4D97-AF65-F5344CB8AC3E}">
        <p14:creationId xmlns:p14="http://schemas.microsoft.com/office/powerpoint/2010/main" val="40910452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C5545-458C-425E-4927-E38610E55006}"/>
              </a:ext>
            </a:extLst>
          </p:cNvPr>
          <p:cNvSpPr>
            <a:spLocks noGrp="1"/>
          </p:cNvSpPr>
          <p:nvPr>
            <p:ph type="title"/>
          </p:nvPr>
        </p:nvSpPr>
        <p:spPr/>
        <p:txBody>
          <a:bodyPr/>
          <a:lstStyle/>
          <a:p>
            <a:r>
              <a:rPr lang="en-US" dirty="0"/>
              <a:t>The challenges</a:t>
            </a:r>
            <a:br>
              <a:rPr lang="en-US" dirty="0"/>
            </a:br>
            <a:br>
              <a:rPr lang="en-US" dirty="0"/>
            </a:br>
            <a:r>
              <a:rPr lang="en-US" sz="2800" dirty="0"/>
              <a:t>Enable researchers to have more control of glider operations on projects while retaining pilot accountably.</a:t>
            </a:r>
            <a:br>
              <a:rPr lang="en-US" sz="2800" dirty="0"/>
            </a:br>
            <a:br>
              <a:rPr lang="en-US" sz="2800" dirty="0"/>
            </a:br>
            <a:r>
              <a:rPr lang="en-US" sz="2800" dirty="0"/>
              <a:t>Increase the value of glider observations to operational models.</a:t>
            </a:r>
            <a:br>
              <a:rPr lang="en-US" sz="2800" dirty="0"/>
            </a:br>
            <a:br>
              <a:rPr lang="en-US" sz="2800" dirty="0"/>
            </a:br>
            <a:r>
              <a:rPr lang="en-US" sz="2800" dirty="0"/>
              <a:t>make the operation of increasingly complex glider missions more efficient for glider pilots.</a:t>
            </a:r>
            <a:endParaRPr lang="en-US" dirty="0"/>
          </a:p>
        </p:txBody>
      </p:sp>
    </p:spTree>
    <p:extLst>
      <p:ext uri="{BB962C8B-B14F-4D97-AF65-F5344CB8AC3E}">
        <p14:creationId xmlns:p14="http://schemas.microsoft.com/office/powerpoint/2010/main" val="8506363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634249D-28B0-4517-A87E-69230F185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4545" y="2348034"/>
            <a:ext cx="5614925" cy="4273397"/>
          </a:xfrm>
          <a:prstGeom prst="rect">
            <a:avLst/>
          </a:prstGeom>
        </p:spPr>
      </p:pic>
      <p:sp>
        <p:nvSpPr>
          <p:cNvPr id="9" name="Rectangle 8">
            <a:extLst>
              <a:ext uri="{FF2B5EF4-FFF2-40B4-BE49-F238E27FC236}">
                <a16:creationId xmlns:a16="http://schemas.microsoft.com/office/drawing/2014/main" id="{FCAC1856-F694-43DE-9712-720A5E630DDA}"/>
              </a:ext>
            </a:extLst>
          </p:cNvPr>
          <p:cNvSpPr/>
          <p:nvPr/>
        </p:nvSpPr>
        <p:spPr>
          <a:xfrm>
            <a:off x="9045449" y="5449181"/>
            <a:ext cx="2810551" cy="1015663"/>
          </a:xfrm>
          <a:prstGeom prst="rect">
            <a:avLst/>
          </a:prstGeom>
          <a:solidFill>
            <a:schemeClr val="bg1"/>
          </a:solidFill>
          <a:ln w="12700">
            <a:solidFill>
              <a:schemeClr val="tx1"/>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Arial" panose="020B0604020202020204"/>
                <a:ea typeface="+mn-ea"/>
                <a:cs typeface="+mn-cs"/>
              </a:rPr>
              <a:t>European Marine Board (2021). Sustaining </a:t>
            </a:r>
            <a:r>
              <a:rPr kumimoji="0" lang="en-US" sz="1000" b="0" i="1" u="none" strike="noStrike" kern="1200" cap="none" spc="0" normalizeH="0" baseline="0" noProof="0">
                <a:ln>
                  <a:noFill/>
                </a:ln>
                <a:solidFill>
                  <a:srgbClr val="000000"/>
                </a:solidFill>
                <a:effectLst/>
                <a:uLnTx/>
                <a:uFillTx/>
                <a:latin typeface="Arial" panose="020B0604020202020204"/>
                <a:ea typeface="+mn-ea"/>
                <a:cs typeface="+mn-cs"/>
              </a:rPr>
              <a:t>in situ</a:t>
            </a:r>
            <a:r>
              <a:rPr kumimoji="0" lang="en-US" sz="1000" b="0" i="0" u="none" strike="noStrike" kern="1200" cap="none" spc="0" normalizeH="0" baseline="0" noProof="0">
                <a:ln>
                  <a:noFill/>
                </a:ln>
                <a:solidFill>
                  <a:srgbClr val="000000"/>
                </a:solidFill>
                <a:effectLst/>
                <a:uLnTx/>
                <a:uFillTx/>
                <a:latin typeface="Arial" panose="020B0604020202020204"/>
                <a:ea typeface="+mn-ea"/>
                <a:cs typeface="+mn-cs"/>
              </a:rPr>
              <a:t> Ocean Observations in the Age of the Digital Ocean. EMB Policy Brief </a:t>
            </a:r>
            <a:r>
              <a:rPr kumimoji="0" lang="pt-BR" sz="1000" b="0" i="0" u="none" strike="noStrike" kern="1200" cap="none" spc="0" normalizeH="0" baseline="0" noProof="0">
                <a:ln>
                  <a:noFill/>
                </a:ln>
                <a:solidFill>
                  <a:srgbClr val="000000"/>
                </a:solidFill>
                <a:effectLst/>
                <a:uLnTx/>
                <a:uFillTx/>
                <a:latin typeface="Arial" panose="020B0604020202020204"/>
                <a:ea typeface="+mn-ea"/>
                <a:cs typeface="+mn-cs"/>
              </a:rPr>
              <a:t>No. 9, June 2021. </a:t>
            </a:r>
            <a:r>
              <a:rPr kumimoji="0" lang="en-US" sz="1000" b="0" i="0" u="none" strike="noStrike" kern="1200" cap="none" spc="0" normalizeH="0" baseline="0" noProof="0">
                <a:ln>
                  <a:noFill/>
                </a:ln>
                <a:solidFill>
                  <a:srgbClr val="0D5584"/>
                </a:solidFill>
                <a:effectLst/>
                <a:uLnTx/>
                <a:uFillTx/>
                <a:latin typeface="Arial" panose="020B0604020202020204"/>
                <a:ea typeface="+mn-ea"/>
                <a:cs typeface="+mn-cs"/>
                <a:hlinkClick r:id="rId3"/>
              </a:rPr>
              <a:t>https://www.marineboard.eu/sustainable-funding-ocean-observations</a:t>
            </a:r>
            <a:r>
              <a:rPr kumimoji="0" lang="en-US" sz="1000" b="0" i="0" u="none" strike="noStrike" kern="1200" cap="none" spc="0" normalizeH="0" baseline="0" noProof="0">
                <a:ln>
                  <a:noFill/>
                </a:ln>
                <a:solidFill>
                  <a:srgbClr val="0D5584"/>
                </a:solidFill>
                <a:effectLst/>
                <a:uLnTx/>
                <a:uFillTx/>
                <a:latin typeface="Arial" panose="020B0604020202020204"/>
                <a:ea typeface="+mn-ea"/>
                <a:cs typeface="+mn-cs"/>
              </a:rPr>
              <a:t>  </a:t>
            </a:r>
          </a:p>
        </p:txBody>
      </p:sp>
      <p:sp>
        <p:nvSpPr>
          <p:cNvPr id="2" name="Title 1">
            <a:extLst>
              <a:ext uri="{FF2B5EF4-FFF2-40B4-BE49-F238E27FC236}">
                <a16:creationId xmlns:a16="http://schemas.microsoft.com/office/drawing/2014/main" id="{E5F284C4-D89E-DF41-86C9-B28A6C8B5A14}"/>
              </a:ext>
            </a:extLst>
          </p:cNvPr>
          <p:cNvSpPr>
            <a:spLocks noGrp="1"/>
          </p:cNvSpPr>
          <p:nvPr>
            <p:ph type="title"/>
          </p:nvPr>
        </p:nvSpPr>
        <p:spPr>
          <a:xfrm>
            <a:off x="1761430" y="-49759"/>
            <a:ext cx="11299600" cy="944400"/>
          </a:xfrm>
        </p:spPr>
        <p:txBody>
          <a:bodyPr>
            <a:normAutofit/>
          </a:bodyPr>
          <a:lstStyle/>
          <a:p>
            <a:r>
              <a:rPr lang="en-US" sz="3200" b="1">
                <a:latin typeface="Arial" panose="020B0604020202020204" pitchFamily="34" charset="0"/>
              </a:rPr>
              <a:t>Harnessing data, creating value</a:t>
            </a:r>
            <a:endParaRPr lang="en-US" sz="3200" b="1">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D8DA615-2445-6B4A-B52D-548E65F88433}"/>
              </a:ext>
            </a:extLst>
          </p:cNvPr>
          <p:cNvSpPr>
            <a:spLocks noGrp="1"/>
          </p:cNvSpPr>
          <p:nvPr>
            <p:ph type="body" idx="1"/>
          </p:nvPr>
        </p:nvSpPr>
        <p:spPr>
          <a:xfrm>
            <a:off x="396766" y="966905"/>
            <a:ext cx="10530840" cy="4631200"/>
          </a:xfrm>
        </p:spPr>
        <p:txBody>
          <a:bodyPr>
            <a:normAutofit/>
          </a:bodyPr>
          <a:lstStyle/>
          <a:p>
            <a:pPr marL="271463" indent="-271463">
              <a:lnSpc>
                <a:spcPct val="100000"/>
              </a:lnSpc>
              <a:spcBef>
                <a:spcPts val="1200"/>
              </a:spcBef>
            </a:pPr>
            <a:r>
              <a:rPr lang="en-US" sz="2000">
                <a:latin typeface="Arial" panose="020B0604020202020204" pitchFamily="34" charset="0"/>
                <a:cs typeface="Arial" panose="020B0604020202020204" pitchFamily="34" charset="0"/>
              </a:rPr>
              <a:t>Observations underpin </a:t>
            </a:r>
            <a:r>
              <a:rPr lang="en-US" sz="2000" b="1">
                <a:latin typeface="Arial" panose="020B0604020202020204" pitchFamily="34" charset="0"/>
                <a:cs typeface="Arial" panose="020B0604020202020204" pitchFamily="34" charset="0"/>
              </a:rPr>
              <a:t>public benefit</a:t>
            </a:r>
          </a:p>
          <a:p>
            <a:pPr marL="271463" indent="-271463">
              <a:lnSpc>
                <a:spcPct val="100000"/>
              </a:lnSpc>
              <a:spcBef>
                <a:spcPts val="1200"/>
              </a:spcBef>
            </a:pPr>
            <a:r>
              <a:rPr lang="en-US" sz="2000">
                <a:latin typeface="Arial" panose="020B0604020202020204" pitchFamily="34" charset="0"/>
                <a:cs typeface="Arial" panose="020B0604020202020204" pitchFamily="34" charset="0"/>
              </a:rPr>
              <a:t>As demand for (ocean) information grows, we need to </a:t>
            </a:r>
            <a:r>
              <a:rPr lang="en-US" sz="2000" b="1">
                <a:latin typeface="Arial" panose="020B0604020202020204" pitchFamily="34" charset="0"/>
                <a:cs typeface="Arial" panose="020B0604020202020204" pitchFamily="34" charset="0"/>
              </a:rPr>
              <a:t>adapt and grow (ocean) observing</a:t>
            </a:r>
          </a:p>
          <a:p>
            <a:pPr marL="271463" indent="-271463">
              <a:lnSpc>
                <a:spcPct val="100000"/>
              </a:lnSpc>
              <a:spcBef>
                <a:spcPts val="1200"/>
              </a:spcBef>
            </a:pPr>
            <a:r>
              <a:rPr lang="en-US" sz="2000">
                <a:latin typeface="Arial" panose="020B0604020202020204" pitchFamily="34" charset="0"/>
                <a:cs typeface="Arial" panose="020B0604020202020204" pitchFamily="34" charset="0"/>
              </a:rPr>
              <a:t>Digital tools, providing knowledge, are th</a:t>
            </a:r>
            <a:r>
              <a:rPr lang="en-US" sz="2000">
                <a:latin typeface="Arial" panose="020B0604020202020204" pitchFamily="34" charset="0"/>
              </a:rPr>
              <a:t>e </a:t>
            </a:r>
            <a:r>
              <a:rPr lang="en-US" sz="2000" b="1">
                <a:latin typeface="Arial" panose="020B0604020202020204" pitchFamily="34" charset="0"/>
              </a:rPr>
              <a:t>bridge between observations and action</a:t>
            </a:r>
            <a:endParaRPr lang="en-US" sz="2000" b="1">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8E3A3E5-AA31-43B9-ACC6-A121EFC3BEEB}"/>
              </a:ext>
            </a:extLst>
          </p:cNvPr>
          <p:cNvSpPr txBox="1"/>
          <p:nvPr/>
        </p:nvSpPr>
        <p:spPr>
          <a:xfrm>
            <a:off x="390215" y="2348034"/>
            <a:ext cx="4430312" cy="2202564"/>
          </a:xfrm>
          <a:prstGeom prst="rect">
            <a:avLst/>
          </a:prstGeom>
        </p:spPr>
        <p:txBody>
          <a:bodyPr spcFirstLastPara="1" vert="horz" wrap="square" lIns="0" tIns="0" rIns="0" bIns="0" rtlCol="0" anchor="t" anchorCtr="0">
            <a:noAutofit/>
          </a:bodyPr>
          <a:lstStyle>
            <a:lvl1pPr marL="271463" lvl="0" indent="-271463" defTabSz="914400">
              <a:lnSpc>
                <a:spcPct val="100000"/>
              </a:lnSpc>
              <a:spcBef>
                <a:spcPts val="800"/>
              </a:spcBef>
              <a:spcAft>
                <a:spcPts val="0"/>
              </a:spcAft>
              <a:buSzPts val="2400"/>
              <a:buFont typeface="Arial" panose="020B0604020202020204" pitchFamily="34" charset="0"/>
              <a:buNone/>
              <a:defRPr sz="2000" b="0" i="0" baseline="0">
                <a:latin typeface="Arial" panose="020B0604020202020204" pitchFamily="34" charset="0"/>
                <a:cs typeface="Arial" panose="020B0604020202020204" pitchFamily="34" charset="0"/>
              </a:defRPr>
            </a:lvl1pPr>
            <a:lvl2pPr marL="1219170" lvl="1" indent="-507987" defTabSz="914400">
              <a:lnSpc>
                <a:spcPct val="120000"/>
              </a:lnSpc>
              <a:spcBef>
                <a:spcPts val="0"/>
              </a:spcBef>
              <a:spcAft>
                <a:spcPts val="0"/>
              </a:spcAft>
              <a:buSzPts val="2400"/>
              <a:buFont typeface="Arial" panose="020B0604020202020204" pitchFamily="34" charset="0"/>
              <a:buChar char="▫"/>
              <a:defRPr sz="2000" baseline="0"/>
            </a:lvl2pPr>
            <a:lvl3pPr marL="1828754" lvl="2" indent="-507987" defTabSz="914400">
              <a:lnSpc>
                <a:spcPct val="120000"/>
              </a:lnSpc>
              <a:spcBef>
                <a:spcPts val="0"/>
              </a:spcBef>
              <a:spcAft>
                <a:spcPts val="0"/>
              </a:spcAft>
              <a:buSzPts val="2400"/>
              <a:buFont typeface="Arial" panose="020B0604020202020204" pitchFamily="34" charset="0"/>
              <a:buChar char="▫"/>
              <a:defRPr baseline="0"/>
            </a:lvl3pPr>
            <a:lvl4pPr marL="2438339" lvl="3" indent="-507987" defTabSz="914400">
              <a:lnSpc>
                <a:spcPct val="120000"/>
              </a:lnSpc>
              <a:spcBef>
                <a:spcPts val="0"/>
              </a:spcBef>
              <a:spcAft>
                <a:spcPts val="0"/>
              </a:spcAft>
              <a:buSzPts val="2400"/>
              <a:buFont typeface="Arial" panose="020B0604020202020204" pitchFamily="34" charset="0"/>
              <a:buChar char="▫"/>
              <a:defRPr sz="1600" baseline="0"/>
            </a:lvl4pPr>
            <a:lvl5pPr marL="3047924" lvl="4" indent="-507987" defTabSz="914400">
              <a:lnSpc>
                <a:spcPct val="120000"/>
              </a:lnSpc>
              <a:spcBef>
                <a:spcPts val="0"/>
              </a:spcBef>
              <a:spcAft>
                <a:spcPts val="0"/>
              </a:spcAft>
              <a:buSzPts val="2400"/>
              <a:buFont typeface="Arial" panose="020B0604020202020204" pitchFamily="34" charset="0"/>
              <a:buChar char="▫"/>
              <a:defRPr sz="1600" baseline="0"/>
            </a:lvl5pPr>
            <a:lvl6pPr marL="3657509" lvl="5" indent="-507987" defTabSz="914400">
              <a:lnSpc>
                <a:spcPct val="120000"/>
              </a:lnSpc>
              <a:spcBef>
                <a:spcPts val="0"/>
              </a:spcBef>
              <a:spcAft>
                <a:spcPts val="0"/>
              </a:spcAft>
              <a:buSzPts val="2400"/>
              <a:buFont typeface="Arial" panose="020B0604020202020204" pitchFamily="34" charset="0"/>
              <a:buChar char="▫"/>
              <a:defRPr sz="1400"/>
            </a:lvl6pPr>
            <a:lvl7pPr marL="4267093" lvl="6" indent="-507987" defTabSz="914400">
              <a:lnSpc>
                <a:spcPct val="120000"/>
              </a:lnSpc>
              <a:spcBef>
                <a:spcPts val="0"/>
              </a:spcBef>
              <a:spcAft>
                <a:spcPts val="0"/>
              </a:spcAft>
              <a:buSzPts val="2400"/>
              <a:buFont typeface="Arial" panose="020B0604020202020204" pitchFamily="34" charset="0"/>
              <a:buChar char="▫"/>
              <a:defRPr sz="1400"/>
            </a:lvl7pPr>
            <a:lvl8pPr marL="4876678" lvl="7" indent="-507987" defTabSz="914400">
              <a:lnSpc>
                <a:spcPct val="120000"/>
              </a:lnSpc>
              <a:spcBef>
                <a:spcPts val="0"/>
              </a:spcBef>
              <a:spcAft>
                <a:spcPts val="0"/>
              </a:spcAft>
              <a:buSzPts val="2400"/>
              <a:buFont typeface="Arial" panose="020B0604020202020204" pitchFamily="34" charset="0"/>
              <a:buChar char="▫"/>
              <a:defRPr sz="1400"/>
            </a:lvl8pPr>
            <a:lvl9pPr marL="5486263" lvl="8" indent="-507987" defTabSz="914400">
              <a:lnSpc>
                <a:spcPct val="120000"/>
              </a:lnSpc>
              <a:spcBef>
                <a:spcPts val="0"/>
              </a:spcBef>
              <a:spcAft>
                <a:spcPts val="0"/>
              </a:spcAft>
              <a:buSzPts val="2400"/>
              <a:buFont typeface="Arial" panose="020B0604020202020204" pitchFamily="34" charset="0"/>
              <a:buChar char="▫"/>
              <a:defRPr sz="1400"/>
            </a:lvl9pPr>
          </a:lstStyle>
          <a:p>
            <a:pPr marL="0" indent="0">
              <a:spcBef>
                <a:spcPts val="1200"/>
              </a:spcBef>
            </a:pPr>
            <a:r>
              <a:rPr lang="en-US" b="1"/>
              <a:t>Added value </a:t>
            </a:r>
            <a:r>
              <a:rPr lang="en-US"/>
              <a:t>comes from </a:t>
            </a:r>
            <a:r>
              <a:rPr lang="en-US" b="1"/>
              <a:t>modelling</a:t>
            </a:r>
            <a:r>
              <a:rPr lang="en-US"/>
              <a:t>, </a:t>
            </a:r>
            <a:r>
              <a:rPr lang="en-US" b="1"/>
              <a:t>data sciences </a:t>
            </a:r>
            <a:r>
              <a:rPr lang="en-US"/>
              <a:t>and </a:t>
            </a:r>
            <a:r>
              <a:rPr lang="en-US" b="1"/>
              <a:t>integration with knowledge systems</a:t>
            </a:r>
          </a:p>
          <a:p>
            <a:pPr marL="0" indent="0">
              <a:spcBef>
                <a:spcPts val="1200"/>
              </a:spcBef>
            </a:pPr>
            <a:r>
              <a:rPr lang="en-US" b="1"/>
              <a:t>Access</a:t>
            </a:r>
            <a:r>
              <a:rPr lang="en-US"/>
              <a:t> to actionable information is critical to realizing </a:t>
            </a:r>
            <a:r>
              <a:rPr lang="en-US" b="1"/>
              <a:t>value</a:t>
            </a:r>
            <a:endParaRPr lang="en-US"/>
          </a:p>
          <a:p>
            <a:pPr marL="0" indent="0">
              <a:spcBef>
                <a:spcPts val="1200"/>
              </a:spcBef>
            </a:pPr>
            <a:r>
              <a:rPr lang="en-US" b="1"/>
              <a:t>A sustainable future </a:t>
            </a:r>
            <a:r>
              <a:rPr lang="en-US"/>
              <a:t>needs enhancements and innovation  </a:t>
            </a:r>
            <a:r>
              <a:rPr lang="en-US" b="1"/>
              <a:t>through the value chain</a:t>
            </a:r>
          </a:p>
        </p:txBody>
      </p:sp>
      <p:sp>
        <p:nvSpPr>
          <p:cNvPr id="7" name="Right Brace 6">
            <a:extLst>
              <a:ext uri="{FF2B5EF4-FFF2-40B4-BE49-F238E27FC236}">
                <a16:creationId xmlns:a16="http://schemas.microsoft.com/office/drawing/2014/main" id="{690CEB21-AF43-4C91-ABF8-EB8B8532F38E}"/>
              </a:ext>
            </a:extLst>
          </p:cNvPr>
          <p:cNvSpPr/>
          <p:nvPr/>
        </p:nvSpPr>
        <p:spPr>
          <a:xfrm rot="19533311">
            <a:off x="7936368" y="4012160"/>
            <a:ext cx="721583" cy="1593866"/>
          </a:xfrm>
          <a:prstGeom prst="rightBrace">
            <a:avLst>
              <a:gd name="adj1" fmla="val 8333"/>
              <a:gd name="adj2" fmla="val 18009"/>
            </a:avLst>
          </a:prstGeom>
          <a:ln>
            <a:headEnd type="none" w="med" len="med"/>
            <a:tailEnd type="none" w="med" len="med"/>
          </a:ln>
        </p:spPr>
        <p:style>
          <a:lnRef idx="3">
            <a:schemeClr val="accent2"/>
          </a:lnRef>
          <a:fillRef idx="0">
            <a:schemeClr val="accent2"/>
          </a:fillRef>
          <a:effectRef idx="2">
            <a:schemeClr val="accent2"/>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D5584"/>
              </a:solidFill>
              <a:effectLst/>
              <a:uLnTx/>
              <a:uFillTx/>
              <a:latin typeface="Arial" panose="020B0604020202020204"/>
              <a:ea typeface="+mn-ea"/>
              <a:cs typeface="+mn-cs"/>
            </a:endParaRPr>
          </a:p>
        </p:txBody>
      </p:sp>
      <p:pic>
        <p:nvPicPr>
          <p:cNvPr id="12" name="Google Shape;719;p33" descr="A picture containing diagram&#10;&#10;Description automatically generated">
            <a:extLst>
              <a:ext uri="{FF2B5EF4-FFF2-40B4-BE49-F238E27FC236}">
                <a16:creationId xmlns:a16="http://schemas.microsoft.com/office/drawing/2014/main" id="{61420F31-C537-EB5B-48C5-D2E3DC8F0FB4}"/>
              </a:ext>
            </a:extLst>
          </p:cNvPr>
          <p:cNvPicPr preferRelativeResize="0"/>
          <p:nvPr/>
        </p:nvPicPr>
        <p:blipFill rotWithShape="1">
          <a:blip r:embed="rId4">
            <a:alphaModFix/>
          </a:blip>
          <a:srcRect l="3852" t="4900" r="3696" b="15245"/>
          <a:stretch/>
        </p:blipFill>
        <p:spPr>
          <a:xfrm rot="3416459">
            <a:off x="7884056" y="3274854"/>
            <a:ext cx="1834035" cy="1219868"/>
          </a:xfrm>
          <a:prstGeom prst="roundRect">
            <a:avLst>
              <a:gd name="adj" fmla="val 50000"/>
            </a:avLst>
          </a:prstGeom>
          <a:noFill/>
          <a:ln>
            <a:noFill/>
          </a:ln>
        </p:spPr>
      </p:pic>
    </p:spTree>
    <p:extLst>
      <p:ext uri="{BB962C8B-B14F-4D97-AF65-F5344CB8AC3E}">
        <p14:creationId xmlns:p14="http://schemas.microsoft.com/office/powerpoint/2010/main" val="2685124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ACD98-B1B7-F3FE-01EC-7BA4AA1D6544}"/>
              </a:ext>
            </a:extLst>
          </p:cNvPr>
          <p:cNvSpPr>
            <a:spLocks noGrp="1"/>
          </p:cNvSpPr>
          <p:nvPr>
            <p:ph type="title"/>
          </p:nvPr>
        </p:nvSpPr>
        <p:spPr/>
        <p:txBody>
          <a:bodyPr/>
          <a:lstStyle/>
          <a:p>
            <a:r>
              <a:rPr lang="en-US" dirty="0">
                <a:cs typeface="Arial"/>
              </a:rPr>
              <a:t>The MAS-Dt concept</a:t>
            </a:r>
            <a:endParaRPr lang="en-US" dirty="0"/>
          </a:p>
        </p:txBody>
      </p:sp>
      <p:pic>
        <p:nvPicPr>
          <p:cNvPr id="4" name="Picture 3">
            <a:extLst>
              <a:ext uri="{FF2B5EF4-FFF2-40B4-BE49-F238E27FC236}">
                <a16:creationId xmlns:a16="http://schemas.microsoft.com/office/drawing/2014/main" id="{E1A5575C-CD9F-4B11-A811-9CDB59CAB6A9}"/>
              </a:ext>
            </a:extLst>
          </p:cNvPr>
          <p:cNvPicPr>
            <a:picLocks noChangeAspect="1"/>
          </p:cNvPicPr>
          <p:nvPr/>
        </p:nvPicPr>
        <p:blipFill>
          <a:blip r:embed="rId2"/>
          <a:stretch>
            <a:fillRect/>
          </a:stretch>
        </p:blipFill>
        <p:spPr>
          <a:xfrm>
            <a:off x="260351" y="3975502"/>
            <a:ext cx="5869517" cy="2662295"/>
          </a:xfrm>
          <a:prstGeom prst="rect">
            <a:avLst/>
          </a:prstGeom>
        </p:spPr>
      </p:pic>
      <p:sp>
        <p:nvSpPr>
          <p:cNvPr id="5" name="Rectangle 4">
            <a:extLst>
              <a:ext uri="{FF2B5EF4-FFF2-40B4-BE49-F238E27FC236}">
                <a16:creationId xmlns:a16="http://schemas.microsoft.com/office/drawing/2014/main" id="{06BD28F0-D557-42D7-84E0-6FFFAFC04E7E}"/>
              </a:ext>
            </a:extLst>
          </p:cNvPr>
          <p:cNvSpPr/>
          <p:nvPr/>
        </p:nvSpPr>
        <p:spPr>
          <a:xfrm>
            <a:off x="9467741" y="2207249"/>
            <a:ext cx="2229634" cy="4412113"/>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6" name="Rectangle 5">
            <a:extLst>
              <a:ext uri="{FF2B5EF4-FFF2-40B4-BE49-F238E27FC236}">
                <a16:creationId xmlns:a16="http://schemas.microsoft.com/office/drawing/2014/main" id="{855AA04E-51A5-480B-9FED-C39617358350}"/>
              </a:ext>
            </a:extLst>
          </p:cNvPr>
          <p:cNvSpPr/>
          <p:nvPr/>
        </p:nvSpPr>
        <p:spPr>
          <a:xfrm>
            <a:off x="6685920" y="2207250"/>
            <a:ext cx="2229634" cy="4412113"/>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p>
        </p:txBody>
      </p:sp>
      <p:sp>
        <p:nvSpPr>
          <p:cNvPr id="7" name="Rectangle 6">
            <a:extLst>
              <a:ext uri="{FF2B5EF4-FFF2-40B4-BE49-F238E27FC236}">
                <a16:creationId xmlns:a16="http://schemas.microsoft.com/office/drawing/2014/main" id="{C348A241-0CEF-42B4-9FC8-C1D36265D950}"/>
              </a:ext>
            </a:extLst>
          </p:cNvPr>
          <p:cNvSpPr/>
          <p:nvPr/>
        </p:nvSpPr>
        <p:spPr>
          <a:xfrm>
            <a:off x="7174436" y="2471839"/>
            <a:ext cx="1281132" cy="914400"/>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GB" sz="1600" dirty="0"/>
              <a:t>Objective Generation</a:t>
            </a:r>
          </a:p>
        </p:txBody>
      </p:sp>
      <p:sp>
        <p:nvSpPr>
          <p:cNvPr id="8" name="Rectangle 7">
            <a:extLst>
              <a:ext uri="{FF2B5EF4-FFF2-40B4-BE49-F238E27FC236}">
                <a16:creationId xmlns:a16="http://schemas.microsoft.com/office/drawing/2014/main" id="{6A07F013-55E8-4B24-A35F-2EDB6F9786E2}"/>
              </a:ext>
            </a:extLst>
          </p:cNvPr>
          <p:cNvSpPr/>
          <p:nvPr/>
        </p:nvSpPr>
        <p:spPr>
          <a:xfrm>
            <a:off x="9894673" y="3829803"/>
            <a:ext cx="1288092" cy="914400"/>
          </a:xfrm>
          <a:prstGeom prst="rect">
            <a:avLst/>
          </a:prstGeom>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KPIs</a:t>
            </a:r>
          </a:p>
        </p:txBody>
      </p:sp>
      <p:sp>
        <p:nvSpPr>
          <p:cNvPr id="9" name="Rectangle 8">
            <a:extLst>
              <a:ext uri="{FF2B5EF4-FFF2-40B4-BE49-F238E27FC236}">
                <a16:creationId xmlns:a16="http://schemas.microsoft.com/office/drawing/2014/main" id="{0D13046D-1550-4298-B044-1C8BB4FCD64C}"/>
              </a:ext>
            </a:extLst>
          </p:cNvPr>
          <p:cNvSpPr/>
          <p:nvPr/>
        </p:nvSpPr>
        <p:spPr>
          <a:xfrm>
            <a:off x="9894673" y="5276299"/>
            <a:ext cx="1288092" cy="914400"/>
          </a:xfrm>
          <a:prstGeom prst="rect">
            <a:avLst/>
          </a:prstGeom>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t>Glider</a:t>
            </a:r>
          </a:p>
          <a:p>
            <a:pPr algn="ctr"/>
            <a:r>
              <a:rPr lang="en-GB" sz="1600" dirty="0"/>
              <a:t>Operations</a:t>
            </a:r>
          </a:p>
        </p:txBody>
      </p:sp>
      <p:sp>
        <p:nvSpPr>
          <p:cNvPr id="10" name="Rectangle 9">
            <a:extLst>
              <a:ext uri="{FF2B5EF4-FFF2-40B4-BE49-F238E27FC236}">
                <a16:creationId xmlns:a16="http://schemas.microsoft.com/office/drawing/2014/main" id="{C2EBEB1F-5CFF-4DE2-AE76-A627B140C8C0}"/>
              </a:ext>
            </a:extLst>
          </p:cNvPr>
          <p:cNvSpPr/>
          <p:nvPr/>
        </p:nvSpPr>
        <p:spPr>
          <a:xfrm>
            <a:off x="7337273" y="1362109"/>
            <a:ext cx="914400" cy="50974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a:t>Model</a:t>
            </a:r>
          </a:p>
        </p:txBody>
      </p:sp>
      <p:sp>
        <p:nvSpPr>
          <p:cNvPr id="11" name="Rectangle 10">
            <a:extLst>
              <a:ext uri="{FF2B5EF4-FFF2-40B4-BE49-F238E27FC236}">
                <a16:creationId xmlns:a16="http://schemas.microsoft.com/office/drawing/2014/main" id="{6752F05C-6BCB-4E08-8E16-F58DC995FF84}"/>
              </a:ext>
            </a:extLst>
          </p:cNvPr>
          <p:cNvSpPr/>
          <p:nvPr/>
        </p:nvSpPr>
        <p:spPr>
          <a:xfrm>
            <a:off x="7174436" y="3829803"/>
            <a:ext cx="1281132" cy="914400"/>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GB" dirty="0"/>
              <a:t>Mission Planner</a:t>
            </a:r>
          </a:p>
        </p:txBody>
      </p:sp>
      <p:sp>
        <p:nvSpPr>
          <p:cNvPr id="12" name="Rectangle 11">
            <a:extLst>
              <a:ext uri="{FF2B5EF4-FFF2-40B4-BE49-F238E27FC236}">
                <a16:creationId xmlns:a16="http://schemas.microsoft.com/office/drawing/2014/main" id="{4D443230-C2E4-450A-8A9A-990E3B2E0A6C}"/>
              </a:ext>
            </a:extLst>
          </p:cNvPr>
          <p:cNvSpPr/>
          <p:nvPr/>
        </p:nvSpPr>
        <p:spPr>
          <a:xfrm>
            <a:off x="7174436" y="5276299"/>
            <a:ext cx="1281132" cy="914400"/>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GB" dirty="0"/>
              <a:t>Execution &amp; Monitoring</a:t>
            </a:r>
          </a:p>
        </p:txBody>
      </p:sp>
      <p:sp>
        <p:nvSpPr>
          <p:cNvPr id="13" name="Arrow: Down 12">
            <a:extLst>
              <a:ext uri="{FF2B5EF4-FFF2-40B4-BE49-F238E27FC236}">
                <a16:creationId xmlns:a16="http://schemas.microsoft.com/office/drawing/2014/main" id="{B5225A87-FEB6-4BA1-ADCF-95E6BEC15D1F}"/>
              </a:ext>
            </a:extLst>
          </p:cNvPr>
          <p:cNvSpPr/>
          <p:nvPr/>
        </p:nvSpPr>
        <p:spPr>
          <a:xfrm>
            <a:off x="7287168" y="3453472"/>
            <a:ext cx="112735" cy="31941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sp>
        <p:nvSpPr>
          <p:cNvPr id="14" name="Arrow: Down 13">
            <a:extLst>
              <a:ext uri="{FF2B5EF4-FFF2-40B4-BE49-F238E27FC236}">
                <a16:creationId xmlns:a16="http://schemas.microsoft.com/office/drawing/2014/main" id="{E1787C08-327B-4745-BF0A-F7F45C1EE43F}"/>
              </a:ext>
            </a:extLst>
          </p:cNvPr>
          <p:cNvSpPr/>
          <p:nvPr/>
        </p:nvSpPr>
        <p:spPr>
          <a:xfrm rot="10800000">
            <a:off x="8215094" y="3453472"/>
            <a:ext cx="112735" cy="31941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sp>
        <p:nvSpPr>
          <p:cNvPr id="15" name="Arrow: Down 14">
            <a:extLst>
              <a:ext uri="{FF2B5EF4-FFF2-40B4-BE49-F238E27FC236}">
                <a16:creationId xmlns:a16="http://schemas.microsoft.com/office/drawing/2014/main" id="{0DBB1B67-D4C0-4DF4-8DC7-452E0D9C842C}"/>
              </a:ext>
            </a:extLst>
          </p:cNvPr>
          <p:cNvSpPr/>
          <p:nvPr/>
        </p:nvSpPr>
        <p:spPr>
          <a:xfrm>
            <a:off x="7287168" y="4861973"/>
            <a:ext cx="112735" cy="31941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sp>
        <p:nvSpPr>
          <p:cNvPr id="16" name="Arrow: Down 15">
            <a:extLst>
              <a:ext uri="{FF2B5EF4-FFF2-40B4-BE49-F238E27FC236}">
                <a16:creationId xmlns:a16="http://schemas.microsoft.com/office/drawing/2014/main" id="{DAFFCED9-A4F6-49A4-AE18-96C53762AB6D}"/>
              </a:ext>
            </a:extLst>
          </p:cNvPr>
          <p:cNvSpPr/>
          <p:nvPr/>
        </p:nvSpPr>
        <p:spPr>
          <a:xfrm rot="10800000">
            <a:off x="8215094" y="4861973"/>
            <a:ext cx="112735" cy="31941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sp>
        <p:nvSpPr>
          <p:cNvPr id="17" name="TextBox 16">
            <a:extLst>
              <a:ext uri="{FF2B5EF4-FFF2-40B4-BE49-F238E27FC236}">
                <a16:creationId xmlns:a16="http://schemas.microsoft.com/office/drawing/2014/main" id="{9020D34F-E72F-4B79-8AFD-71915614CCE8}"/>
              </a:ext>
            </a:extLst>
          </p:cNvPr>
          <p:cNvSpPr txBox="1"/>
          <p:nvPr/>
        </p:nvSpPr>
        <p:spPr>
          <a:xfrm>
            <a:off x="7594711" y="3460024"/>
            <a:ext cx="518668" cy="261610"/>
          </a:xfrm>
          <a:prstGeom prst="rect">
            <a:avLst/>
          </a:prstGeom>
          <a:noFill/>
        </p:spPr>
        <p:txBody>
          <a:bodyPr wrap="square" rtlCol="0">
            <a:spAutoFit/>
          </a:bodyPr>
          <a:lstStyle/>
          <a:p>
            <a:r>
              <a:rPr lang="en-GB" sz="1100" err="1">
                <a:solidFill>
                  <a:schemeClr val="bg1"/>
                </a:solidFill>
              </a:rPr>
              <a:t>IMFe</a:t>
            </a:r>
            <a:endParaRPr lang="en-GB" sz="1100">
              <a:solidFill>
                <a:schemeClr val="bg1"/>
              </a:solidFill>
            </a:endParaRPr>
          </a:p>
        </p:txBody>
      </p:sp>
      <p:pic>
        <p:nvPicPr>
          <p:cNvPr id="18" name="Picture 10" descr="http://connect.noc.ac.uk/files/images/communications/Outreach_materials/Female%20engineer.png">
            <a:extLst>
              <a:ext uri="{FF2B5EF4-FFF2-40B4-BE49-F238E27FC236}">
                <a16:creationId xmlns:a16="http://schemas.microsoft.com/office/drawing/2014/main" id="{325BEEC2-2E40-4676-9C71-9FD80E5AEA4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71499" y="2498113"/>
            <a:ext cx="358524" cy="886216"/>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http://connect.noc.ac.uk/files/images/communications/Outreach_materials/Male%20scientist%202.png">
            <a:extLst>
              <a:ext uri="{FF2B5EF4-FFF2-40B4-BE49-F238E27FC236}">
                <a16:creationId xmlns:a16="http://schemas.microsoft.com/office/drawing/2014/main" id="{F31117FB-D1E2-4F6E-ACA4-99AEB898008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3242" y="2499068"/>
            <a:ext cx="433507" cy="886216"/>
          </a:xfrm>
          <a:prstGeom prst="rect">
            <a:avLst/>
          </a:prstGeom>
          <a:noFill/>
          <a:extLst>
            <a:ext uri="{909E8E84-426E-40DD-AFC4-6F175D3DCCD1}">
              <a14:hiddenFill xmlns:a14="http://schemas.microsoft.com/office/drawing/2010/main">
                <a:solidFill>
                  <a:srgbClr val="FFFFFF"/>
                </a:solidFill>
              </a14:hiddenFill>
            </a:ext>
          </a:extLst>
        </p:spPr>
      </p:pic>
      <p:cxnSp>
        <p:nvCxnSpPr>
          <p:cNvPr id="20" name="Straight Arrow Connector 19">
            <a:extLst>
              <a:ext uri="{FF2B5EF4-FFF2-40B4-BE49-F238E27FC236}">
                <a16:creationId xmlns:a16="http://schemas.microsoft.com/office/drawing/2014/main" id="{87D780BB-1EFB-4E19-9033-62DA7860EA63}"/>
              </a:ext>
            </a:extLst>
          </p:cNvPr>
          <p:cNvCxnSpPr>
            <a:cxnSpLocks/>
          </p:cNvCxnSpPr>
          <p:nvPr/>
        </p:nvCxnSpPr>
        <p:spPr>
          <a:xfrm>
            <a:off x="6560659" y="2959305"/>
            <a:ext cx="54488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Arrow: Down 20">
            <a:extLst>
              <a:ext uri="{FF2B5EF4-FFF2-40B4-BE49-F238E27FC236}">
                <a16:creationId xmlns:a16="http://schemas.microsoft.com/office/drawing/2014/main" id="{3C88CD33-56C9-4A66-BFED-E52F4F507093}"/>
              </a:ext>
            </a:extLst>
          </p:cNvPr>
          <p:cNvSpPr/>
          <p:nvPr/>
        </p:nvSpPr>
        <p:spPr>
          <a:xfrm>
            <a:off x="7763157" y="1932171"/>
            <a:ext cx="81419" cy="439826"/>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solidFill>
                <a:schemeClr val="dk1"/>
              </a:solidFill>
            </a:endParaRPr>
          </a:p>
        </p:txBody>
      </p:sp>
      <p:sp>
        <p:nvSpPr>
          <p:cNvPr id="22" name="Arrow: Left-Right 21">
            <a:extLst>
              <a:ext uri="{FF2B5EF4-FFF2-40B4-BE49-F238E27FC236}">
                <a16:creationId xmlns:a16="http://schemas.microsoft.com/office/drawing/2014/main" id="{C19BB6E3-A1E1-47EC-978A-54F78A3B35B7}"/>
              </a:ext>
            </a:extLst>
          </p:cNvPr>
          <p:cNvSpPr/>
          <p:nvPr/>
        </p:nvSpPr>
        <p:spPr>
          <a:xfrm>
            <a:off x="8640502" y="5646632"/>
            <a:ext cx="1101767" cy="200417"/>
          </a:xfrm>
          <a:prstGeom prst="leftRightArrow">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23" name="Arrow: Right 22">
            <a:extLst>
              <a:ext uri="{FF2B5EF4-FFF2-40B4-BE49-F238E27FC236}">
                <a16:creationId xmlns:a16="http://schemas.microsoft.com/office/drawing/2014/main" id="{F94BF28C-1EA4-4D4C-B545-69501AAFF7B6}"/>
              </a:ext>
            </a:extLst>
          </p:cNvPr>
          <p:cNvSpPr/>
          <p:nvPr/>
        </p:nvSpPr>
        <p:spPr>
          <a:xfrm>
            <a:off x="8953131" y="4223241"/>
            <a:ext cx="864295" cy="180435"/>
          </a:xfrm>
          <a:prstGeom prst="right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solidFill>
                <a:schemeClr val="dk1"/>
              </a:solidFill>
            </a:endParaRPr>
          </a:p>
        </p:txBody>
      </p:sp>
      <p:sp>
        <p:nvSpPr>
          <p:cNvPr id="24" name="TextBox 23">
            <a:extLst>
              <a:ext uri="{FF2B5EF4-FFF2-40B4-BE49-F238E27FC236}">
                <a16:creationId xmlns:a16="http://schemas.microsoft.com/office/drawing/2014/main" id="{E00F5F0E-ACCD-4A38-B3AB-01B9B497B5D4}"/>
              </a:ext>
            </a:extLst>
          </p:cNvPr>
          <p:cNvSpPr txBox="1"/>
          <p:nvPr/>
        </p:nvSpPr>
        <p:spPr>
          <a:xfrm>
            <a:off x="7555668" y="4861973"/>
            <a:ext cx="518668" cy="261610"/>
          </a:xfrm>
          <a:prstGeom prst="rect">
            <a:avLst/>
          </a:prstGeom>
          <a:noFill/>
        </p:spPr>
        <p:txBody>
          <a:bodyPr wrap="square" rtlCol="0">
            <a:spAutoFit/>
          </a:bodyPr>
          <a:lstStyle/>
          <a:p>
            <a:r>
              <a:rPr lang="en-GB" sz="1100" err="1">
                <a:solidFill>
                  <a:schemeClr val="bg1"/>
                </a:solidFill>
              </a:rPr>
              <a:t>IMFe</a:t>
            </a:r>
            <a:endParaRPr lang="en-GB" sz="1100">
              <a:solidFill>
                <a:schemeClr val="bg1"/>
              </a:solidFill>
            </a:endParaRPr>
          </a:p>
        </p:txBody>
      </p:sp>
      <p:sp>
        <p:nvSpPr>
          <p:cNvPr id="25" name="TextBox 24">
            <a:extLst>
              <a:ext uri="{FF2B5EF4-FFF2-40B4-BE49-F238E27FC236}">
                <a16:creationId xmlns:a16="http://schemas.microsoft.com/office/drawing/2014/main" id="{90063FE9-765B-477B-A2FD-34255DB905C3}"/>
              </a:ext>
            </a:extLst>
          </p:cNvPr>
          <p:cNvSpPr txBox="1"/>
          <p:nvPr/>
        </p:nvSpPr>
        <p:spPr>
          <a:xfrm>
            <a:off x="7186962" y="6306948"/>
            <a:ext cx="1289217" cy="369332"/>
          </a:xfrm>
          <a:prstGeom prst="rect">
            <a:avLst/>
          </a:prstGeom>
          <a:noFill/>
        </p:spPr>
        <p:txBody>
          <a:bodyPr wrap="square" rtlCol="0">
            <a:spAutoFit/>
          </a:bodyPr>
          <a:lstStyle/>
          <a:p>
            <a:r>
              <a:rPr lang="en-GB" err="1">
                <a:solidFill>
                  <a:schemeClr val="bg1"/>
                </a:solidFill>
              </a:rPr>
              <a:t>IMFe</a:t>
            </a:r>
            <a:r>
              <a:rPr lang="en-GB">
                <a:solidFill>
                  <a:schemeClr val="bg1"/>
                </a:solidFill>
              </a:rPr>
              <a:t>-CCOG</a:t>
            </a:r>
            <a:r>
              <a:rPr lang="en-GB" sz="1800" i="1">
                <a:effectLst/>
                <a:latin typeface="Arial" panose="020B0604020202020204" pitchFamily="34" charset="0"/>
                <a:ea typeface="Calibri" panose="020F0502020204030204" pitchFamily="34" charset="0"/>
              </a:rPr>
              <a:t> </a:t>
            </a:r>
            <a:endParaRPr lang="en-GB">
              <a:solidFill>
                <a:schemeClr val="bg1"/>
              </a:solidFill>
            </a:endParaRPr>
          </a:p>
        </p:txBody>
      </p:sp>
      <p:sp>
        <p:nvSpPr>
          <p:cNvPr id="26" name="TextBox 25">
            <a:extLst>
              <a:ext uri="{FF2B5EF4-FFF2-40B4-BE49-F238E27FC236}">
                <a16:creationId xmlns:a16="http://schemas.microsoft.com/office/drawing/2014/main" id="{5E3260CC-0AAE-41C1-8FC2-D6187F2415B4}"/>
              </a:ext>
            </a:extLst>
          </p:cNvPr>
          <p:cNvSpPr txBox="1"/>
          <p:nvPr/>
        </p:nvSpPr>
        <p:spPr>
          <a:xfrm>
            <a:off x="9971878" y="6287623"/>
            <a:ext cx="1221360" cy="369332"/>
          </a:xfrm>
          <a:prstGeom prst="rect">
            <a:avLst/>
          </a:prstGeom>
          <a:noFill/>
        </p:spPr>
        <p:txBody>
          <a:bodyPr wrap="none" rtlCol="0">
            <a:spAutoFit/>
          </a:bodyPr>
          <a:lstStyle/>
          <a:p>
            <a:r>
              <a:rPr lang="en-GB">
                <a:solidFill>
                  <a:schemeClr val="bg1"/>
                </a:solidFill>
              </a:rPr>
              <a:t>Operations</a:t>
            </a:r>
          </a:p>
        </p:txBody>
      </p:sp>
      <p:sp>
        <p:nvSpPr>
          <p:cNvPr id="27" name="Rectangle 26">
            <a:extLst>
              <a:ext uri="{FF2B5EF4-FFF2-40B4-BE49-F238E27FC236}">
                <a16:creationId xmlns:a16="http://schemas.microsoft.com/office/drawing/2014/main" id="{292EDAD5-D0C6-4B0C-ADD0-F1A4093EE023}"/>
              </a:ext>
            </a:extLst>
          </p:cNvPr>
          <p:cNvSpPr/>
          <p:nvPr/>
        </p:nvSpPr>
        <p:spPr>
          <a:xfrm>
            <a:off x="9894673" y="2470884"/>
            <a:ext cx="1288092" cy="914400"/>
          </a:xfrm>
          <a:prstGeom prst="rect">
            <a:avLst/>
          </a:prstGeom>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t>Earth Observations</a:t>
            </a:r>
          </a:p>
        </p:txBody>
      </p:sp>
      <p:sp>
        <p:nvSpPr>
          <p:cNvPr id="28" name="Arrow: Right 27">
            <a:extLst>
              <a:ext uri="{FF2B5EF4-FFF2-40B4-BE49-F238E27FC236}">
                <a16:creationId xmlns:a16="http://schemas.microsoft.com/office/drawing/2014/main" id="{59716D54-40EA-4C98-91A6-9FCF3A16E0B5}"/>
              </a:ext>
            </a:extLst>
          </p:cNvPr>
          <p:cNvSpPr/>
          <p:nvPr/>
        </p:nvSpPr>
        <p:spPr>
          <a:xfrm rot="10800000">
            <a:off x="8975921" y="2851958"/>
            <a:ext cx="864295" cy="180435"/>
          </a:xfrm>
          <a:prstGeom prst="right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solidFill>
                <a:schemeClr val="dk1"/>
              </a:solidFill>
            </a:endParaRPr>
          </a:p>
        </p:txBody>
      </p:sp>
      <p:sp>
        <p:nvSpPr>
          <p:cNvPr id="29" name="Arrow: Bent-Up 28">
            <a:extLst>
              <a:ext uri="{FF2B5EF4-FFF2-40B4-BE49-F238E27FC236}">
                <a16:creationId xmlns:a16="http://schemas.microsoft.com/office/drawing/2014/main" id="{410DDBE7-5079-4989-BC84-D970DDBB684E}"/>
              </a:ext>
            </a:extLst>
          </p:cNvPr>
          <p:cNvSpPr/>
          <p:nvPr/>
        </p:nvSpPr>
        <p:spPr>
          <a:xfrm rot="16200000">
            <a:off x="9153906" y="635806"/>
            <a:ext cx="656048" cy="2308202"/>
          </a:xfrm>
          <a:prstGeom prst="bentUpArrow">
            <a:avLst>
              <a:gd name="adj1" fmla="val 15454"/>
              <a:gd name="adj2" fmla="val 25000"/>
              <a:gd name="adj3" fmla="val 28819"/>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718CA696-5178-4F07-95C9-3F1DF74CB921}"/>
              </a:ext>
            </a:extLst>
          </p:cNvPr>
          <p:cNvSpPr txBox="1"/>
          <p:nvPr/>
        </p:nvSpPr>
        <p:spPr>
          <a:xfrm>
            <a:off x="9023581" y="1293718"/>
            <a:ext cx="888320" cy="276999"/>
          </a:xfrm>
          <a:prstGeom prst="rect">
            <a:avLst/>
          </a:prstGeom>
          <a:noFill/>
        </p:spPr>
        <p:txBody>
          <a:bodyPr wrap="none" rtlCol="0">
            <a:spAutoFit/>
          </a:bodyPr>
          <a:lstStyle/>
          <a:p>
            <a:r>
              <a:rPr lang="en-GB" sz="1200"/>
              <a:t>Glider Data</a:t>
            </a:r>
          </a:p>
        </p:txBody>
      </p:sp>
      <p:sp>
        <p:nvSpPr>
          <p:cNvPr id="31" name="TextBox 30">
            <a:extLst>
              <a:ext uri="{FF2B5EF4-FFF2-40B4-BE49-F238E27FC236}">
                <a16:creationId xmlns:a16="http://schemas.microsoft.com/office/drawing/2014/main" id="{FDE4B92D-DCE0-48C1-A25E-B9AD3D32A839}"/>
              </a:ext>
            </a:extLst>
          </p:cNvPr>
          <p:cNvSpPr txBox="1"/>
          <p:nvPr/>
        </p:nvSpPr>
        <p:spPr>
          <a:xfrm>
            <a:off x="7784034" y="1969189"/>
            <a:ext cx="518668" cy="261610"/>
          </a:xfrm>
          <a:prstGeom prst="rect">
            <a:avLst/>
          </a:prstGeom>
          <a:noFill/>
        </p:spPr>
        <p:txBody>
          <a:bodyPr wrap="square" rtlCol="0">
            <a:spAutoFit/>
          </a:bodyPr>
          <a:lstStyle/>
          <a:p>
            <a:r>
              <a:rPr lang="en-GB" sz="1100" err="1"/>
              <a:t>IMFe</a:t>
            </a:r>
            <a:endParaRPr lang="en-GB" sz="1100"/>
          </a:p>
        </p:txBody>
      </p:sp>
      <p:sp>
        <p:nvSpPr>
          <p:cNvPr id="32" name="TextBox 31">
            <a:extLst>
              <a:ext uri="{FF2B5EF4-FFF2-40B4-BE49-F238E27FC236}">
                <a16:creationId xmlns:a16="http://schemas.microsoft.com/office/drawing/2014/main" id="{C77AA6B3-E3F3-4F46-A795-8E6DEBCDE1E9}"/>
              </a:ext>
            </a:extLst>
          </p:cNvPr>
          <p:cNvSpPr txBox="1"/>
          <p:nvPr/>
        </p:nvSpPr>
        <p:spPr>
          <a:xfrm>
            <a:off x="9030885" y="2654811"/>
            <a:ext cx="518668" cy="261610"/>
          </a:xfrm>
          <a:prstGeom prst="rect">
            <a:avLst/>
          </a:prstGeom>
          <a:noFill/>
        </p:spPr>
        <p:txBody>
          <a:bodyPr wrap="square" rtlCol="0">
            <a:spAutoFit/>
          </a:bodyPr>
          <a:lstStyle/>
          <a:p>
            <a:r>
              <a:rPr lang="en-GB" sz="1100" err="1"/>
              <a:t>IMFe</a:t>
            </a:r>
            <a:endParaRPr lang="en-GB" sz="1100"/>
          </a:p>
        </p:txBody>
      </p:sp>
      <p:sp>
        <p:nvSpPr>
          <p:cNvPr id="33" name="TextBox 32">
            <a:extLst>
              <a:ext uri="{FF2B5EF4-FFF2-40B4-BE49-F238E27FC236}">
                <a16:creationId xmlns:a16="http://schemas.microsoft.com/office/drawing/2014/main" id="{BBD8E35F-3EF0-475B-8205-FB10171C9DBE}"/>
              </a:ext>
            </a:extLst>
          </p:cNvPr>
          <p:cNvSpPr txBox="1"/>
          <p:nvPr/>
        </p:nvSpPr>
        <p:spPr>
          <a:xfrm>
            <a:off x="9023581" y="4013739"/>
            <a:ext cx="518668" cy="261610"/>
          </a:xfrm>
          <a:prstGeom prst="rect">
            <a:avLst/>
          </a:prstGeom>
          <a:noFill/>
        </p:spPr>
        <p:txBody>
          <a:bodyPr wrap="square" rtlCol="0">
            <a:spAutoFit/>
          </a:bodyPr>
          <a:lstStyle/>
          <a:p>
            <a:r>
              <a:rPr lang="en-GB" sz="1100" err="1"/>
              <a:t>IMFe</a:t>
            </a:r>
            <a:endParaRPr lang="en-GB" sz="1100"/>
          </a:p>
        </p:txBody>
      </p:sp>
      <p:sp>
        <p:nvSpPr>
          <p:cNvPr id="34" name="TextBox 33">
            <a:extLst>
              <a:ext uri="{FF2B5EF4-FFF2-40B4-BE49-F238E27FC236}">
                <a16:creationId xmlns:a16="http://schemas.microsoft.com/office/drawing/2014/main" id="{7691FF8B-2A43-4C35-A631-AB5BE8A5A7CB}"/>
              </a:ext>
            </a:extLst>
          </p:cNvPr>
          <p:cNvSpPr txBox="1"/>
          <p:nvPr/>
        </p:nvSpPr>
        <p:spPr>
          <a:xfrm>
            <a:off x="8944084" y="5438767"/>
            <a:ext cx="518668" cy="261610"/>
          </a:xfrm>
          <a:prstGeom prst="rect">
            <a:avLst/>
          </a:prstGeom>
          <a:noFill/>
        </p:spPr>
        <p:txBody>
          <a:bodyPr wrap="square" rtlCol="0">
            <a:spAutoFit/>
          </a:bodyPr>
          <a:lstStyle/>
          <a:p>
            <a:r>
              <a:rPr lang="en-GB" sz="1100"/>
              <a:t>Plans</a:t>
            </a:r>
          </a:p>
        </p:txBody>
      </p:sp>
      <p:sp>
        <p:nvSpPr>
          <p:cNvPr id="35" name="TextBox 34">
            <a:extLst>
              <a:ext uri="{FF2B5EF4-FFF2-40B4-BE49-F238E27FC236}">
                <a16:creationId xmlns:a16="http://schemas.microsoft.com/office/drawing/2014/main" id="{6AB56E95-CED8-40A9-AE9B-5BDD5F1DB05E}"/>
              </a:ext>
            </a:extLst>
          </p:cNvPr>
          <p:cNvSpPr txBox="1"/>
          <p:nvPr/>
        </p:nvSpPr>
        <p:spPr>
          <a:xfrm>
            <a:off x="8840143" y="5768470"/>
            <a:ext cx="777828" cy="430887"/>
          </a:xfrm>
          <a:prstGeom prst="rect">
            <a:avLst/>
          </a:prstGeom>
          <a:noFill/>
        </p:spPr>
        <p:txBody>
          <a:bodyPr wrap="square" rtlCol="0">
            <a:spAutoFit/>
          </a:bodyPr>
          <a:lstStyle/>
          <a:p>
            <a:r>
              <a:rPr lang="en-GB" sz="1050"/>
              <a:t>Telemetry</a:t>
            </a:r>
          </a:p>
          <a:p>
            <a:r>
              <a:rPr lang="en-GB" sz="1050"/>
              <a:t>&amp; Data</a:t>
            </a:r>
          </a:p>
        </p:txBody>
      </p:sp>
      <p:cxnSp>
        <p:nvCxnSpPr>
          <p:cNvPr id="36" name="Straight Arrow Connector 35">
            <a:extLst>
              <a:ext uri="{FF2B5EF4-FFF2-40B4-BE49-F238E27FC236}">
                <a16:creationId xmlns:a16="http://schemas.microsoft.com/office/drawing/2014/main" id="{3B6C0471-7F35-4925-B6CC-383DE05566A3}"/>
              </a:ext>
            </a:extLst>
          </p:cNvPr>
          <p:cNvCxnSpPr/>
          <p:nvPr/>
        </p:nvCxnSpPr>
        <p:spPr>
          <a:xfrm>
            <a:off x="9040815" y="5438767"/>
            <a:ext cx="301671" cy="0"/>
          </a:xfrm>
          <a:prstGeom prst="straightConnector1">
            <a:avLst/>
          </a:prstGeom>
          <a:ln>
            <a:tailEnd type="triangle"/>
          </a:ln>
        </p:spPr>
        <p:style>
          <a:lnRef idx="3">
            <a:schemeClr val="accent3"/>
          </a:lnRef>
          <a:fillRef idx="0">
            <a:schemeClr val="accent3"/>
          </a:fillRef>
          <a:effectRef idx="2">
            <a:schemeClr val="accent3"/>
          </a:effectRef>
          <a:fontRef idx="minor">
            <a:schemeClr val="tx1"/>
          </a:fontRef>
        </p:style>
      </p:cxnSp>
      <p:cxnSp>
        <p:nvCxnSpPr>
          <p:cNvPr id="37" name="Straight Arrow Connector 36">
            <a:extLst>
              <a:ext uri="{FF2B5EF4-FFF2-40B4-BE49-F238E27FC236}">
                <a16:creationId xmlns:a16="http://schemas.microsoft.com/office/drawing/2014/main" id="{95975E22-2C55-4C17-87C0-47C7C0AA0822}"/>
              </a:ext>
            </a:extLst>
          </p:cNvPr>
          <p:cNvCxnSpPr>
            <a:cxnSpLocks/>
          </p:cNvCxnSpPr>
          <p:nvPr/>
        </p:nvCxnSpPr>
        <p:spPr>
          <a:xfrm flipH="1">
            <a:off x="9052582" y="6184037"/>
            <a:ext cx="301671" cy="0"/>
          </a:xfrm>
          <a:prstGeom prst="straightConnector1">
            <a:avLst/>
          </a:prstGeom>
          <a:ln>
            <a:tailEnd type="triangle"/>
          </a:ln>
        </p:spPr>
        <p:style>
          <a:lnRef idx="3">
            <a:schemeClr val="accent3"/>
          </a:lnRef>
          <a:fillRef idx="0">
            <a:schemeClr val="accent3"/>
          </a:fillRef>
          <a:effectRef idx="2">
            <a:schemeClr val="accent3"/>
          </a:effectRef>
          <a:fontRef idx="minor">
            <a:schemeClr val="tx1"/>
          </a:fontRef>
        </p:style>
      </p:cxnSp>
      <p:sp>
        <p:nvSpPr>
          <p:cNvPr id="3" name="TextBox 2">
            <a:extLst>
              <a:ext uri="{FF2B5EF4-FFF2-40B4-BE49-F238E27FC236}">
                <a16:creationId xmlns:a16="http://schemas.microsoft.com/office/drawing/2014/main" id="{AD9C2C92-99E0-4D18-9C7D-8AC92AA731C4}"/>
              </a:ext>
            </a:extLst>
          </p:cNvPr>
          <p:cNvSpPr txBox="1"/>
          <p:nvPr/>
        </p:nvSpPr>
        <p:spPr>
          <a:xfrm>
            <a:off x="272622" y="1461357"/>
            <a:ext cx="4766379" cy="2246769"/>
          </a:xfrm>
          <a:prstGeom prst="rect">
            <a:avLst/>
          </a:prstGeom>
          <a:noFill/>
        </p:spPr>
        <p:txBody>
          <a:bodyPr wrap="square" rtlCol="0">
            <a:spAutoFit/>
          </a:bodyPr>
          <a:lstStyle/>
          <a:p>
            <a:r>
              <a:rPr lang="en-GB" sz="2800" dirty="0"/>
              <a:t>We will build a Marine Autonomous Systems Digital Twin (MAS-DT) to aid in decision making by MAS users and operators.</a:t>
            </a:r>
          </a:p>
        </p:txBody>
      </p:sp>
    </p:spTree>
    <p:extLst>
      <p:ext uri="{BB962C8B-B14F-4D97-AF65-F5344CB8AC3E}">
        <p14:creationId xmlns:p14="http://schemas.microsoft.com/office/powerpoint/2010/main" val="24025496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5860BFE6-F895-4264-8434-2A5C992BDA7F}"/>
              </a:ext>
            </a:extLst>
          </p:cNvPr>
          <p:cNvSpPr>
            <a:spLocks noGrp="1"/>
          </p:cNvSpPr>
          <p:nvPr>
            <p:ph type="body" sz="quarter" idx="14"/>
          </p:nvPr>
        </p:nvSpPr>
        <p:spPr/>
        <p:txBody>
          <a:bodyPr/>
          <a:lstStyle/>
          <a:p>
            <a:r>
              <a:rPr lang="en-GB" dirty="0"/>
              <a:t>Autonomous waypoint navigation</a:t>
            </a:r>
          </a:p>
          <a:p>
            <a:endParaRPr lang="en-GB" b="0" dirty="0"/>
          </a:p>
          <a:p>
            <a:endParaRPr lang="en-GB" b="0" dirty="0"/>
          </a:p>
          <a:p>
            <a:endParaRPr lang="en-GB" b="0" dirty="0"/>
          </a:p>
          <a:p>
            <a:r>
              <a:rPr lang="en-GB" b="0" dirty="0"/>
              <a:t>Enabling researchers to create and mission plans for approval by pilots leading to  autonomous navigation</a:t>
            </a:r>
            <a:endParaRPr lang="en-GB" dirty="0"/>
          </a:p>
        </p:txBody>
      </p:sp>
      <p:sp>
        <p:nvSpPr>
          <p:cNvPr id="5" name="Text Placeholder 4">
            <a:extLst>
              <a:ext uri="{FF2B5EF4-FFF2-40B4-BE49-F238E27FC236}">
                <a16:creationId xmlns:a16="http://schemas.microsoft.com/office/drawing/2014/main" id="{91CEA39B-534D-447A-A7A4-B7F355208E4E}"/>
              </a:ext>
            </a:extLst>
          </p:cNvPr>
          <p:cNvSpPr>
            <a:spLocks noGrp="1"/>
          </p:cNvSpPr>
          <p:nvPr>
            <p:ph type="body" sz="quarter" idx="15"/>
          </p:nvPr>
        </p:nvSpPr>
        <p:spPr/>
        <p:txBody>
          <a:bodyPr>
            <a:normAutofit fontScale="92500" lnSpcReduction="20000"/>
          </a:bodyPr>
          <a:lstStyle/>
          <a:p>
            <a:r>
              <a:rPr lang="en-GB" dirty="0"/>
              <a:t>Maximising the value of ocean glider observations to operational ocean models</a:t>
            </a:r>
          </a:p>
          <a:p>
            <a:endParaRPr lang="en-GB" dirty="0"/>
          </a:p>
          <a:p>
            <a:r>
              <a:rPr lang="en-GB" dirty="0"/>
              <a:t> </a:t>
            </a:r>
          </a:p>
          <a:p>
            <a:endParaRPr lang="en-GB" dirty="0"/>
          </a:p>
          <a:p>
            <a:endParaRPr lang="en-GB" b="0" dirty="0"/>
          </a:p>
          <a:p>
            <a:r>
              <a:rPr lang="en-GB" b="0" dirty="0"/>
              <a:t>Adaptive glider sampling and data decimation based on the value to operational models</a:t>
            </a:r>
          </a:p>
          <a:p>
            <a:r>
              <a:rPr lang="en-GB" dirty="0"/>
              <a:t> </a:t>
            </a:r>
          </a:p>
        </p:txBody>
      </p:sp>
      <p:sp>
        <p:nvSpPr>
          <p:cNvPr id="6" name="Text Placeholder 5">
            <a:extLst>
              <a:ext uri="{FF2B5EF4-FFF2-40B4-BE49-F238E27FC236}">
                <a16:creationId xmlns:a16="http://schemas.microsoft.com/office/drawing/2014/main" id="{AE1770B3-40E7-425E-81F7-8D6C4BB38593}"/>
              </a:ext>
            </a:extLst>
          </p:cNvPr>
          <p:cNvSpPr>
            <a:spLocks noGrp="1"/>
          </p:cNvSpPr>
          <p:nvPr>
            <p:ph type="body" sz="quarter" idx="16"/>
          </p:nvPr>
        </p:nvSpPr>
        <p:spPr/>
        <p:txBody>
          <a:bodyPr>
            <a:normAutofit/>
          </a:bodyPr>
          <a:lstStyle/>
          <a:p>
            <a:endParaRPr lang="en-GB" dirty="0"/>
          </a:p>
          <a:p>
            <a:r>
              <a:rPr lang="en-GB" dirty="0"/>
              <a:t>Mission planning and evaluation</a:t>
            </a:r>
          </a:p>
          <a:p>
            <a:endParaRPr lang="en-GB" b="0" dirty="0"/>
          </a:p>
          <a:p>
            <a:endParaRPr lang="en-GB" b="0" dirty="0"/>
          </a:p>
          <a:p>
            <a:endParaRPr lang="en-GB" b="0" dirty="0"/>
          </a:p>
          <a:p>
            <a:r>
              <a:rPr lang="en-GB" b="0" dirty="0"/>
              <a:t>Evaluating mission plans ensure efficient use of battery and sensors</a:t>
            </a:r>
          </a:p>
          <a:p>
            <a:pPr marL="342900" indent="-342900">
              <a:buFont typeface="Arial" panose="020B0604020202020204" pitchFamily="34" charset="0"/>
              <a:buChar char="•"/>
            </a:pPr>
            <a:endParaRPr lang="en-GB" b="0" dirty="0"/>
          </a:p>
        </p:txBody>
      </p:sp>
      <p:sp>
        <p:nvSpPr>
          <p:cNvPr id="2" name="Title 1">
            <a:extLst>
              <a:ext uri="{FF2B5EF4-FFF2-40B4-BE49-F238E27FC236}">
                <a16:creationId xmlns:a16="http://schemas.microsoft.com/office/drawing/2014/main" id="{52912851-E22B-549E-7017-37EBA39A0693}"/>
              </a:ext>
            </a:extLst>
          </p:cNvPr>
          <p:cNvSpPr>
            <a:spLocks noGrp="1"/>
          </p:cNvSpPr>
          <p:nvPr>
            <p:ph type="title"/>
          </p:nvPr>
        </p:nvSpPr>
        <p:spPr/>
        <p:txBody>
          <a:bodyPr/>
          <a:lstStyle/>
          <a:p>
            <a:r>
              <a:rPr lang="en-GB" dirty="0">
                <a:cs typeface="Arial"/>
              </a:rPr>
              <a:t>The MAS-DT use cases</a:t>
            </a:r>
          </a:p>
        </p:txBody>
      </p:sp>
      <p:pic>
        <p:nvPicPr>
          <p:cNvPr id="9" name="Picture 8">
            <a:extLst>
              <a:ext uri="{FF2B5EF4-FFF2-40B4-BE49-F238E27FC236}">
                <a16:creationId xmlns:a16="http://schemas.microsoft.com/office/drawing/2014/main" id="{EC61D0AE-3A1C-4220-87BC-0C826ED88654}"/>
              </a:ext>
            </a:extLst>
          </p:cNvPr>
          <p:cNvPicPr>
            <a:picLocks noChangeAspect="1"/>
          </p:cNvPicPr>
          <p:nvPr/>
        </p:nvPicPr>
        <p:blipFill>
          <a:blip r:embed="rId2"/>
          <a:stretch>
            <a:fillRect/>
          </a:stretch>
        </p:blipFill>
        <p:spPr>
          <a:xfrm>
            <a:off x="675979" y="2998972"/>
            <a:ext cx="2952042" cy="1338987"/>
          </a:xfrm>
          <a:prstGeom prst="rect">
            <a:avLst/>
          </a:prstGeom>
        </p:spPr>
      </p:pic>
      <p:pic>
        <p:nvPicPr>
          <p:cNvPr id="3" name="Picture 2">
            <a:extLst>
              <a:ext uri="{FF2B5EF4-FFF2-40B4-BE49-F238E27FC236}">
                <a16:creationId xmlns:a16="http://schemas.microsoft.com/office/drawing/2014/main" id="{8D4AC30D-A4C9-4F6C-B628-484C8C15363A}"/>
              </a:ext>
            </a:extLst>
          </p:cNvPr>
          <p:cNvPicPr>
            <a:picLocks noChangeAspect="1"/>
          </p:cNvPicPr>
          <p:nvPr/>
        </p:nvPicPr>
        <p:blipFill rotWithShape="1">
          <a:blip r:embed="rId3"/>
          <a:srcRect l="8040" t="12660" r="2046" b="5454"/>
          <a:stretch/>
        </p:blipFill>
        <p:spPr>
          <a:xfrm>
            <a:off x="4517031" y="3037182"/>
            <a:ext cx="3157109" cy="1617291"/>
          </a:xfrm>
          <a:prstGeom prst="rect">
            <a:avLst/>
          </a:prstGeom>
        </p:spPr>
      </p:pic>
      <p:pic>
        <p:nvPicPr>
          <p:cNvPr id="7" name="Picture 2" descr="When You Come to a Fork in the Road...">
            <a:extLst>
              <a:ext uri="{FF2B5EF4-FFF2-40B4-BE49-F238E27FC236}">
                <a16:creationId xmlns:a16="http://schemas.microsoft.com/office/drawing/2014/main" id="{F04BC8A2-1823-4D65-AB6A-8FB8176F693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08127" y="3001043"/>
            <a:ext cx="2807894" cy="1604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59085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17F1EC5-3D87-DC89-9D1D-C529E21D2C06}"/>
              </a:ext>
            </a:extLst>
          </p:cNvPr>
          <p:cNvSpPr/>
          <p:nvPr/>
        </p:nvSpPr>
        <p:spPr>
          <a:xfrm>
            <a:off x="7868104" y="3065936"/>
            <a:ext cx="3292586" cy="3786313"/>
          </a:xfrm>
          <a:prstGeom prst="rect">
            <a:avLst/>
          </a:prstGeom>
          <a:noFill/>
          <a:ln w="127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en-GB"/>
          </a:p>
        </p:txBody>
      </p:sp>
      <p:sp>
        <p:nvSpPr>
          <p:cNvPr id="2" name="Title 1">
            <a:extLst>
              <a:ext uri="{FF2B5EF4-FFF2-40B4-BE49-F238E27FC236}">
                <a16:creationId xmlns:a16="http://schemas.microsoft.com/office/drawing/2014/main" id="{36DACD98-B1B7-F3FE-01EC-7BA4AA1D6544}"/>
              </a:ext>
            </a:extLst>
          </p:cNvPr>
          <p:cNvSpPr>
            <a:spLocks noGrp="1"/>
          </p:cNvSpPr>
          <p:nvPr>
            <p:ph type="title"/>
          </p:nvPr>
        </p:nvSpPr>
        <p:spPr/>
        <p:txBody>
          <a:bodyPr/>
          <a:lstStyle/>
          <a:p>
            <a:r>
              <a:rPr lang="en-US"/>
              <a:t>General architecture</a:t>
            </a:r>
          </a:p>
        </p:txBody>
      </p:sp>
      <p:pic>
        <p:nvPicPr>
          <p:cNvPr id="4" name="Picture 3">
            <a:extLst>
              <a:ext uri="{FF2B5EF4-FFF2-40B4-BE49-F238E27FC236}">
                <a16:creationId xmlns:a16="http://schemas.microsoft.com/office/drawing/2014/main" id="{F9E7EB35-0CCB-9273-4799-698E5E028646}"/>
              </a:ext>
            </a:extLst>
          </p:cNvPr>
          <p:cNvPicPr>
            <a:picLocks noChangeAspect="1"/>
          </p:cNvPicPr>
          <p:nvPr/>
        </p:nvPicPr>
        <p:blipFill>
          <a:blip r:embed="rId2"/>
          <a:stretch>
            <a:fillRect/>
          </a:stretch>
        </p:blipFill>
        <p:spPr>
          <a:xfrm>
            <a:off x="872482" y="1740340"/>
            <a:ext cx="3092165" cy="1402544"/>
          </a:xfrm>
          <a:prstGeom prst="rect">
            <a:avLst/>
          </a:prstGeom>
        </p:spPr>
      </p:pic>
      <p:sp>
        <p:nvSpPr>
          <p:cNvPr id="8" name="Rectangle: Rounded Corners 7">
            <a:extLst>
              <a:ext uri="{FF2B5EF4-FFF2-40B4-BE49-F238E27FC236}">
                <a16:creationId xmlns:a16="http://schemas.microsoft.com/office/drawing/2014/main" id="{E17332B5-5731-3F0C-0C45-2E5BAD7FDB8F}"/>
              </a:ext>
            </a:extLst>
          </p:cNvPr>
          <p:cNvSpPr/>
          <p:nvPr/>
        </p:nvSpPr>
        <p:spPr>
          <a:xfrm>
            <a:off x="8248387" y="1481808"/>
            <a:ext cx="2686832" cy="1402544"/>
          </a:xfrm>
          <a:prstGeom prst="roundRect">
            <a:avLst/>
          </a:prstGeom>
          <a:solidFill>
            <a:srgbClr val="003462"/>
          </a:solidFill>
        </p:spPr>
        <p:style>
          <a:lnRef idx="2">
            <a:schemeClr val="dk1">
              <a:shade val="15000"/>
            </a:schemeClr>
          </a:lnRef>
          <a:fillRef idx="1">
            <a:schemeClr val="dk1"/>
          </a:fillRef>
          <a:effectRef idx="0">
            <a:schemeClr val="dk1"/>
          </a:effectRef>
          <a:fontRef idx="minor">
            <a:schemeClr val="lt1"/>
          </a:fontRef>
        </p:style>
        <p:txBody>
          <a:bodyPr rtlCol="0" anchor="t"/>
          <a:lstStyle/>
          <a:p>
            <a:pPr algn="ctr"/>
            <a:r>
              <a:rPr lang="en-GB"/>
              <a:t>Mission Planner</a:t>
            </a:r>
          </a:p>
        </p:txBody>
      </p:sp>
      <p:pic>
        <p:nvPicPr>
          <p:cNvPr id="9" name="Image" descr="Image">
            <a:extLst>
              <a:ext uri="{FF2B5EF4-FFF2-40B4-BE49-F238E27FC236}">
                <a16:creationId xmlns:a16="http://schemas.microsoft.com/office/drawing/2014/main" id="{3FFF9DAD-AA24-DAB5-E77C-14B34DA54100}"/>
              </a:ext>
            </a:extLst>
          </p:cNvPr>
          <p:cNvPicPr>
            <a:picLocks noChangeAspect="1"/>
          </p:cNvPicPr>
          <p:nvPr/>
        </p:nvPicPr>
        <p:blipFill>
          <a:blip r:embed="rId3"/>
          <a:stretch>
            <a:fillRect/>
          </a:stretch>
        </p:blipFill>
        <p:spPr>
          <a:xfrm>
            <a:off x="8909852" y="2037850"/>
            <a:ext cx="1363902" cy="772370"/>
          </a:xfrm>
          <a:prstGeom prst="rect">
            <a:avLst/>
          </a:prstGeom>
          <a:ln w="12700">
            <a:miter lim="400000"/>
          </a:ln>
        </p:spPr>
      </p:pic>
      <p:sp>
        <p:nvSpPr>
          <p:cNvPr id="11" name="Rectangle: Rounded Corners 10">
            <a:extLst>
              <a:ext uri="{FF2B5EF4-FFF2-40B4-BE49-F238E27FC236}">
                <a16:creationId xmlns:a16="http://schemas.microsoft.com/office/drawing/2014/main" id="{AF595C7B-01C6-2950-3869-3C90D717F293}"/>
              </a:ext>
            </a:extLst>
          </p:cNvPr>
          <p:cNvSpPr/>
          <p:nvPr/>
        </p:nvSpPr>
        <p:spPr>
          <a:xfrm>
            <a:off x="8248387" y="3366262"/>
            <a:ext cx="2686832" cy="1402544"/>
          </a:xfrm>
          <a:prstGeom prst="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GB"/>
              <a:t>NOC C2</a:t>
            </a:r>
          </a:p>
        </p:txBody>
      </p:sp>
      <p:sp>
        <p:nvSpPr>
          <p:cNvPr id="12" name="Rectangle: Rounded Corners 11">
            <a:extLst>
              <a:ext uri="{FF2B5EF4-FFF2-40B4-BE49-F238E27FC236}">
                <a16:creationId xmlns:a16="http://schemas.microsoft.com/office/drawing/2014/main" id="{2E16C738-F576-2984-7ED4-A6A7303B9DBD}"/>
              </a:ext>
            </a:extLst>
          </p:cNvPr>
          <p:cNvSpPr/>
          <p:nvPr/>
        </p:nvSpPr>
        <p:spPr>
          <a:xfrm>
            <a:off x="8248387" y="5250716"/>
            <a:ext cx="2686832" cy="1402544"/>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a:t>NOC Glider Control Station (SFMC)</a:t>
            </a:r>
          </a:p>
        </p:txBody>
      </p:sp>
      <p:sp>
        <p:nvSpPr>
          <p:cNvPr id="14" name="Rectangle: Rounded Corners 13">
            <a:extLst>
              <a:ext uri="{FF2B5EF4-FFF2-40B4-BE49-F238E27FC236}">
                <a16:creationId xmlns:a16="http://schemas.microsoft.com/office/drawing/2014/main" id="{4B0E8B88-0262-50AA-64D3-AF77543B7308}"/>
              </a:ext>
            </a:extLst>
          </p:cNvPr>
          <p:cNvSpPr/>
          <p:nvPr/>
        </p:nvSpPr>
        <p:spPr>
          <a:xfrm rot="16200000">
            <a:off x="3203590" y="3684341"/>
            <a:ext cx="5445861" cy="76180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a:t>Comms Backbone</a:t>
            </a:r>
          </a:p>
        </p:txBody>
      </p:sp>
      <p:sp>
        <p:nvSpPr>
          <p:cNvPr id="15" name="Arrow: Right 14">
            <a:extLst>
              <a:ext uri="{FF2B5EF4-FFF2-40B4-BE49-F238E27FC236}">
                <a16:creationId xmlns:a16="http://schemas.microsoft.com/office/drawing/2014/main" id="{ECAF53AD-155C-9126-16EA-770E09A4B553}"/>
              </a:ext>
            </a:extLst>
          </p:cNvPr>
          <p:cNvSpPr/>
          <p:nvPr/>
        </p:nvSpPr>
        <p:spPr>
          <a:xfrm>
            <a:off x="4190116" y="1840548"/>
            <a:ext cx="1139868" cy="247497"/>
          </a:xfrm>
          <a:prstGeom prst="rightArrow">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A8752688-61CF-A8C1-1827-8309CD002A66}"/>
              </a:ext>
            </a:extLst>
          </p:cNvPr>
          <p:cNvSpPr txBox="1"/>
          <p:nvPr/>
        </p:nvSpPr>
        <p:spPr>
          <a:xfrm>
            <a:off x="3960472" y="1457438"/>
            <a:ext cx="1511473" cy="430887"/>
          </a:xfrm>
          <a:prstGeom prst="rect">
            <a:avLst/>
          </a:prstGeom>
          <a:noFill/>
        </p:spPr>
        <p:txBody>
          <a:bodyPr wrap="square" rtlCol="0">
            <a:spAutoFit/>
          </a:bodyPr>
          <a:lstStyle/>
          <a:p>
            <a:pPr algn="ctr"/>
            <a:r>
              <a:rPr lang="en-GB" sz="1100"/>
              <a:t>1. Generic High Level Mission Plans</a:t>
            </a:r>
          </a:p>
        </p:txBody>
      </p:sp>
      <p:sp>
        <p:nvSpPr>
          <p:cNvPr id="17" name="Arrow: Right 16">
            <a:extLst>
              <a:ext uri="{FF2B5EF4-FFF2-40B4-BE49-F238E27FC236}">
                <a16:creationId xmlns:a16="http://schemas.microsoft.com/office/drawing/2014/main" id="{5E1C2321-048E-7316-853A-A84EAB4C1AB9}"/>
              </a:ext>
            </a:extLst>
          </p:cNvPr>
          <p:cNvSpPr/>
          <p:nvPr/>
        </p:nvSpPr>
        <p:spPr>
          <a:xfrm>
            <a:off x="6512490" y="1538103"/>
            <a:ext cx="1139868" cy="247497"/>
          </a:xfrm>
          <a:prstGeom prst="rightArrow">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9" name="Arrow: Right 18">
            <a:extLst>
              <a:ext uri="{FF2B5EF4-FFF2-40B4-BE49-F238E27FC236}">
                <a16:creationId xmlns:a16="http://schemas.microsoft.com/office/drawing/2014/main" id="{733450F3-4202-764B-3010-CF3DFAE31294}"/>
              </a:ext>
            </a:extLst>
          </p:cNvPr>
          <p:cNvSpPr/>
          <p:nvPr/>
        </p:nvSpPr>
        <p:spPr>
          <a:xfrm rot="10800000">
            <a:off x="6485207" y="2119042"/>
            <a:ext cx="1139868" cy="247497"/>
          </a:xfrm>
          <a:prstGeom prst="rightArrow">
            <a:avLst/>
          </a:prstGeom>
          <a:solidFill>
            <a:srgbClr val="003462"/>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sp>
        <p:nvSpPr>
          <p:cNvPr id="21" name="Arrow: Right 20">
            <a:extLst>
              <a:ext uri="{FF2B5EF4-FFF2-40B4-BE49-F238E27FC236}">
                <a16:creationId xmlns:a16="http://schemas.microsoft.com/office/drawing/2014/main" id="{41BDD4D5-473D-5AC5-8DB1-6B6FEC53BE2C}"/>
              </a:ext>
            </a:extLst>
          </p:cNvPr>
          <p:cNvSpPr/>
          <p:nvPr/>
        </p:nvSpPr>
        <p:spPr>
          <a:xfrm rot="10800000">
            <a:off x="4180281" y="2167473"/>
            <a:ext cx="1139868" cy="247497"/>
          </a:xfrm>
          <a:prstGeom prst="rightArrow">
            <a:avLst/>
          </a:prstGeom>
          <a:solidFill>
            <a:srgbClr val="003462"/>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sp>
        <p:nvSpPr>
          <p:cNvPr id="23" name="Arrow: Right 22">
            <a:extLst>
              <a:ext uri="{FF2B5EF4-FFF2-40B4-BE49-F238E27FC236}">
                <a16:creationId xmlns:a16="http://schemas.microsoft.com/office/drawing/2014/main" id="{1CFA661A-B321-FE14-676A-C689CAAEFE4C}"/>
              </a:ext>
            </a:extLst>
          </p:cNvPr>
          <p:cNvSpPr/>
          <p:nvPr/>
        </p:nvSpPr>
        <p:spPr>
          <a:xfrm>
            <a:off x="6584432" y="3366262"/>
            <a:ext cx="1139868" cy="247497"/>
          </a:xfrm>
          <a:prstGeom prst="rightArrow">
            <a:avLst/>
          </a:prstGeom>
          <a:solidFill>
            <a:srgbClr val="003462"/>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E7423B6B-9E6A-B2B0-E2D4-CE7ED6FD7DE9}"/>
              </a:ext>
            </a:extLst>
          </p:cNvPr>
          <p:cNvSpPr txBox="1"/>
          <p:nvPr/>
        </p:nvSpPr>
        <p:spPr>
          <a:xfrm>
            <a:off x="76815" y="6482917"/>
            <a:ext cx="4609019" cy="369332"/>
          </a:xfrm>
          <a:prstGeom prst="rect">
            <a:avLst/>
          </a:prstGeom>
          <a:noFill/>
        </p:spPr>
        <p:txBody>
          <a:bodyPr wrap="none" rtlCol="0">
            <a:spAutoFit/>
          </a:bodyPr>
          <a:lstStyle/>
          <a:p>
            <a:r>
              <a:rPr lang="en-GB"/>
              <a:t>Note: All the arrows will be defined by </a:t>
            </a:r>
            <a:r>
              <a:rPr lang="en-GB" err="1"/>
              <a:t>IMFe</a:t>
            </a:r>
            <a:endParaRPr lang="en-GB"/>
          </a:p>
        </p:txBody>
      </p:sp>
      <p:sp>
        <p:nvSpPr>
          <p:cNvPr id="26" name="TextBox 25">
            <a:extLst>
              <a:ext uri="{FF2B5EF4-FFF2-40B4-BE49-F238E27FC236}">
                <a16:creationId xmlns:a16="http://schemas.microsoft.com/office/drawing/2014/main" id="{A3615FBA-8FF7-E26B-3FAC-1F3DC5E11EF4}"/>
              </a:ext>
            </a:extLst>
          </p:cNvPr>
          <p:cNvSpPr txBox="1"/>
          <p:nvPr/>
        </p:nvSpPr>
        <p:spPr>
          <a:xfrm>
            <a:off x="6414226" y="1744191"/>
            <a:ext cx="1281829" cy="430887"/>
          </a:xfrm>
          <a:prstGeom prst="rect">
            <a:avLst/>
          </a:prstGeom>
          <a:noFill/>
        </p:spPr>
        <p:txBody>
          <a:bodyPr wrap="square" rtlCol="0">
            <a:spAutoFit/>
          </a:bodyPr>
          <a:lstStyle/>
          <a:p>
            <a:pPr algn="ctr"/>
            <a:r>
              <a:rPr lang="en-GB" sz="1100"/>
              <a:t>2. Generic Detail Mission Plans</a:t>
            </a:r>
          </a:p>
        </p:txBody>
      </p:sp>
      <p:pic>
        <p:nvPicPr>
          <p:cNvPr id="28" name="Picture 27">
            <a:extLst>
              <a:ext uri="{FF2B5EF4-FFF2-40B4-BE49-F238E27FC236}">
                <a16:creationId xmlns:a16="http://schemas.microsoft.com/office/drawing/2014/main" id="{43E400CE-9D28-7E00-0D16-0D4DDF12224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7734" y="2070875"/>
            <a:ext cx="337585" cy="774575"/>
          </a:xfrm>
          <a:prstGeom prst="rect">
            <a:avLst/>
          </a:prstGeom>
        </p:spPr>
      </p:pic>
      <p:pic>
        <p:nvPicPr>
          <p:cNvPr id="29" name="Picture 28">
            <a:extLst>
              <a:ext uri="{FF2B5EF4-FFF2-40B4-BE49-F238E27FC236}">
                <a16:creationId xmlns:a16="http://schemas.microsoft.com/office/drawing/2014/main" id="{A5204D21-3113-ED66-A1D4-BC4FA3778CF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18885" y="3668919"/>
            <a:ext cx="289594" cy="719229"/>
          </a:xfrm>
          <a:prstGeom prst="rect">
            <a:avLst/>
          </a:prstGeom>
        </p:spPr>
      </p:pic>
      <p:sp>
        <p:nvSpPr>
          <p:cNvPr id="33" name="Arrow: Right 32">
            <a:extLst>
              <a:ext uri="{FF2B5EF4-FFF2-40B4-BE49-F238E27FC236}">
                <a16:creationId xmlns:a16="http://schemas.microsoft.com/office/drawing/2014/main" id="{4958FB46-C9C1-4A24-AD3D-FF6C85DBC036}"/>
              </a:ext>
            </a:extLst>
          </p:cNvPr>
          <p:cNvSpPr/>
          <p:nvPr/>
        </p:nvSpPr>
        <p:spPr>
          <a:xfrm>
            <a:off x="6643269" y="5349970"/>
            <a:ext cx="1139868" cy="247497"/>
          </a:xfrm>
          <a:prstGeom prst="rightArrow">
            <a:avLst/>
          </a:prstGeom>
          <a:solidFill>
            <a:srgbClr val="003462"/>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sp>
        <p:nvSpPr>
          <p:cNvPr id="36" name="Rectangle: Rounded Corners 35">
            <a:extLst>
              <a:ext uri="{FF2B5EF4-FFF2-40B4-BE49-F238E27FC236}">
                <a16:creationId xmlns:a16="http://schemas.microsoft.com/office/drawing/2014/main" id="{9F08C268-1ECF-D813-1DE7-051C80401A32}"/>
              </a:ext>
            </a:extLst>
          </p:cNvPr>
          <p:cNvSpPr/>
          <p:nvPr/>
        </p:nvSpPr>
        <p:spPr>
          <a:xfrm rot="5400000">
            <a:off x="7381202" y="5803838"/>
            <a:ext cx="1354084" cy="29630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Adapter</a:t>
            </a:r>
          </a:p>
        </p:txBody>
      </p:sp>
      <p:sp>
        <p:nvSpPr>
          <p:cNvPr id="37" name="Rectangle: Rounded Corners 36">
            <a:extLst>
              <a:ext uri="{FF2B5EF4-FFF2-40B4-BE49-F238E27FC236}">
                <a16:creationId xmlns:a16="http://schemas.microsoft.com/office/drawing/2014/main" id="{EF601AC2-FCE3-1C53-F956-EF558188433D}"/>
              </a:ext>
            </a:extLst>
          </p:cNvPr>
          <p:cNvSpPr/>
          <p:nvPr/>
        </p:nvSpPr>
        <p:spPr>
          <a:xfrm rot="5400000">
            <a:off x="7359864" y="3919383"/>
            <a:ext cx="1354084" cy="296301"/>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a:t>Adapter</a:t>
            </a:r>
          </a:p>
        </p:txBody>
      </p:sp>
      <p:sp>
        <p:nvSpPr>
          <p:cNvPr id="38" name="Arrow: Right 37">
            <a:extLst>
              <a:ext uri="{FF2B5EF4-FFF2-40B4-BE49-F238E27FC236}">
                <a16:creationId xmlns:a16="http://schemas.microsoft.com/office/drawing/2014/main" id="{8923E6C1-965D-BB53-08C1-E257FEF011F4}"/>
              </a:ext>
            </a:extLst>
          </p:cNvPr>
          <p:cNvSpPr/>
          <p:nvPr/>
        </p:nvSpPr>
        <p:spPr>
          <a:xfrm rot="10800000">
            <a:off x="6537629" y="3894055"/>
            <a:ext cx="1139868" cy="247497"/>
          </a:xfrm>
          <a:prstGeom prs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6586CB76-F4ED-C002-D5C3-9444C7CE6AC3}"/>
              </a:ext>
            </a:extLst>
          </p:cNvPr>
          <p:cNvSpPr txBox="1"/>
          <p:nvPr/>
        </p:nvSpPr>
        <p:spPr>
          <a:xfrm>
            <a:off x="6402064" y="3579899"/>
            <a:ext cx="1511473" cy="430887"/>
          </a:xfrm>
          <a:prstGeom prst="rect">
            <a:avLst/>
          </a:prstGeom>
          <a:noFill/>
        </p:spPr>
        <p:txBody>
          <a:bodyPr wrap="square" rtlCol="0">
            <a:spAutoFit/>
          </a:bodyPr>
          <a:lstStyle/>
          <a:p>
            <a:pPr algn="ctr"/>
            <a:r>
              <a:rPr lang="en-GB" sz="1100"/>
              <a:t>Turn the autonomy engine on/off</a:t>
            </a:r>
          </a:p>
        </p:txBody>
      </p:sp>
      <p:sp>
        <p:nvSpPr>
          <p:cNvPr id="5" name="TextBox 4">
            <a:extLst>
              <a:ext uri="{FF2B5EF4-FFF2-40B4-BE49-F238E27FC236}">
                <a16:creationId xmlns:a16="http://schemas.microsoft.com/office/drawing/2014/main" id="{5EBE59E3-95C2-FC8F-0170-70333300FA6E}"/>
              </a:ext>
            </a:extLst>
          </p:cNvPr>
          <p:cNvSpPr txBox="1"/>
          <p:nvPr/>
        </p:nvSpPr>
        <p:spPr>
          <a:xfrm>
            <a:off x="1148981" y="1342312"/>
            <a:ext cx="2351926" cy="369332"/>
          </a:xfrm>
          <a:prstGeom prst="rect">
            <a:avLst/>
          </a:prstGeom>
          <a:noFill/>
        </p:spPr>
        <p:txBody>
          <a:bodyPr wrap="none" rtlCol="0">
            <a:spAutoFit/>
          </a:bodyPr>
          <a:lstStyle/>
          <a:p>
            <a:r>
              <a:rPr lang="en-GB"/>
              <a:t>Objective Generation</a:t>
            </a:r>
          </a:p>
        </p:txBody>
      </p:sp>
      <p:sp>
        <p:nvSpPr>
          <p:cNvPr id="7" name="TextBox 6">
            <a:extLst>
              <a:ext uri="{FF2B5EF4-FFF2-40B4-BE49-F238E27FC236}">
                <a16:creationId xmlns:a16="http://schemas.microsoft.com/office/drawing/2014/main" id="{FDB256CA-8D6B-714A-F7F9-04D993A727AC}"/>
              </a:ext>
            </a:extLst>
          </p:cNvPr>
          <p:cNvSpPr txBox="1"/>
          <p:nvPr/>
        </p:nvSpPr>
        <p:spPr>
          <a:xfrm>
            <a:off x="8022916" y="3021944"/>
            <a:ext cx="2787943" cy="369332"/>
          </a:xfrm>
          <a:prstGeom prst="rect">
            <a:avLst/>
          </a:prstGeom>
          <a:noFill/>
        </p:spPr>
        <p:txBody>
          <a:bodyPr wrap="none" rtlCol="0">
            <a:spAutoFit/>
          </a:bodyPr>
          <a:lstStyle/>
          <a:p>
            <a:r>
              <a:rPr lang="en-GB"/>
              <a:t>Execution and Monitoring</a:t>
            </a:r>
          </a:p>
        </p:txBody>
      </p:sp>
      <p:sp>
        <p:nvSpPr>
          <p:cNvPr id="10" name="Rectangle: Rounded Corners 9">
            <a:extLst>
              <a:ext uri="{FF2B5EF4-FFF2-40B4-BE49-F238E27FC236}">
                <a16:creationId xmlns:a16="http://schemas.microsoft.com/office/drawing/2014/main" id="{23B98172-18A0-8B44-7A18-A663D84B083E}"/>
              </a:ext>
            </a:extLst>
          </p:cNvPr>
          <p:cNvSpPr/>
          <p:nvPr/>
        </p:nvSpPr>
        <p:spPr>
          <a:xfrm rot="5400000">
            <a:off x="7319404" y="2042834"/>
            <a:ext cx="1354084" cy="296301"/>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a:t>Adapter</a:t>
            </a:r>
          </a:p>
        </p:txBody>
      </p:sp>
      <p:sp>
        <p:nvSpPr>
          <p:cNvPr id="20" name="Arrow: Down 19">
            <a:extLst>
              <a:ext uri="{FF2B5EF4-FFF2-40B4-BE49-F238E27FC236}">
                <a16:creationId xmlns:a16="http://schemas.microsoft.com/office/drawing/2014/main" id="{50A954C0-7615-F74E-3D22-24E6578D2665}"/>
              </a:ext>
            </a:extLst>
          </p:cNvPr>
          <p:cNvSpPr/>
          <p:nvPr/>
        </p:nvSpPr>
        <p:spPr>
          <a:xfrm>
            <a:off x="8929863" y="4816258"/>
            <a:ext cx="225469" cy="372962"/>
          </a:xfrm>
          <a:prstGeom prst="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4" name="Arrow: Down 23">
            <a:extLst>
              <a:ext uri="{FF2B5EF4-FFF2-40B4-BE49-F238E27FC236}">
                <a16:creationId xmlns:a16="http://schemas.microsoft.com/office/drawing/2014/main" id="{EDA19EBE-84AA-14CE-AD63-05E7749FAFC1}"/>
              </a:ext>
            </a:extLst>
          </p:cNvPr>
          <p:cNvSpPr/>
          <p:nvPr/>
        </p:nvSpPr>
        <p:spPr>
          <a:xfrm rot="10800000">
            <a:off x="9819807" y="4825634"/>
            <a:ext cx="225469" cy="372962"/>
          </a:xfrm>
          <a:prstGeom prst="down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30" name="TextBox 29">
            <a:extLst>
              <a:ext uri="{FF2B5EF4-FFF2-40B4-BE49-F238E27FC236}">
                <a16:creationId xmlns:a16="http://schemas.microsoft.com/office/drawing/2014/main" id="{490E1960-F6E6-45B0-BF56-2D1818509A6E}"/>
              </a:ext>
            </a:extLst>
          </p:cNvPr>
          <p:cNvSpPr txBox="1"/>
          <p:nvPr/>
        </p:nvSpPr>
        <p:spPr>
          <a:xfrm>
            <a:off x="9101463" y="4812798"/>
            <a:ext cx="825867" cy="369332"/>
          </a:xfrm>
          <a:prstGeom prst="rect">
            <a:avLst/>
          </a:prstGeom>
          <a:noFill/>
        </p:spPr>
        <p:txBody>
          <a:bodyPr wrap="none" rtlCol="0">
            <a:spAutoFit/>
          </a:bodyPr>
          <a:lstStyle/>
          <a:p>
            <a:r>
              <a:rPr lang="en-GB"/>
              <a:t>Synch</a:t>
            </a:r>
          </a:p>
        </p:txBody>
      </p:sp>
      <p:sp>
        <p:nvSpPr>
          <p:cNvPr id="31" name="Arrow: Right 30">
            <a:extLst>
              <a:ext uri="{FF2B5EF4-FFF2-40B4-BE49-F238E27FC236}">
                <a16:creationId xmlns:a16="http://schemas.microsoft.com/office/drawing/2014/main" id="{557F11D8-53D5-32DC-4D15-E6913F6B3C78}"/>
              </a:ext>
            </a:extLst>
          </p:cNvPr>
          <p:cNvSpPr/>
          <p:nvPr/>
        </p:nvSpPr>
        <p:spPr>
          <a:xfrm rot="10800000">
            <a:off x="6591538" y="6235420"/>
            <a:ext cx="1139868" cy="247497"/>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AA210C9B-DD66-794D-E412-6D54F3C7E73F}"/>
              </a:ext>
            </a:extLst>
          </p:cNvPr>
          <p:cNvSpPr txBox="1"/>
          <p:nvPr/>
        </p:nvSpPr>
        <p:spPr>
          <a:xfrm>
            <a:off x="6558302" y="5740332"/>
            <a:ext cx="1281829" cy="600164"/>
          </a:xfrm>
          <a:prstGeom prst="rect">
            <a:avLst/>
          </a:prstGeom>
          <a:noFill/>
        </p:spPr>
        <p:txBody>
          <a:bodyPr wrap="square" rtlCol="0">
            <a:spAutoFit/>
          </a:bodyPr>
          <a:lstStyle/>
          <a:p>
            <a:pPr algn="ctr"/>
            <a:r>
              <a:rPr lang="en-GB" sz="1100"/>
              <a:t>3. Standardised mission state</a:t>
            </a:r>
          </a:p>
          <a:p>
            <a:pPr algn="ctr"/>
            <a:r>
              <a:rPr lang="en-GB" sz="1100"/>
              <a:t>Data</a:t>
            </a:r>
          </a:p>
        </p:txBody>
      </p:sp>
      <p:sp>
        <p:nvSpPr>
          <p:cNvPr id="35" name="Arrow: Right 34">
            <a:extLst>
              <a:ext uri="{FF2B5EF4-FFF2-40B4-BE49-F238E27FC236}">
                <a16:creationId xmlns:a16="http://schemas.microsoft.com/office/drawing/2014/main" id="{70C3DAA3-F3F1-7CFE-07AD-E50609DADB10}"/>
              </a:ext>
            </a:extLst>
          </p:cNvPr>
          <p:cNvSpPr/>
          <p:nvPr/>
        </p:nvSpPr>
        <p:spPr>
          <a:xfrm rot="10800000">
            <a:off x="4174979" y="2527567"/>
            <a:ext cx="1139868" cy="247497"/>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40" name="Arrow: Right 39">
            <a:extLst>
              <a:ext uri="{FF2B5EF4-FFF2-40B4-BE49-F238E27FC236}">
                <a16:creationId xmlns:a16="http://schemas.microsoft.com/office/drawing/2014/main" id="{3E016ABA-6AB0-03CA-CF99-A8685140CA99}"/>
              </a:ext>
            </a:extLst>
          </p:cNvPr>
          <p:cNvSpPr/>
          <p:nvPr/>
        </p:nvSpPr>
        <p:spPr>
          <a:xfrm>
            <a:off x="6512490" y="2419745"/>
            <a:ext cx="1139868" cy="247497"/>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41" name="Arrow: Right 40">
            <a:extLst>
              <a:ext uri="{FF2B5EF4-FFF2-40B4-BE49-F238E27FC236}">
                <a16:creationId xmlns:a16="http://schemas.microsoft.com/office/drawing/2014/main" id="{215EC3EC-467B-446F-248A-B456C931D823}"/>
              </a:ext>
            </a:extLst>
          </p:cNvPr>
          <p:cNvSpPr/>
          <p:nvPr/>
        </p:nvSpPr>
        <p:spPr>
          <a:xfrm>
            <a:off x="6557380" y="4237700"/>
            <a:ext cx="1139868" cy="247497"/>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42" name="TextBox 41">
            <a:extLst>
              <a:ext uri="{FF2B5EF4-FFF2-40B4-BE49-F238E27FC236}">
                <a16:creationId xmlns:a16="http://schemas.microsoft.com/office/drawing/2014/main" id="{48A4F375-3F6E-2EEC-9656-0FBF05A20D00}"/>
              </a:ext>
            </a:extLst>
          </p:cNvPr>
          <p:cNvSpPr txBox="1"/>
          <p:nvPr/>
        </p:nvSpPr>
        <p:spPr>
          <a:xfrm>
            <a:off x="11246928" y="4442100"/>
            <a:ext cx="633507" cy="369332"/>
          </a:xfrm>
          <a:prstGeom prst="rect">
            <a:avLst/>
          </a:prstGeom>
          <a:noFill/>
        </p:spPr>
        <p:txBody>
          <a:bodyPr wrap="none" rtlCol="0">
            <a:spAutoFit/>
          </a:bodyPr>
          <a:lstStyle/>
          <a:p>
            <a:r>
              <a:rPr lang="en-GB"/>
              <a:t>Pilot</a:t>
            </a:r>
          </a:p>
        </p:txBody>
      </p:sp>
      <p:sp>
        <p:nvSpPr>
          <p:cNvPr id="43" name="TextBox 42">
            <a:extLst>
              <a:ext uri="{FF2B5EF4-FFF2-40B4-BE49-F238E27FC236}">
                <a16:creationId xmlns:a16="http://schemas.microsoft.com/office/drawing/2014/main" id="{F44FC705-C494-8F41-AAC9-3CE81FD4E0C9}"/>
              </a:ext>
            </a:extLst>
          </p:cNvPr>
          <p:cNvSpPr txBox="1"/>
          <p:nvPr/>
        </p:nvSpPr>
        <p:spPr>
          <a:xfrm>
            <a:off x="234522" y="2891216"/>
            <a:ext cx="402674" cy="369332"/>
          </a:xfrm>
          <a:prstGeom prst="rect">
            <a:avLst/>
          </a:prstGeom>
          <a:noFill/>
        </p:spPr>
        <p:txBody>
          <a:bodyPr wrap="none" rtlCol="0">
            <a:spAutoFit/>
          </a:bodyPr>
          <a:lstStyle/>
          <a:p>
            <a:r>
              <a:rPr lang="en-GB"/>
              <a:t>PI</a:t>
            </a:r>
          </a:p>
        </p:txBody>
      </p:sp>
      <p:sp>
        <p:nvSpPr>
          <p:cNvPr id="44" name="Rectangle: Rounded Corners 43">
            <a:extLst>
              <a:ext uri="{FF2B5EF4-FFF2-40B4-BE49-F238E27FC236}">
                <a16:creationId xmlns:a16="http://schemas.microsoft.com/office/drawing/2014/main" id="{92681647-2283-7928-97DF-2EE95D20A60C}"/>
              </a:ext>
            </a:extLst>
          </p:cNvPr>
          <p:cNvSpPr/>
          <p:nvPr/>
        </p:nvSpPr>
        <p:spPr>
          <a:xfrm>
            <a:off x="3956224" y="5597467"/>
            <a:ext cx="1196236" cy="666206"/>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err="1"/>
              <a:t>IMFe</a:t>
            </a:r>
            <a:r>
              <a:rPr lang="en-GB"/>
              <a:t> Registry</a:t>
            </a:r>
          </a:p>
        </p:txBody>
      </p:sp>
      <p:sp>
        <p:nvSpPr>
          <p:cNvPr id="13" name="Arrow: Right 12">
            <a:extLst>
              <a:ext uri="{FF2B5EF4-FFF2-40B4-BE49-F238E27FC236}">
                <a16:creationId xmlns:a16="http://schemas.microsoft.com/office/drawing/2014/main" id="{B9BFDEA5-B356-1C97-229C-BC2B5A337E35}"/>
              </a:ext>
            </a:extLst>
          </p:cNvPr>
          <p:cNvSpPr/>
          <p:nvPr/>
        </p:nvSpPr>
        <p:spPr>
          <a:xfrm>
            <a:off x="3577210" y="4629932"/>
            <a:ext cx="1812162" cy="552198"/>
          </a:xfrm>
          <a:prstGeom prst="righ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18" name="TextBox 17">
            <a:extLst>
              <a:ext uri="{FF2B5EF4-FFF2-40B4-BE49-F238E27FC236}">
                <a16:creationId xmlns:a16="http://schemas.microsoft.com/office/drawing/2014/main" id="{3EC1AF51-F082-E014-0204-7ECA212C2855}"/>
              </a:ext>
            </a:extLst>
          </p:cNvPr>
          <p:cNvSpPr txBox="1"/>
          <p:nvPr/>
        </p:nvSpPr>
        <p:spPr>
          <a:xfrm>
            <a:off x="1341341" y="4721365"/>
            <a:ext cx="2159566" cy="369332"/>
          </a:xfrm>
          <a:prstGeom prst="rect">
            <a:avLst/>
          </a:prstGeom>
          <a:noFill/>
        </p:spPr>
        <p:txBody>
          <a:bodyPr wrap="none" rtlCol="0">
            <a:spAutoFit/>
          </a:bodyPr>
          <a:lstStyle/>
          <a:p>
            <a:r>
              <a:rPr lang="en-GB"/>
              <a:t>Earth Observations</a:t>
            </a:r>
          </a:p>
        </p:txBody>
      </p:sp>
      <p:sp>
        <p:nvSpPr>
          <p:cNvPr id="27" name="Arrow: Right 26">
            <a:extLst>
              <a:ext uri="{FF2B5EF4-FFF2-40B4-BE49-F238E27FC236}">
                <a16:creationId xmlns:a16="http://schemas.microsoft.com/office/drawing/2014/main" id="{B2429228-52B2-40D1-8FD3-0387C2EB89D5}"/>
              </a:ext>
            </a:extLst>
          </p:cNvPr>
          <p:cNvSpPr/>
          <p:nvPr/>
        </p:nvSpPr>
        <p:spPr>
          <a:xfrm>
            <a:off x="6565150" y="4563935"/>
            <a:ext cx="1139868" cy="247497"/>
          </a:xfrm>
          <a:prstGeom prst="righ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34" name="Arrow: Right 33">
            <a:extLst>
              <a:ext uri="{FF2B5EF4-FFF2-40B4-BE49-F238E27FC236}">
                <a16:creationId xmlns:a16="http://schemas.microsoft.com/office/drawing/2014/main" id="{087002A8-DD1E-DACB-8E95-1747F5470386}"/>
              </a:ext>
            </a:extLst>
          </p:cNvPr>
          <p:cNvSpPr/>
          <p:nvPr/>
        </p:nvSpPr>
        <p:spPr>
          <a:xfrm>
            <a:off x="6503360" y="2725748"/>
            <a:ext cx="1139868" cy="247497"/>
          </a:xfrm>
          <a:prstGeom prst="righ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45" name="Arrow: Right 44">
            <a:extLst>
              <a:ext uri="{FF2B5EF4-FFF2-40B4-BE49-F238E27FC236}">
                <a16:creationId xmlns:a16="http://schemas.microsoft.com/office/drawing/2014/main" id="{41BBA29B-27CD-6267-4409-F502BD65611D}"/>
              </a:ext>
            </a:extLst>
          </p:cNvPr>
          <p:cNvSpPr/>
          <p:nvPr/>
        </p:nvSpPr>
        <p:spPr>
          <a:xfrm rot="10800000">
            <a:off x="4209813" y="2930464"/>
            <a:ext cx="1139868" cy="247497"/>
          </a:xfrm>
          <a:prstGeom prst="righ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3517247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4B495-3527-96F0-DD02-41F133C8AEC4}"/>
              </a:ext>
            </a:extLst>
          </p:cNvPr>
          <p:cNvSpPr>
            <a:spLocks noGrp="1"/>
          </p:cNvSpPr>
          <p:nvPr>
            <p:ph type="title"/>
          </p:nvPr>
        </p:nvSpPr>
        <p:spPr/>
        <p:txBody>
          <a:bodyPr/>
          <a:lstStyle/>
          <a:p>
            <a:r>
              <a:rPr lang="en-GB"/>
              <a:t>General architecture – future twins (not MAS-dt)</a:t>
            </a:r>
          </a:p>
        </p:txBody>
      </p:sp>
      <p:sp>
        <p:nvSpPr>
          <p:cNvPr id="4" name="Rectangle: Rounded Corners 3">
            <a:extLst>
              <a:ext uri="{FF2B5EF4-FFF2-40B4-BE49-F238E27FC236}">
                <a16:creationId xmlns:a16="http://schemas.microsoft.com/office/drawing/2014/main" id="{BDCA9CD5-BE65-321E-18DE-BD8F99253B44}"/>
              </a:ext>
            </a:extLst>
          </p:cNvPr>
          <p:cNvSpPr/>
          <p:nvPr/>
        </p:nvSpPr>
        <p:spPr>
          <a:xfrm>
            <a:off x="6086651" y="1558213"/>
            <a:ext cx="2068939" cy="1080000"/>
          </a:xfrm>
          <a:prstGeom prst="roundRect">
            <a:avLst/>
          </a:prstGeom>
          <a:solidFill>
            <a:srgbClr val="003462"/>
          </a:solidFill>
        </p:spPr>
        <p:style>
          <a:lnRef idx="2">
            <a:schemeClr val="dk1">
              <a:shade val="15000"/>
            </a:schemeClr>
          </a:lnRef>
          <a:fillRef idx="1">
            <a:schemeClr val="dk1"/>
          </a:fillRef>
          <a:effectRef idx="0">
            <a:schemeClr val="dk1"/>
          </a:effectRef>
          <a:fontRef idx="minor">
            <a:schemeClr val="lt1"/>
          </a:fontRef>
        </p:style>
        <p:txBody>
          <a:bodyPr rtlCol="0" anchor="t"/>
          <a:lstStyle/>
          <a:p>
            <a:pPr algn="ctr"/>
            <a:r>
              <a:rPr lang="en-GB" sz="1600"/>
              <a:t>Glider Path Planner</a:t>
            </a:r>
          </a:p>
        </p:txBody>
      </p:sp>
      <p:pic>
        <p:nvPicPr>
          <p:cNvPr id="5" name="Image" descr="Image">
            <a:extLst>
              <a:ext uri="{FF2B5EF4-FFF2-40B4-BE49-F238E27FC236}">
                <a16:creationId xmlns:a16="http://schemas.microsoft.com/office/drawing/2014/main" id="{7F56224F-3315-C2FE-4354-C65EC8449887}"/>
              </a:ext>
            </a:extLst>
          </p:cNvPr>
          <p:cNvPicPr>
            <a:picLocks noChangeAspect="1"/>
          </p:cNvPicPr>
          <p:nvPr/>
        </p:nvPicPr>
        <p:blipFill>
          <a:blip r:embed="rId2"/>
          <a:stretch>
            <a:fillRect/>
          </a:stretch>
        </p:blipFill>
        <p:spPr>
          <a:xfrm>
            <a:off x="6685451" y="2098213"/>
            <a:ext cx="871337" cy="493433"/>
          </a:xfrm>
          <a:prstGeom prst="rect">
            <a:avLst/>
          </a:prstGeom>
          <a:ln w="12700">
            <a:miter lim="400000"/>
          </a:ln>
        </p:spPr>
      </p:pic>
      <p:sp>
        <p:nvSpPr>
          <p:cNvPr id="6" name="Rectangle: Rounded Corners 5">
            <a:extLst>
              <a:ext uri="{FF2B5EF4-FFF2-40B4-BE49-F238E27FC236}">
                <a16:creationId xmlns:a16="http://schemas.microsoft.com/office/drawing/2014/main" id="{FB15814B-A253-826F-31E8-B167DCEC505A}"/>
              </a:ext>
            </a:extLst>
          </p:cNvPr>
          <p:cNvSpPr/>
          <p:nvPr/>
        </p:nvSpPr>
        <p:spPr>
          <a:xfrm>
            <a:off x="3693260" y="1558213"/>
            <a:ext cx="2068939" cy="1080000"/>
          </a:xfrm>
          <a:prstGeom prst="roundRect">
            <a:avLst/>
          </a:prstGeom>
          <a:solidFill>
            <a:srgbClr val="111111"/>
          </a:solidFill>
        </p:spPr>
        <p:style>
          <a:lnRef idx="2">
            <a:schemeClr val="dk1">
              <a:shade val="15000"/>
            </a:schemeClr>
          </a:lnRef>
          <a:fillRef idx="1">
            <a:schemeClr val="dk1"/>
          </a:fillRef>
          <a:effectRef idx="0">
            <a:schemeClr val="dk1"/>
          </a:effectRef>
          <a:fontRef idx="minor">
            <a:schemeClr val="lt1"/>
          </a:fontRef>
        </p:style>
        <p:txBody>
          <a:bodyPr rtlCol="0" anchor="t"/>
          <a:lstStyle/>
          <a:p>
            <a:pPr algn="ctr"/>
            <a:r>
              <a:rPr lang="en-GB" err="1"/>
              <a:t>IceNet</a:t>
            </a:r>
            <a:endParaRPr lang="en-GB"/>
          </a:p>
        </p:txBody>
      </p:sp>
      <p:pic>
        <p:nvPicPr>
          <p:cNvPr id="8" name="Picture 7" descr="A black and white sign with white text&#10;&#10;Description automatically generated">
            <a:extLst>
              <a:ext uri="{FF2B5EF4-FFF2-40B4-BE49-F238E27FC236}">
                <a16:creationId xmlns:a16="http://schemas.microsoft.com/office/drawing/2014/main" id="{E739FF6F-167B-31D4-6605-E312BDC9519D}"/>
              </a:ext>
            </a:extLst>
          </p:cNvPr>
          <p:cNvPicPr>
            <a:picLocks noChangeAspect="1"/>
          </p:cNvPicPr>
          <p:nvPr/>
        </p:nvPicPr>
        <p:blipFill>
          <a:blip r:embed="rId3"/>
          <a:stretch>
            <a:fillRect/>
          </a:stretch>
        </p:blipFill>
        <p:spPr>
          <a:xfrm>
            <a:off x="3923349" y="2098213"/>
            <a:ext cx="1624685" cy="363524"/>
          </a:xfrm>
          <a:prstGeom prst="rect">
            <a:avLst/>
          </a:prstGeom>
        </p:spPr>
      </p:pic>
      <p:sp>
        <p:nvSpPr>
          <p:cNvPr id="9" name="Rectangle: Rounded Corners 8">
            <a:extLst>
              <a:ext uri="{FF2B5EF4-FFF2-40B4-BE49-F238E27FC236}">
                <a16:creationId xmlns:a16="http://schemas.microsoft.com/office/drawing/2014/main" id="{6726D341-88EC-801A-C424-56D2885E4028}"/>
              </a:ext>
            </a:extLst>
          </p:cNvPr>
          <p:cNvSpPr/>
          <p:nvPr/>
        </p:nvSpPr>
        <p:spPr>
          <a:xfrm>
            <a:off x="8480042" y="1558213"/>
            <a:ext cx="2068939" cy="1080000"/>
          </a:xfrm>
          <a:prstGeom prst="roundRect">
            <a:avLst/>
          </a:prstGeom>
        </p:spPr>
        <p:style>
          <a:lnRef idx="3">
            <a:schemeClr val="lt1"/>
          </a:lnRef>
          <a:fillRef idx="1">
            <a:schemeClr val="dk1"/>
          </a:fillRef>
          <a:effectRef idx="1">
            <a:schemeClr val="dk1"/>
          </a:effectRef>
          <a:fontRef idx="minor">
            <a:schemeClr val="lt1"/>
          </a:fontRef>
        </p:style>
        <p:txBody>
          <a:bodyPr rtlCol="0" anchor="t"/>
          <a:lstStyle/>
          <a:p>
            <a:pPr algn="ctr"/>
            <a:r>
              <a:rPr lang="en-GB" sz="1600"/>
              <a:t>Currents Model</a:t>
            </a:r>
          </a:p>
        </p:txBody>
      </p:sp>
      <p:pic>
        <p:nvPicPr>
          <p:cNvPr id="11" name="Picture 10" descr="A blue and white square with black text&#10;&#10;Description automatically generated">
            <a:extLst>
              <a:ext uri="{FF2B5EF4-FFF2-40B4-BE49-F238E27FC236}">
                <a16:creationId xmlns:a16="http://schemas.microsoft.com/office/drawing/2014/main" id="{19339863-DDEA-2EA7-80C7-D3CDAF3D782D}"/>
              </a:ext>
            </a:extLst>
          </p:cNvPr>
          <p:cNvPicPr>
            <a:picLocks noChangeAspect="1"/>
          </p:cNvPicPr>
          <p:nvPr/>
        </p:nvPicPr>
        <p:blipFill>
          <a:blip r:embed="rId4"/>
          <a:stretch>
            <a:fillRect/>
          </a:stretch>
        </p:blipFill>
        <p:spPr>
          <a:xfrm>
            <a:off x="9210853" y="2072859"/>
            <a:ext cx="518787" cy="518787"/>
          </a:xfrm>
          <a:prstGeom prst="rect">
            <a:avLst/>
          </a:prstGeom>
        </p:spPr>
      </p:pic>
      <p:sp>
        <p:nvSpPr>
          <p:cNvPr id="12" name="Rectangle: Rounded Corners 11">
            <a:extLst>
              <a:ext uri="{FF2B5EF4-FFF2-40B4-BE49-F238E27FC236}">
                <a16:creationId xmlns:a16="http://schemas.microsoft.com/office/drawing/2014/main" id="{52C63C11-7689-5802-0E05-46D510268F61}"/>
              </a:ext>
            </a:extLst>
          </p:cNvPr>
          <p:cNvSpPr/>
          <p:nvPr/>
        </p:nvSpPr>
        <p:spPr>
          <a:xfrm>
            <a:off x="488517" y="3429000"/>
            <a:ext cx="9874918" cy="76180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a:t>Comms Backbone</a:t>
            </a:r>
          </a:p>
        </p:txBody>
      </p:sp>
      <p:pic>
        <p:nvPicPr>
          <p:cNvPr id="13" name="Picture 12">
            <a:extLst>
              <a:ext uri="{FF2B5EF4-FFF2-40B4-BE49-F238E27FC236}">
                <a16:creationId xmlns:a16="http://schemas.microsoft.com/office/drawing/2014/main" id="{19EE13BA-2CB4-244F-A95F-32FF46442FA6}"/>
              </a:ext>
            </a:extLst>
          </p:cNvPr>
          <p:cNvPicPr>
            <a:picLocks noChangeAspect="1"/>
          </p:cNvPicPr>
          <p:nvPr/>
        </p:nvPicPr>
        <p:blipFill>
          <a:blip r:embed="rId5"/>
          <a:stretch>
            <a:fillRect/>
          </a:stretch>
        </p:blipFill>
        <p:spPr>
          <a:xfrm>
            <a:off x="488516" y="4953022"/>
            <a:ext cx="2286001" cy="103688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4" name="Picture 13">
            <a:extLst>
              <a:ext uri="{FF2B5EF4-FFF2-40B4-BE49-F238E27FC236}">
                <a16:creationId xmlns:a16="http://schemas.microsoft.com/office/drawing/2014/main" id="{44B7BFEB-9C1C-2555-195C-6137BA86C00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53787" y="6090930"/>
            <a:ext cx="234097" cy="537126"/>
          </a:xfrm>
          <a:prstGeom prst="rect">
            <a:avLst/>
          </a:prstGeom>
        </p:spPr>
      </p:pic>
      <p:pic>
        <p:nvPicPr>
          <p:cNvPr id="18" name="Picture 17">
            <a:extLst>
              <a:ext uri="{FF2B5EF4-FFF2-40B4-BE49-F238E27FC236}">
                <a16:creationId xmlns:a16="http://schemas.microsoft.com/office/drawing/2014/main" id="{54CBE0AE-6643-6F09-C78E-B4BD36ABD6B4}"/>
              </a:ext>
            </a:extLst>
          </p:cNvPr>
          <p:cNvPicPr>
            <a:picLocks noChangeAspect="1"/>
          </p:cNvPicPr>
          <p:nvPr/>
        </p:nvPicPr>
        <p:blipFill>
          <a:blip r:embed="rId5"/>
          <a:stretch>
            <a:fillRect/>
          </a:stretch>
        </p:blipFill>
        <p:spPr>
          <a:xfrm>
            <a:off x="6554051" y="4932527"/>
            <a:ext cx="2286001" cy="103688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9" name="Picture 18">
            <a:extLst>
              <a:ext uri="{FF2B5EF4-FFF2-40B4-BE49-F238E27FC236}">
                <a16:creationId xmlns:a16="http://schemas.microsoft.com/office/drawing/2014/main" id="{B35F382B-D42E-E2D1-832D-8C5605DE578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60854" y="6055379"/>
            <a:ext cx="234097" cy="537126"/>
          </a:xfrm>
          <a:prstGeom prst="rect">
            <a:avLst/>
          </a:prstGeom>
        </p:spPr>
      </p:pic>
      <p:sp>
        <p:nvSpPr>
          <p:cNvPr id="20" name="TextBox 19">
            <a:extLst>
              <a:ext uri="{FF2B5EF4-FFF2-40B4-BE49-F238E27FC236}">
                <a16:creationId xmlns:a16="http://schemas.microsoft.com/office/drawing/2014/main" id="{A28DC2C9-E7F6-A1B7-57B6-61CDC2A02861}"/>
              </a:ext>
            </a:extLst>
          </p:cNvPr>
          <p:cNvSpPr txBox="1"/>
          <p:nvPr/>
        </p:nvSpPr>
        <p:spPr>
          <a:xfrm>
            <a:off x="7551933" y="6557245"/>
            <a:ext cx="3087666" cy="307777"/>
          </a:xfrm>
          <a:prstGeom prst="rect">
            <a:avLst/>
          </a:prstGeom>
          <a:noFill/>
        </p:spPr>
        <p:txBody>
          <a:bodyPr wrap="square" rtlCol="0">
            <a:spAutoFit/>
          </a:bodyPr>
          <a:lstStyle/>
          <a:p>
            <a:pPr algn="ctr"/>
            <a:r>
              <a:rPr lang="en-GB" sz="1400"/>
              <a:t>Shipside</a:t>
            </a:r>
          </a:p>
        </p:txBody>
      </p:sp>
      <p:pic>
        <p:nvPicPr>
          <p:cNvPr id="21" name="Picture 20" descr="A red and white ship&#10;&#10;Description automatically generated">
            <a:extLst>
              <a:ext uri="{FF2B5EF4-FFF2-40B4-BE49-F238E27FC236}">
                <a16:creationId xmlns:a16="http://schemas.microsoft.com/office/drawing/2014/main" id="{66884F38-7322-9B8A-2B49-1C27F1B0AFD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80042" y="5898832"/>
            <a:ext cx="1093661" cy="773345"/>
          </a:xfrm>
          <a:prstGeom prst="rect">
            <a:avLst/>
          </a:prstGeom>
        </p:spPr>
      </p:pic>
      <p:sp>
        <p:nvSpPr>
          <p:cNvPr id="22" name="Rectangle: Rounded Corners 21">
            <a:extLst>
              <a:ext uri="{FF2B5EF4-FFF2-40B4-BE49-F238E27FC236}">
                <a16:creationId xmlns:a16="http://schemas.microsoft.com/office/drawing/2014/main" id="{F75E28D3-7C43-C26A-1FE4-9D177C1249CA}"/>
              </a:ext>
            </a:extLst>
          </p:cNvPr>
          <p:cNvSpPr/>
          <p:nvPr/>
        </p:nvSpPr>
        <p:spPr>
          <a:xfrm>
            <a:off x="3177583" y="4932527"/>
            <a:ext cx="2068939" cy="1080000"/>
          </a:xfrm>
          <a:prstGeom prst="roundRect">
            <a:avLst/>
          </a:prstGeom>
        </p:spPr>
        <p:style>
          <a:lnRef idx="3">
            <a:schemeClr val="lt1"/>
          </a:lnRef>
          <a:fillRef idx="1">
            <a:schemeClr val="dk1"/>
          </a:fillRef>
          <a:effectRef idx="1">
            <a:schemeClr val="dk1"/>
          </a:effectRef>
          <a:fontRef idx="minor">
            <a:schemeClr val="lt1"/>
          </a:fontRef>
        </p:style>
        <p:txBody>
          <a:bodyPr rtlCol="0" anchor="t"/>
          <a:lstStyle/>
          <a:p>
            <a:pPr algn="ctr"/>
            <a:r>
              <a:rPr lang="en-GB" sz="1600"/>
              <a:t>Execution and Monitoring</a:t>
            </a:r>
          </a:p>
        </p:txBody>
      </p:sp>
      <p:pic>
        <p:nvPicPr>
          <p:cNvPr id="23" name="Picture 22" descr="A blue and white square with black text&#10;&#10;Description automatically generated">
            <a:extLst>
              <a:ext uri="{FF2B5EF4-FFF2-40B4-BE49-F238E27FC236}">
                <a16:creationId xmlns:a16="http://schemas.microsoft.com/office/drawing/2014/main" id="{E0CB06C8-5CAB-4BF9-0267-908AFBA94BE1}"/>
              </a:ext>
            </a:extLst>
          </p:cNvPr>
          <p:cNvPicPr>
            <a:picLocks noChangeAspect="1"/>
          </p:cNvPicPr>
          <p:nvPr/>
        </p:nvPicPr>
        <p:blipFill>
          <a:blip r:embed="rId4"/>
          <a:stretch>
            <a:fillRect/>
          </a:stretch>
        </p:blipFill>
        <p:spPr>
          <a:xfrm>
            <a:off x="4015624" y="5588397"/>
            <a:ext cx="392856" cy="392856"/>
          </a:xfrm>
          <a:prstGeom prst="rect">
            <a:avLst/>
          </a:prstGeom>
        </p:spPr>
      </p:pic>
      <p:sp>
        <p:nvSpPr>
          <p:cNvPr id="25" name="TextBox 24">
            <a:extLst>
              <a:ext uri="{FF2B5EF4-FFF2-40B4-BE49-F238E27FC236}">
                <a16:creationId xmlns:a16="http://schemas.microsoft.com/office/drawing/2014/main" id="{94690447-B5AA-3045-07BB-DA0B80B561B3}"/>
              </a:ext>
            </a:extLst>
          </p:cNvPr>
          <p:cNvSpPr txBox="1"/>
          <p:nvPr/>
        </p:nvSpPr>
        <p:spPr>
          <a:xfrm>
            <a:off x="1392955" y="6592505"/>
            <a:ext cx="3087666" cy="307777"/>
          </a:xfrm>
          <a:prstGeom prst="rect">
            <a:avLst/>
          </a:prstGeom>
          <a:noFill/>
        </p:spPr>
        <p:txBody>
          <a:bodyPr wrap="square" rtlCol="0">
            <a:spAutoFit/>
          </a:bodyPr>
          <a:lstStyle/>
          <a:p>
            <a:pPr algn="ctr"/>
            <a:r>
              <a:rPr lang="en-GB" sz="1400"/>
              <a:t>Shoreside</a:t>
            </a:r>
          </a:p>
        </p:txBody>
      </p:sp>
      <p:sp>
        <p:nvSpPr>
          <p:cNvPr id="26" name="Rectangle: Rounded Corners 25">
            <a:extLst>
              <a:ext uri="{FF2B5EF4-FFF2-40B4-BE49-F238E27FC236}">
                <a16:creationId xmlns:a16="http://schemas.microsoft.com/office/drawing/2014/main" id="{0E4E1159-8C5F-10AA-9BD7-09C2678E5144}"/>
              </a:ext>
            </a:extLst>
          </p:cNvPr>
          <p:cNvSpPr/>
          <p:nvPr/>
        </p:nvSpPr>
        <p:spPr>
          <a:xfrm>
            <a:off x="9386172" y="4936313"/>
            <a:ext cx="2068939" cy="1080000"/>
          </a:xfrm>
          <a:prstGeom prst="roundRect">
            <a:avLst/>
          </a:prstGeom>
          <a:solidFill>
            <a:srgbClr val="111111"/>
          </a:solidFill>
        </p:spPr>
        <p:style>
          <a:lnRef idx="2">
            <a:schemeClr val="dk1">
              <a:shade val="15000"/>
            </a:schemeClr>
          </a:lnRef>
          <a:fillRef idx="1">
            <a:schemeClr val="dk1"/>
          </a:fillRef>
          <a:effectRef idx="0">
            <a:schemeClr val="dk1"/>
          </a:effectRef>
          <a:fontRef idx="minor">
            <a:schemeClr val="lt1"/>
          </a:fontRef>
        </p:style>
        <p:txBody>
          <a:bodyPr rtlCol="0" anchor="t"/>
          <a:lstStyle/>
          <a:p>
            <a:pPr algn="ctr"/>
            <a:r>
              <a:rPr lang="en-GB" sz="1800"/>
              <a:t>Execution and Monitoring</a:t>
            </a:r>
          </a:p>
          <a:p>
            <a:pPr algn="ctr"/>
            <a:endParaRPr lang="en-GB"/>
          </a:p>
        </p:txBody>
      </p:sp>
      <p:pic>
        <p:nvPicPr>
          <p:cNvPr id="27" name="Picture 26" descr="A black and white sign with white text&#10;&#10;Description automatically generated">
            <a:extLst>
              <a:ext uri="{FF2B5EF4-FFF2-40B4-BE49-F238E27FC236}">
                <a16:creationId xmlns:a16="http://schemas.microsoft.com/office/drawing/2014/main" id="{6CD18AA5-8EBA-AE6D-FF8D-85BC839CF3FA}"/>
              </a:ext>
            </a:extLst>
          </p:cNvPr>
          <p:cNvPicPr>
            <a:picLocks noChangeAspect="1"/>
          </p:cNvPicPr>
          <p:nvPr/>
        </p:nvPicPr>
        <p:blipFill>
          <a:blip r:embed="rId3"/>
          <a:stretch>
            <a:fillRect/>
          </a:stretch>
        </p:blipFill>
        <p:spPr>
          <a:xfrm>
            <a:off x="9902291" y="5639403"/>
            <a:ext cx="1093365" cy="244641"/>
          </a:xfrm>
          <a:prstGeom prst="rect">
            <a:avLst/>
          </a:prstGeom>
        </p:spPr>
      </p:pic>
      <p:pic>
        <p:nvPicPr>
          <p:cNvPr id="28" name="Picture 27">
            <a:extLst>
              <a:ext uri="{FF2B5EF4-FFF2-40B4-BE49-F238E27FC236}">
                <a16:creationId xmlns:a16="http://schemas.microsoft.com/office/drawing/2014/main" id="{04918067-C863-601B-E732-B8B8E506E8A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78640" y="6158959"/>
            <a:ext cx="171081" cy="424893"/>
          </a:xfrm>
          <a:prstGeom prst="rect">
            <a:avLst/>
          </a:prstGeom>
        </p:spPr>
      </p:pic>
      <p:pic>
        <p:nvPicPr>
          <p:cNvPr id="29" name="Picture 28">
            <a:extLst>
              <a:ext uri="{FF2B5EF4-FFF2-40B4-BE49-F238E27FC236}">
                <a16:creationId xmlns:a16="http://schemas.microsoft.com/office/drawing/2014/main" id="{30405BEF-862C-2CA2-7E70-42117B39E38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363434" y="6090930"/>
            <a:ext cx="171081" cy="424893"/>
          </a:xfrm>
          <a:prstGeom prst="rect">
            <a:avLst/>
          </a:prstGeom>
        </p:spPr>
      </p:pic>
      <p:sp>
        <p:nvSpPr>
          <p:cNvPr id="34" name="Rectangle: Rounded Corners 33">
            <a:extLst>
              <a:ext uri="{FF2B5EF4-FFF2-40B4-BE49-F238E27FC236}">
                <a16:creationId xmlns:a16="http://schemas.microsoft.com/office/drawing/2014/main" id="{FC9B72E6-A7C3-5B32-EDB6-9680A08E78DC}"/>
              </a:ext>
            </a:extLst>
          </p:cNvPr>
          <p:cNvSpPr/>
          <p:nvPr/>
        </p:nvSpPr>
        <p:spPr>
          <a:xfrm>
            <a:off x="1255608" y="1558213"/>
            <a:ext cx="2068939" cy="1080000"/>
          </a:xfrm>
          <a:prstGeom prst="roundRect">
            <a:avLst/>
          </a:prstGeom>
          <a:solidFill>
            <a:srgbClr val="111111"/>
          </a:solidFill>
        </p:spPr>
        <p:style>
          <a:lnRef idx="2">
            <a:schemeClr val="dk1">
              <a:shade val="15000"/>
            </a:schemeClr>
          </a:lnRef>
          <a:fillRef idx="1">
            <a:schemeClr val="dk1"/>
          </a:fillRef>
          <a:effectRef idx="0">
            <a:schemeClr val="dk1"/>
          </a:effectRef>
          <a:fontRef idx="minor">
            <a:schemeClr val="lt1"/>
          </a:fontRef>
        </p:style>
        <p:txBody>
          <a:bodyPr rtlCol="0" anchor="t"/>
          <a:lstStyle/>
          <a:p>
            <a:pPr algn="ctr"/>
            <a:r>
              <a:rPr lang="en-GB" err="1"/>
              <a:t>PolarRoute</a:t>
            </a:r>
            <a:endParaRPr lang="en-GB"/>
          </a:p>
        </p:txBody>
      </p:sp>
      <p:pic>
        <p:nvPicPr>
          <p:cNvPr id="35" name="Picture 34" descr="A black and white sign with white text&#10;&#10;Description automatically generated">
            <a:extLst>
              <a:ext uri="{FF2B5EF4-FFF2-40B4-BE49-F238E27FC236}">
                <a16:creationId xmlns:a16="http://schemas.microsoft.com/office/drawing/2014/main" id="{5CD26480-31E1-4EE6-D437-3EB304D25F85}"/>
              </a:ext>
            </a:extLst>
          </p:cNvPr>
          <p:cNvPicPr>
            <a:picLocks noChangeAspect="1"/>
          </p:cNvPicPr>
          <p:nvPr/>
        </p:nvPicPr>
        <p:blipFill>
          <a:blip r:embed="rId3"/>
          <a:stretch>
            <a:fillRect/>
          </a:stretch>
        </p:blipFill>
        <p:spPr>
          <a:xfrm>
            <a:off x="1485697" y="2098213"/>
            <a:ext cx="1624685" cy="363524"/>
          </a:xfrm>
          <a:prstGeom prst="rect">
            <a:avLst/>
          </a:prstGeom>
        </p:spPr>
      </p:pic>
      <p:sp>
        <p:nvSpPr>
          <p:cNvPr id="36" name="Rectangle: Rounded Corners 35">
            <a:extLst>
              <a:ext uri="{FF2B5EF4-FFF2-40B4-BE49-F238E27FC236}">
                <a16:creationId xmlns:a16="http://schemas.microsoft.com/office/drawing/2014/main" id="{56F39D67-5555-E4CB-F01A-5AF961A33B81}"/>
              </a:ext>
            </a:extLst>
          </p:cNvPr>
          <p:cNvSpPr/>
          <p:nvPr/>
        </p:nvSpPr>
        <p:spPr>
          <a:xfrm>
            <a:off x="10856992" y="3437680"/>
            <a:ext cx="1367891" cy="76180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err="1"/>
              <a:t>IMFe</a:t>
            </a:r>
            <a:r>
              <a:rPr lang="en-GB"/>
              <a:t> Registry</a:t>
            </a:r>
          </a:p>
        </p:txBody>
      </p:sp>
      <p:sp>
        <p:nvSpPr>
          <p:cNvPr id="37" name="Arrow: Up-Down 36">
            <a:extLst>
              <a:ext uri="{FF2B5EF4-FFF2-40B4-BE49-F238E27FC236}">
                <a16:creationId xmlns:a16="http://schemas.microsoft.com/office/drawing/2014/main" id="{11B3EBB1-7B3A-9623-3223-06A8E51B9683}"/>
              </a:ext>
            </a:extLst>
          </p:cNvPr>
          <p:cNvSpPr/>
          <p:nvPr/>
        </p:nvSpPr>
        <p:spPr>
          <a:xfrm>
            <a:off x="1535722" y="4385994"/>
            <a:ext cx="191587" cy="403030"/>
          </a:xfrm>
          <a:prstGeom prst="up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8" name="Arrow: Up-Down 37">
            <a:extLst>
              <a:ext uri="{FF2B5EF4-FFF2-40B4-BE49-F238E27FC236}">
                <a16:creationId xmlns:a16="http://schemas.microsoft.com/office/drawing/2014/main" id="{6447B191-13B2-2962-167D-0BEF3AC7D9F4}"/>
              </a:ext>
            </a:extLst>
          </p:cNvPr>
          <p:cNvSpPr/>
          <p:nvPr/>
        </p:nvSpPr>
        <p:spPr>
          <a:xfrm>
            <a:off x="4058134" y="4396383"/>
            <a:ext cx="191587" cy="403030"/>
          </a:xfrm>
          <a:prstGeom prst="up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9" name="Arrow: Up-Down 38">
            <a:extLst>
              <a:ext uri="{FF2B5EF4-FFF2-40B4-BE49-F238E27FC236}">
                <a16:creationId xmlns:a16="http://schemas.microsoft.com/office/drawing/2014/main" id="{39D1180D-9114-D2FD-C51F-10CA5EEC7ECE}"/>
              </a:ext>
            </a:extLst>
          </p:cNvPr>
          <p:cNvSpPr/>
          <p:nvPr/>
        </p:nvSpPr>
        <p:spPr>
          <a:xfrm>
            <a:off x="7551933" y="4396383"/>
            <a:ext cx="191587" cy="403030"/>
          </a:xfrm>
          <a:prstGeom prst="up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0" name="Arrow: Up-Down 39">
            <a:extLst>
              <a:ext uri="{FF2B5EF4-FFF2-40B4-BE49-F238E27FC236}">
                <a16:creationId xmlns:a16="http://schemas.microsoft.com/office/drawing/2014/main" id="{9AA9A16E-58CA-0D93-91CE-B12F6BA62B5C}"/>
              </a:ext>
            </a:extLst>
          </p:cNvPr>
          <p:cNvSpPr/>
          <p:nvPr/>
        </p:nvSpPr>
        <p:spPr>
          <a:xfrm>
            <a:off x="10324847" y="4379982"/>
            <a:ext cx="191587" cy="403030"/>
          </a:xfrm>
          <a:prstGeom prst="up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1" name="Arrow: Up-Down 40">
            <a:extLst>
              <a:ext uri="{FF2B5EF4-FFF2-40B4-BE49-F238E27FC236}">
                <a16:creationId xmlns:a16="http://schemas.microsoft.com/office/drawing/2014/main" id="{E2B0E6D4-E587-3278-A15D-0E74B7D3EEAF}"/>
              </a:ext>
            </a:extLst>
          </p:cNvPr>
          <p:cNvSpPr/>
          <p:nvPr/>
        </p:nvSpPr>
        <p:spPr>
          <a:xfrm>
            <a:off x="9382116" y="2854731"/>
            <a:ext cx="191587" cy="403030"/>
          </a:xfrm>
          <a:prstGeom prst="up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2" name="Arrow: Up-Down 41">
            <a:extLst>
              <a:ext uri="{FF2B5EF4-FFF2-40B4-BE49-F238E27FC236}">
                <a16:creationId xmlns:a16="http://schemas.microsoft.com/office/drawing/2014/main" id="{193C3111-3792-881D-A8AC-DC39930F5D3F}"/>
              </a:ext>
            </a:extLst>
          </p:cNvPr>
          <p:cNvSpPr/>
          <p:nvPr/>
        </p:nvSpPr>
        <p:spPr>
          <a:xfrm>
            <a:off x="7025325" y="2857208"/>
            <a:ext cx="191587" cy="403030"/>
          </a:xfrm>
          <a:prstGeom prst="up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3" name="Arrow: Up-Down 42">
            <a:extLst>
              <a:ext uri="{FF2B5EF4-FFF2-40B4-BE49-F238E27FC236}">
                <a16:creationId xmlns:a16="http://schemas.microsoft.com/office/drawing/2014/main" id="{A44D9B08-A30C-E66C-FA34-C4BC46F0312E}"/>
              </a:ext>
            </a:extLst>
          </p:cNvPr>
          <p:cNvSpPr/>
          <p:nvPr/>
        </p:nvSpPr>
        <p:spPr>
          <a:xfrm>
            <a:off x="4735691" y="2815913"/>
            <a:ext cx="191587" cy="403030"/>
          </a:xfrm>
          <a:prstGeom prst="up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4" name="Arrow: Up-Down 43">
            <a:extLst>
              <a:ext uri="{FF2B5EF4-FFF2-40B4-BE49-F238E27FC236}">
                <a16:creationId xmlns:a16="http://schemas.microsoft.com/office/drawing/2014/main" id="{CD779B24-5C55-1A9C-BE99-7515E6DFC41D}"/>
              </a:ext>
            </a:extLst>
          </p:cNvPr>
          <p:cNvSpPr/>
          <p:nvPr/>
        </p:nvSpPr>
        <p:spPr>
          <a:xfrm>
            <a:off x="2202245" y="2837782"/>
            <a:ext cx="191587" cy="403030"/>
          </a:xfrm>
          <a:prstGeom prst="up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5" name="Arrow: Up-Down 44">
            <a:extLst>
              <a:ext uri="{FF2B5EF4-FFF2-40B4-BE49-F238E27FC236}">
                <a16:creationId xmlns:a16="http://schemas.microsoft.com/office/drawing/2014/main" id="{42DBD001-0022-008A-4D0A-A6491D6E7B08}"/>
              </a:ext>
            </a:extLst>
          </p:cNvPr>
          <p:cNvSpPr/>
          <p:nvPr/>
        </p:nvSpPr>
        <p:spPr>
          <a:xfrm rot="16200000">
            <a:off x="10514420" y="3610077"/>
            <a:ext cx="191587" cy="403030"/>
          </a:xfrm>
          <a:prstGeom prst="up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2324988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5860BFE6-F895-4264-8434-2A5C992BDA7F}"/>
              </a:ext>
            </a:extLst>
          </p:cNvPr>
          <p:cNvSpPr>
            <a:spLocks noGrp="1"/>
          </p:cNvSpPr>
          <p:nvPr>
            <p:ph type="body" sz="quarter" idx="14"/>
          </p:nvPr>
        </p:nvSpPr>
        <p:spPr/>
        <p:txBody>
          <a:bodyPr/>
          <a:lstStyle/>
          <a:p>
            <a:r>
              <a:rPr lang="en-GB"/>
              <a:t>Standards and ontologies</a:t>
            </a:r>
          </a:p>
          <a:p>
            <a:endParaRPr lang="en-GB" b="0"/>
          </a:p>
          <a:p>
            <a:endParaRPr lang="en-GB" b="0"/>
          </a:p>
          <a:p>
            <a:endParaRPr lang="en-GB" b="0"/>
          </a:p>
          <a:p>
            <a:r>
              <a:rPr lang="en-GB" b="0"/>
              <a:t>Building on previous work implement and develop the standards needed for an interoperable plug and play digital twin</a:t>
            </a:r>
            <a:endParaRPr lang="en-GB"/>
          </a:p>
        </p:txBody>
      </p:sp>
      <p:sp>
        <p:nvSpPr>
          <p:cNvPr id="5" name="Text Placeholder 4">
            <a:extLst>
              <a:ext uri="{FF2B5EF4-FFF2-40B4-BE49-F238E27FC236}">
                <a16:creationId xmlns:a16="http://schemas.microsoft.com/office/drawing/2014/main" id="{91CEA39B-534D-447A-A7A4-B7F355208E4E}"/>
              </a:ext>
            </a:extLst>
          </p:cNvPr>
          <p:cNvSpPr>
            <a:spLocks noGrp="1"/>
          </p:cNvSpPr>
          <p:nvPr>
            <p:ph type="body" sz="quarter" idx="15"/>
          </p:nvPr>
        </p:nvSpPr>
        <p:spPr/>
        <p:txBody>
          <a:bodyPr>
            <a:normAutofit fontScale="92500" lnSpcReduction="20000"/>
          </a:bodyPr>
          <a:lstStyle/>
          <a:p>
            <a:r>
              <a:rPr lang="en-GB"/>
              <a:t>Workshops to form a UK community of practice on environmental digital twins</a:t>
            </a:r>
          </a:p>
          <a:p>
            <a:r>
              <a:rPr lang="en-GB"/>
              <a:t>(Partnered with Alan Turing Institute)</a:t>
            </a:r>
          </a:p>
          <a:p>
            <a:endParaRPr lang="en-GB"/>
          </a:p>
          <a:p>
            <a:endParaRPr lang="en-GB"/>
          </a:p>
          <a:p>
            <a:r>
              <a:rPr lang="en-GB"/>
              <a:t> </a:t>
            </a:r>
          </a:p>
          <a:p>
            <a:endParaRPr lang="en-GB"/>
          </a:p>
          <a:p>
            <a:r>
              <a:rPr lang="en-GB" b="0"/>
              <a:t>Picture credit UCL</a:t>
            </a:r>
          </a:p>
          <a:p>
            <a:r>
              <a:rPr lang="en-GB"/>
              <a:t> </a:t>
            </a:r>
          </a:p>
        </p:txBody>
      </p:sp>
      <p:sp>
        <p:nvSpPr>
          <p:cNvPr id="6" name="Text Placeholder 5">
            <a:extLst>
              <a:ext uri="{FF2B5EF4-FFF2-40B4-BE49-F238E27FC236}">
                <a16:creationId xmlns:a16="http://schemas.microsoft.com/office/drawing/2014/main" id="{AE1770B3-40E7-425E-81F7-8D6C4BB38593}"/>
              </a:ext>
            </a:extLst>
          </p:cNvPr>
          <p:cNvSpPr>
            <a:spLocks noGrp="1"/>
          </p:cNvSpPr>
          <p:nvPr>
            <p:ph type="body" sz="quarter" idx="16"/>
          </p:nvPr>
        </p:nvSpPr>
        <p:spPr/>
        <p:txBody>
          <a:bodyPr/>
          <a:lstStyle/>
          <a:p>
            <a:r>
              <a:rPr lang="en-GB"/>
              <a:t>NERC </a:t>
            </a:r>
            <a:r>
              <a:rPr lang="en-GB" err="1"/>
              <a:t>IMFe</a:t>
            </a:r>
            <a:r>
              <a:rPr lang="en-GB"/>
              <a:t> senior stakeholder forum</a:t>
            </a:r>
          </a:p>
          <a:p>
            <a:endParaRPr lang="en-GB" b="0"/>
          </a:p>
          <a:p>
            <a:endParaRPr lang="en-GB" b="0"/>
          </a:p>
          <a:p>
            <a:endParaRPr lang="en-GB" b="0"/>
          </a:p>
          <a:p>
            <a:r>
              <a:rPr lang="en-GB" b="0"/>
              <a:t>Sustaining the forum beyond the </a:t>
            </a:r>
            <a:r>
              <a:rPr lang="en-GB" b="0" err="1"/>
              <a:t>IMFe</a:t>
            </a:r>
            <a:r>
              <a:rPr lang="en-GB" b="0"/>
              <a:t> projects accounting for the evolution of the UK community</a:t>
            </a:r>
          </a:p>
          <a:p>
            <a:pPr marL="342900" indent="-342900">
              <a:buFont typeface="Arial" panose="020B0604020202020204" pitchFamily="34" charset="0"/>
              <a:buChar char="•"/>
            </a:pPr>
            <a:endParaRPr lang="en-GB" b="0"/>
          </a:p>
        </p:txBody>
      </p:sp>
      <p:sp>
        <p:nvSpPr>
          <p:cNvPr id="2" name="Title 1">
            <a:extLst>
              <a:ext uri="{FF2B5EF4-FFF2-40B4-BE49-F238E27FC236}">
                <a16:creationId xmlns:a16="http://schemas.microsoft.com/office/drawing/2014/main" id="{52912851-E22B-549E-7017-37EBA39A0693}"/>
              </a:ext>
            </a:extLst>
          </p:cNvPr>
          <p:cNvSpPr>
            <a:spLocks noGrp="1"/>
          </p:cNvSpPr>
          <p:nvPr>
            <p:ph type="title"/>
          </p:nvPr>
        </p:nvSpPr>
        <p:spPr/>
        <p:txBody>
          <a:bodyPr/>
          <a:lstStyle/>
          <a:p>
            <a:r>
              <a:rPr lang="en-GB">
                <a:cs typeface="Arial"/>
              </a:rPr>
              <a:t>MAS-DT as part of the Digital twins Community</a:t>
            </a:r>
          </a:p>
        </p:txBody>
      </p:sp>
      <p:pic>
        <p:nvPicPr>
          <p:cNvPr id="1026" name="Picture 2" descr="Researchers sit and stand around a laptop on a table.">
            <a:extLst>
              <a:ext uri="{FF2B5EF4-FFF2-40B4-BE49-F238E27FC236}">
                <a16:creationId xmlns:a16="http://schemas.microsoft.com/office/drawing/2014/main" id="{5F651F96-3951-4FD4-95AF-C4FB5E6D4C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6357" y="3713025"/>
            <a:ext cx="3183467" cy="17907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F8A59E43-C77A-403C-ACF7-193F9505B9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2391" y="2504925"/>
            <a:ext cx="2319400" cy="15450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2022 - Technology Trends: Digital Twin - potential game changer for safety  &amp; security Industry | Zenitel">
            <a:extLst>
              <a:ext uri="{FF2B5EF4-FFF2-40B4-BE49-F238E27FC236}">
                <a16:creationId xmlns:a16="http://schemas.microsoft.com/office/drawing/2014/main" id="{DB6DD2EB-6870-4C6D-974B-4B09379CC6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4207" y="2048626"/>
            <a:ext cx="2228100" cy="2228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89925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OALS-logo-rev.png" descr="GOALS-logo-rev.png">
            <a:extLst>
              <a:ext uri="{FF2B5EF4-FFF2-40B4-BE49-F238E27FC236}">
                <a16:creationId xmlns:a16="http://schemas.microsoft.com/office/drawing/2014/main" id="{2E4F4A3F-EA30-4197-8BB2-E41372022993}"/>
              </a:ext>
            </a:extLst>
          </p:cNvPr>
          <p:cNvPicPr>
            <a:picLocks noChangeAspect="1"/>
          </p:cNvPicPr>
          <p:nvPr/>
        </p:nvPicPr>
        <p:blipFill>
          <a:blip r:embed="rId2"/>
          <a:srcRect t="1066" b="1066"/>
          <a:stretch>
            <a:fillRect/>
          </a:stretch>
        </p:blipFill>
        <p:spPr>
          <a:xfrm>
            <a:off x="5443202" y="5951558"/>
            <a:ext cx="4324842" cy="914463"/>
          </a:xfrm>
          <a:prstGeom prst="rect">
            <a:avLst/>
          </a:prstGeom>
          <a:ln w="12700">
            <a:miter lim="400000"/>
          </a:ln>
        </p:spPr>
      </p:pic>
      <p:pic>
        <p:nvPicPr>
          <p:cNvPr id="9" name="ORI-RGB-RIGHT-REV.png" descr="ORI-RGB-RIGHT-REV.png">
            <a:extLst>
              <a:ext uri="{FF2B5EF4-FFF2-40B4-BE49-F238E27FC236}">
                <a16:creationId xmlns:a16="http://schemas.microsoft.com/office/drawing/2014/main" id="{F101FD25-76BF-4230-B855-0695D0F41FE3}"/>
              </a:ext>
            </a:extLst>
          </p:cNvPr>
          <p:cNvPicPr>
            <a:picLocks noChangeAspect="1"/>
          </p:cNvPicPr>
          <p:nvPr/>
        </p:nvPicPr>
        <p:blipFill>
          <a:blip r:embed="rId3"/>
          <a:srcRect r="63362"/>
          <a:stretch>
            <a:fillRect/>
          </a:stretch>
        </p:blipFill>
        <p:spPr>
          <a:xfrm>
            <a:off x="2432055" y="5625525"/>
            <a:ext cx="1004279" cy="1566369"/>
          </a:xfrm>
          <a:prstGeom prst="rect">
            <a:avLst/>
          </a:prstGeom>
          <a:ln w="12700">
            <a:miter lim="400000"/>
          </a:ln>
        </p:spPr>
      </p:pic>
      <p:pic>
        <p:nvPicPr>
          <p:cNvPr id="10" name="Image" descr="Image">
            <a:extLst>
              <a:ext uri="{FF2B5EF4-FFF2-40B4-BE49-F238E27FC236}">
                <a16:creationId xmlns:a16="http://schemas.microsoft.com/office/drawing/2014/main" id="{9B76BB69-9D3B-4CF8-988F-A1F8D8A03895}"/>
              </a:ext>
            </a:extLst>
          </p:cNvPr>
          <p:cNvPicPr>
            <a:picLocks noChangeAspect="1"/>
          </p:cNvPicPr>
          <p:nvPr/>
        </p:nvPicPr>
        <p:blipFill>
          <a:blip r:embed="rId4"/>
          <a:stretch>
            <a:fillRect/>
          </a:stretch>
        </p:blipFill>
        <p:spPr>
          <a:xfrm>
            <a:off x="3746724" y="5951558"/>
            <a:ext cx="1614710" cy="914401"/>
          </a:xfrm>
          <a:prstGeom prst="rect">
            <a:avLst/>
          </a:prstGeom>
          <a:ln w="12700">
            <a:miter lim="400000"/>
          </a:ln>
        </p:spPr>
      </p:pic>
      <p:sp>
        <p:nvSpPr>
          <p:cNvPr id="4" name="Subtitle 3">
            <a:extLst>
              <a:ext uri="{FF2B5EF4-FFF2-40B4-BE49-F238E27FC236}">
                <a16:creationId xmlns:a16="http://schemas.microsoft.com/office/drawing/2014/main" id="{E5F3A731-657A-4002-A9F9-D8E7026FDA35}"/>
              </a:ext>
            </a:extLst>
          </p:cNvPr>
          <p:cNvSpPr>
            <a:spLocks noGrp="1"/>
          </p:cNvSpPr>
          <p:nvPr>
            <p:ph type="subTitle" idx="1"/>
          </p:nvPr>
        </p:nvSpPr>
        <p:spPr/>
        <p:txBody>
          <a:bodyPr/>
          <a:lstStyle/>
          <a:p>
            <a:endParaRPr lang="en-GB"/>
          </a:p>
        </p:txBody>
      </p:sp>
      <p:sp>
        <p:nvSpPr>
          <p:cNvPr id="5" name="Picture Placeholder 4">
            <a:extLst>
              <a:ext uri="{FF2B5EF4-FFF2-40B4-BE49-F238E27FC236}">
                <a16:creationId xmlns:a16="http://schemas.microsoft.com/office/drawing/2014/main" id="{E864CE62-BBC2-488F-B309-09C31DC647D9}"/>
              </a:ext>
            </a:extLst>
          </p:cNvPr>
          <p:cNvSpPr>
            <a:spLocks noGrp="1"/>
          </p:cNvSpPr>
          <p:nvPr>
            <p:ph type="pic" sz="quarter" idx="13"/>
          </p:nvPr>
        </p:nvSpPr>
        <p:spPr/>
      </p:sp>
      <p:sp>
        <p:nvSpPr>
          <p:cNvPr id="3" name="Title 2">
            <a:extLst>
              <a:ext uri="{FF2B5EF4-FFF2-40B4-BE49-F238E27FC236}">
                <a16:creationId xmlns:a16="http://schemas.microsoft.com/office/drawing/2014/main" id="{EE8D4A7E-1A3B-4AA0-8BEC-FC670B1A09E2}"/>
              </a:ext>
            </a:extLst>
          </p:cNvPr>
          <p:cNvSpPr>
            <a:spLocks noGrp="1"/>
          </p:cNvSpPr>
          <p:nvPr>
            <p:ph type="title"/>
          </p:nvPr>
        </p:nvSpPr>
        <p:spPr>
          <a:xfrm>
            <a:off x="1236000" y="2596203"/>
            <a:ext cx="9720000" cy="3623350"/>
          </a:xfrm>
        </p:spPr>
        <p:txBody>
          <a:bodyPr/>
          <a:lstStyle/>
          <a:p>
            <a:r>
              <a:rPr lang="en-GB" dirty="0"/>
              <a:t>Thank you</a:t>
            </a:r>
            <a:br>
              <a:rPr lang="en-GB" dirty="0"/>
            </a:br>
            <a:br>
              <a:rPr lang="en-GB" dirty="0"/>
            </a:br>
            <a:r>
              <a:rPr lang="en-GB" dirty="0"/>
              <a:t>For more information please contact:</a:t>
            </a:r>
            <a:br>
              <a:rPr lang="en-GB" dirty="0"/>
            </a:br>
            <a:r>
              <a:rPr lang="en-GB" dirty="0"/>
              <a:t>Justin Buck (justin.buck@noc.ac.uk)</a:t>
            </a:r>
            <a:br>
              <a:rPr lang="en-GB" dirty="0"/>
            </a:br>
            <a:r>
              <a:rPr lang="en-GB" dirty="0"/>
              <a:t>Alvaro Lorenzo </a:t>
            </a:r>
            <a:r>
              <a:rPr lang="en-GB" dirty="0" err="1"/>
              <a:t>lopez</a:t>
            </a:r>
            <a:r>
              <a:rPr lang="en-GB" dirty="0"/>
              <a:t> (allore@noc.ac.uk)</a:t>
            </a:r>
            <a:br>
              <a:rPr lang="en-GB" dirty="0"/>
            </a:br>
            <a:br>
              <a:rPr lang="en-GB" dirty="0"/>
            </a:br>
            <a:r>
              <a:rPr lang="en-GB" sz="2400" dirty="0"/>
              <a:t>MAS-DT is funded by the UKRI/NERC TWINE programme, grant number NE/Z503381/1</a:t>
            </a:r>
            <a:br>
              <a:rPr lang="en-GB" dirty="0"/>
            </a:br>
            <a:r>
              <a:rPr lang="en-GB" dirty="0"/>
              <a:t> </a:t>
            </a:r>
          </a:p>
        </p:txBody>
      </p:sp>
      <p:sp>
        <p:nvSpPr>
          <p:cNvPr id="7" name="Text Placeholder 6">
            <a:extLst>
              <a:ext uri="{FF2B5EF4-FFF2-40B4-BE49-F238E27FC236}">
                <a16:creationId xmlns:a16="http://schemas.microsoft.com/office/drawing/2014/main" id="{98F421FB-9E56-4030-A7FA-FDFCDA02AEB5}"/>
              </a:ext>
            </a:extLst>
          </p:cNvPr>
          <p:cNvSpPr>
            <a:spLocks noGrp="1"/>
          </p:cNvSpPr>
          <p:nvPr>
            <p:ph type="body" sz="quarter" idx="17"/>
          </p:nvPr>
        </p:nvSpPr>
        <p:spPr/>
        <p:txBody>
          <a:bodyPr/>
          <a:lstStyle/>
          <a:p>
            <a:endParaRPr lang="en-GB" dirty="0"/>
          </a:p>
        </p:txBody>
      </p:sp>
      <p:sp>
        <p:nvSpPr>
          <p:cNvPr id="6" name="Picture Placeholder 5">
            <a:extLst>
              <a:ext uri="{FF2B5EF4-FFF2-40B4-BE49-F238E27FC236}">
                <a16:creationId xmlns:a16="http://schemas.microsoft.com/office/drawing/2014/main" id="{B7498EDC-CBD9-41F3-9CC9-79C24A94C359}"/>
              </a:ext>
            </a:extLst>
          </p:cNvPr>
          <p:cNvSpPr>
            <a:spLocks noGrp="1"/>
          </p:cNvSpPr>
          <p:nvPr>
            <p:ph type="pic" sz="quarter" idx="16"/>
          </p:nvPr>
        </p:nvSpPr>
        <p:spPr/>
      </p:sp>
    </p:spTree>
    <p:extLst>
      <p:ext uri="{BB962C8B-B14F-4D97-AF65-F5344CB8AC3E}">
        <p14:creationId xmlns:p14="http://schemas.microsoft.com/office/powerpoint/2010/main" val="2903028556"/>
      </p:ext>
    </p:extLst>
  </p:cSld>
  <p:clrMapOvr>
    <a:masterClrMapping/>
  </p:clrMapOvr>
</p:sld>
</file>

<file path=ppt/theme/theme1.xml><?xml version="1.0" encoding="utf-8"?>
<a:theme xmlns:a="http://schemas.openxmlformats.org/drawingml/2006/main" name="MAS-DT virtual kick off 17 Jan 2024">
  <a:themeElements>
    <a:clrScheme name="NOC 2023">
      <a:dk1>
        <a:srgbClr val="00B8FF"/>
      </a:dk1>
      <a:lt1>
        <a:srgbClr val="FAFBFA"/>
      </a:lt1>
      <a:dk2>
        <a:srgbClr val="000000"/>
      </a:dk2>
      <a:lt2>
        <a:srgbClr val="FAFBFA"/>
      </a:lt2>
      <a:accent1>
        <a:srgbClr val="FF78FF"/>
      </a:accent1>
      <a:accent2>
        <a:srgbClr val="00D790"/>
      </a:accent2>
      <a:accent3>
        <a:srgbClr val="FFE50A"/>
      </a:accent3>
      <a:accent4>
        <a:srgbClr val="FF6FDA"/>
      </a:accent4>
      <a:accent5>
        <a:srgbClr val="54C98C"/>
      </a:accent5>
      <a:accent6>
        <a:srgbClr val="FFD60A"/>
      </a:accent6>
      <a:hlink>
        <a:srgbClr val="00A1FF"/>
      </a:hlink>
      <a:folHlink>
        <a:srgbClr val="00B4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123BF681-70AE-AC4C-AB74-2C93D2DE2571}" vid="{DF90E157-5F64-A34E-ADC6-DF2097FA4CBE}"/>
    </a:ext>
  </a:extLst>
</a:theme>
</file>

<file path=ppt/theme/theme2.xml><?xml version="1.0" encoding="utf-8"?>
<a:theme xmlns:a="http://schemas.openxmlformats.org/drawingml/2006/main" name="30_BasicColor">
  <a:themeElements>
    <a:clrScheme name="30_BasicColor">
      <a:dk1>
        <a:srgbClr val="000000"/>
      </a:dk1>
      <a:lt1>
        <a:srgbClr val="003462"/>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30_BasicColor">
      <a:majorFont>
        <a:latin typeface="Helvetica Neue"/>
        <a:ea typeface="Helvetica Neue"/>
        <a:cs typeface="Helvetica Neue"/>
      </a:majorFont>
      <a:minorFont>
        <a:latin typeface="Helvetica Neue"/>
        <a:ea typeface="Helvetica Neue"/>
        <a:cs typeface="Helvetica Neue"/>
      </a:minorFont>
    </a:fontScheme>
    <a:fmtScheme name="30_BasicCol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a853d872-7ef9-4962-af7a-7d3d8dccf46e">
      <UserInfo>
        <DisplayName>Alvaro Lorenzo Lopez</DisplayName>
        <AccountId>15</AccountId>
        <AccountType/>
      </UserInfo>
      <UserInfo>
        <DisplayName>Jon Blower</DisplayName>
        <AccountId>24</AccountId>
        <AccountType/>
      </UserInfo>
      <UserInfo>
        <DisplayName>Alberto Arribas Herranz</DisplayName>
        <AccountId>23</AccountId>
        <AccountType/>
      </UserInfo>
      <UserInfo>
        <DisplayName>Charlotte Williams</DisplayName>
        <AccountId>20</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AF48CE25E435543B2A8D1D95437FC94" ma:contentTypeVersion="6" ma:contentTypeDescription="Create a new document." ma:contentTypeScope="" ma:versionID="4db754977894ee67fd4ff4d42a3d256e">
  <xsd:schema xmlns:xsd="http://www.w3.org/2001/XMLSchema" xmlns:xs="http://www.w3.org/2001/XMLSchema" xmlns:p="http://schemas.microsoft.com/office/2006/metadata/properties" xmlns:ns2="f24e435e-4fd7-4845-be3e-ec2af0ec9f5b" xmlns:ns3="a853d872-7ef9-4962-af7a-7d3d8dccf46e" targetNamespace="http://schemas.microsoft.com/office/2006/metadata/properties" ma:root="true" ma:fieldsID="0c7fe33e742282c21da49dd0f39c8e1d" ns2:_="" ns3:_="">
    <xsd:import namespace="f24e435e-4fd7-4845-be3e-ec2af0ec9f5b"/>
    <xsd:import namespace="a853d872-7ef9-4962-af7a-7d3d8dccf46e"/>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4e435e-4fd7-4845-be3e-ec2af0ec9f5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853d872-7ef9-4962-af7a-7d3d8dccf46e"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DC0BF9F-F89A-4D17-879A-645FF9A3D6ED}">
  <ds:schemaRefs>
    <ds:schemaRef ds:uri="http://schemas.microsoft.com/office/2006/documentManagement/types"/>
    <ds:schemaRef ds:uri="http://purl.org/dc/elements/1.1/"/>
    <ds:schemaRef ds:uri="http://purl.org/dc/terms/"/>
    <ds:schemaRef ds:uri="http://schemas.microsoft.com/office/2006/metadata/properties"/>
    <ds:schemaRef ds:uri="f24e435e-4fd7-4845-be3e-ec2af0ec9f5b"/>
    <ds:schemaRef ds:uri="http://schemas.microsoft.com/office/infopath/2007/PartnerControls"/>
    <ds:schemaRef ds:uri="http://schemas.openxmlformats.org/package/2006/metadata/core-properties"/>
    <ds:schemaRef ds:uri="a853d872-7ef9-4962-af7a-7d3d8dccf46e"/>
    <ds:schemaRef ds:uri="http://www.w3.org/XML/1998/namespace"/>
    <ds:schemaRef ds:uri="http://purl.org/dc/dcmitype/"/>
  </ds:schemaRefs>
</ds:datastoreItem>
</file>

<file path=customXml/itemProps2.xml><?xml version="1.0" encoding="utf-8"?>
<ds:datastoreItem xmlns:ds="http://schemas.openxmlformats.org/officeDocument/2006/customXml" ds:itemID="{05D2ADD8-D60E-40E8-ADC5-C3CBAD1AA91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24e435e-4fd7-4845-be3e-ec2af0ec9f5b"/>
    <ds:schemaRef ds:uri="a853d872-7ef9-4962-af7a-7d3d8dccf46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0DC1482-D71E-4169-9F04-0FD2D93C85B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MAS-DT virtual kick off 17 Jan 2024</Template>
  <TotalTime>722</TotalTime>
  <Words>556</Words>
  <Application>Microsoft Office PowerPoint</Application>
  <PresentationFormat>Widescreen</PresentationFormat>
  <Paragraphs>106</Paragraphs>
  <Slides>11</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11</vt:i4>
      </vt:variant>
    </vt:vector>
  </HeadingPairs>
  <TitlesOfParts>
    <vt:vector size="17" baseType="lpstr">
      <vt:lpstr>Arial</vt:lpstr>
      <vt:lpstr>Calibri</vt:lpstr>
      <vt:lpstr>Helvetica Neue</vt:lpstr>
      <vt:lpstr>Helvetica Neue Medium</vt:lpstr>
      <vt:lpstr>MAS-DT virtual kick off 17 Jan 2024</vt:lpstr>
      <vt:lpstr>30_BasicColor</vt:lpstr>
      <vt:lpstr>Using a digital twin to Bring researchers closer to ocean glider observations  DT HUB Gemini call, 9th APRIL 2024</vt:lpstr>
      <vt:lpstr>A selection of the platforms in the equipment pool</vt:lpstr>
      <vt:lpstr>The last 12 months of NMF vehicle operations</vt:lpstr>
      <vt:lpstr>The challenges  Enable researchers to have more control of glider operations on projects while retaining pilot accountably.  Increase the value of glider observations to operational models.  make the operation of increasingly complex glider missions more efficient for glider pilots.</vt:lpstr>
      <vt:lpstr>Harnessing data, creating value</vt:lpstr>
      <vt:lpstr>The MAS-Dt concept</vt:lpstr>
      <vt:lpstr>The MAS-DT use cases</vt:lpstr>
      <vt:lpstr>General architecture</vt:lpstr>
      <vt:lpstr>General architecture – future twins (not MAS-dt)</vt:lpstr>
      <vt:lpstr>MAS-DT as part of the Digital twins Community</vt:lpstr>
      <vt:lpstr>Thank you  For more information please contact: Justin Buck (justin.buck@noc.ac.uk) Alvaro Lorenzo lopez (allore@noc.ac.uk)  MAS-DT is funded by the UKRI/NERC TWINE programme, grant number NE/Z503381/1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Justin Buck</cp:lastModifiedBy>
  <cp:revision>10</cp:revision>
  <dcterms:created xsi:type="dcterms:W3CDTF">2024-01-24T11:10:54Z</dcterms:created>
  <dcterms:modified xsi:type="dcterms:W3CDTF">2024-04-09T08:07:29Z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0x0101008AF48CE25E435543B2A8D1D95437FC94</vt:lpwstr>
  </property>
</Properties>
</file>