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73" r:id="rId2"/>
    <p:sldId id="274" r:id="rId3"/>
    <p:sldId id="269" r:id="rId4"/>
    <p:sldId id="266" r:id="rId5"/>
    <p:sldId id="275" r:id="rId6"/>
    <p:sldId id="292" r:id="rId7"/>
    <p:sldId id="263" r:id="rId8"/>
    <p:sldId id="267" r:id="rId9"/>
    <p:sldId id="289" r:id="rId10"/>
    <p:sldId id="290" r:id="rId11"/>
    <p:sldId id="291" r:id="rId12"/>
    <p:sldId id="265" r:id="rId13"/>
  </p:sldIdLst>
  <p:sldSz cx="9144000" cy="5143500" type="screen16x9"/>
  <p:notesSz cx="9144000" cy="6858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sz="2800" b="1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sz="2800" b="1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sz="2800" b="1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sz="2800" b="1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58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89E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2AE3346-5FE9-3B4B-A56A-3048769249BF}" v="32" dt="2023-09-18T19:50:13.63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7"/>
    <p:restoredTop sz="94645"/>
  </p:normalViewPr>
  <p:slideViewPr>
    <p:cSldViewPr>
      <p:cViewPr varScale="1">
        <p:scale>
          <a:sx n="129" d="100"/>
          <a:sy n="129" d="100"/>
        </p:scale>
        <p:origin x="200" y="648"/>
      </p:cViewPr>
      <p:guideLst>
        <p:guide orient="horz" pos="158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167" d="100"/>
          <a:sy n="167" d="100"/>
        </p:scale>
        <p:origin x="1976" y="8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rant Wilson (Birmingham Energy Institute)" userId="0dfbd8fb-9885-4f60-9df0-46c8e190f2df" providerId="ADAL" clId="{82AE3346-5FE9-3B4B-A56A-3048769249BF}"/>
    <pc:docChg chg="undo custSel addSld delSld modSld sldOrd">
      <pc:chgData name="Grant Wilson (Birmingham Energy Institute)" userId="0dfbd8fb-9885-4f60-9df0-46c8e190f2df" providerId="ADAL" clId="{82AE3346-5FE9-3B4B-A56A-3048769249BF}" dt="2023-09-18T19:50:57.607" v="3922" actId="12"/>
      <pc:docMkLst>
        <pc:docMk/>
      </pc:docMkLst>
      <pc:sldChg chg="addSp delSp modSp mod chgLayout">
        <pc:chgData name="Grant Wilson (Birmingham Energy Institute)" userId="0dfbd8fb-9885-4f60-9df0-46c8e190f2df" providerId="ADAL" clId="{82AE3346-5FE9-3B4B-A56A-3048769249BF}" dt="2023-09-18T18:33:58.223" v="2641" actId="1076"/>
        <pc:sldMkLst>
          <pc:docMk/>
          <pc:sldMk cId="2602997221" sldId="263"/>
        </pc:sldMkLst>
        <pc:spChg chg="del">
          <ac:chgData name="Grant Wilson (Birmingham Energy Institute)" userId="0dfbd8fb-9885-4f60-9df0-46c8e190f2df" providerId="ADAL" clId="{82AE3346-5FE9-3B4B-A56A-3048769249BF}" dt="2023-09-18T18:32:52.300" v="2629" actId="478"/>
          <ac:spMkLst>
            <pc:docMk/>
            <pc:sldMk cId="2602997221" sldId="263"/>
            <ac:spMk id="2" creationId="{00000000-0000-0000-0000-000000000000}"/>
          </ac:spMkLst>
        </pc:spChg>
        <pc:spChg chg="add mod">
          <ac:chgData name="Grant Wilson (Birmingham Energy Institute)" userId="0dfbd8fb-9885-4f60-9df0-46c8e190f2df" providerId="ADAL" clId="{82AE3346-5FE9-3B4B-A56A-3048769249BF}" dt="2023-09-18T18:32:49.293" v="2628"/>
          <ac:spMkLst>
            <pc:docMk/>
            <pc:sldMk cId="2602997221" sldId="263"/>
            <ac:spMk id="3" creationId="{E42DB105-DAE7-577C-F84B-3B06A0D50C58}"/>
          </ac:spMkLst>
        </pc:spChg>
        <pc:spChg chg="add del mod">
          <ac:chgData name="Grant Wilson (Birmingham Energy Institute)" userId="0dfbd8fb-9885-4f60-9df0-46c8e190f2df" providerId="ADAL" clId="{82AE3346-5FE9-3B4B-A56A-3048769249BF}" dt="2023-09-18T18:32:53.759" v="2630" actId="478"/>
          <ac:spMkLst>
            <pc:docMk/>
            <pc:sldMk cId="2602997221" sldId="263"/>
            <ac:spMk id="7" creationId="{B6E0F10B-C0B8-3B99-0846-B19AC0CF2905}"/>
          </ac:spMkLst>
        </pc:spChg>
        <pc:spChg chg="add del mod ord">
          <ac:chgData name="Grant Wilson (Birmingham Energy Institute)" userId="0dfbd8fb-9885-4f60-9df0-46c8e190f2df" providerId="ADAL" clId="{82AE3346-5FE9-3B4B-A56A-3048769249BF}" dt="2023-09-18T18:33:44.909" v="2637" actId="478"/>
          <ac:spMkLst>
            <pc:docMk/>
            <pc:sldMk cId="2602997221" sldId="263"/>
            <ac:spMk id="8" creationId="{FED1C1DA-9B1B-47B1-AEA4-594DC1168590}"/>
          </ac:spMkLst>
        </pc:spChg>
        <pc:picChg chg="mod ord">
          <ac:chgData name="Grant Wilson (Birmingham Energy Institute)" userId="0dfbd8fb-9885-4f60-9df0-46c8e190f2df" providerId="ADAL" clId="{82AE3346-5FE9-3B4B-A56A-3048769249BF}" dt="2023-09-18T18:33:58.223" v="2641" actId="1076"/>
          <ac:picMkLst>
            <pc:docMk/>
            <pc:sldMk cId="2602997221" sldId="263"/>
            <ac:picMk id="6" creationId="{9D999291-8D5E-D5B9-49FD-D25619338EEB}"/>
          </ac:picMkLst>
        </pc:picChg>
        <pc:cxnChg chg="add mod">
          <ac:chgData name="Grant Wilson (Birmingham Energy Institute)" userId="0dfbd8fb-9885-4f60-9df0-46c8e190f2df" providerId="ADAL" clId="{82AE3346-5FE9-3B4B-A56A-3048769249BF}" dt="2023-09-18T18:32:38.376" v="2625"/>
          <ac:cxnSpMkLst>
            <pc:docMk/>
            <pc:sldMk cId="2602997221" sldId="263"/>
            <ac:cxnSpMk id="4" creationId="{F2B76793-59CC-2FC4-910D-46E310C5EE93}"/>
          </ac:cxnSpMkLst>
        </pc:cxnChg>
      </pc:sldChg>
      <pc:sldChg chg="modSp mod chgLayout">
        <pc:chgData name="Grant Wilson (Birmingham Energy Institute)" userId="0dfbd8fb-9885-4f60-9df0-46c8e190f2df" providerId="ADAL" clId="{82AE3346-5FE9-3B4B-A56A-3048769249BF}" dt="2023-09-18T19:50:57.607" v="3922" actId="12"/>
        <pc:sldMkLst>
          <pc:docMk/>
          <pc:sldMk cId="189732698" sldId="265"/>
        </pc:sldMkLst>
        <pc:spChg chg="mod ord">
          <ac:chgData name="Grant Wilson (Birmingham Energy Institute)" userId="0dfbd8fb-9885-4f60-9df0-46c8e190f2df" providerId="ADAL" clId="{82AE3346-5FE9-3B4B-A56A-3048769249BF}" dt="2023-09-18T18:36:35.859" v="2663" actId="207"/>
          <ac:spMkLst>
            <pc:docMk/>
            <pc:sldMk cId="189732698" sldId="265"/>
            <ac:spMk id="8" creationId="{00000000-0000-0000-0000-000000000000}"/>
          </ac:spMkLst>
        </pc:spChg>
        <pc:spChg chg="mod ord">
          <ac:chgData name="Grant Wilson (Birmingham Energy Institute)" userId="0dfbd8fb-9885-4f60-9df0-46c8e190f2df" providerId="ADAL" clId="{82AE3346-5FE9-3B4B-A56A-3048769249BF}" dt="2023-09-18T19:50:57.607" v="3922" actId="12"/>
          <ac:spMkLst>
            <pc:docMk/>
            <pc:sldMk cId="189732698" sldId="265"/>
            <ac:spMk id="9" creationId="{00000000-0000-0000-0000-000000000000}"/>
          </ac:spMkLst>
        </pc:spChg>
      </pc:sldChg>
      <pc:sldChg chg="addSp delSp modSp mod">
        <pc:chgData name="Grant Wilson (Birmingham Energy Institute)" userId="0dfbd8fb-9885-4f60-9df0-46c8e190f2df" providerId="ADAL" clId="{82AE3346-5FE9-3B4B-A56A-3048769249BF}" dt="2023-09-18T18:41:26.729" v="2897" actId="20577"/>
        <pc:sldMkLst>
          <pc:docMk/>
          <pc:sldMk cId="1073948424" sldId="266"/>
        </pc:sldMkLst>
        <pc:spChg chg="add del mod">
          <ac:chgData name="Grant Wilson (Birmingham Energy Institute)" userId="0dfbd8fb-9885-4f60-9df0-46c8e190f2df" providerId="ADAL" clId="{82AE3346-5FE9-3B4B-A56A-3048769249BF}" dt="2023-09-18T18:31:42.247" v="2619" actId="478"/>
          <ac:spMkLst>
            <pc:docMk/>
            <pc:sldMk cId="1073948424" sldId="266"/>
            <ac:spMk id="3" creationId="{8384431B-2331-1295-08BC-E69247C020AD}"/>
          </ac:spMkLst>
        </pc:spChg>
        <pc:spChg chg="del">
          <ac:chgData name="Grant Wilson (Birmingham Energy Institute)" userId="0dfbd8fb-9885-4f60-9df0-46c8e190f2df" providerId="ADAL" clId="{82AE3346-5FE9-3B4B-A56A-3048769249BF}" dt="2023-09-18T18:31:06.568" v="2552" actId="478"/>
          <ac:spMkLst>
            <pc:docMk/>
            <pc:sldMk cId="1073948424" sldId="266"/>
            <ac:spMk id="4" creationId="{00000000-0000-0000-0000-000000000000}"/>
          </ac:spMkLst>
        </pc:spChg>
        <pc:spChg chg="del">
          <ac:chgData name="Grant Wilson (Birmingham Energy Institute)" userId="0dfbd8fb-9885-4f60-9df0-46c8e190f2df" providerId="ADAL" clId="{82AE3346-5FE9-3B4B-A56A-3048769249BF}" dt="2023-09-18T18:31:06.568" v="2552" actId="478"/>
          <ac:spMkLst>
            <pc:docMk/>
            <pc:sldMk cId="1073948424" sldId="266"/>
            <ac:spMk id="5" creationId="{00000000-0000-0000-0000-000000000000}"/>
          </ac:spMkLst>
        </pc:spChg>
        <pc:spChg chg="add del mod">
          <ac:chgData name="Grant Wilson (Birmingham Energy Institute)" userId="0dfbd8fb-9885-4f60-9df0-46c8e190f2df" providerId="ADAL" clId="{82AE3346-5FE9-3B4B-A56A-3048769249BF}" dt="2023-09-18T18:32:14.610" v="2622" actId="478"/>
          <ac:spMkLst>
            <pc:docMk/>
            <pc:sldMk cId="1073948424" sldId="266"/>
            <ac:spMk id="7" creationId="{DFCCBAF7-C945-FE0E-2F0B-9EB422BCDAF7}"/>
          </ac:spMkLst>
        </pc:spChg>
        <pc:spChg chg="add mod">
          <ac:chgData name="Grant Wilson (Birmingham Energy Institute)" userId="0dfbd8fb-9885-4f60-9df0-46c8e190f2df" providerId="ADAL" clId="{82AE3346-5FE9-3B4B-A56A-3048769249BF}" dt="2023-09-18T18:41:26.729" v="2897" actId="20577"/>
          <ac:spMkLst>
            <pc:docMk/>
            <pc:sldMk cId="1073948424" sldId="266"/>
            <ac:spMk id="12" creationId="{72B31BF0-D69A-787B-CD7F-D9EF97EBFEF0}"/>
          </ac:spMkLst>
        </pc:spChg>
        <pc:spChg chg="add mod">
          <ac:chgData name="Grant Wilson (Birmingham Energy Institute)" userId="0dfbd8fb-9885-4f60-9df0-46c8e190f2df" providerId="ADAL" clId="{82AE3346-5FE9-3B4B-A56A-3048769249BF}" dt="2023-09-18T18:41:02.126" v="2881" actId="20577"/>
          <ac:spMkLst>
            <pc:docMk/>
            <pc:sldMk cId="1073948424" sldId="266"/>
            <ac:spMk id="13" creationId="{2F80D162-02FF-16B7-9085-867493E9AFB2}"/>
          </ac:spMkLst>
        </pc:spChg>
        <pc:picChg chg="add mod">
          <ac:chgData name="Grant Wilson (Birmingham Energy Institute)" userId="0dfbd8fb-9885-4f60-9df0-46c8e190f2df" providerId="ADAL" clId="{82AE3346-5FE9-3B4B-A56A-3048769249BF}" dt="2023-09-18T18:31:07.716" v="2553"/>
          <ac:picMkLst>
            <pc:docMk/>
            <pc:sldMk cId="1073948424" sldId="266"/>
            <ac:picMk id="8" creationId="{9157E485-A0E9-E9E1-D298-6749D41453EE}"/>
          </ac:picMkLst>
        </pc:picChg>
        <pc:picChg chg="add mod">
          <ac:chgData name="Grant Wilson (Birmingham Energy Institute)" userId="0dfbd8fb-9885-4f60-9df0-46c8e190f2df" providerId="ADAL" clId="{82AE3346-5FE9-3B4B-A56A-3048769249BF}" dt="2023-09-18T18:31:07.716" v="2553"/>
          <ac:picMkLst>
            <pc:docMk/>
            <pc:sldMk cId="1073948424" sldId="266"/>
            <ac:picMk id="9" creationId="{277282D9-EFF9-65E5-46BD-2DCD1FFB0E90}"/>
          </ac:picMkLst>
        </pc:picChg>
        <pc:cxnChg chg="add mod">
          <ac:chgData name="Grant Wilson (Birmingham Energy Institute)" userId="0dfbd8fb-9885-4f60-9df0-46c8e190f2df" providerId="ADAL" clId="{82AE3346-5FE9-3B4B-A56A-3048769249BF}" dt="2023-09-18T18:31:07.716" v="2553"/>
          <ac:cxnSpMkLst>
            <pc:docMk/>
            <pc:sldMk cId="1073948424" sldId="266"/>
            <ac:cxnSpMk id="10" creationId="{D019BAEC-7EFE-884A-DC0B-90F803C22AA3}"/>
          </ac:cxnSpMkLst>
        </pc:cxnChg>
        <pc:cxnChg chg="add mod">
          <ac:chgData name="Grant Wilson (Birmingham Energy Institute)" userId="0dfbd8fb-9885-4f60-9df0-46c8e190f2df" providerId="ADAL" clId="{82AE3346-5FE9-3B4B-A56A-3048769249BF}" dt="2023-09-18T18:31:07.716" v="2553"/>
          <ac:cxnSpMkLst>
            <pc:docMk/>
            <pc:sldMk cId="1073948424" sldId="266"/>
            <ac:cxnSpMk id="11" creationId="{AA0A9D51-A216-9DB3-2AE8-3EF639A1CC03}"/>
          </ac:cxnSpMkLst>
        </pc:cxnChg>
        <pc:cxnChg chg="add mod">
          <ac:chgData name="Grant Wilson (Birmingham Energy Institute)" userId="0dfbd8fb-9885-4f60-9df0-46c8e190f2df" providerId="ADAL" clId="{82AE3346-5FE9-3B4B-A56A-3048769249BF}" dt="2023-09-18T18:32:01.486" v="2620"/>
          <ac:cxnSpMkLst>
            <pc:docMk/>
            <pc:sldMk cId="1073948424" sldId="266"/>
            <ac:cxnSpMk id="14" creationId="{29694829-00B4-3E7D-4602-9FF4B962CD63}"/>
          </ac:cxnSpMkLst>
        </pc:cxnChg>
      </pc:sldChg>
      <pc:sldChg chg="addSp delSp modSp mod modAnim">
        <pc:chgData name="Grant Wilson (Birmingham Energy Institute)" userId="0dfbd8fb-9885-4f60-9df0-46c8e190f2df" providerId="ADAL" clId="{82AE3346-5FE9-3B4B-A56A-3048769249BF}" dt="2023-09-18T18:48:31.726" v="2975"/>
        <pc:sldMkLst>
          <pc:docMk/>
          <pc:sldMk cId="1092882768" sldId="267"/>
        </pc:sldMkLst>
        <pc:spChg chg="del">
          <ac:chgData name="Grant Wilson (Birmingham Energy Institute)" userId="0dfbd8fb-9885-4f60-9df0-46c8e190f2df" providerId="ADAL" clId="{82AE3346-5FE9-3B4B-A56A-3048769249BF}" dt="2023-09-18T18:33:17.893" v="2633" actId="478"/>
          <ac:spMkLst>
            <pc:docMk/>
            <pc:sldMk cId="1092882768" sldId="267"/>
            <ac:spMk id="2" creationId="{00000000-0000-0000-0000-000000000000}"/>
          </ac:spMkLst>
        </pc:spChg>
        <pc:spChg chg="add mod">
          <ac:chgData name="Grant Wilson (Birmingham Energy Institute)" userId="0dfbd8fb-9885-4f60-9df0-46c8e190f2df" providerId="ADAL" clId="{82AE3346-5FE9-3B4B-A56A-3048769249BF}" dt="2023-09-18T18:33:14.875" v="2632"/>
          <ac:spMkLst>
            <pc:docMk/>
            <pc:sldMk cId="1092882768" sldId="267"/>
            <ac:spMk id="3" creationId="{96CBE9BF-C056-56CC-9D69-8A37ADA3878A}"/>
          </ac:spMkLst>
        </pc:spChg>
        <pc:spChg chg="add del mod">
          <ac:chgData name="Grant Wilson (Birmingham Energy Institute)" userId="0dfbd8fb-9885-4f60-9df0-46c8e190f2df" providerId="ADAL" clId="{82AE3346-5FE9-3B4B-A56A-3048769249BF}" dt="2023-09-18T18:33:19.519" v="2634" actId="478"/>
          <ac:spMkLst>
            <pc:docMk/>
            <pc:sldMk cId="1092882768" sldId="267"/>
            <ac:spMk id="6" creationId="{773E2D15-4042-F0A8-B708-E161E9980ED7}"/>
          </ac:spMkLst>
        </pc:spChg>
        <pc:spChg chg="mod">
          <ac:chgData name="Grant Wilson (Birmingham Energy Institute)" userId="0dfbd8fb-9885-4f60-9df0-46c8e190f2df" providerId="ADAL" clId="{82AE3346-5FE9-3B4B-A56A-3048769249BF}" dt="2023-09-18T18:35:20.413" v="2650" actId="1076"/>
          <ac:spMkLst>
            <pc:docMk/>
            <pc:sldMk cId="1092882768" sldId="267"/>
            <ac:spMk id="8" creationId="{77B0E3F6-E929-8E5B-9561-C9381605E061}"/>
          </ac:spMkLst>
        </pc:spChg>
        <pc:spChg chg="mod">
          <ac:chgData name="Grant Wilson (Birmingham Energy Institute)" userId="0dfbd8fb-9885-4f60-9df0-46c8e190f2df" providerId="ADAL" clId="{82AE3346-5FE9-3B4B-A56A-3048769249BF}" dt="2023-09-18T18:35:39.646" v="2655" actId="1037"/>
          <ac:spMkLst>
            <pc:docMk/>
            <pc:sldMk cId="1092882768" sldId="267"/>
            <ac:spMk id="9" creationId="{28AF2937-75F8-A1A9-D461-A3FA1612D131}"/>
          </ac:spMkLst>
        </pc:spChg>
        <pc:spChg chg="mod">
          <ac:chgData name="Grant Wilson (Birmingham Energy Institute)" userId="0dfbd8fb-9885-4f60-9df0-46c8e190f2df" providerId="ADAL" clId="{82AE3346-5FE9-3B4B-A56A-3048769249BF}" dt="2023-09-18T18:35:22.812" v="2651" actId="1076"/>
          <ac:spMkLst>
            <pc:docMk/>
            <pc:sldMk cId="1092882768" sldId="267"/>
            <ac:spMk id="10" creationId="{6768834E-4D49-2CC0-DB23-560A630EB7B0}"/>
          </ac:spMkLst>
        </pc:spChg>
        <pc:spChg chg="mod">
          <ac:chgData name="Grant Wilson (Birmingham Energy Institute)" userId="0dfbd8fb-9885-4f60-9df0-46c8e190f2df" providerId="ADAL" clId="{82AE3346-5FE9-3B4B-A56A-3048769249BF}" dt="2023-09-18T18:35:32.549" v="2653" actId="1076"/>
          <ac:spMkLst>
            <pc:docMk/>
            <pc:sldMk cId="1092882768" sldId="267"/>
            <ac:spMk id="11" creationId="{84ED2D1D-77C4-EE0C-0F8C-488CD25BC5FA}"/>
          </ac:spMkLst>
        </pc:spChg>
        <pc:spChg chg="mod">
          <ac:chgData name="Grant Wilson (Birmingham Energy Institute)" userId="0dfbd8fb-9885-4f60-9df0-46c8e190f2df" providerId="ADAL" clId="{82AE3346-5FE9-3B4B-A56A-3048769249BF}" dt="2023-09-18T18:35:28.914" v="2652" actId="1076"/>
          <ac:spMkLst>
            <pc:docMk/>
            <pc:sldMk cId="1092882768" sldId="267"/>
            <ac:spMk id="12" creationId="{6731E549-D35E-1401-6551-9C6B78A9CB44}"/>
          </ac:spMkLst>
        </pc:spChg>
        <pc:picChg chg="mod">
          <ac:chgData name="Grant Wilson (Birmingham Energy Institute)" userId="0dfbd8fb-9885-4f60-9df0-46c8e190f2df" providerId="ADAL" clId="{82AE3346-5FE9-3B4B-A56A-3048769249BF}" dt="2023-09-18T18:35:10.890" v="2649" actId="1037"/>
          <ac:picMkLst>
            <pc:docMk/>
            <pc:sldMk cId="1092882768" sldId="267"/>
            <ac:picMk id="7" creationId="{EBFBF912-D2C1-54FB-59D3-B3EE6F73BA41}"/>
          </ac:picMkLst>
        </pc:picChg>
        <pc:cxnChg chg="add mod">
          <ac:chgData name="Grant Wilson (Birmingham Energy Institute)" userId="0dfbd8fb-9885-4f60-9df0-46c8e190f2df" providerId="ADAL" clId="{82AE3346-5FE9-3B4B-A56A-3048769249BF}" dt="2023-09-18T18:33:05.098" v="2631"/>
          <ac:cxnSpMkLst>
            <pc:docMk/>
            <pc:sldMk cId="1092882768" sldId="267"/>
            <ac:cxnSpMk id="4" creationId="{1AB48500-D8DF-5D78-84A0-8CB94743E264}"/>
          </ac:cxnSpMkLst>
        </pc:cxnChg>
      </pc:sldChg>
      <pc:sldChg chg="addSp delSp modSp del mod ord">
        <pc:chgData name="Grant Wilson (Birmingham Energy Institute)" userId="0dfbd8fb-9885-4f60-9df0-46c8e190f2df" providerId="ADAL" clId="{82AE3346-5FE9-3B4B-A56A-3048769249BF}" dt="2023-09-18T17:36:53.871" v="1942" actId="2696"/>
        <pc:sldMkLst>
          <pc:docMk/>
          <pc:sldMk cId="2103912270" sldId="268"/>
        </pc:sldMkLst>
        <pc:spChg chg="add del mod">
          <ac:chgData name="Grant Wilson (Birmingham Energy Institute)" userId="0dfbd8fb-9885-4f60-9df0-46c8e190f2df" providerId="ADAL" clId="{82AE3346-5FE9-3B4B-A56A-3048769249BF}" dt="2023-09-18T17:36:32.332" v="1937" actId="478"/>
          <ac:spMkLst>
            <pc:docMk/>
            <pc:sldMk cId="2103912270" sldId="268"/>
            <ac:spMk id="3" creationId="{1EE839CF-BBB1-DE59-35A5-AA67A026FED4}"/>
          </ac:spMkLst>
        </pc:spChg>
        <pc:spChg chg="del mod">
          <ac:chgData name="Grant Wilson (Birmingham Energy Institute)" userId="0dfbd8fb-9885-4f60-9df0-46c8e190f2df" providerId="ADAL" clId="{82AE3346-5FE9-3B4B-A56A-3048769249BF}" dt="2023-09-18T17:36:30.552" v="1936" actId="478"/>
          <ac:spMkLst>
            <pc:docMk/>
            <pc:sldMk cId="2103912270" sldId="268"/>
            <ac:spMk id="4" creationId="{00000000-0000-0000-0000-000000000000}"/>
          </ac:spMkLst>
        </pc:spChg>
        <pc:spChg chg="del mod">
          <ac:chgData name="Grant Wilson (Birmingham Energy Institute)" userId="0dfbd8fb-9885-4f60-9df0-46c8e190f2df" providerId="ADAL" clId="{82AE3346-5FE9-3B4B-A56A-3048769249BF}" dt="2023-09-18T17:36:34.276" v="1938" actId="478"/>
          <ac:spMkLst>
            <pc:docMk/>
            <pc:sldMk cId="2103912270" sldId="268"/>
            <ac:spMk id="5" creationId="{00000000-0000-0000-0000-000000000000}"/>
          </ac:spMkLst>
        </pc:spChg>
        <pc:spChg chg="add del mod">
          <ac:chgData name="Grant Wilson (Birmingham Energy Institute)" userId="0dfbd8fb-9885-4f60-9df0-46c8e190f2df" providerId="ADAL" clId="{82AE3346-5FE9-3B4B-A56A-3048769249BF}" dt="2023-09-18T17:36:36.348" v="1939" actId="478"/>
          <ac:spMkLst>
            <pc:docMk/>
            <pc:sldMk cId="2103912270" sldId="268"/>
            <ac:spMk id="7" creationId="{A24F3E7E-C38C-BE5B-D1A4-A9B022A2E9A9}"/>
          </ac:spMkLst>
        </pc:spChg>
      </pc:sldChg>
      <pc:sldChg chg="addSp delSp modSp mod">
        <pc:chgData name="Grant Wilson (Birmingham Energy Institute)" userId="0dfbd8fb-9885-4f60-9df0-46c8e190f2df" providerId="ADAL" clId="{82AE3346-5FE9-3B4B-A56A-3048769249BF}" dt="2023-09-18T18:38:02.303" v="2677" actId="14100"/>
        <pc:sldMkLst>
          <pc:docMk/>
          <pc:sldMk cId="1649656362" sldId="269"/>
        </pc:sldMkLst>
        <pc:spChg chg="add mod">
          <ac:chgData name="Grant Wilson (Birmingham Energy Institute)" userId="0dfbd8fb-9885-4f60-9df0-46c8e190f2df" providerId="ADAL" clId="{82AE3346-5FE9-3B4B-A56A-3048769249BF}" dt="2023-09-18T18:37:49.196" v="2673"/>
          <ac:spMkLst>
            <pc:docMk/>
            <pc:sldMk cId="1649656362" sldId="269"/>
            <ac:spMk id="2" creationId="{07B707E2-0BDA-C9ED-4813-A2603D9BC292}"/>
          </ac:spMkLst>
        </pc:spChg>
        <pc:spChg chg="del mod">
          <ac:chgData name="Grant Wilson (Birmingham Energy Institute)" userId="0dfbd8fb-9885-4f60-9df0-46c8e190f2df" providerId="ADAL" clId="{82AE3346-5FE9-3B4B-A56A-3048769249BF}" dt="2023-09-18T18:37:51.177" v="2674" actId="478"/>
          <ac:spMkLst>
            <pc:docMk/>
            <pc:sldMk cId="1649656362" sldId="269"/>
            <ac:spMk id="4" creationId="{00000000-0000-0000-0000-000000000000}"/>
          </ac:spMkLst>
        </pc:spChg>
        <pc:spChg chg="mod">
          <ac:chgData name="Grant Wilson (Birmingham Energy Institute)" userId="0dfbd8fb-9885-4f60-9df0-46c8e190f2df" providerId="ADAL" clId="{82AE3346-5FE9-3B4B-A56A-3048769249BF}" dt="2023-09-18T18:38:02.303" v="2677" actId="14100"/>
          <ac:spMkLst>
            <pc:docMk/>
            <pc:sldMk cId="1649656362" sldId="269"/>
            <ac:spMk id="5" creationId="{00000000-0000-0000-0000-000000000000}"/>
          </ac:spMkLst>
        </pc:spChg>
        <pc:spChg chg="add del mod">
          <ac:chgData name="Grant Wilson (Birmingham Energy Institute)" userId="0dfbd8fb-9885-4f60-9df0-46c8e190f2df" providerId="ADAL" clId="{82AE3346-5FE9-3B4B-A56A-3048769249BF}" dt="2023-09-18T18:37:52.276" v="2675" actId="478"/>
          <ac:spMkLst>
            <pc:docMk/>
            <pc:sldMk cId="1649656362" sldId="269"/>
            <ac:spMk id="7" creationId="{FCE4A10C-F70C-5E1B-6864-BA5418FFBCA8}"/>
          </ac:spMkLst>
        </pc:spChg>
        <pc:cxnChg chg="add mod">
          <ac:chgData name="Grant Wilson (Birmingham Energy Institute)" userId="0dfbd8fb-9885-4f60-9df0-46c8e190f2df" providerId="ADAL" clId="{82AE3346-5FE9-3B4B-A56A-3048769249BF}" dt="2023-09-18T18:36:55.796" v="2665"/>
          <ac:cxnSpMkLst>
            <pc:docMk/>
            <pc:sldMk cId="1649656362" sldId="269"/>
            <ac:cxnSpMk id="3" creationId="{394711B7-4AB8-572F-A7C0-69AFC46DC0D1}"/>
          </ac:cxnSpMkLst>
        </pc:cxnChg>
      </pc:sldChg>
      <pc:sldChg chg="del">
        <pc:chgData name="Grant Wilson (Birmingham Energy Institute)" userId="0dfbd8fb-9885-4f60-9df0-46c8e190f2df" providerId="ADAL" clId="{82AE3346-5FE9-3B4B-A56A-3048769249BF}" dt="2023-09-18T18:32:25.211" v="2624" actId="2696"/>
        <pc:sldMkLst>
          <pc:docMk/>
          <pc:sldMk cId="1440092348" sldId="270"/>
        </pc:sldMkLst>
      </pc:sldChg>
      <pc:sldChg chg="addSp modSp del mod">
        <pc:chgData name="Grant Wilson (Birmingham Energy Institute)" userId="0dfbd8fb-9885-4f60-9df0-46c8e190f2df" providerId="ADAL" clId="{82AE3346-5FE9-3B4B-A56A-3048769249BF}" dt="2023-09-18T18:44:59.836" v="2955" actId="2696"/>
        <pc:sldMkLst>
          <pc:docMk/>
          <pc:sldMk cId="2825900499" sldId="271"/>
        </pc:sldMkLst>
        <pc:spChg chg="add mod">
          <ac:chgData name="Grant Wilson (Birmingham Energy Institute)" userId="0dfbd8fb-9885-4f60-9df0-46c8e190f2df" providerId="ADAL" clId="{82AE3346-5FE9-3B4B-A56A-3048769249BF}" dt="2023-09-18T18:36:58.282" v="2666"/>
          <ac:spMkLst>
            <pc:docMk/>
            <pc:sldMk cId="2825900499" sldId="271"/>
            <ac:spMk id="2" creationId="{E27FE028-54FB-0FBF-322D-2DFC5E4D5141}"/>
          </ac:spMkLst>
        </pc:spChg>
        <pc:spChg chg="mod">
          <ac:chgData name="Grant Wilson (Birmingham Energy Institute)" userId="0dfbd8fb-9885-4f60-9df0-46c8e190f2df" providerId="ADAL" clId="{82AE3346-5FE9-3B4B-A56A-3048769249BF}" dt="2023-09-18T18:36:22.185" v="2660" actId="207"/>
          <ac:spMkLst>
            <pc:docMk/>
            <pc:sldMk cId="2825900499" sldId="271"/>
            <ac:spMk id="5" creationId="{00000000-0000-0000-0000-000000000000}"/>
          </ac:spMkLst>
        </pc:spChg>
        <pc:cxnChg chg="add mod">
          <ac:chgData name="Grant Wilson (Birmingham Energy Institute)" userId="0dfbd8fb-9885-4f60-9df0-46c8e190f2df" providerId="ADAL" clId="{82AE3346-5FE9-3B4B-A56A-3048769249BF}" dt="2023-09-18T18:36:58.282" v="2666"/>
          <ac:cxnSpMkLst>
            <pc:docMk/>
            <pc:sldMk cId="2825900499" sldId="271"/>
            <ac:cxnSpMk id="3" creationId="{365ABE1E-AD69-2E62-91E2-83B140095DA1}"/>
          </ac:cxnSpMkLst>
        </pc:cxnChg>
      </pc:sldChg>
      <pc:sldChg chg="addSp modSp del mod">
        <pc:chgData name="Grant Wilson (Birmingham Energy Institute)" userId="0dfbd8fb-9885-4f60-9df0-46c8e190f2df" providerId="ADAL" clId="{82AE3346-5FE9-3B4B-A56A-3048769249BF}" dt="2023-09-18T18:45:00.431" v="2956" actId="2696"/>
        <pc:sldMkLst>
          <pc:docMk/>
          <pc:sldMk cId="3372638403" sldId="272"/>
        </pc:sldMkLst>
        <pc:spChg chg="add mod">
          <ac:chgData name="Grant Wilson (Birmingham Energy Institute)" userId="0dfbd8fb-9885-4f60-9df0-46c8e190f2df" providerId="ADAL" clId="{82AE3346-5FE9-3B4B-A56A-3048769249BF}" dt="2023-09-18T18:36:59.437" v="2667"/>
          <ac:spMkLst>
            <pc:docMk/>
            <pc:sldMk cId="3372638403" sldId="272"/>
            <ac:spMk id="2" creationId="{140A2893-27E9-2631-EB6B-034A9BEBA3FB}"/>
          </ac:spMkLst>
        </pc:spChg>
        <pc:spChg chg="mod">
          <ac:chgData name="Grant Wilson (Birmingham Energy Institute)" userId="0dfbd8fb-9885-4f60-9df0-46c8e190f2df" providerId="ADAL" clId="{82AE3346-5FE9-3B4B-A56A-3048769249BF}" dt="2023-09-18T18:36:27.358" v="2661" actId="207"/>
          <ac:spMkLst>
            <pc:docMk/>
            <pc:sldMk cId="3372638403" sldId="272"/>
            <ac:spMk id="5" creationId="{00000000-0000-0000-0000-000000000000}"/>
          </ac:spMkLst>
        </pc:spChg>
        <pc:cxnChg chg="add mod">
          <ac:chgData name="Grant Wilson (Birmingham Energy Institute)" userId="0dfbd8fb-9885-4f60-9df0-46c8e190f2df" providerId="ADAL" clId="{82AE3346-5FE9-3B4B-A56A-3048769249BF}" dt="2023-09-18T18:36:59.437" v="2667"/>
          <ac:cxnSpMkLst>
            <pc:docMk/>
            <pc:sldMk cId="3372638403" sldId="272"/>
            <ac:cxnSpMk id="3" creationId="{E75AD6CC-ADD1-717D-9657-AF3499F91EA2}"/>
          </ac:cxnSpMkLst>
        </pc:cxnChg>
      </pc:sldChg>
      <pc:sldChg chg="modSp mod">
        <pc:chgData name="Grant Wilson (Birmingham Energy Institute)" userId="0dfbd8fb-9885-4f60-9df0-46c8e190f2df" providerId="ADAL" clId="{82AE3346-5FE9-3B4B-A56A-3048769249BF}" dt="2023-09-18T19:50:36.551" v="3921" actId="207"/>
        <pc:sldMkLst>
          <pc:docMk/>
          <pc:sldMk cId="1793761157" sldId="273"/>
        </pc:sldMkLst>
        <pc:spChg chg="mod">
          <ac:chgData name="Grant Wilson (Birmingham Energy Institute)" userId="0dfbd8fb-9885-4f60-9df0-46c8e190f2df" providerId="ADAL" clId="{82AE3346-5FE9-3B4B-A56A-3048769249BF}" dt="2023-09-18T18:38:13.460" v="2678" actId="207"/>
          <ac:spMkLst>
            <pc:docMk/>
            <pc:sldMk cId="1793761157" sldId="273"/>
            <ac:spMk id="5" creationId="{00000000-0000-0000-0000-000000000000}"/>
          </ac:spMkLst>
        </pc:spChg>
        <pc:spChg chg="mod">
          <ac:chgData name="Grant Wilson (Birmingham Energy Institute)" userId="0dfbd8fb-9885-4f60-9df0-46c8e190f2df" providerId="ADAL" clId="{82AE3346-5FE9-3B4B-A56A-3048769249BF}" dt="2023-09-18T19:50:36.551" v="3921" actId="207"/>
          <ac:spMkLst>
            <pc:docMk/>
            <pc:sldMk cId="1793761157" sldId="273"/>
            <ac:spMk id="6" creationId="{00000000-0000-0000-0000-000000000000}"/>
          </ac:spMkLst>
        </pc:spChg>
        <pc:picChg chg="mod">
          <ac:chgData name="Grant Wilson (Birmingham Energy Institute)" userId="0dfbd8fb-9885-4f60-9df0-46c8e190f2df" providerId="ADAL" clId="{82AE3346-5FE9-3B4B-A56A-3048769249BF}" dt="2023-09-18T17:30:38.518" v="1826" actId="1076"/>
          <ac:picMkLst>
            <pc:docMk/>
            <pc:sldMk cId="1793761157" sldId="273"/>
            <ac:picMk id="3" creationId="{35426506-67B3-E278-5B45-CA0801E2F743}"/>
          </ac:picMkLst>
        </pc:picChg>
        <pc:picChg chg="mod">
          <ac:chgData name="Grant Wilson (Birmingham Energy Institute)" userId="0dfbd8fb-9885-4f60-9df0-46c8e190f2df" providerId="ADAL" clId="{82AE3346-5FE9-3B4B-A56A-3048769249BF}" dt="2023-09-18T17:18:05.956" v="884" actId="1076"/>
          <ac:picMkLst>
            <pc:docMk/>
            <pc:sldMk cId="1793761157" sldId="273"/>
            <ac:picMk id="4" creationId="{B6255260-461F-C239-966C-08CD8773ED4D}"/>
          </ac:picMkLst>
        </pc:picChg>
        <pc:picChg chg="mod">
          <ac:chgData name="Grant Wilson (Birmingham Energy Institute)" userId="0dfbd8fb-9885-4f60-9df0-46c8e190f2df" providerId="ADAL" clId="{82AE3346-5FE9-3B4B-A56A-3048769249BF}" dt="2023-09-18T17:17:40.894" v="881" actId="1076"/>
          <ac:picMkLst>
            <pc:docMk/>
            <pc:sldMk cId="1793761157" sldId="273"/>
            <ac:picMk id="7" creationId="{CAF94CC8-BA7E-AEB0-E5FF-F3847957EB35}"/>
          </ac:picMkLst>
        </pc:picChg>
        <pc:picChg chg="mod">
          <ac:chgData name="Grant Wilson (Birmingham Energy Institute)" userId="0dfbd8fb-9885-4f60-9df0-46c8e190f2df" providerId="ADAL" clId="{82AE3346-5FE9-3B4B-A56A-3048769249BF}" dt="2023-09-18T17:17:27.823" v="879" actId="1076"/>
          <ac:picMkLst>
            <pc:docMk/>
            <pc:sldMk cId="1793761157" sldId="273"/>
            <ac:picMk id="9" creationId="{BA06F0B3-D086-F122-862B-4DA2EA878E0E}"/>
          </ac:picMkLst>
        </pc:picChg>
        <pc:picChg chg="mod">
          <ac:chgData name="Grant Wilson (Birmingham Energy Institute)" userId="0dfbd8fb-9885-4f60-9df0-46c8e190f2df" providerId="ADAL" clId="{82AE3346-5FE9-3B4B-A56A-3048769249BF}" dt="2023-09-18T17:30:30.695" v="1825" actId="1076"/>
          <ac:picMkLst>
            <pc:docMk/>
            <pc:sldMk cId="1793761157" sldId="273"/>
            <ac:picMk id="11" creationId="{91575DDC-628F-6B0E-9F5E-4122E008F05B}"/>
          </ac:picMkLst>
        </pc:picChg>
      </pc:sldChg>
      <pc:sldChg chg="addSp delSp modSp add mod">
        <pc:chgData name="Grant Wilson (Birmingham Energy Institute)" userId="0dfbd8fb-9885-4f60-9df0-46c8e190f2df" providerId="ADAL" clId="{82AE3346-5FE9-3B4B-A56A-3048769249BF}" dt="2023-09-18T18:47:09.164" v="2967" actId="1076"/>
        <pc:sldMkLst>
          <pc:docMk/>
          <pc:sldMk cId="2424704314" sldId="274"/>
        </pc:sldMkLst>
        <pc:spChg chg="add mod">
          <ac:chgData name="Grant Wilson (Birmingham Energy Institute)" userId="0dfbd8fb-9885-4f60-9df0-46c8e190f2df" providerId="ADAL" clId="{82AE3346-5FE9-3B4B-A56A-3048769249BF}" dt="2023-09-18T18:37:13.490" v="2668"/>
          <ac:spMkLst>
            <pc:docMk/>
            <pc:sldMk cId="2424704314" sldId="274"/>
            <ac:spMk id="2" creationId="{782AB8B8-6FFA-977D-364D-2A9DF308FDEC}"/>
          </ac:spMkLst>
        </pc:spChg>
        <pc:spChg chg="del mod">
          <ac:chgData name="Grant Wilson (Birmingham Energy Institute)" userId="0dfbd8fb-9885-4f60-9df0-46c8e190f2df" providerId="ADAL" clId="{82AE3346-5FE9-3B4B-A56A-3048769249BF}" dt="2023-09-18T18:37:18.819" v="2670" actId="478"/>
          <ac:spMkLst>
            <pc:docMk/>
            <pc:sldMk cId="2424704314" sldId="274"/>
            <ac:spMk id="4" creationId="{00000000-0000-0000-0000-000000000000}"/>
          </ac:spMkLst>
        </pc:spChg>
        <pc:spChg chg="mod">
          <ac:chgData name="Grant Wilson (Birmingham Energy Institute)" userId="0dfbd8fb-9885-4f60-9df0-46c8e190f2df" providerId="ADAL" clId="{82AE3346-5FE9-3B4B-A56A-3048769249BF}" dt="2023-09-18T18:37:37.289" v="2672" actId="14100"/>
          <ac:spMkLst>
            <pc:docMk/>
            <pc:sldMk cId="2424704314" sldId="274"/>
            <ac:spMk id="5" creationId="{00000000-0000-0000-0000-000000000000}"/>
          </ac:spMkLst>
        </pc:spChg>
        <pc:spChg chg="add mod">
          <ac:chgData name="Grant Wilson (Birmingham Energy Institute)" userId="0dfbd8fb-9885-4f60-9df0-46c8e190f2df" providerId="ADAL" clId="{82AE3346-5FE9-3B4B-A56A-3048769249BF}" dt="2023-09-18T18:47:09.164" v="2967" actId="1076"/>
          <ac:spMkLst>
            <pc:docMk/>
            <pc:sldMk cId="2424704314" sldId="274"/>
            <ac:spMk id="6" creationId="{90F7901A-8C5E-24E7-2DDD-429642153066}"/>
          </ac:spMkLst>
        </pc:spChg>
        <pc:cxnChg chg="add mod">
          <ac:chgData name="Grant Wilson (Birmingham Energy Institute)" userId="0dfbd8fb-9885-4f60-9df0-46c8e190f2df" providerId="ADAL" clId="{82AE3346-5FE9-3B4B-A56A-3048769249BF}" dt="2023-09-18T18:36:54.497" v="2664"/>
          <ac:cxnSpMkLst>
            <pc:docMk/>
            <pc:sldMk cId="2424704314" sldId="274"/>
            <ac:cxnSpMk id="3" creationId="{A1010DB0-3F17-99BC-4EA9-AA9E1BFADCA5}"/>
          </ac:cxnSpMkLst>
        </pc:cxnChg>
      </pc:sldChg>
      <pc:sldChg chg="addSp delSp modSp add mod">
        <pc:chgData name="Grant Wilson (Birmingham Energy Institute)" userId="0dfbd8fb-9885-4f60-9df0-46c8e190f2df" providerId="ADAL" clId="{82AE3346-5FE9-3B4B-A56A-3048769249BF}" dt="2023-09-18T19:47:33.699" v="3836" actId="20577"/>
        <pc:sldMkLst>
          <pc:docMk/>
          <pc:sldMk cId="2293466643" sldId="275"/>
        </pc:sldMkLst>
        <pc:spChg chg="add del mod">
          <ac:chgData name="Grant Wilson (Birmingham Energy Institute)" userId="0dfbd8fb-9885-4f60-9df0-46c8e190f2df" providerId="ADAL" clId="{82AE3346-5FE9-3B4B-A56A-3048769249BF}" dt="2023-09-18T19:26:17.357" v="3309" actId="478"/>
          <ac:spMkLst>
            <pc:docMk/>
            <pc:sldMk cId="2293466643" sldId="275"/>
            <ac:spMk id="2" creationId="{A0EA948D-B0AC-91F1-1D35-79B7CE282C40}"/>
          </ac:spMkLst>
        </pc:spChg>
        <pc:spChg chg="add del mod">
          <ac:chgData name="Grant Wilson (Birmingham Energy Institute)" userId="0dfbd8fb-9885-4f60-9df0-46c8e190f2df" providerId="ADAL" clId="{82AE3346-5FE9-3B4B-A56A-3048769249BF}" dt="2023-09-18T19:47:33.699" v="3836" actId="20577"/>
          <ac:spMkLst>
            <pc:docMk/>
            <pc:sldMk cId="2293466643" sldId="275"/>
            <ac:spMk id="12" creationId="{72B31BF0-D69A-787B-CD7F-D9EF97EBFEF0}"/>
          </ac:spMkLst>
        </pc:spChg>
        <pc:spChg chg="mod">
          <ac:chgData name="Grant Wilson (Birmingham Energy Institute)" userId="0dfbd8fb-9885-4f60-9df0-46c8e190f2df" providerId="ADAL" clId="{82AE3346-5FE9-3B4B-A56A-3048769249BF}" dt="2023-09-18T18:41:55.450" v="2933" actId="20577"/>
          <ac:spMkLst>
            <pc:docMk/>
            <pc:sldMk cId="2293466643" sldId="275"/>
            <ac:spMk id="13" creationId="{2F80D162-02FF-16B7-9085-867493E9AFB2}"/>
          </ac:spMkLst>
        </pc:spChg>
        <pc:picChg chg="del">
          <ac:chgData name="Grant Wilson (Birmingham Energy Institute)" userId="0dfbd8fb-9885-4f60-9df0-46c8e190f2df" providerId="ADAL" clId="{82AE3346-5FE9-3B4B-A56A-3048769249BF}" dt="2023-09-18T18:41:34.023" v="2898" actId="478"/>
          <ac:picMkLst>
            <pc:docMk/>
            <pc:sldMk cId="2293466643" sldId="275"/>
            <ac:picMk id="8" creationId="{9157E485-A0E9-E9E1-D298-6749D41453EE}"/>
          </ac:picMkLst>
        </pc:picChg>
        <pc:picChg chg="del">
          <ac:chgData name="Grant Wilson (Birmingham Energy Institute)" userId="0dfbd8fb-9885-4f60-9df0-46c8e190f2df" providerId="ADAL" clId="{82AE3346-5FE9-3B4B-A56A-3048769249BF}" dt="2023-09-18T18:41:35.738" v="2899" actId="478"/>
          <ac:picMkLst>
            <pc:docMk/>
            <pc:sldMk cId="2293466643" sldId="275"/>
            <ac:picMk id="9" creationId="{277282D9-EFF9-65E5-46BD-2DCD1FFB0E90}"/>
          </ac:picMkLst>
        </pc:picChg>
        <pc:cxnChg chg="del">
          <ac:chgData name="Grant Wilson (Birmingham Energy Institute)" userId="0dfbd8fb-9885-4f60-9df0-46c8e190f2df" providerId="ADAL" clId="{82AE3346-5FE9-3B4B-A56A-3048769249BF}" dt="2023-09-18T18:41:38.712" v="2901" actId="478"/>
          <ac:cxnSpMkLst>
            <pc:docMk/>
            <pc:sldMk cId="2293466643" sldId="275"/>
            <ac:cxnSpMk id="10" creationId="{D019BAEC-7EFE-884A-DC0B-90F803C22AA3}"/>
          </ac:cxnSpMkLst>
        </pc:cxnChg>
        <pc:cxnChg chg="del">
          <ac:chgData name="Grant Wilson (Birmingham Energy Institute)" userId="0dfbd8fb-9885-4f60-9df0-46c8e190f2df" providerId="ADAL" clId="{82AE3346-5FE9-3B4B-A56A-3048769249BF}" dt="2023-09-18T18:41:37.237" v="2900" actId="478"/>
          <ac:cxnSpMkLst>
            <pc:docMk/>
            <pc:sldMk cId="2293466643" sldId="275"/>
            <ac:cxnSpMk id="11" creationId="{AA0A9D51-A216-9DB3-2AE8-3EF639A1CC03}"/>
          </ac:cxnSpMkLst>
        </pc:cxnChg>
      </pc:sldChg>
      <pc:sldChg chg="addSp modSp add del">
        <pc:chgData name="Grant Wilson (Birmingham Energy Institute)" userId="0dfbd8fb-9885-4f60-9df0-46c8e190f2df" providerId="ADAL" clId="{82AE3346-5FE9-3B4B-A56A-3048769249BF}" dt="2023-09-18T18:44:51.164" v="2951" actId="2696"/>
        <pc:sldMkLst>
          <pc:docMk/>
          <pc:sldMk cId="4290360127" sldId="287"/>
        </pc:sldMkLst>
        <pc:spChg chg="add mod">
          <ac:chgData name="Grant Wilson (Birmingham Energy Institute)" userId="0dfbd8fb-9885-4f60-9df0-46c8e190f2df" providerId="ADAL" clId="{82AE3346-5FE9-3B4B-A56A-3048769249BF}" dt="2023-09-18T18:42:52.937" v="2935"/>
          <ac:spMkLst>
            <pc:docMk/>
            <pc:sldMk cId="4290360127" sldId="287"/>
            <ac:spMk id="2" creationId="{B9D57C8E-F666-518F-0AEC-A7A188E5EB05}"/>
          </ac:spMkLst>
        </pc:spChg>
        <pc:cxnChg chg="add mod">
          <ac:chgData name="Grant Wilson (Birmingham Energy Institute)" userId="0dfbd8fb-9885-4f60-9df0-46c8e190f2df" providerId="ADAL" clId="{82AE3346-5FE9-3B4B-A56A-3048769249BF}" dt="2023-09-18T18:42:52.937" v="2935"/>
          <ac:cxnSpMkLst>
            <pc:docMk/>
            <pc:sldMk cId="4290360127" sldId="287"/>
            <ac:cxnSpMk id="13" creationId="{C030478B-4C0A-A341-8EBC-FC8183CAA8B2}"/>
          </ac:cxnSpMkLst>
        </pc:cxnChg>
      </pc:sldChg>
      <pc:sldChg chg="addSp modSp add del">
        <pc:chgData name="Grant Wilson (Birmingham Energy Institute)" userId="0dfbd8fb-9885-4f60-9df0-46c8e190f2df" providerId="ADAL" clId="{82AE3346-5FE9-3B4B-A56A-3048769249BF}" dt="2023-09-18T18:44:51.879" v="2952" actId="2696"/>
        <pc:sldMkLst>
          <pc:docMk/>
          <pc:sldMk cId="318779986" sldId="288"/>
        </pc:sldMkLst>
        <pc:spChg chg="add mod">
          <ac:chgData name="Grant Wilson (Birmingham Energy Institute)" userId="0dfbd8fb-9885-4f60-9df0-46c8e190f2df" providerId="ADAL" clId="{82AE3346-5FE9-3B4B-A56A-3048769249BF}" dt="2023-09-18T18:42:54.970" v="2936"/>
          <ac:spMkLst>
            <pc:docMk/>
            <pc:sldMk cId="318779986" sldId="288"/>
            <ac:spMk id="2" creationId="{5C5B966E-E744-A781-8C0C-F55296F07E66}"/>
          </ac:spMkLst>
        </pc:spChg>
        <pc:cxnChg chg="add mod">
          <ac:chgData name="Grant Wilson (Birmingham Energy Institute)" userId="0dfbd8fb-9885-4f60-9df0-46c8e190f2df" providerId="ADAL" clId="{82AE3346-5FE9-3B4B-A56A-3048769249BF}" dt="2023-09-18T18:42:54.970" v="2936"/>
          <ac:cxnSpMkLst>
            <pc:docMk/>
            <pc:sldMk cId="318779986" sldId="288"/>
            <ac:cxnSpMk id="13" creationId="{AACD54B6-5122-4BBB-3617-1F545487C896}"/>
          </ac:cxnSpMkLst>
        </pc:cxnChg>
      </pc:sldChg>
      <pc:sldChg chg="addSp delSp modSp add mod">
        <pc:chgData name="Grant Wilson (Birmingham Energy Institute)" userId="0dfbd8fb-9885-4f60-9df0-46c8e190f2df" providerId="ADAL" clId="{82AE3346-5FE9-3B4B-A56A-3048769249BF}" dt="2023-09-18T18:49:10.659" v="2998"/>
        <pc:sldMkLst>
          <pc:docMk/>
          <pc:sldMk cId="503925056" sldId="289"/>
        </pc:sldMkLst>
        <pc:spChg chg="add mod">
          <ac:chgData name="Grant Wilson (Birmingham Energy Institute)" userId="0dfbd8fb-9885-4f60-9df0-46c8e190f2df" providerId="ADAL" clId="{82AE3346-5FE9-3B4B-A56A-3048769249BF}" dt="2023-09-18T18:49:10.659" v="2998"/>
          <ac:spMkLst>
            <pc:docMk/>
            <pc:sldMk cId="503925056" sldId="289"/>
            <ac:spMk id="2" creationId="{48452A27-65A0-A265-0908-6CA3743BE6C7}"/>
          </ac:spMkLst>
        </pc:spChg>
        <pc:spChg chg="del">
          <ac:chgData name="Grant Wilson (Birmingham Energy Institute)" userId="0dfbd8fb-9885-4f60-9df0-46c8e190f2df" providerId="ADAL" clId="{82AE3346-5FE9-3B4B-A56A-3048769249BF}" dt="2023-09-18T18:43:49.854" v="2939" actId="478"/>
          <ac:spMkLst>
            <pc:docMk/>
            <pc:sldMk cId="503925056" sldId="289"/>
            <ac:spMk id="3" creationId="{0014139F-184D-7E7B-217D-053DA27D1811}"/>
          </ac:spMkLst>
        </pc:spChg>
        <pc:spChg chg="del">
          <ac:chgData name="Grant Wilson (Birmingham Energy Institute)" userId="0dfbd8fb-9885-4f60-9df0-46c8e190f2df" providerId="ADAL" clId="{82AE3346-5FE9-3B4B-A56A-3048769249BF}" dt="2023-09-18T18:43:57.220" v="2941" actId="478"/>
          <ac:spMkLst>
            <pc:docMk/>
            <pc:sldMk cId="503925056" sldId="289"/>
            <ac:spMk id="4" creationId="{8D19A437-449C-D1BC-19E1-C5E40EEB2074}"/>
          </ac:spMkLst>
        </pc:spChg>
        <pc:spChg chg="del">
          <ac:chgData name="Grant Wilson (Birmingham Energy Institute)" userId="0dfbd8fb-9885-4f60-9df0-46c8e190f2df" providerId="ADAL" clId="{82AE3346-5FE9-3B4B-A56A-3048769249BF}" dt="2023-09-18T18:43:57.220" v="2941" actId="478"/>
          <ac:spMkLst>
            <pc:docMk/>
            <pc:sldMk cId="503925056" sldId="289"/>
            <ac:spMk id="7" creationId="{26A45179-ADAC-1CA3-74DD-2CE005E9AF78}"/>
          </ac:spMkLst>
        </pc:spChg>
        <pc:spChg chg="del">
          <ac:chgData name="Grant Wilson (Birmingham Energy Institute)" userId="0dfbd8fb-9885-4f60-9df0-46c8e190f2df" providerId="ADAL" clId="{82AE3346-5FE9-3B4B-A56A-3048769249BF}" dt="2023-09-18T18:44:00.831" v="2942" actId="478"/>
          <ac:spMkLst>
            <pc:docMk/>
            <pc:sldMk cId="503925056" sldId="289"/>
            <ac:spMk id="8" creationId="{70810C0D-DA79-AD44-53A3-25B97C212999}"/>
          </ac:spMkLst>
        </pc:spChg>
        <pc:spChg chg="del">
          <ac:chgData name="Grant Wilson (Birmingham Energy Institute)" userId="0dfbd8fb-9885-4f60-9df0-46c8e190f2df" providerId="ADAL" clId="{82AE3346-5FE9-3B4B-A56A-3048769249BF}" dt="2023-09-18T18:43:57.220" v="2941" actId="478"/>
          <ac:spMkLst>
            <pc:docMk/>
            <pc:sldMk cId="503925056" sldId="289"/>
            <ac:spMk id="14" creationId="{F36CB58F-622C-CDDE-E367-EB7C304E9026}"/>
          </ac:spMkLst>
        </pc:spChg>
        <pc:spChg chg="del">
          <ac:chgData name="Grant Wilson (Birmingham Energy Institute)" userId="0dfbd8fb-9885-4f60-9df0-46c8e190f2df" providerId="ADAL" clId="{82AE3346-5FE9-3B4B-A56A-3048769249BF}" dt="2023-09-18T18:44:07.644" v="2943" actId="478"/>
          <ac:spMkLst>
            <pc:docMk/>
            <pc:sldMk cId="503925056" sldId="289"/>
            <ac:spMk id="25" creationId="{BE375374-D943-7EDF-41BA-306B8A1FDFE5}"/>
          </ac:spMkLst>
        </pc:spChg>
        <pc:spChg chg="del">
          <ac:chgData name="Grant Wilson (Birmingham Energy Institute)" userId="0dfbd8fb-9885-4f60-9df0-46c8e190f2df" providerId="ADAL" clId="{82AE3346-5FE9-3B4B-A56A-3048769249BF}" dt="2023-09-18T18:43:57.220" v="2941" actId="478"/>
          <ac:spMkLst>
            <pc:docMk/>
            <pc:sldMk cId="503925056" sldId="289"/>
            <ac:spMk id="35" creationId="{DF0AA5B1-6C75-E3BE-34F0-34A37A9AA2C7}"/>
          </ac:spMkLst>
        </pc:spChg>
        <pc:spChg chg="del">
          <ac:chgData name="Grant Wilson (Birmingham Energy Institute)" userId="0dfbd8fb-9885-4f60-9df0-46c8e190f2df" providerId="ADAL" clId="{82AE3346-5FE9-3B4B-A56A-3048769249BF}" dt="2023-09-18T18:43:57.220" v="2941" actId="478"/>
          <ac:spMkLst>
            <pc:docMk/>
            <pc:sldMk cId="503925056" sldId="289"/>
            <ac:spMk id="36" creationId="{D8B7F17A-EA31-C9AA-3037-F232911DC626}"/>
          </ac:spMkLst>
        </pc:spChg>
        <pc:spChg chg="del">
          <ac:chgData name="Grant Wilson (Birmingham Energy Institute)" userId="0dfbd8fb-9885-4f60-9df0-46c8e190f2df" providerId="ADAL" clId="{82AE3346-5FE9-3B4B-A56A-3048769249BF}" dt="2023-09-18T18:43:57.220" v="2941" actId="478"/>
          <ac:spMkLst>
            <pc:docMk/>
            <pc:sldMk cId="503925056" sldId="289"/>
            <ac:spMk id="37" creationId="{F4EAB3CE-BEC3-9FAE-1578-028AFC6ECE6F}"/>
          </ac:spMkLst>
        </pc:spChg>
        <pc:spChg chg="del">
          <ac:chgData name="Grant Wilson (Birmingham Energy Institute)" userId="0dfbd8fb-9885-4f60-9df0-46c8e190f2df" providerId="ADAL" clId="{82AE3346-5FE9-3B4B-A56A-3048769249BF}" dt="2023-09-18T18:44:10.589" v="2944" actId="478"/>
          <ac:spMkLst>
            <pc:docMk/>
            <pc:sldMk cId="503925056" sldId="289"/>
            <ac:spMk id="38" creationId="{892A4186-E84A-9EEF-D892-E61FDCC501A9}"/>
          </ac:spMkLst>
        </pc:spChg>
        <pc:spChg chg="del">
          <ac:chgData name="Grant Wilson (Birmingham Energy Institute)" userId="0dfbd8fb-9885-4f60-9df0-46c8e190f2df" providerId="ADAL" clId="{82AE3346-5FE9-3B4B-A56A-3048769249BF}" dt="2023-09-18T18:43:57.220" v="2941" actId="478"/>
          <ac:spMkLst>
            <pc:docMk/>
            <pc:sldMk cId="503925056" sldId="289"/>
            <ac:spMk id="39" creationId="{4393B39D-E50E-B73D-D3A5-D541662C22A5}"/>
          </ac:spMkLst>
        </pc:spChg>
        <pc:spChg chg="del">
          <ac:chgData name="Grant Wilson (Birmingham Energy Institute)" userId="0dfbd8fb-9885-4f60-9df0-46c8e190f2df" providerId="ADAL" clId="{82AE3346-5FE9-3B4B-A56A-3048769249BF}" dt="2023-09-18T18:43:57.220" v="2941" actId="478"/>
          <ac:spMkLst>
            <pc:docMk/>
            <pc:sldMk cId="503925056" sldId="289"/>
            <ac:spMk id="41" creationId="{E71E4D3E-5AFF-D556-DB1A-6DEF716C77C0}"/>
          </ac:spMkLst>
        </pc:spChg>
        <pc:spChg chg="del">
          <ac:chgData name="Grant Wilson (Birmingham Energy Institute)" userId="0dfbd8fb-9885-4f60-9df0-46c8e190f2df" providerId="ADAL" clId="{82AE3346-5FE9-3B4B-A56A-3048769249BF}" dt="2023-09-18T18:43:57.220" v="2941" actId="478"/>
          <ac:spMkLst>
            <pc:docMk/>
            <pc:sldMk cId="503925056" sldId="289"/>
            <ac:spMk id="42" creationId="{CEAAB325-DFF5-9028-4886-7F2576B29EAB}"/>
          </ac:spMkLst>
        </pc:spChg>
        <pc:spChg chg="del">
          <ac:chgData name="Grant Wilson (Birmingham Energy Institute)" userId="0dfbd8fb-9885-4f60-9df0-46c8e190f2df" providerId="ADAL" clId="{82AE3346-5FE9-3B4B-A56A-3048769249BF}" dt="2023-09-18T18:43:57.220" v="2941" actId="478"/>
          <ac:spMkLst>
            <pc:docMk/>
            <pc:sldMk cId="503925056" sldId="289"/>
            <ac:spMk id="57" creationId="{A7B57FDF-C6EB-71C8-65AB-297C76EE3FA1}"/>
          </ac:spMkLst>
        </pc:spChg>
        <pc:spChg chg="del">
          <ac:chgData name="Grant Wilson (Birmingham Energy Institute)" userId="0dfbd8fb-9885-4f60-9df0-46c8e190f2df" providerId="ADAL" clId="{82AE3346-5FE9-3B4B-A56A-3048769249BF}" dt="2023-09-18T18:43:57.220" v="2941" actId="478"/>
          <ac:spMkLst>
            <pc:docMk/>
            <pc:sldMk cId="503925056" sldId="289"/>
            <ac:spMk id="58" creationId="{7D50A020-5EFA-EEF2-7724-94BFC558D1C7}"/>
          </ac:spMkLst>
        </pc:spChg>
        <pc:spChg chg="del">
          <ac:chgData name="Grant Wilson (Birmingham Energy Institute)" userId="0dfbd8fb-9885-4f60-9df0-46c8e190f2df" providerId="ADAL" clId="{82AE3346-5FE9-3B4B-A56A-3048769249BF}" dt="2023-09-18T18:43:47.551" v="2938" actId="478"/>
          <ac:spMkLst>
            <pc:docMk/>
            <pc:sldMk cId="503925056" sldId="289"/>
            <ac:spMk id="161" creationId="{B131CF02-C0CC-FB06-38C1-09B2A02AB2E4}"/>
          </ac:spMkLst>
        </pc:spChg>
        <pc:grpChg chg="del">
          <ac:chgData name="Grant Wilson (Birmingham Energy Institute)" userId="0dfbd8fb-9885-4f60-9df0-46c8e190f2df" providerId="ADAL" clId="{82AE3346-5FE9-3B4B-A56A-3048769249BF}" dt="2023-09-18T18:43:57.220" v="2941" actId="478"/>
          <ac:grpSpMkLst>
            <pc:docMk/>
            <pc:sldMk cId="503925056" sldId="289"/>
            <ac:grpSpMk id="5" creationId="{F2AE2C33-8419-01C9-70F0-6418CD588E9C}"/>
          </ac:grpSpMkLst>
        </pc:grpChg>
        <pc:grpChg chg="del">
          <ac:chgData name="Grant Wilson (Birmingham Energy Institute)" userId="0dfbd8fb-9885-4f60-9df0-46c8e190f2df" providerId="ADAL" clId="{82AE3346-5FE9-3B4B-A56A-3048769249BF}" dt="2023-09-18T18:43:57.220" v="2941" actId="478"/>
          <ac:grpSpMkLst>
            <pc:docMk/>
            <pc:sldMk cId="503925056" sldId="289"/>
            <ac:grpSpMk id="10" creationId="{8A0267EB-B11F-7D80-519B-786B95F0B5FD}"/>
          </ac:grpSpMkLst>
        </pc:grpChg>
        <pc:grpChg chg="del">
          <ac:chgData name="Grant Wilson (Birmingham Energy Institute)" userId="0dfbd8fb-9885-4f60-9df0-46c8e190f2df" providerId="ADAL" clId="{82AE3346-5FE9-3B4B-A56A-3048769249BF}" dt="2023-09-18T18:43:57.220" v="2941" actId="478"/>
          <ac:grpSpMkLst>
            <pc:docMk/>
            <pc:sldMk cId="503925056" sldId="289"/>
            <ac:grpSpMk id="16" creationId="{57A776A1-5CB5-13DE-F040-E73AA588FB05}"/>
          </ac:grpSpMkLst>
        </pc:grpChg>
        <pc:grpChg chg="del">
          <ac:chgData name="Grant Wilson (Birmingham Energy Institute)" userId="0dfbd8fb-9885-4f60-9df0-46c8e190f2df" providerId="ADAL" clId="{82AE3346-5FE9-3B4B-A56A-3048769249BF}" dt="2023-09-18T18:43:51.392" v="2940" actId="478"/>
          <ac:grpSpMkLst>
            <pc:docMk/>
            <pc:sldMk cId="503925056" sldId="289"/>
            <ac:grpSpMk id="133" creationId="{AE9D52BC-D49B-F919-FBE0-18D633D80F31}"/>
          </ac:grpSpMkLst>
        </pc:grpChg>
        <pc:grpChg chg="del">
          <ac:chgData name="Grant Wilson (Birmingham Energy Institute)" userId="0dfbd8fb-9885-4f60-9df0-46c8e190f2df" providerId="ADAL" clId="{82AE3346-5FE9-3B4B-A56A-3048769249BF}" dt="2023-09-18T18:43:57.220" v="2941" actId="478"/>
          <ac:grpSpMkLst>
            <pc:docMk/>
            <pc:sldMk cId="503925056" sldId="289"/>
            <ac:grpSpMk id="136" creationId="{96A6D108-4BDB-6E81-8D63-F6B15807C489}"/>
          </ac:grpSpMkLst>
        </pc:grpChg>
        <pc:grpChg chg="del">
          <ac:chgData name="Grant Wilson (Birmingham Energy Institute)" userId="0dfbd8fb-9885-4f60-9df0-46c8e190f2df" providerId="ADAL" clId="{82AE3346-5FE9-3B4B-A56A-3048769249BF}" dt="2023-09-18T18:43:57.220" v="2941" actId="478"/>
          <ac:grpSpMkLst>
            <pc:docMk/>
            <pc:sldMk cId="503925056" sldId="289"/>
            <ac:grpSpMk id="139" creationId="{D53EAFF5-0C04-BDC2-953D-8CEEE74B3D37}"/>
          </ac:grpSpMkLst>
        </pc:grpChg>
        <pc:picChg chg="add mod">
          <ac:chgData name="Grant Wilson (Birmingham Energy Institute)" userId="0dfbd8fb-9885-4f60-9df0-46c8e190f2df" providerId="ADAL" clId="{82AE3346-5FE9-3B4B-A56A-3048769249BF}" dt="2023-09-18T18:44:18.001" v="2947" actId="14100"/>
          <ac:picMkLst>
            <pc:docMk/>
            <pc:sldMk cId="503925056" sldId="289"/>
            <ac:picMk id="15" creationId="{B6EC5A13-79E0-8FAC-B411-A545DD474D01}"/>
          </ac:picMkLst>
        </pc:picChg>
        <pc:cxnChg chg="mod">
          <ac:chgData name="Grant Wilson (Birmingham Energy Institute)" userId="0dfbd8fb-9885-4f60-9df0-46c8e190f2df" providerId="ADAL" clId="{82AE3346-5FE9-3B4B-A56A-3048769249BF}" dt="2023-09-18T18:43:57.220" v="2941" actId="478"/>
          <ac:cxnSpMkLst>
            <pc:docMk/>
            <pc:sldMk cId="503925056" sldId="289"/>
            <ac:cxnSpMk id="6" creationId="{EC905F90-0C26-F7D9-1E44-439B43153B1E}"/>
          </ac:cxnSpMkLst>
        </pc:cxnChg>
        <pc:cxnChg chg="mod">
          <ac:chgData name="Grant Wilson (Birmingham Energy Institute)" userId="0dfbd8fb-9885-4f60-9df0-46c8e190f2df" providerId="ADAL" clId="{82AE3346-5FE9-3B4B-A56A-3048769249BF}" dt="2023-09-18T18:43:57.220" v="2941" actId="478"/>
          <ac:cxnSpMkLst>
            <pc:docMk/>
            <pc:sldMk cId="503925056" sldId="289"/>
            <ac:cxnSpMk id="11" creationId="{CA39152B-9CC3-7C88-D191-0024376A39F1}"/>
          </ac:cxnSpMkLst>
        </pc:cxnChg>
        <pc:cxnChg chg="add mod">
          <ac:chgData name="Grant Wilson (Birmingham Energy Institute)" userId="0dfbd8fb-9885-4f60-9df0-46c8e190f2df" providerId="ADAL" clId="{82AE3346-5FE9-3B4B-A56A-3048769249BF}" dt="2023-09-18T18:42:56.545" v="2937"/>
          <ac:cxnSpMkLst>
            <pc:docMk/>
            <pc:sldMk cId="503925056" sldId="289"/>
            <ac:cxnSpMk id="13" creationId="{E620B438-5166-9BDD-0D7B-34461B2D74F9}"/>
          </ac:cxnSpMkLst>
        </pc:cxnChg>
        <pc:cxnChg chg="mod">
          <ac:chgData name="Grant Wilson (Birmingham Energy Institute)" userId="0dfbd8fb-9885-4f60-9df0-46c8e190f2df" providerId="ADAL" clId="{82AE3346-5FE9-3B4B-A56A-3048769249BF}" dt="2023-09-18T18:43:57.220" v="2941" actId="478"/>
          <ac:cxnSpMkLst>
            <pc:docMk/>
            <pc:sldMk cId="503925056" sldId="289"/>
            <ac:cxnSpMk id="18" creationId="{DACB6838-5EAC-024D-981C-19E65FB55821}"/>
          </ac:cxnSpMkLst>
        </pc:cxnChg>
        <pc:cxnChg chg="del mod">
          <ac:chgData name="Grant Wilson (Birmingham Energy Institute)" userId="0dfbd8fb-9885-4f60-9df0-46c8e190f2df" providerId="ADAL" clId="{82AE3346-5FE9-3B4B-A56A-3048769249BF}" dt="2023-09-18T18:43:57.220" v="2941" actId="478"/>
          <ac:cxnSpMkLst>
            <pc:docMk/>
            <pc:sldMk cId="503925056" sldId="289"/>
            <ac:cxnSpMk id="46" creationId="{A51F473F-BD2D-5B29-4F75-D0BF14F51B6B}"/>
          </ac:cxnSpMkLst>
        </pc:cxnChg>
        <pc:cxnChg chg="del mod">
          <ac:chgData name="Grant Wilson (Birmingham Energy Institute)" userId="0dfbd8fb-9885-4f60-9df0-46c8e190f2df" providerId="ADAL" clId="{82AE3346-5FE9-3B4B-A56A-3048769249BF}" dt="2023-09-18T18:43:57.220" v="2941" actId="478"/>
          <ac:cxnSpMkLst>
            <pc:docMk/>
            <pc:sldMk cId="503925056" sldId="289"/>
            <ac:cxnSpMk id="52" creationId="{758D7BDA-AB7C-667D-0248-0DCF364DF1E1}"/>
          </ac:cxnSpMkLst>
        </pc:cxnChg>
        <pc:cxnChg chg="mod">
          <ac:chgData name="Grant Wilson (Birmingham Energy Institute)" userId="0dfbd8fb-9885-4f60-9df0-46c8e190f2df" providerId="ADAL" clId="{82AE3346-5FE9-3B4B-A56A-3048769249BF}" dt="2023-09-18T18:43:51.392" v="2940" actId="478"/>
          <ac:cxnSpMkLst>
            <pc:docMk/>
            <pc:sldMk cId="503925056" sldId="289"/>
            <ac:cxnSpMk id="134" creationId="{68FCB490-0FED-0B62-EAB6-FFF94BBF7DAA}"/>
          </ac:cxnSpMkLst>
        </pc:cxnChg>
        <pc:cxnChg chg="del">
          <ac:chgData name="Grant Wilson (Birmingham Energy Institute)" userId="0dfbd8fb-9885-4f60-9df0-46c8e190f2df" providerId="ADAL" clId="{82AE3346-5FE9-3B4B-A56A-3048769249BF}" dt="2023-09-18T18:43:57.220" v="2941" actId="478"/>
          <ac:cxnSpMkLst>
            <pc:docMk/>
            <pc:sldMk cId="503925056" sldId="289"/>
            <ac:cxnSpMk id="147" creationId="{518AE860-CB75-86FE-010D-9B6881072B29}"/>
          </ac:cxnSpMkLst>
        </pc:cxnChg>
        <pc:cxnChg chg="del mod">
          <ac:chgData name="Grant Wilson (Birmingham Energy Institute)" userId="0dfbd8fb-9885-4f60-9df0-46c8e190f2df" providerId="ADAL" clId="{82AE3346-5FE9-3B4B-A56A-3048769249BF}" dt="2023-09-18T18:43:57.220" v="2941" actId="478"/>
          <ac:cxnSpMkLst>
            <pc:docMk/>
            <pc:sldMk cId="503925056" sldId="289"/>
            <ac:cxnSpMk id="159" creationId="{C8A27D78-5651-692C-77D4-1356B75DC596}"/>
          </ac:cxnSpMkLst>
        </pc:cxnChg>
      </pc:sldChg>
      <pc:sldChg chg="modSp add mod">
        <pc:chgData name="Grant Wilson (Birmingham Energy Institute)" userId="0dfbd8fb-9885-4f60-9df0-46c8e190f2df" providerId="ADAL" clId="{82AE3346-5FE9-3B4B-A56A-3048769249BF}" dt="2023-09-18T18:49:43.083" v="3011" actId="20577"/>
        <pc:sldMkLst>
          <pc:docMk/>
          <pc:sldMk cId="1764420110" sldId="290"/>
        </pc:sldMkLst>
        <pc:spChg chg="mod">
          <ac:chgData name="Grant Wilson (Birmingham Energy Institute)" userId="0dfbd8fb-9885-4f60-9df0-46c8e190f2df" providerId="ADAL" clId="{82AE3346-5FE9-3B4B-A56A-3048769249BF}" dt="2023-09-18T18:49:43.083" v="3011" actId="20577"/>
          <ac:spMkLst>
            <pc:docMk/>
            <pc:sldMk cId="1764420110" sldId="290"/>
            <ac:spMk id="2" creationId="{48452A27-65A0-A265-0908-6CA3743BE6C7}"/>
          </ac:spMkLst>
        </pc:spChg>
        <pc:picChg chg="mod">
          <ac:chgData name="Grant Wilson (Birmingham Energy Institute)" userId="0dfbd8fb-9885-4f60-9df0-46c8e190f2df" providerId="ADAL" clId="{82AE3346-5FE9-3B4B-A56A-3048769249BF}" dt="2023-09-18T18:45:42.138" v="2959" actId="14826"/>
          <ac:picMkLst>
            <pc:docMk/>
            <pc:sldMk cId="1764420110" sldId="290"/>
            <ac:picMk id="15" creationId="{B6EC5A13-79E0-8FAC-B411-A545DD474D01}"/>
          </ac:picMkLst>
        </pc:picChg>
      </pc:sldChg>
      <pc:sldChg chg="modSp add mod">
        <pc:chgData name="Grant Wilson (Birmingham Energy Institute)" userId="0dfbd8fb-9885-4f60-9df0-46c8e190f2df" providerId="ADAL" clId="{82AE3346-5FE9-3B4B-A56A-3048769249BF}" dt="2023-09-18T18:49:33.956" v="3007" actId="20577"/>
        <pc:sldMkLst>
          <pc:docMk/>
          <pc:sldMk cId="902497365" sldId="291"/>
        </pc:sldMkLst>
        <pc:spChg chg="mod">
          <ac:chgData name="Grant Wilson (Birmingham Energy Institute)" userId="0dfbd8fb-9885-4f60-9df0-46c8e190f2df" providerId="ADAL" clId="{82AE3346-5FE9-3B4B-A56A-3048769249BF}" dt="2023-09-18T18:49:33.956" v="3007" actId="20577"/>
          <ac:spMkLst>
            <pc:docMk/>
            <pc:sldMk cId="902497365" sldId="291"/>
            <ac:spMk id="2" creationId="{48452A27-65A0-A265-0908-6CA3743BE6C7}"/>
          </ac:spMkLst>
        </pc:spChg>
        <pc:picChg chg="mod">
          <ac:chgData name="Grant Wilson (Birmingham Energy Institute)" userId="0dfbd8fb-9885-4f60-9df0-46c8e190f2df" providerId="ADAL" clId="{82AE3346-5FE9-3B4B-A56A-3048769249BF}" dt="2023-09-18T18:45:56.628" v="2960" actId="14826"/>
          <ac:picMkLst>
            <pc:docMk/>
            <pc:sldMk cId="902497365" sldId="291"/>
            <ac:picMk id="15" creationId="{B6EC5A13-79E0-8FAC-B411-A545DD474D01}"/>
          </ac:picMkLst>
        </pc:picChg>
      </pc:sldChg>
      <pc:sldChg chg="addSp delSp modSp add mod modAnim">
        <pc:chgData name="Grant Wilson (Birmingham Energy Institute)" userId="0dfbd8fb-9885-4f60-9df0-46c8e190f2df" providerId="ADAL" clId="{82AE3346-5FE9-3B4B-A56A-3048769249BF}" dt="2023-09-18T19:50:13.634" v="3919"/>
        <pc:sldMkLst>
          <pc:docMk/>
          <pc:sldMk cId="75190140" sldId="292"/>
        </pc:sldMkLst>
        <pc:spChg chg="del">
          <ac:chgData name="Grant Wilson (Birmingham Energy Institute)" userId="0dfbd8fb-9885-4f60-9df0-46c8e190f2df" providerId="ADAL" clId="{82AE3346-5FE9-3B4B-A56A-3048769249BF}" dt="2023-09-18T19:48:43.096" v="3838" actId="478"/>
          <ac:spMkLst>
            <pc:docMk/>
            <pc:sldMk cId="75190140" sldId="292"/>
            <ac:spMk id="12" creationId="{72B31BF0-D69A-787B-CD7F-D9EF97EBFEF0}"/>
          </ac:spMkLst>
        </pc:spChg>
        <pc:spChg chg="mod">
          <ac:chgData name="Grant Wilson (Birmingham Energy Institute)" userId="0dfbd8fb-9885-4f60-9df0-46c8e190f2df" providerId="ADAL" clId="{82AE3346-5FE9-3B4B-A56A-3048769249BF}" dt="2023-09-18T19:49:50.485" v="3918" actId="20577"/>
          <ac:spMkLst>
            <pc:docMk/>
            <pc:sldMk cId="75190140" sldId="292"/>
            <ac:spMk id="13" creationId="{2F80D162-02FF-16B7-9085-867493E9AFB2}"/>
          </ac:spMkLst>
        </pc:spChg>
        <pc:picChg chg="add mod">
          <ac:chgData name="Grant Wilson (Birmingham Energy Institute)" userId="0dfbd8fb-9885-4f60-9df0-46c8e190f2df" providerId="ADAL" clId="{82AE3346-5FE9-3B4B-A56A-3048769249BF}" dt="2023-09-18T19:48:44.096" v="3839"/>
          <ac:picMkLst>
            <pc:docMk/>
            <pc:sldMk cId="75190140" sldId="292"/>
            <ac:picMk id="2" creationId="{FB5D5E5D-6834-8CB3-3311-B4537DD52B60}"/>
          </ac:picMkLst>
        </pc:picChg>
        <pc:picChg chg="add mod">
          <ac:chgData name="Grant Wilson (Birmingham Energy Institute)" userId="0dfbd8fb-9885-4f60-9df0-46c8e190f2df" providerId="ADAL" clId="{82AE3346-5FE9-3B4B-A56A-3048769249BF}" dt="2023-09-18T19:49:22.065" v="3877" actId="1076"/>
          <ac:picMkLst>
            <pc:docMk/>
            <pc:sldMk cId="75190140" sldId="292"/>
            <ac:picMk id="3" creationId="{8CFC91E7-3963-3700-5A07-FC45139FB862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F8000E5-E1BF-1B49-8B13-714438104DE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16E7D2-FA68-9F43-935B-5C4FB410B5F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A3251F9C-DD71-D44B-BC61-B9FFF09B63D6}" type="datetimeFigureOut">
              <a:rPr lang="en-US" altLang="en-US"/>
              <a:pPr>
                <a:defRPr/>
              </a:pPr>
              <a:t>9/18/23</a:t>
            </a:fld>
            <a:endParaRPr lang="en-US" alt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385D875-A649-3A4B-8E3B-058149450C4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2201212-A529-7F40-936E-A515A995FDE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3870662C-C48F-D348-A8B1-EF16E886014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14C16E-B00C-4FA4-8953-2E262D1684AF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514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68C3CB-3118-423E-861A-757A9737E9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53569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8181D-EE68-4CE5-9DF8-C54883A001B7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08917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8181D-EE68-4CE5-9DF8-C54883A001B7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2186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8181D-EE68-4CE5-9DF8-C54883A001B7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15299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543050"/>
            <a:ext cx="6552728" cy="596652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latin typeface="Georgia"/>
                <a:cs typeface="Georgia"/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468313" y="2211388"/>
            <a:ext cx="6551612" cy="360362"/>
          </a:xfrm>
          <a:prstGeom prst="rect">
            <a:avLst/>
          </a:prstGeom>
        </p:spPr>
        <p:txBody>
          <a:bodyPr/>
          <a:lstStyle>
            <a:lvl1pPr>
              <a:defRPr sz="160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Click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6980380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95536" y="411510"/>
            <a:ext cx="7772400" cy="857250"/>
          </a:xfrm>
          <a:prstGeom prst="rect">
            <a:avLst/>
          </a:prstGeom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Georgia"/>
                <a:cs typeface="Georgia"/>
              </a:defRPr>
            </a:lvl1pPr>
          </a:lstStyle>
          <a:p>
            <a:r>
              <a:rPr lang="en-GB" dirty="0"/>
              <a:t>Click to edit slide heading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395536" y="1347614"/>
            <a:ext cx="7772400" cy="2952328"/>
          </a:xfrm>
          <a:prstGeom prst="rect">
            <a:avLst/>
          </a:prstGeom>
        </p:spPr>
        <p:txBody>
          <a:bodyPr/>
          <a:lstStyle>
            <a:lvl1pPr marL="342900" indent="-342900">
              <a:buClr>
                <a:schemeClr val="tx1"/>
              </a:buClr>
              <a:buFont typeface="Wingdings" panose="05000000000000000000" pitchFamily="2" charset="2"/>
              <a:buChar char="§"/>
              <a:defRPr b="0" baseline="0">
                <a:solidFill>
                  <a:schemeClr val="tx1"/>
                </a:solidFill>
              </a:defRPr>
            </a:lvl1pPr>
            <a:lvl2pPr>
              <a:defRPr b="0"/>
            </a:lvl2pPr>
            <a:lvl3pPr>
              <a:defRPr b="0"/>
            </a:lvl3pPr>
            <a:lvl4pPr>
              <a:defRPr b="0"/>
            </a:lvl4pPr>
            <a:lvl5pPr>
              <a:defRPr b="0"/>
            </a:lvl5pPr>
          </a:lstStyle>
          <a:p>
            <a:pPr lvl="0"/>
            <a:r>
              <a:rPr lang="en-US" dirty="0"/>
              <a:t>Click to add content</a:t>
            </a:r>
          </a:p>
        </p:txBody>
      </p:sp>
    </p:spTree>
    <p:extLst>
      <p:ext uri="{BB962C8B-B14F-4D97-AF65-F5344CB8AC3E}">
        <p14:creationId xmlns:p14="http://schemas.microsoft.com/office/powerpoint/2010/main" val="42375150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lan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95536" y="411510"/>
            <a:ext cx="7772400" cy="857250"/>
          </a:xfrm>
          <a:prstGeom prst="rect">
            <a:avLst/>
          </a:prstGeom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Georgia"/>
                <a:cs typeface="Georgia"/>
              </a:defRPr>
            </a:lvl1pPr>
          </a:lstStyle>
          <a:p>
            <a:r>
              <a:rPr lang="en-GB" dirty="0"/>
              <a:t>Click to edit slide heading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395536" y="1347614"/>
            <a:ext cx="7772400" cy="3384376"/>
          </a:xfrm>
          <a:prstGeom prst="rect">
            <a:avLst/>
          </a:prstGeom>
        </p:spPr>
        <p:txBody>
          <a:bodyPr/>
          <a:lstStyle>
            <a:lvl1pPr marL="342900" indent="-342900">
              <a:buClr>
                <a:schemeClr val="tx1"/>
              </a:buClr>
              <a:buFont typeface="Wingdings" panose="05000000000000000000" pitchFamily="2" charset="2"/>
              <a:buChar char="§"/>
              <a:defRPr b="0" baseline="0">
                <a:solidFill>
                  <a:schemeClr val="tx1"/>
                </a:solidFill>
              </a:defRPr>
            </a:lvl1pPr>
            <a:lvl2pPr>
              <a:defRPr b="0"/>
            </a:lvl2pPr>
            <a:lvl3pPr>
              <a:defRPr b="0"/>
            </a:lvl3pPr>
            <a:lvl4pPr>
              <a:defRPr b="0"/>
            </a:lvl4pPr>
            <a:lvl5pPr>
              <a:defRPr b="0"/>
            </a:lvl5pPr>
          </a:lstStyle>
          <a:p>
            <a:pPr lvl="0"/>
            <a:r>
              <a:rPr lang="en-US" dirty="0"/>
              <a:t>Click to add content</a:t>
            </a:r>
          </a:p>
        </p:txBody>
      </p:sp>
    </p:spTree>
    <p:extLst>
      <p:ext uri="{BB962C8B-B14F-4D97-AF65-F5344CB8AC3E}">
        <p14:creationId xmlns:p14="http://schemas.microsoft.com/office/powerpoint/2010/main" val="99895518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lank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95536" y="411907"/>
            <a:ext cx="4535165" cy="918269"/>
          </a:xfrm>
          <a:prstGeom prst="rect">
            <a:avLst/>
          </a:prstGeom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Georgia"/>
                <a:cs typeface="Georgia"/>
              </a:defRPr>
            </a:lvl1pPr>
          </a:lstStyle>
          <a:p>
            <a:r>
              <a:rPr lang="en-GB" dirty="0"/>
              <a:t>Click to edit slide heading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395536" y="1440607"/>
            <a:ext cx="4535165" cy="2715319"/>
          </a:xfrm>
          <a:prstGeom prst="rect">
            <a:avLst/>
          </a:prstGeom>
        </p:spPr>
        <p:txBody>
          <a:bodyPr/>
          <a:lstStyle>
            <a:lvl1pPr marL="342900" indent="-342900">
              <a:buClr>
                <a:schemeClr val="tx1"/>
              </a:buClr>
              <a:buFont typeface="Wingdings" panose="05000000000000000000" pitchFamily="2" charset="2"/>
              <a:buChar char="§"/>
              <a:defRPr b="0" baseline="0">
                <a:solidFill>
                  <a:schemeClr val="tx1"/>
                </a:solidFill>
              </a:defRPr>
            </a:lvl1pPr>
            <a:lvl2pPr>
              <a:defRPr b="0"/>
            </a:lvl2pPr>
            <a:lvl3pPr>
              <a:defRPr b="0"/>
            </a:lvl3pPr>
            <a:lvl4pPr>
              <a:defRPr b="0"/>
            </a:lvl4pPr>
            <a:lvl5pPr>
              <a:defRPr b="0"/>
            </a:lvl5pPr>
          </a:lstStyle>
          <a:p>
            <a:pPr lvl="0"/>
            <a:r>
              <a:rPr lang="en-US" dirty="0"/>
              <a:t>Click to add content</a:t>
            </a:r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5129032" y="411510"/>
            <a:ext cx="1657350" cy="1657350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6946925" y="2215474"/>
            <a:ext cx="1657350" cy="16573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6946925" y="411510"/>
            <a:ext cx="1657350" cy="16573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8" name="Picture Placeholder 4"/>
          <p:cNvSpPr>
            <a:spLocks noGrp="1"/>
          </p:cNvSpPr>
          <p:nvPr>
            <p:ph type="pic" sz="quarter" idx="13"/>
          </p:nvPr>
        </p:nvSpPr>
        <p:spPr>
          <a:xfrm>
            <a:off x="5126154" y="2221260"/>
            <a:ext cx="1657350" cy="16573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384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95536" y="411510"/>
            <a:ext cx="7772400" cy="857250"/>
          </a:xfrm>
          <a:prstGeom prst="rect">
            <a:avLst/>
          </a:prstGeom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Georgia"/>
                <a:cs typeface="Georgia"/>
              </a:defRPr>
            </a:lvl1pPr>
          </a:lstStyle>
          <a:p>
            <a:r>
              <a:rPr lang="en-GB" dirty="0"/>
              <a:t>Click to edit slide heading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395536" y="1347614"/>
            <a:ext cx="7772400" cy="2742009"/>
          </a:xfrm>
          <a:prstGeom prst="rect">
            <a:avLst/>
          </a:prstGeom>
        </p:spPr>
        <p:txBody>
          <a:bodyPr/>
          <a:lstStyle>
            <a:lvl1pPr marL="342900" indent="-342900">
              <a:buClr>
                <a:schemeClr val="tx1"/>
              </a:buClr>
              <a:buFont typeface="Wingdings" panose="05000000000000000000" pitchFamily="2" charset="2"/>
              <a:buChar char="§"/>
              <a:defRPr b="0" baseline="0">
                <a:solidFill>
                  <a:schemeClr val="tx1"/>
                </a:solidFill>
              </a:defRPr>
            </a:lvl1pPr>
            <a:lvl2pPr>
              <a:defRPr b="0"/>
            </a:lvl2pPr>
            <a:lvl3pPr>
              <a:defRPr b="0"/>
            </a:lvl3pPr>
            <a:lvl4pPr>
              <a:defRPr b="0"/>
            </a:lvl4pPr>
            <a:lvl5pPr>
              <a:defRPr b="0"/>
            </a:lvl5pPr>
          </a:lstStyle>
          <a:p>
            <a:pPr lvl="0"/>
            <a:r>
              <a:rPr lang="en-US" dirty="0"/>
              <a:t>Click to add content</a:t>
            </a:r>
          </a:p>
        </p:txBody>
      </p:sp>
    </p:spTree>
    <p:extLst>
      <p:ext uri="{BB962C8B-B14F-4D97-AF65-F5344CB8AC3E}">
        <p14:creationId xmlns:p14="http://schemas.microsoft.com/office/powerpoint/2010/main" val="30839411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F23976-A269-D24E-67BC-37A0BD4309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134D2D-5EAB-9157-FF23-9B3C367107C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5AB404-9382-26B3-A4EE-6B5DDE5A04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A8D04-BFE9-A949-84E2-44240DE021FD}" type="datetimeFigureOut">
              <a:rPr lang="en-US" smtClean="0"/>
              <a:t>9/18/23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15F853-613F-A4A9-D64A-8522734E64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05D277-BA12-10CB-13D5-FAC1FF02DF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8E1B1-22DC-5745-B765-678627DF72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27239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944" r:id="rId1"/>
    <p:sldLayoutId id="2147483946" r:id="rId2"/>
    <p:sldLayoutId id="2147483949" r:id="rId3"/>
    <p:sldLayoutId id="2147483948" r:id="rId4"/>
    <p:sldLayoutId id="2147483947" r:id="rId5"/>
    <p:sldLayoutId id="2147483950" r:id="rId6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489EBD"/>
          </a:solidFill>
          <a:latin typeface="Georgia"/>
          <a:ea typeface="ＭＳ Ｐゴシック" charset="0"/>
          <a:cs typeface="Georgia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Georgia" charset="0"/>
          <a:ea typeface="ＭＳ Ｐゴシック" charset="0"/>
          <a:cs typeface="Georgia" panose="02040502050405020303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Georgia" charset="0"/>
          <a:ea typeface="ＭＳ Ｐゴシック" charset="0"/>
          <a:cs typeface="Georgia" panose="02040502050405020303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Georgia" charset="0"/>
          <a:ea typeface="ＭＳ Ｐゴシック" charset="0"/>
          <a:cs typeface="Georgia" panose="02040502050405020303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Georgia" charset="0"/>
          <a:ea typeface="ＭＳ Ｐゴシック" charset="0"/>
          <a:cs typeface="Georgia" panose="02040502050405020303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imes New Roman" pitchFamily="18" charset="0"/>
        </a:defRPr>
      </a:lvl9pPr>
    </p:titleStyle>
    <p:bodyStyle>
      <a:lvl1pPr marL="0" indent="0" algn="l" rtl="0" eaLnBrk="0" fontAlgn="base" hangingPunct="0">
        <a:spcBef>
          <a:spcPct val="20000"/>
        </a:spcBef>
        <a:spcAft>
          <a:spcPct val="0"/>
        </a:spcAft>
        <a:buClr>
          <a:srgbClr val="0A648F"/>
        </a:buClr>
        <a:buSzPct val="80000"/>
        <a:buFont typeface="Wingdings" pitchFamily="2" charset="2"/>
        <a:buNone/>
        <a:defRPr sz="2000" baseline="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457200" indent="0" algn="l" rtl="0" eaLnBrk="0" fontAlgn="base" hangingPunct="0">
        <a:spcBef>
          <a:spcPct val="20000"/>
        </a:spcBef>
        <a:spcAft>
          <a:spcPct val="0"/>
        </a:spcAft>
        <a:buClr>
          <a:srgbClr val="0A648F"/>
        </a:buClr>
        <a:buNone/>
        <a:defRPr sz="1600">
          <a:solidFill>
            <a:schemeClr val="tx1"/>
          </a:solidFill>
          <a:latin typeface="+mn-lt"/>
          <a:ea typeface="ＭＳ Ｐゴシック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0A648F"/>
        </a:buClr>
        <a:buSzPct val="65000"/>
        <a:buFont typeface="Wingdings" pitchFamily="2" charset="2"/>
        <a:buChar char="o"/>
        <a:defRPr sz="2800">
          <a:solidFill>
            <a:schemeClr val="bg1"/>
          </a:solidFill>
          <a:latin typeface="+mn-lt"/>
          <a:ea typeface="ＭＳ Ｐゴシック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0A648F"/>
        </a:buClr>
        <a:buSzPct val="80000"/>
        <a:buChar char="–"/>
        <a:defRPr sz="2800">
          <a:solidFill>
            <a:schemeClr val="bg1"/>
          </a:solidFill>
          <a:latin typeface="+mn-lt"/>
          <a:ea typeface="ＭＳ Ｐゴシック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0A648F"/>
        </a:buClr>
        <a:buSzPct val="90000"/>
        <a:buChar char="»"/>
        <a:defRPr sz="2800">
          <a:solidFill>
            <a:schemeClr val="bg1"/>
          </a:solidFill>
          <a:latin typeface="+mn-lt"/>
          <a:ea typeface="ＭＳ Ｐゴシック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rgbClr val="CCFFFF"/>
        </a:buClr>
        <a:buSzPct val="90000"/>
        <a:buChar char="»"/>
        <a:defRPr sz="2800" b="1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rgbClr val="CCFFFF"/>
        </a:buClr>
        <a:buSzPct val="90000"/>
        <a:buChar char="»"/>
        <a:defRPr sz="2800" b="1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rgbClr val="CCFFFF"/>
        </a:buClr>
        <a:buSzPct val="90000"/>
        <a:buChar char="»"/>
        <a:defRPr sz="2800" b="1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rgbClr val="CCFFFF"/>
        </a:buClr>
        <a:buSzPct val="90000"/>
        <a:buChar char="»"/>
        <a:defRPr sz="2800" b="1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jp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67544" y="1510681"/>
            <a:ext cx="7772400" cy="857250"/>
          </a:xfrm>
        </p:spPr>
        <p:txBody>
          <a:bodyPr/>
          <a:lstStyle/>
          <a:p>
            <a:r>
              <a:rPr lang="en-GB" dirty="0">
                <a:solidFill>
                  <a:srgbClr val="0070C0"/>
                </a:solidFill>
              </a:rPr>
              <a:t>Digital Innovation Transformative Change (DIATOMIC) project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idx="1"/>
          </p:nvPr>
        </p:nvSpPr>
        <p:spPr>
          <a:xfrm>
            <a:off x="467544" y="2726501"/>
            <a:ext cx="7772400" cy="504056"/>
          </a:xfrm>
        </p:spPr>
        <p:txBody>
          <a:bodyPr/>
          <a:lstStyle/>
          <a:p>
            <a:pPr marL="0" indent="0">
              <a:buNone/>
            </a:pPr>
            <a:r>
              <a:rPr lang="en-GB" sz="2000" dirty="0">
                <a:solidFill>
                  <a:srgbClr val="0070C0"/>
                </a:solidFill>
              </a:rPr>
              <a:t>Gemini Call 19</a:t>
            </a:r>
            <a:r>
              <a:rPr lang="en-GB" sz="2000" baseline="30000" dirty="0">
                <a:solidFill>
                  <a:srgbClr val="0070C0"/>
                </a:solidFill>
              </a:rPr>
              <a:t>th</a:t>
            </a:r>
            <a:r>
              <a:rPr lang="en-GB" sz="2000" dirty="0">
                <a:solidFill>
                  <a:srgbClr val="0070C0"/>
                </a:solidFill>
              </a:rPr>
              <a:t> September 2023</a:t>
            </a:r>
          </a:p>
        </p:txBody>
      </p:sp>
      <p:pic>
        <p:nvPicPr>
          <p:cNvPr id="3" name="Picture 2" descr="A logo with a lion and text&#10;&#10;Description automatically generated">
            <a:extLst>
              <a:ext uri="{FF2B5EF4-FFF2-40B4-BE49-F238E27FC236}">
                <a16:creationId xmlns:a16="http://schemas.microsoft.com/office/drawing/2014/main" id="{35426506-67B3-E278-5B45-CA0801E2F74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519" b="20670"/>
          <a:stretch/>
        </p:blipFill>
        <p:spPr>
          <a:xfrm>
            <a:off x="3221761" y="182436"/>
            <a:ext cx="2700477" cy="958235"/>
          </a:xfrm>
          <a:prstGeom prst="rect">
            <a:avLst/>
          </a:prstGeom>
        </p:spPr>
      </p:pic>
      <p:pic>
        <p:nvPicPr>
          <p:cNvPr id="7" name="Picture 6" descr="A rainbow colored symbol with a black background&#10;&#10;Description automatically generated">
            <a:extLst>
              <a:ext uri="{FF2B5EF4-FFF2-40B4-BE49-F238E27FC236}">
                <a16:creationId xmlns:a16="http://schemas.microsoft.com/office/drawing/2014/main" id="{CAF94CC8-BA7E-AEB0-E5FF-F3847957EB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4294" y="3846346"/>
            <a:ext cx="1072079" cy="1072079"/>
          </a:xfrm>
          <a:prstGeom prst="rect">
            <a:avLst/>
          </a:prstGeom>
        </p:spPr>
      </p:pic>
      <p:pic>
        <p:nvPicPr>
          <p:cNvPr id="9" name="Picture 8" descr="A green text on a black background&#10;&#10;Description automatically generated">
            <a:extLst>
              <a:ext uri="{FF2B5EF4-FFF2-40B4-BE49-F238E27FC236}">
                <a16:creationId xmlns:a16="http://schemas.microsoft.com/office/drawing/2014/main" id="{BA06F0B3-D086-F122-862B-4DA2EA878E0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3953761"/>
            <a:ext cx="2143125" cy="857250"/>
          </a:xfrm>
          <a:prstGeom prst="rect">
            <a:avLst/>
          </a:prstGeom>
        </p:spPr>
      </p:pic>
      <p:pic>
        <p:nvPicPr>
          <p:cNvPr id="11" name="Picture 10" descr="A black and purple logo&#10;&#10;Description automatically generated">
            <a:extLst>
              <a:ext uri="{FF2B5EF4-FFF2-40B4-BE49-F238E27FC236}">
                <a16:creationId xmlns:a16="http://schemas.microsoft.com/office/drawing/2014/main" id="{91575DDC-628F-6B0E-9F5E-4122E008F05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193328"/>
            <a:ext cx="1728192" cy="725841"/>
          </a:xfrm>
          <a:prstGeom prst="rect">
            <a:avLst/>
          </a:prstGeom>
        </p:spPr>
      </p:pic>
      <p:pic>
        <p:nvPicPr>
          <p:cNvPr id="4" name="Picture 3" descr="A close-up of a logo&#10;&#10;Description automatically generated">
            <a:extLst>
              <a:ext uri="{FF2B5EF4-FFF2-40B4-BE49-F238E27FC236}">
                <a16:creationId xmlns:a16="http://schemas.microsoft.com/office/drawing/2014/main" id="{B6255260-461F-C239-966C-08CD8773ED4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17011"/>
            <a:ext cx="2665065" cy="1042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7611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59133" y="627533"/>
            <a:ext cx="5492987" cy="4248223"/>
          </a:xfrm>
        </p:spPr>
        <p:txBody>
          <a:bodyPr/>
          <a:lstStyle/>
          <a:p>
            <a:r>
              <a:rPr lang="en-GB" sz="1800" dirty="0">
                <a:solidFill>
                  <a:srgbClr val="0070C0"/>
                </a:solidFill>
              </a:rPr>
              <a:t>The project is led by the Connected Places Catapult and is an interdisciplinary cross-cutting framework to that targets innovation capability to drive growth and prosperity locally, and enhance the reputation of the West Midlands globally</a:t>
            </a:r>
          </a:p>
          <a:p>
            <a:endParaRPr lang="en-GB" sz="1800" dirty="0">
              <a:solidFill>
                <a:srgbClr val="0070C0"/>
              </a:solidFill>
            </a:endParaRPr>
          </a:p>
          <a:p>
            <a:r>
              <a:rPr lang="en-GB" sz="1800" dirty="0">
                <a:solidFill>
                  <a:srgbClr val="0070C0"/>
                </a:solidFill>
              </a:rPr>
              <a:t>One work package in the wider DIATOMIC project is for a targeted digital twin demonstrator across three geographical areas and distinct focus themes across Birmingham City.</a:t>
            </a:r>
          </a:p>
          <a:p>
            <a:endParaRPr lang="en-GB" sz="1800" dirty="0">
              <a:solidFill>
                <a:srgbClr val="0070C0"/>
              </a:solidFill>
            </a:endParaRPr>
          </a:p>
          <a:p>
            <a:r>
              <a:rPr lang="en-GB" sz="1800" dirty="0">
                <a:solidFill>
                  <a:srgbClr val="0070C0"/>
                </a:solidFill>
              </a:rPr>
              <a:t>An overview of each of these will be presented today, with a more in-depth presentation at future Gemini calls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82AB8B8-6FFA-977D-364D-2A9DF308FDEC}"/>
              </a:ext>
            </a:extLst>
          </p:cNvPr>
          <p:cNvSpPr txBox="1">
            <a:spLocks/>
          </p:cNvSpPr>
          <p:nvPr/>
        </p:nvSpPr>
        <p:spPr>
          <a:xfrm>
            <a:off x="107504" y="99477"/>
            <a:ext cx="8809037" cy="360363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489EBD"/>
                </a:solidFill>
                <a:latin typeface="Georgia"/>
                <a:ea typeface="ＭＳ Ｐゴシック" charset="0"/>
                <a:cs typeface="Georgia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Georgia" charset="0"/>
                <a:ea typeface="ＭＳ Ｐゴシック" charset="0"/>
                <a:cs typeface="Georgia" panose="02040502050405020303" pitchFamily="18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Georgia" charset="0"/>
                <a:ea typeface="ＭＳ Ｐゴシック" charset="0"/>
                <a:cs typeface="Georgia" panose="02040502050405020303" pitchFamily="18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Georgia" charset="0"/>
                <a:ea typeface="ＭＳ Ｐゴシック" charset="0"/>
                <a:cs typeface="Georgia" panose="02040502050405020303" pitchFamily="18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Georgia" charset="0"/>
                <a:ea typeface="ＭＳ Ｐゴシック" charset="0"/>
                <a:cs typeface="Georgia" panose="02040502050405020303" pitchFamily="18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r>
              <a:rPr lang="en-GB" sz="2000" b="0" kern="0" dirty="0"/>
              <a:t>DIATOMIC project is 24 months to April 2025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A1010DB0-3F17-99BC-4EA9-AA9E1BFADCA5}"/>
              </a:ext>
            </a:extLst>
          </p:cNvPr>
          <p:cNvCxnSpPr/>
          <p:nvPr/>
        </p:nvCxnSpPr>
        <p:spPr>
          <a:xfrm>
            <a:off x="142504" y="515949"/>
            <a:ext cx="8841180" cy="0"/>
          </a:xfrm>
          <a:prstGeom prst="line">
            <a:avLst/>
          </a:prstGeom>
          <a:ln>
            <a:solidFill>
              <a:srgbClr val="489EBD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90F7901A-8C5E-24E7-2DDD-429642153066}"/>
              </a:ext>
            </a:extLst>
          </p:cNvPr>
          <p:cNvSpPr txBox="1"/>
          <p:nvPr/>
        </p:nvSpPr>
        <p:spPr>
          <a:xfrm>
            <a:off x="5796137" y="589187"/>
            <a:ext cx="318754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b="0" dirty="0">
                <a:solidFill>
                  <a:srgbClr val="0070C0"/>
                </a:solidFill>
              </a:rPr>
              <a:t>Targeted areas for Digital twin are:</a:t>
            </a:r>
          </a:p>
          <a:p>
            <a:endParaRPr lang="en-GB" sz="1800" b="0" dirty="0">
              <a:solidFill>
                <a:srgbClr val="0070C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1800" b="0" dirty="0">
                <a:solidFill>
                  <a:srgbClr val="0070C0"/>
                </a:solidFill>
              </a:rPr>
              <a:t>Energy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1800" b="0" dirty="0">
                <a:solidFill>
                  <a:srgbClr val="0070C0"/>
                </a:solidFill>
              </a:rPr>
              <a:t>Air Quality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1800" b="0" dirty="0">
                <a:solidFill>
                  <a:srgbClr val="0070C0"/>
                </a:solidFill>
              </a:rPr>
              <a:t>Fuel cell operation</a:t>
            </a:r>
          </a:p>
        </p:txBody>
      </p:sp>
    </p:spTree>
    <p:extLst>
      <p:ext uri="{BB962C8B-B14F-4D97-AF65-F5344CB8AC3E}">
        <p14:creationId xmlns:p14="http://schemas.microsoft.com/office/powerpoint/2010/main" val="24247043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42504" y="627533"/>
            <a:ext cx="8533952" cy="4104455"/>
          </a:xfrm>
        </p:spPr>
        <p:txBody>
          <a:bodyPr/>
          <a:lstStyle/>
          <a:p>
            <a:r>
              <a:rPr lang="en-GB" dirty="0">
                <a:solidFill>
                  <a:srgbClr val="0070C0"/>
                </a:solidFill>
              </a:rPr>
              <a:t>Currently in the procurement phase to deliver a platform with:</a:t>
            </a:r>
          </a:p>
          <a:p>
            <a:r>
              <a:rPr lang="en-GB" dirty="0">
                <a:solidFill>
                  <a:srgbClr val="0070C0"/>
                </a:solidFill>
              </a:rPr>
              <a:t>A focus on cloud based systems built on commodity rather than proprietary systems, e.g., Microsoft Azure platform / AWS / GCP</a:t>
            </a:r>
          </a:p>
          <a:p>
            <a:r>
              <a:rPr lang="en-GB" dirty="0">
                <a:solidFill>
                  <a:srgbClr val="0070C0"/>
                </a:solidFill>
              </a:rPr>
              <a:t>The use of existing rather than new sensors to provide data</a:t>
            </a:r>
          </a:p>
          <a:p>
            <a:r>
              <a:rPr lang="en-GB" dirty="0">
                <a:solidFill>
                  <a:srgbClr val="0070C0"/>
                </a:solidFill>
              </a:rPr>
              <a:t>The use of research driven insights from University partners to help drive innovation</a:t>
            </a:r>
          </a:p>
          <a:p>
            <a:endParaRPr lang="en-GB" sz="1600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7B707E2-0BDA-C9ED-4813-A2603D9BC292}"/>
              </a:ext>
            </a:extLst>
          </p:cNvPr>
          <p:cNvSpPr txBox="1">
            <a:spLocks/>
          </p:cNvSpPr>
          <p:nvPr/>
        </p:nvSpPr>
        <p:spPr>
          <a:xfrm>
            <a:off x="107504" y="99477"/>
            <a:ext cx="8809037" cy="360363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489EBD"/>
                </a:solidFill>
                <a:latin typeface="Georgia"/>
                <a:ea typeface="ＭＳ Ｐゴシック" charset="0"/>
                <a:cs typeface="Georgia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Georgia" charset="0"/>
                <a:ea typeface="ＭＳ Ｐゴシック" charset="0"/>
                <a:cs typeface="Georgia" panose="02040502050405020303" pitchFamily="18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Georgia" charset="0"/>
                <a:ea typeface="ＭＳ Ｐゴシック" charset="0"/>
                <a:cs typeface="Georgia" panose="02040502050405020303" pitchFamily="18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Georgia" charset="0"/>
                <a:ea typeface="ＭＳ Ｐゴシック" charset="0"/>
                <a:cs typeface="Georgia" panose="02040502050405020303" pitchFamily="18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Georgia" charset="0"/>
                <a:ea typeface="ＭＳ Ｐゴシック" charset="0"/>
                <a:cs typeface="Georgia" panose="02040502050405020303" pitchFamily="18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r>
              <a:rPr lang="en-GB" sz="2000" b="0" kern="0" dirty="0"/>
              <a:t>Digital twin work package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394711B7-4AB8-572F-A7C0-69AFC46DC0D1}"/>
              </a:ext>
            </a:extLst>
          </p:cNvPr>
          <p:cNvCxnSpPr/>
          <p:nvPr/>
        </p:nvCxnSpPr>
        <p:spPr>
          <a:xfrm>
            <a:off x="142504" y="515949"/>
            <a:ext cx="8841180" cy="0"/>
          </a:xfrm>
          <a:prstGeom prst="line">
            <a:avLst/>
          </a:prstGeom>
          <a:ln>
            <a:solidFill>
              <a:srgbClr val="489EBD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496563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9157E485-A0E9-E9E1-D298-6749D41453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613038"/>
            <a:ext cx="4071997" cy="444395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77282D9-EFF9-65E5-46BD-2DCD1FFB0E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2571750"/>
            <a:ext cx="3886200" cy="2159000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D019BAEC-7EFE-884A-DC0B-90F803C22AA3}"/>
              </a:ext>
            </a:extLst>
          </p:cNvPr>
          <p:cNvCxnSpPr>
            <a:cxnSpLocks/>
          </p:cNvCxnSpPr>
          <p:nvPr/>
        </p:nvCxnSpPr>
        <p:spPr bwMode="auto">
          <a:xfrm>
            <a:off x="2051720" y="3530260"/>
            <a:ext cx="2687761" cy="985073"/>
          </a:xfrm>
          <a:prstGeom prst="line">
            <a:avLst/>
          </a:prstGeom>
          <a:solidFill>
            <a:schemeClr val="accent1"/>
          </a:solidFill>
          <a:ln w="44450" cap="flat" cmpd="sng" algn="ctr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A0A9D51-A216-9DB3-2AE8-3EF639A1CC03}"/>
              </a:ext>
            </a:extLst>
          </p:cNvPr>
          <p:cNvCxnSpPr>
            <a:cxnSpLocks/>
          </p:cNvCxnSpPr>
          <p:nvPr/>
        </p:nvCxnSpPr>
        <p:spPr bwMode="auto">
          <a:xfrm flipV="1">
            <a:off x="2267744" y="2751943"/>
            <a:ext cx="4071997" cy="491525"/>
          </a:xfrm>
          <a:prstGeom prst="line">
            <a:avLst/>
          </a:prstGeom>
          <a:solidFill>
            <a:schemeClr val="accent1"/>
          </a:solidFill>
          <a:ln w="44450" cap="flat" cmpd="sng" algn="ctr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72B31BF0-D69A-787B-CD7F-D9EF97EBFEF0}"/>
              </a:ext>
            </a:extLst>
          </p:cNvPr>
          <p:cNvSpPr txBox="1">
            <a:spLocks/>
          </p:cNvSpPr>
          <p:nvPr/>
        </p:nvSpPr>
        <p:spPr>
          <a:xfrm>
            <a:off x="4379441" y="628167"/>
            <a:ext cx="4176464" cy="1519313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Wingdings" panose="05000000000000000000" pitchFamily="2" charset="2"/>
              <a:buChar char="§"/>
              <a:defRPr sz="2000" b="0" baseline="0">
                <a:solidFill>
                  <a:schemeClr val="tx1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457200" indent="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A648F"/>
              </a:buClr>
              <a:buNone/>
              <a:defRPr sz="1600" b="0">
                <a:solidFill>
                  <a:schemeClr val="tx1"/>
                </a:solidFill>
                <a:latin typeface="+mn-lt"/>
                <a:ea typeface="ＭＳ Ｐゴシック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A648F"/>
              </a:buClr>
              <a:buSzPct val="65000"/>
              <a:buFont typeface="Wingdings" pitchFamily="2" charset="2"/>
              <a:buChar char="o"/>
              <a:defRPr sz="2800" b="0">
                <a:solidFill>
                  <a:schemeClr val="bg1"/>
                </a:solidFill>
                <a:latin typeface="+mn-lt"/>
                <a:ea typeface="ＭＳ Ｐゴシック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A648F"/>
              </a:buClr>
              <a:buSzPct val="80000"/>
              <a:buChar char="–"/>
              <a:defRPr sz="2800" b="0">
                <a:solidFill>
                  <a:schemeClr val="bg1"/>
                </a:solidFill>
                <a:latin typeface="+mn-lt"/>
                <a:ea typeface="ＭＳ Ｐゴシック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A648F"/>
              </a:buClr>
              <a:buSzPct val="90000"/>
              <a:buChar char="»"/>
              <a:defRPr sz="2800" b="0">
                <a:solidFill>
                  <a:schemeClr val="bg1"/>
                </a:solidFill>
                <a:latin typeface="+mn-lt"/>
                <a:ea typeface="ＭＳ Ｐゴシック" charset="0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CCFFFF"/>
              </a:buClr>
              <a:buSzPct val="90000"/>
              <a:buChar char="»"/>
              <a:defRPr sz="2800" b="1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CCFFFF"/>
              </a:buClr>
              <a:buSzPct val="90000"/>
              <a:buChar char="»"/>
              <a:defRPr sz="2800" b="1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CCFFFF"/>
              </a:buClr>
              <a:buSzPct val="90000"/>
              <a:buChar char="»"/>
              <a:defRPr sz="2800" b="1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CCFFFF"/>
              </a:buClr>
              <a:buSzPct val="90000"/>
              <a:buChar char="»"/>
              <a:defRPr sz="2800" b="1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Font typeface="Wingdings" panose="05000000000000000000" pitchFamily="2" charset="2"/>
              <a:buNone/>
            </a:pPr>
            <a:r>
              <a:rPr lang="en-GB" sz="1800" kern="0" dirty="0">
                <a:solidFill>
                  <a:srgbClr val="0070C0"/>
                </a:solidFill>
              </a:rPr>
              <a:t>The Tyseley Environmental Enterprise District is an area of East Birmingham that contains Birmingham’s existing energy from waste plant, and a biomass plant.</a:t>
            </a: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2F80D162-02FF-16B7-9085-867493E9AFB2}"/>
              </a:ext>
            </a:extLst>
          </p:cNvPr>
          <p:cNvSpPr txBox="1">
            <a:spLocks/>
          </p:cNvSpPr>
          <p:nvPr/>
        </p:nvSpPr>
        <p:spPr>
          <a:xfrm>
            <a:off x="107504" y="99477"/>
            <a:ext cx="8809037" cy="360363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489EBD"/>
                </a:solidFill>
                <a:latin typeface="Georgia"/>
                <a:ea typeface="ＭＳ Ｐゴシック" charset="0"/>
                <a:cs typeface="Georgia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Georgia" charset="0"/>
                <a:ea typeface="ＭＳ Ｐゴシック" charset="0"/>
                <a:cs typeface="Georgia" panose="02040502050405020303" pitchFamily="18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Georgia" charset="0"/>
                <a:ea typeface="ＭＳ Ｐゴシック" charset="0"/>
                <a:cs typeface="Georgia" panose="02040502050405020303" pitchFamily="18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Georgia" charset="0"/>
                <a:ea typeface="ＭＳ Ｐゴシック" charset="0"/>
                <a:cs typeface="Georgia" panose="02040502050405020303" pitchFamily="18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Georgia" charset="0"/>
                <a:ea typeface="ＭＳ Ｐゴシック" charset="0"/>
                <a:cs typeface="Georgia" panose="02040502050405020303" pitchFamily="18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r>
              <a:rPr lang="en-GB" sz="2000" b="0" kern="0" dirty="0"/>
              <a:t>University of Birmingham focus on energy systems for Tyseley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9694829-00B4-3E7D-4602-9FF4B962CD63}"/>
              </a:ext>
            </a:extLst>
          </p:cNvPr>
          <p:cNvCxnSpPr/>
          <p:nvPr/>
        </p:nvCxnSpPr>
        <p:spPr>
          <a:xfrm>
            <a:off x="142504" y="515949"/>
            <a:ext cx="8841180" cy="0"/>
          </a:xfrm>
          <a:prstGeom prst="line">
            <a:avLst/>
          </a:prstGeom>
          <a:ln>
            <a:solidFill>
              <a:srgbClr val="489EBD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739484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72B31BF0-D69A-787B-CD7F-D9EF97EBFEF0}"/>
              </a:ext>
            </a:extLst>
          </p:cNvPr>
          <p:cNvSpPr txBox="1">
            <a:spLocks/>
          </p:cNvSpPr>
          <p:nvPr/>
        </p:nvSpPr>
        <p:spPr>
          <a:xfrm>
            <a:off x="142503" y="627534"/>
            <a:ext cx="8774037" cy="4176455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Wingdings" panose="05000000000000000000" pitchFamily="2" charset="2"/>
              <a:buChar char="§"/>
              <a:defRPr sz="2000" b="0" baseline="0">
                <a:solidFill>
                  <a:schemeClr val="tx1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457200" indent="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A648F"/>
              </a:buClr>
              <a:buNone/>
              <a:defRPr sz="1600" b="0">
                <a:solidFill>
                  <a:schemeClr val="tx1"/>
                </a:solidFill>
                <a:latin typeface="+mn-lt"/>
                <a:ea typeface="ＭＳ Ｐゴシック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A648F"/>
              </a:buClr>
              <a:buSzPct val="65000"/>
              <a:buFont typeface="Wingdings" pitchFamily="2" charset="2"/>
              <a:buChar char="o"/>
              <a:defRPr sz="2800" b="0">
                <a:solidFill>
                  <a:schemeClr val="bg1"/>
                </a:solidFill>
                <a:latin typeface="+mn-lt"/>
                <a:ea typeface="ＭＳ Ｐゴシック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A648F"/>
              </a:buClr>
              <a:buSzPct val="80000"/>
              <a:buChar char="–"/>
              <a:defRPr sz="2800" b="0">
                <a:solidFill>
                  <a:schemeClr val="bg1"/>
                </a:solidFill>
                <a:latin typeface="+mn-lt"/>
                <a:ea typeface="ＭＳ Ｐゴシック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A648F"/>
              </a:buClr>
              <a:buSzPct val="90000"/>
              <a:buChar char="»"/>
              <a:defRPr sz="2800" b="0">
                <a:solidFill>
                  <a:schemeClr val="bg1"/>
                </a:solidFill>
                <a:latin typeface="+mn-lt"/>
                <a:ea typeface="ＭＳ Ｐゴシック" charset="0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CCFFFF"/>
              </a:buClr>
              <a:buSzPct val="90000"/>
              <a:buChar char="»"/>
              <a:defRPr sz="2800" b="1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CCFFFF"/>
              </a:buClr>
              <a:buSzPct val="90000"/>
              <a:buChar char="»"/>
              <a:defRPr sz="2800" b="1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CCFFFF"/>
              </a:buClr>
              <a:buSzPct val="90000"/>
              <a:buChar char="»"/>
              <a:defRPr sz="2800" b="1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CCFFFF"/>
              </a:buClr>
              <a:buSzPct val="90000"/>
              <a:buChar char="»"/>
              <a:defRPr sz="2800" b="1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Font typeface="Wingdings" panose="05000000000000000000" pitchFamily="2" charset="2"/>
              <a:buNone/>
            </a:pPr>
            <a:r>
              <a:rPr lang="en-GB" sz="1800" kern="0" dirty="0">
                <a:solidFill>
                  <a:srgbClr val="0070C0"/>
                </a:solidFill>
              </a:rPr>
              <a:t>Energy focussed digital twin has a number of objectives including:</a:t>
            </a:r>
          </a:p>
          <a:p>
            <a:pPr>
              <a:buFont typeface="Wingdings" panose="05000000000000000000" pitchFamily="2" charset="2"/>
              <a:buAutoNum type="arabicParenR"/>
            </a:pPr>
            <a:r>
              <a:rPr lang="en-GB" sz="1800" kern="0" dirty="0">
                <a:solidFill>
                  <a:srgbClr val="0070C0"/>
                </a:solidFill>
              </a:rPr>
              <a:t>Develop tooling and techniques to help with workflow management and ingestion from different data sources, of geography, scale, timeframes, data types </a:t>
            </a:r>
          </a:p>
          <a:p>
            <a:pPr>
              <a:buFont typeface="Wingdings" panose="05000000000000000000" pitchFamily="2" charset="2"/>
              <a:buAutoNum type="arabicParenR"/>
            </a:pPr>
            <a:r>
              <a:rPr lang="en-GB" sz="1800" kern="0" dirty="0">
                <a:solidFill>
                  <a:srgbClr val="0070C0"/>
                </a:solidFill>
              </a:rPr>
              <a:t>Research techniques for predictive analytics in the energy and built environment space at a hyper local level</a:t>
            </a:r>
          </a:p>
          <a:p>
            <a:pPr>
              <a:buFont typeface="Wingdings" panose="05000000000000000000" pitchFamily="2" charset="2"/>
              <a:buAutoNum type="arabicParenR"/>
            </a:pPr>
            <a:r>
              <a:rPr lang="en-GB" sz="1800" kern="0" dirty="0">
                <a:solidFill>
                  <a:srgbClr val="0070C0"/>
                </a:solidFill>
              </a:rPr>
              <a:t>Create visualisation tools to help drive public engagement of the energy transition</a:t>
            </a:r>
          </a:p>
          <a:p>
            <a:pPr>
              <a:buFont typeface="Wingdings" panose="05000000000000000000" pitchFamily="2" charset="2"/>
              <a:buAutoNum type="arabicParenR"/>
            </a:pPr>
            <a:endParaRPr lang="en-GB" sz="1800" kern="0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en-GB" sz="1800" kern="0" dirty="0">
                <a:solidFill>
                  <a:srgbClr val="0070C0"/>
                </a:solidFill>
              </a:rPr>
              <a:t>Vision is to test a multi-vector, interactive visualisation, that can be scaled out across a wider geographical area </a:t>
            </a: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2F80D162-02FF-16B7-9085-867493E9AFB2}"/>
              </a:ext>
            </a:extLst>
          </p:cNvPr>
          <p:cNvSpPr txBox="1">
            <a:spLocks/>
          </p:cNvSpPr>
          <p:nvPr/>
        </p:nvSpPr>
        <p:spPr>
          <a:xfrm>
            <a:off x="107504" y="99477"/>
            <a:ext cx="8809037" cy="360363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489EBD"/>
                </a:solidFill>
                <a:latin typeface="Georgia"/>
                <a:ea typeface="ＭＳ Ｐゴシック" charset="0"/>
                <a:cs typeface="Georgia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Georgia" charset="0"/>
                <a:ea typeface="ＭＳ Ｐゴシック" charset="0"/>
                <a:cs typeface="Georgia" panose="02040502050405020303" pitchFamily="18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Georgia" charset="0"/>
                <a:ea typeface="ＭＳ Ｐゴシック" charset="0"/>
                <a:cs typeface="Georgia" panose="02040502050405020303" pitchFamily="18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Georgia" charset="0"/>
                <a:ea typeface="ＭＳ Ｐゴシック" charset="0"/>
                <a:cs typeface="Georgia" panose="02040502050405020303" pitchFamily="18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Georgia" charset="0"/>
                <a:ea typeface="ＭＳ Ｐゴシック" charset="0"/>
                <a:cs typeface="Georgia" panose="02040502050405020303" pitchFamily="18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r>
              <a:rPr lang="en-GB" sz="2000" b="0" kern="0" dirty="0"/>
              <a:t>University of Birmingham focus is on energy systems analysis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9694829-00B4-3E7D-4602-9FF4B962CD63}"/>
              </a:ext>
            </a:extLst>
          </p:cNvPr>
          <p:cNvCxnSpPr/>
          <p:nvPr/>
        </p:nvCxnSpPr>
        <p:spPr>
          <a:xfrm>
            <a:off x="142504" y="515949"/>
            <a:ext cx="8841180" cy="0"/>
          </a:xfrm>
          <a:prstGeom prst="line">
            <a:avLst/>
          </a:prstGeom>
          <a:ln>
            <a:solidFill>
              <a:srgbClr val="489EBD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34666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>
            <a:extLst>
              <a:ext uri="{FF2B5EF4-FFF2-40B4-BE49-F238E27FC236}">
                <a16:creationId xmlns:a16="http://schemas.microsoft.com/office/drawing/2014/main" id="{2F80D162-02FF-16B7-9085-867493E9AFB2}"/>
              </a:ext>
            </a:extLst>
          </p:cNvPr>
          <p:cNvSpPr txBox="1">
            <a:spLocks/>
          </p:cNvSpPr>
          <p:nvPr/>
        </p:nvSpPr>
        <p:spPr>
          <a:xfrm>
            <a:off x="107504" y="99477"/>
            <a:ext cx="8809037" cy="360363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489EBD"/>
                </a:solidFill>
                <a:latin typeface="Georgia"/>
                <a:ea typeface="ＭＳ Ｐゴシック" charset="0"/>
                <a:cs typeface="Georgia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Georgia" charset="0"/>
                <a:ea typeface="ＭＳ Ｐゴシック" charset="0"/>
                <a:cs typeface="Georgia" panose="02040502050405020303" pitchFamily="18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Georgia" charset="0"/>
                <a:ea typeface="ＭＳ Ｐゴシック" charset="0"/>
                <a:cs typeface="Georgia" panose="02040502050405020303" pitchFamily="18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Georgia" charset="0"/>
                <a:ea typeface="ＭＳ Ｐゴシック" charset="0"/>
                <a:cs typeface="Georgia" panose="02040502050405020303" pitchFamily="18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Georgia" charset="0"/>
                <a:ea typeface="ＭＳ Ｐゴシック" charset="0"/>
                <a:cs typeface="Georgia" panose="02040502050405020303" pitchFamily="18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r>
              <a:rPr lang="en-GB" sz="2000" b="0" kern="0" dirty="0"/>
              <a:t>Local Sankey diagrams and multi-vector interactive charts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9694829-00B4-3E7D-4602-9FF4B962CD63}"/>
              </a:ext>
            </a:extLst>
          </p:cNvPr>
          <p:cNvCxnSpPr/>
          <p:nvPr/>
        </p:nvCxnSpPr>
        <p:spPr>
          <a:xfrm>
            <a:off x="142504" y="515949"/>
            <a:ext cx="8841180" cy="0"/>
          </a:xfrm>
          <a:prstGeom prst="line">
            <a:avLst/>
          </a:prstGeom>
          <a:ln>
            <a:solidFill>
              <a:srgbClr val="489EBD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FB5D5E5D-6834-8CB3-3311-B4537DD52B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739481" y="627534"/>
            <a:ext cx="4176464" cy="4176464"/>
          </a:xfrm>
          <a:prstGeom prst="rect">
            <a:avLst/>
          </a:prstGeom>
        </p:spPr>
      </p:pic>
      <p:pic>
        <p:nvPicPr>
          <p:cNvPr id="3" name="Content Placeholder 5">
            <a:extLst>
              <a:ext uri="{FF2B5EF4-FFF2-40B4-BE49-F238E27FC236}">
                <a16:creationId xmlns:a16="http://schemas.microsoft.com/office/drawing/2014/main" id="{8CFC91E7-3963-3700-5A07-FC45139FB8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5581" y="627534"/>
            <a:ext cx="8732838" cy="4082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190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3">
            <a:extLst>
              <a:ext uri="{FF2B5EF4-FFF2-40B4-BE49-F238E27FC236}">
                <a16:creationId xmlns:a16="http://schemas.microsoft.com/office/drawing/2014/main" id="{9D999291-8D5E-D5B9-49FD-D25619338E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61677" y="740561"/>
            <a:ext cx="8300689" cy="3886990"/>
          </a:xfr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E42DB105-DAE7-577C-F84B-3B06A0D50C58}"/>
              </a:ext>
            </a:extLst>
          </p:cNvPr>
          <p:cNvSpPr txBox="1">
            <a:spLocks/>
          </p:cNvSpPr>
          <p:nvPr/>
        </p:nvSpPr>
        <p:spPr>
          <a:xfrm>
            <a:off x="107504" y="99477"/>
            <a:ext cx="8809037" cy="360363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489EBD"/>
                </a:solidFill>
                <a:latin typeface="Georgia"/>
                <a:ea typeface="ＭＳ Ｐゴシック" charset="0"/>
                <a:cs typeface="Georgia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Georgia" charset="0"/>
                <a:ea typeface="ＭＳ Ｐゴシック" charset="0"/>
                <a:cs typeface="Georgia" panose="02040502050405020303" pitchFamily="18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Georgia" charset="0"/>
                <a:ea typeface="ＭＳ Ｐゴシック" charset="0"/>
                <a:cs typeface="Georgia" panose="02040502050405020303" pitchFamily="18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Georgia" charset="0"/>
                <a:ea typeface="ＭＳ Ｐゴシック" charset="0"/>
                <a:cs typeface="Georgia" panose="02040502050405020303" pitchFamily="18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Georgia" charset="0"/>
                <a:ea typeface="ＭＳ Ｐゴシック" charset="0"/>
                <a:cs typeface="Georgia" panose="02040502050405020303" pitchFamily="18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r>
              <a:rPr lang="en-GB" sz="2000" b="0" kern="0" dirty="0"/>
              <a:t>Birmingham City University - area of focus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F2B76793-59CC-2FC4-910D-46E310C5EE93}"/>
              </a:ext>
            </a:extLst>
          </p:cNvPr>
          <p:cNvCxnSpPr/>
          <p:nvPr/>
        </p:nvCxnSpPr>
        <p:spPr>
          <a:xfrm>
            <a:off x="142504" y="515949"/>
            <a:ext cx="8841180" cy="0"/>
          </a:xfrm>
          <a:prstGeom prst="line">
            <a:avLst/>
          </a:prstGeom>
          <a:ln>
            <a:solidFill>
              <a:srgbClr val="489EBD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029972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3">
            <a:extLst>
              <a:ext uri="{FF2B5EF4-FFF2-40B4-BE49-F238E27FC236}">
                <a16:creationId xmlns:a16="http://schemas.microsoft.com/office/drawing/2014/main" id="{EBFBF912-D2C1-54FB-59D3-B3EE6F73BA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alphaModFix amt="35000"/>
          </a:blip>
          <a:stretch>
            <a:fillRect/>
          </a:stretch>
        </p:blipFill>
        <p:spPr>
          <a:xfrm>
            <a:off x="323528" y="771550"/>
            <a:ext cx="8304503" cy="3888776"/>
          </a:xfr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7B0E3F6-E929-8E5B-9561-C9381605E061}"/>
              </a:ext>
            </a:extLst>
          </p:cNvPr>
          <p:cNvSpPr/>
          <p:nvPr/>
        </p:nvSpPr>
        <p:spPr>
          <a:xfrm>
            <a:off x="457055" y="874147"/>
            <a:ext cx="1925889" cy="1835574"/>
          </a:xfrm>
          <a:prstGeom prst="rect">
            <a:avLst/>
          </a:prstGeom>
          <a:solidFill>
            <a:srgbClr val="CC66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50" b="1" dirty="0">
                <a:cs typeface="Calibri"/>
              </a:rPr>
              <a:t>Collaborate</a:t>
            </a:r>
            <a:r>
              <a:rPr lang="en-US" sz="1050" dirty="0">
                <a:cs typeface="Calibri"/>
              </a:rPr>
              <a:t> with SMEs and public sector to gain a comprehensive </a:t>
            </a:r>
          </a:p>
          <a:p>
            <a:pPr algn="ctr"/>
            <a:r>
              <a:rPr lang="en-US" sz="1050" dirty="0">
                <a:cs typeface="Calibri"/>
              </a:rPr>
              <a:t>understanding of current infrastructures. </a:t>
            </a:r>
          </a:p>
          <a:p>
            <a:pPr algn="ctr"/>
            <a:endParaRPr lang="en-GB" sz="1050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8AF2937-75F8-A1A9-D461-A3FA1612D131}"/>
              </a:ext>
            </a:extLst>
          </p:cNvPr>
          <p:cNvSpPr/>
          <p:nvPr/>
        </p:nvSpPr>
        <p:spPr>
          <a:xfrm>
            <a:off x="1475656" y="2819738"/>
            <a:ext cx="1925889" cy="1841421"/>
          </a:xfrm>
          <a:prstGeom prst="rect">
            <a:avLst/>
          </a:prstGeom>
          <a:solidFill>
            <a:srgbClr val="CC66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50" b="1" dirty="0">
                <a:cs typeface="Calibri"/>
              </a:rPr>
              <a:t>Connect</a:t>
            </a:r>
            <a:r>
              <a:rPr lang="en-US" sz="1050" dirty="0">
                <a:cs typeface="Calibri"/>
              </a:rPr>
              <a:t> with SMEs and public sector to create impact case studies of TAQ-DT. </a:t>
            </a:r>
          </a:p>
          <a:p>
            <a:pPr algn="ctr"/>
            <a:endParaRPr lang="en-GB" sz="1050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768834E-4D49-2CC0-DB23-560A630EB7B0}"/>
              </a:ext>
            </a:extLst>
          </p:cNvPr>
          <p:cNvSpPr/>
          <p:nvPr/>
        </p:nvSpPr>
        <p:spPr>
          <a:xfrm>
            <a:off x="2516471" y="874147"/>
            <a:ext cx="1925889" cy="1835574"/>
          </a:xfrm>
          <a:prstGeom prst="rect">
            <a:avLst/>
          </a:prstGeom>
          <a:solidFill>
            <a:srgbClr val="CC66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50" b="1" dirty="0">
                <a:cs typeface="Calibri"/>
              </a:rPr>
              <a:t>Innovate </a:t>
            </a:r>
            <a:r>
              <a:rPr lang="en-US" sz="1050" dirty="0">
                <a:cs typeface="Calibri"/>
              </a:rPr>
              <a:t>insights from traffic and air quality data through data ingestion, visualization, analytics, and modeling.</a:t>
            </a:r>
            <a:r>
              <a:rPr lang="en-US" sz="1050" b="1" dirty="0">
                <a:cs typeface="Calibri"/>
              </a:rPr>
              <a:t> 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4ED2D1D-77C4-EE0C-0F8C-488CD25BC5FA}"/>
              </a:ext>
            </a:extLst>
          </p:cNvPr>
          <p:cNvSpPr/>
          <p:nvPr/>
        </p:nvSpPr>
        <p:spPr>
          <a:xfrm>
            <a:off x="5652120" y="2838016"/>
            <a:ext cx="1919774" cy="1835574"/>
          </a:xfrm>
          <a:prstGeom prst="rect">
            <a:avLst/>
          </a:prstGeom>
          <a:solidFill>
            <a:srgbClr val="CC66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50" b="1" dirty="0">
                <a:cs typeface="Calibri"/>
              </a:rPr>
              <a:t>Enable</a:t>
            </a:r>
            <a:r>
              <a:rPr lang="en-US" sz="1050" dirty="0">
                <a:cs typeface="Calibri"/>
              </a:rPr>
              <a:t> smart-decision making  across different scenarios, particularly within the clean tech, med-tech, and health tech sectors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731E549-D35E-1401-6551-9C6B78A9CB44}"/>
              </a:ext>
            </a:extLst>
          </p:cNvPr>
          <p:cNvSpPr/>
          <p:nvPr/>
        </p:nvSpPr>
        <p:spPr>
          <a:xfrm>
            <a:off x="6686517" y="870391"/>
            <a:ext cx="1941514" cy="1835574"/>
          </a:xfrm>
          <a:prstGeom prst="rect">
            <a:avLst/>
          </a:prstGeom>
          <a:solidFill>
            <a:srgbClr val="CC66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50" b="1" dirty="0">
                <a:cs typeface="Calibri"/>
              </a:rPr>
              <a:t>Champion</a:t>
            </a:r>
            <a:r>
              <a:rPr lang="en-US" sz="1050" dirty="0">
                <a:cs typeface="Calibri"/>
              </a:rPr>
              <a:t> promoting of digital twins to citizens and small and medium-sized enterprises (SMEs) initially in the West Midlands and eventually nationwide. 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96CBE9BF-C056-56CC-9D69-8A37ADA3878A}"/>
              </a:ext>
            </a:extLst>
          </p:cNvPr>
          <p:cNvSpPr txBox="1">
            <a:spLocks/>
          </p:cNvSpPr>
          <p:nvPr/>
        </p:nvSpPr>
        <p:spPr>
          <a:xfrm>
            <a:off x="107504" y="99477"/>
            <a:ext cx="8809037" cy="360363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489EBD"/>
                </a:solidFill>
                <a:latin typeface="Georgia"/>
                <a:ea typeface="ＭＳ Ｐゴシック" charset="0"/>
                <a:cs typeface="Georgia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Georgia" charset="0"/>
                <a:ea typeface="ＭＳ Ｐゴシック" charset="0"/>
                <a:cs typeface="Georgia" panose="02040502050405020303" pitchFamily="18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Georgia" charset="0"/>
                <a:ea typeface="ＭＳ Ｐゴシック" charset="0"/>
                <a:cs typeface="Georgia" panose="02040502050405020303" pitchFamily="18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Georgia" charset="0"/>
                <a:ea typeface="ＭＳ Ｐゴシック" charset="0"/>
                <a:cs typeface="Georgia" panose="02040502050405020303" pitchFamily="18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Georgia" charset="0"/>
                <a:ea typeface="ＭＳ Ｐゴシック" charset="0"/>
                <a:cs typeface="Georgia" panose="02040502050405020303" pitchFamily="18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r>
              <a:rPr lang="en-GB" sz="2000" b="0" kern="0" dirty="0"/>
              <a:t>Traffic &amp; Air Quality Digital Twin Objectives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1AB48500-D8DF-5D78-84A0-8CB94743E264}"/>
              </a:ext>
            </a:extLst>
          </p:cNvPr>
          <p:cNvCxnSpPr/>
          <p:nvPr/>
        </p:nvCxnSpPr>
        <p:spPr>
          <a:xfrm>
            <a:off x="142504" y="515949"/>
            <a:ext cx="8841180" cy="0"/>
          </a:xfrm>
          <a:prstGeom prst="line">
            <a:avLst/>
          </a:prstGeom>
          <a:ln>
            <a:solidFill>
              <a:srgbClr val="489EBD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2882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452A27-65A0-A265-0908-6CA3743BE6C7}"/>
              </a:ext>
            </a:extLst>
          </p:cNvPr>
          <p:cNvSpPr txBox="1">
            <a:spLocks/>
          </p:cNvSpPr>
          <p:nvPr/>
        </p:nvSpPr>
        <p:spPr>
          <a:xfrm>
            <a:off x="107504" y="99477"/>
            <a:ext cx="8809037" cy="360363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489EBD"/>
                </a:solidFill>
                <a:latin typeface="Georgia"/>
                <a:ea typeface="ＭＳ Ｐゴシック" charset="0"/>
                <a:cs typeface="Georgia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Georgia" charset="0"/>
                <a:ea typeface="ＭＳ Ｐゴシック" charset="0"/>
                <a:cs typeface="Georgia" panose="02040502050405020303" pitchFamily="18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Georgia" charset="0"/>
                <a:ea typeface="ＭＳ Ｐゴシック" charset="0"/>
                <a:cs typeface="Georgia" panose="02040502050405020303" pitchFamily="18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Georgia" charset="0"/>
                <a:ea typeface="ＭＳ Ｐゴシック" charset="0"/>
                <a:cs typeface="Georgia" panose="02040502050405020303" pitchFamily="18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Georgia" charset="0"/>
                <a:ea typeface="ＭＳ Ｐゴシック" charset="0"/>
                <a:cs typeface="Georgia" panose="02040502050405020303" pitchFamily="18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r>
              <a:rPr lang="en-GB" sz="2000" b="0" kern="0" dirty="0"/>
              <a:t>Aston University’s Case Study:  </a:t>
            </a:r>
            <a:r>
              <a:rPr lang="en-GB" sz="2000" b="0" kern="0" dirty="0">
                <a:solidFill>
                  <a:schemeClr val="tx1"/>
                </a:solidFill>
              </a:rPr>
              <a:t>Step 1 – Predicting RUL remotely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E620B438-5166-9BDD-0D7B-34461B2D74F9}"/>
              </a:ext>
            </a:extLst>
          </p:cNvPr>
          <p:cNvCxnSpPr/>
          <p:nvPr/>
        </p:nvCxnSpPr>
        <p:spPr>
          <a:xfrm>
            <a:off x="142504" y="515949"/>
            <a:ext cx="8841180" cy="0"/>
          </a:xfrm>
          <a:prstGeom prst="line">
            <a:avLst/>
          </a:prstGeom>
          <a:ln>
            <a:solidFill>
              <a:srgbClr val="489EBD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5" name="Picture 14">
            <a:extLst>
              <a:ext uri="{FF2B5EF4-FFF2-40B4-BE49-F238E27FC236}">
                <a16:creationId xmlns:a16="http://schemas.microsoft.com/office/drawing/2014/main" id="{B6EC5A13-79E0-8FAC-B411-A545DD474D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504" y="644768"/>
            <a:ext cx="8461944" cy="4195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9250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452A27-65A0-A265-0908-6CA3743BE6C7}"/>
              </a:ext>
            </a:extLst>
          </p:cNvPr>
          <p:cNvSpPr txBox="1">
            <a:spLocks/>
          </p:cNvSpPr>
          <p:nvPr/>
        </p:nvSpPr>
        <p:spPr>
          <a:xfrm>
            <a:off x="107504" y="99477"/>
            <a:ext cx="8809037" cy="360363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489EBD"/>
                </a:solidFill>
                <a:latin typeface="Georgia"/>
                <a:ea typeface="ＭＳ Ｐゴシック" charset="0"/>
                <a:cs typeface="Georgia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Georgia" charset="0"/>
                <a:ea typeface="ＭＳ Ｐゴシック" charset="0"/>
                <a:cs typeface="Georgia" panose="02040502050405020303" pitchFamily="18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Georgia" charset="0"/>
                <a:ea typeface="ＭＳ Ｐゴシック" charset="0"/>
                <a:cs typeface="Georgia" panose="02040502050405020303" pitchFamily="18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Georgia" charset="0"/>
                <a:ea typeface="ＭＳ Ｐゴシック" charset="0"/>
                <a:cs typeface="Georgia" panose="02040502050405020303" pitchFamily="18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Georgia" charset="0"/>
                <a:ea typeface="ＭＳ Ｐゴシック" charset="0"/>
                <a:cs typeface="Georgia" panose="02040502050405020303" pitchFamily="18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r>
              <a:rPr lang="en-GB" sz="2000" b="0" kern="0" dirty="0"/>
              <a:t>Aston University:  </a:t>
            </a:r>
            <a:r>
              <a:rPr lang="en-GB" sz="2000" b="0" kern="0" dirty="0">
                <a:solidFill>
                  <a:schemeClr val="tx1"/>
                </a:solidFill>
              </a:rPr>
              <a:t>Step 2 – Predicting RUL more accurately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E620B438-5166-9BDD-0D7B-34461B2D74F9}"/>
              </a:ext>
            </a:extLst>
          </p:cNvPr>
          <p:cNvCxnSpPr/>
          <p:nvPr/>
        </p:nvCxnSpPr>
        <p:spPr>
          <a:xfrm>
            <a:off x="142504" y="515949"/>
            <a:ext cx="8841180" cy="0"/>
          </a:xfrm>
          <a:prstGeom prst="line">
            <a:avLst/>
          </a:prstGeom>
          <a:ln>
            <a:solidFill>
              <a:srgbClr val="489EBD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5" name="Picture 14">
            <a:extLst>
              <a:ext uri="{FF2B5EF4-FFF2-40B4-BE49-F238E27FC236}">
                <a16:creationId xmlns:a16="http://schemas.microsoft.com/office/drawing/2014/main" id="{B6EC5A13-79E0-8FAC-B411-A545DD474D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2504" y="644768"/>
            <a:ext cx="8461943" cy="4195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44201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452A27-65A0-A265-0908-6CA3743BE6C7}"/>
              </a:ext>
            </a:extLst>
          </p:cNvPr>
          <p:cNvSpPr txBox="1">
            <a:spLocks/>
          </p:cNvSpPr>
          <p:nvPr/>
        </p:nvSpPr>
        <p:spPr>
          <a:xfrm>
            <a:off x="107504" y="99477"/>
            <a:ext cx="8809037" cy="360363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489EBD"/>
                </a:solidFill>
                <a:latin typeface="Georgia"/>
                <a:ea typeface="ＭＳ Ｐゴシック" charset="0"/>
                <a:cs typeface="Georgia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Georgia" charset="0"/>
                <a:ea typeface="ＭＳ Ｐゴシック" charset="0"/>
                <a:cs typeface="Georgia" panose="02040502050405020303" pitchFamily="18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Georgia" charset="0"/>
                <a:ea typeface="ＭＳ Ｐゴシック" charset="0"/>
                <a:cs typeface="Georgia" panose="02040502050405020303" pitchFamily="18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Georgia" charset="0"/>
                <a:ea typeface="ＭＳ Ｐゴシック" charset="0"/>
                <a:cs typeface="Georgia" panose="02040502050405020303" pitchFamily="18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1"/>
                </a:solidFill>
                <a:latin typeface="Georgia" charset="0"/>
                <a:ea typeface="ＭＳ Ｐゴシック" charset="0"/>
                <a:cs typeface="Georgia" panose="02040502050405020303" pitchFamily="18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r>
              <a:rPr lang="en-GB" sz="2000" b="0" kern="0" dirty="0"/>
              <a:t>Aston University:  </a:t>
            </a:r>
            <a:r>
              <a:rPr lang="en-GB" sz="2000" b="0" kern="0" dirty="0">
                <a:solidFill>
                  <a:schemeClr val="tx1"/>
                </a:solidFill>
              </a:rPr>
              <a:t>Step 3 – Predicting workload for maintenance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E620B438-5166-9BDD-0D7B-34461B2D74F9}"/>
              </a:ext>
            </a:extLst>
          </p:cNvPr>
          <p:cNvCxnSpPr/>
          <p:nvPr/>
        </p:nvCxnSpPr>
        <p:spPr>
          <a:xfrm>
            <a:off x="142504" y="515949"/>
            <a:ext cx="8841180" cy="0"/>
          </a:xfrm>
          <a:prstGeom prst="line">
            <a:avLst/>
          </a:prstGeom>
          <a:ln>
            <a:solidFill>
              <a:srgbClr val="489EBD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5" name="Picture 14">
            <a:extLst>
              <a:ext uri="{FF2B5EF4-FFF2-40B4-BE49-F238E27FC236}">
                <a16:creationId xmlns:a16="http://schemas.microsoft.com/office/drawing/2014/main" id="{B6EC5A13-79E0-8FAC-B411-A545DD474D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2504" y="644768"/>
            <a:ext cx="8461943" cy="4195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4973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000" dirty="0">
                <a:solidFill>
                  <a:srgbClr val="0070C0"/>
                </a:solidFill>
              </a:rPr>
              <a:t>Further Gemini call presentations planned once the initial implementation of the platform has been tested, and data flows, visualisations and data insights are developed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395536" y="1923678"/>
            <a:ext cx="7772400" cy="2448272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0070C0"/>
                </a:solidFill>
              </a:rPr>
              <a:t>University contact details are:</a:t>
            </a:r>
          </a:p>
          <a:p>
            <a:endParaRPr lang="en-GB" sz="1600" dirty="0">
              <a:solidFill>
                <a:srgbClr val="0070C0"/>
              </a:solidFill>
            </a:endParaRPr>
          </a:p>
          <a:p>
            <a:r>
              <a:rPr lang="en-GB" sz="1600" dirty="0">
                <a:solidFill>
                  <a:srgbClr val="0070C0"/>
                </a:solidFill>
              </a:rPr>
              <a:t>University of Birmingham: Dr Grant Wilson (i.a.g.wilson@bham.ac.uk), Dr Zoya </a:t>
            </a:r>
            <a:r>
              <a:rPr lang="en-GB" sz="1600" dirty="0" err="1">
                <a:solidFill>
                  <a:srgbClr val="0070C0"/>
                </a:solidFill>
              </a:rPr>
              <a:t>Pourmirza</a:t>
            </a:r>
            <a:r>
              <a:rPr lang="en-GB" sz="1600" dirty="0">
                <a:solidFill>
                  <a:srgbClr val="0070C0"/>
                </a:solidFill>
              </a:rPr>
              <a:t> (z.pourmirza@bham.ac.uk)</a:t>
            </a:r>
          </a:p>
          <a:p>
            <a:r>
              <a:rPr lang="en-GB" sz="1600" dirty="0">
                <a:solidFill>
                  <a:srgbClr val="0070C0"/>
                </a:solidFill>
              </a:rPr>
              <a:t>Birmingham City University: Dr Sara Hassan (Sara.Hassan@bcu.ac.uk), Dr Abdel-Rahman Tawil (Abdel-Rahman.Tawil@bcu.ac.uk)</a:t>
            </a:r>
          </a:p>
          <a:p>
            <a:r>
              <a:rPr lang="en-GB" sz="1600" dirty="0">
                <a:solidFill>
                  <a:srgbClr val="0070C0"/>
                </a:solidFill>
              </a:rPr>
              <a:t>Aston University: Dr </a:t>
            </a:r>
            <a:r>
              <a:rPr lang="en-GB" sz="1600" dirty="0" err="1">
                <a:solidFill>
                  <a:srgbClr val="0070C0"/>
                </a:solidFill>
              </a:rPr>
              <a:t>Yuchun</a:t>
            </a:r>
            <a:r>
              <a:rPr lang="en-GB" sz="1600" dirty="0">
                <a:solidFill>
                  <a:srgbClr val="0070C0"/>
                </a:solidFill>
              </a:rPr>
              <a:t> Xu (y.xu16@aston.ac.uk), Dr Lucy </a:t>
            </a:r>
            <a:r>
              <a:rPr lang="en-GB" sz="1600" dirty="0" err="1">
                <a:solidFill>
                  <a:srgbClr val="0070C0"/>
                </a:solidFill>
              </a:rPr>
              <a:t>Bastin</a:t>
            </a:r>
            <a:r>
              <a:rPr lang="en-GB" sz="1600" dirty="0">
                <a:solidFill>
                  <a:srgbClr val="0070C0"/>
                </a:solidFill>
              </a:rPr>
              <a:t> (</a:t>
            </a:r>
            <a:r>
              <a:rPr lang="en-GB" sz="1600" dirty="0" err="1">
                <a:solidFill>
                  <a:srgbClr val="0070C0"/>
                </a:solidFill>
              </a:rPr>
              <a:t>l.bastin@aston.ac.uk</a:t>
            </a:r>
            <a:r>
              <a:rPr lang="en-GB" sz="1600" dirty="0">
                <a:solidFill>
                  <a:srgbClr val="0070C0"/>
                </a:solidFill>
              </a:rPr>
              <a:t>)</a:t>
            </a:r>
          </a:p>
          <a:p>
            <a:endParaRPr lang="en-GB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732698"/>
      </p:ext>
    </p:extLst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3">
      <a:dk1>
        <a:srgbClr val="000000"/>
      </a:dk1>
      <a:lt1>
        <a:srgbClr val="FFFFFF"/>
      </a:lt1>
      <a:dk2>
        <a:srgbClr val="000000"/>
      </a:dk2>
      <a:lt2>
        <a:srgbClr val="333333"/>
      </a:lt2>
      <a:accent1>
        <a:srgbClr val="DDDDDD"/>
      </a:accent1>
      <a:accent2>
        <a:srgbClr val="808080"/>
      </a:accent2>
      <a:accent3>
        <a:srgbClr val="FFFFFF"/>
      </a:accent3>
      <a:accent4>
        <a:srgbClr val="000000"/>
      </a:accent4>
      <a:accent5>
        <a:srgbClr val="EBEBEB"/>
      </a:accent5>
      <a:accent6>
        <a:srgbClr val="737373"/>
      </a:accent6>
      <a:hlink>
        <a:srgbClr val="4D4D4D"/>
      </a:hlink>
      <a:folHlink>
        <a:srgbClr val="EAEAEA"/>
      </a:folHlink>
    </a:clrScheme>
    <a:fontScheme name="Default Design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723</TotalTime>
  <Words>585</Words>
  <Application>Microsoft Macintosh PowerPoint</Application>
  <PresentationFormat>On-screen Show (16:9)</PresentationFormat>
  <Paragraphs>48</Paragraphs>
  <Slides>12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Georgia</vt:lpstr>
      <vt:lpstr>Times New Roman</vt:lpstr>
      <vt:lpstr>Wingdings</vt:lpstr>
      <vt:lpstr>Default Design</vt:lpstr>
      <vt:lpstr>Digital Innovation Transformative Change (DIATOMIC) project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Further Gemini call presentations planned once the initial implementation of the platform has been tested, and data flows, visualisations and data insights are developed</vt:lpstr>
    </vt:vector>
  </TitlesOfParts>
  <Company>The University of Birmingham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Design and Publications</dc:creator>
  <cp:lastModifiedBy>Grant Wilson (Birmingham Energy Institute)</cp:lastModifiedBy>
  <cp:revision>74</cp:revision>
  <cp:lastPrinted>2019-07-31T08:58:40Z</cp:lastPrinted>
  <dcterms:created xsi:type="dcterms:W3CDTF">2005-06-08T11:15:47Z</dcterms:created>
  <dcterms:modified xsi:type="dcterms:W3CDTF">2023-09-18T19:50:59Z</dcterms:modified>
</cp:coreProperties>
</file>