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 id="2147483648" r:id="rId5"/>
  </p:sldMasterIdLst>
  <p:notesMasterIdLst>
    <p:notesMasterId r:id="rId18"/>
  </p:notesMasterIdLst>
  <p:sldIdLst>
    <p:sldId id="257" r:id="rId6"/>
    <p:sldId id="10506" r:id="rId7"/>
    <p:sldId id="318" r:id="rId8"/>
    <p:sldId id="316" r:id="rId9"/>
    <p:sldId id="319" r:id="rId10"/>
    <p:sldId id="10508" r:id="rId11"/>
    <p:sldId id="10507" r:id="rId12"/>
    <p:sldId id="10515" r:id="rId13"/>
    <p:sldId id="10510" r:id="rId14"/>
    <p:sldId id="5938" r:id="rId15"/>
    <p:sldId id="10514" r:id="rId16"/>
    <p:sldId id="25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0" d="100"/>
          <a:sy n="110" d="100"/>
        </p:scale>
        <p:origin x="5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E4F271-F916-4262-8308-F74FDB59DD26}" type="datetimeFigureOut">
              <a:rPr lang="en-GB" smtClean="0"/>
              <a:t>25/04/2023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AD7B37-DE75-4487-BC44-4BA9679029A5}" type="slidenum">
              <a:rPr lang="en-GB" smtClean="0"/>
              <a:t>‹#›</a:t>
            </a:fld>
            <a:endParaRPr lang="en-GB"/>
          </a:p>
        </p:txBody>
      </p:sp>
    </p:spTree>
    <p:extLst>
      <p:ext uri="{BB962C8B-B14F-4D97-AF65-F5344CB8AC3E}">
        <p14:creationId xmlns:p14="http://schemas.microsoft.com/office/powerpoint/2010/main" val="2338020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62B7FA-AB46-4993-BA79-F306F77A2046}" type="slidenum">
              <a:rPr lang="en-GB" smtClean="0"/>
              <a:t>2</a:t>
            </a:fld>
            <a:endParaRPr lang="en-GB"/>
          </a:p>
        </p:txBody>
      </p:sp>
    </p:spTree>
    <p:extLst>
      <p:ext uri="{BB962C8B-B14F-4D97-AF65-F5344CB8AC3E}">
        <p14:creationId xmlns:p14="http://schemas.microsoft.com/office/powerpoint/2010/main" val="841923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p:txBody>
      </p:sp>
      <p:sp>
        <p:nvSpPr>
          <p:cNvPr id="4" name="Slide Number Placeholder 3"/>
          <p:cNvSpPr>
            <a:spLocks noGrp="1"/>
          </p:cNvSpPr>
          <p:nvPr>
            <p:ph type="sldNum" sz="quarter" idx="5"/>
          </p:nvPr>
        </p:nvSpPr>
        <p:spPr/>
        <p:txBody>
          <a:bodyPr/>
          <a:lstStyle/>
          <a:p>
            <a:fld id="{23B8A772-515E-4EA0-B2FD-EC8E7E690207}" type="slidenum">
              <a:rPr lang="en-GB" smtClean="0"/>
              <a:t>7</a:t>
            </a:fld>
            <a:endParaRPr lang="en-GB"/>
          </a:p>
        </p:txBody>
      </p:sp>
    </p:spTree>
    <p:extLst>
      <p:ext uri="{BB962C8B-B14F-4D97-AF65-F5344CB8AC3E}">
        <p14:creationId xmlns:p14="http://schemas.microsoft.com/office/powerpoint/2010/main" val="2428311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8840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£6M initial </a:t>
            </a:r>
            <a:r>
              <a:rPr lang="en-US" dirty="0" err="1"/>
              <a:t>fundin</a:t>
            </a:r>
            <a:r>
              <a:rPr lang="en-GB" sz="1200" b="1" dirty="0"/>
              <a:t>Infrastructure  </a:t>
            </a:r>
            <a:endParaRPr lang="en-US" sz="1200" b="1" dirty="0"/>
          </a:p>
          <a:p>
            <a:r>
              <a:rPr lang="en-US" dirty="0"/>
              <a:t>g</a:t>
            </a:r>
          </a:p>
        </p:txBody>
      </p:sp>
      <p:sp>
        <p:nvSpPr>
          <p:cNvPr id="4" name="Slide Number Placeholder 3"/>
          <p:cNvSpPr>
            <a:spLocks noGrp="1"/>
          </p:cNvSpPr>
          <p:nvPr>
            <p:ph type="sldNum" sz="quarter" idx="5"/>
          </p:nvPr>
        </p:nvSpPr>
        <p:spPr/>
        <p:txBody>
          <a:bodyPr/>
          <a:lstStyle/>
          <a:p>
            <a:pPr>
              <a:defRPr/>
            </a:pPr>
            <a:fld id="{B20FE0A2-34EE-413D-B87D-BE548BE2D9D5}" type="slidenum">
              <a:rPr lang="en-GB" altLang="en-US" smtClean="0"/>
              <a:pPr>
                <a:defRPr/>
              </a:pPr>
              <a:t>11</a:t>
            </a:fld>
            <a:endParaRPr lang="en-GB" altLang="en-US"/>
          </a:p>
        </p:txBody>
      </p:sp>
    </p:spTree>
    <p:extLst>
      <p:ext uri="{BB962C8B-B14F-4D97-AF65-F5344CB8AC3E}">
        <p14:creationId xmlns:p14="http://schemas.microsoft.com/office/powerpoint/2010/main" val="6146869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emf"/></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4.emf"/></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Master" Target="../slideMasters/slideMaster2.xml"/><Relationship Id="rId5" Type="http://schemas.openxmlformats.org/officeDocument/2006/relationships/image" Target="../media/image8.png"/><Relationship Id="rId4" Type="http://schemas.openxmlformats.org/officeDocument/2006/relationships/image" Target="../media/image5.emf"/></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Open Slide - 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8EF822-DC0E-FD4A-8178-8674F50A0412}"/>
              </a:ext>
            </a:extLst>
          </p:cNvPr>
          <p:cNvSpPr/>
          <p:nvPr/>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1000"/>
            <a:ext cx="4772400" cy="720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30000" y="1364301"/>
            <a:ext cx="6474072" cy="5139626"/>
          </a:xfrm>
        </p:spPr>
        <p:txBody>
          <a:bodyPr anchor="ctr"/>
          <a:lstStyle>
            <a:lvl1pPr algn="l">
              <a:defRPr sz="4000">
                <a:solidFill>
                  <a:schemeClr val="bg1"/>
                </a:solidFill>
              </a:defRPr>
            </a:lvl1pPr>
          </a:lstStyle>
          <a:p>
            <a:r>
              <a:rPr lang="en-US"/>
              <a:t>Presentation title</a:t>
            </a:r>
          </a:p>
        </p:txBody>
      </p:sp>
      <p:pic>
        <p:nvPicPr>
          <p:cNvPr id="15" name="Picture 14">
            <a:extLst>
              <a:ext uri="{FF2B5EF4-FFF2-40B4-BE49-F238E27FC236}">
                <a16:creationId xmlns:a16="http://schemas.microsoft.com/office/drawing/2014/main" id="{632E27E3-3AD4-B146-AA9C-FEDA49435D76}"/>
              </a:ext>
            </a:extLst>
          </p:cNvPr>
          <p:cNvPicPr>
            <a:picLocks noChangeAspect="1"/>
          </p:cNvPicPr>
          <p:nvPr/>
        </p:nvPicPr>
        <p:blipFill>
          <a:blip r:embed="rId2"/>
          <a:srcRect/>
          <a:stretch/>
        </p:blipFill>
        <p:spPr>
          <a:xfrm>
            <a:off x="477010" y="444256"/>
            <a:ext cx="3072607" cy="920045"/>
          </a:xfrm>
          <a:prstGeom prst="rect">
            <a:avLst/>
          </a:prstGeom>
        </p:spPr>
      </p:pic>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8"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sp>
        <p:nvSpPr>
          <p:cNvPr id="3" name="Rectangle 2">
            <a:extLst>
              <a:ext uri="{FF2B5EF4-FFF2-40B4-BE49-F238E27FC236}">
                <a16:creationId xmlns:a16="http://schemas.microsoft.com/office/drawing/2014/main" id="{4B254EAA-CE07-1643-8134-027F5A039EA8}"/>
              </a:ext>
            </a:extLst>
          </p:cNvPr>
          <p:cNvSpPr/>
          <p:nvPr/>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8114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Open Slide - Title and Subtitl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9EC4A2-3CBD-234D-B228-F29C55602552}"/>
              </a:ext>
            </a:extLst>
          </p:cNvPr>
          <p:cNvSpPr/>
          <p:nvPr/>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983EFE9-610B-F746-8D39-3CF208792691}"/>
              </a:ext>
            </a:extLst>
          </p:cNvPr>
          <p:cNvPicPr>
            <a:picLocks noChangeAspect="1"/>
          </p:cNvPicPr>
          <p:nvPr/>
        </p:nvPicPr>
        <p:blipFill>
          <a:blip r:embed="rId2"/>
          <a:srcRect/>
          <a:stretch/>
        </p:blipFill>
        <p:spPr>
          <a:xfrm>
            <a:off x="477010" y="444256"/>
            <a:ext cx="3072607" cy="920045"/>
          </a:xfrm>
          <a:prstGeom prst="rect">
            <a:avLst/>
          </a:prstGeom>
        </p:spPr>
      </p:pic>
      <p:sp>
        <p:nvSpPr>
          <p:cNvPr id="11" name="Rectangle 10">
            <a:extLst>
              <a:ext uri="{FF2B5EF4-FFF2-40B4-BE49-F238E27FC236}">
                <a16:creationId xmlns:a16="http://schemas.microsoft.com/office/drawing/2014/main" id="{9189900F-1872-2C47-A04F-A3497A1ADBE0}"/>
              </a:ext>
            </a:extLst>
          </p:cNvPr>
          <p:cNvSpPr/>
          <p:nvPr/>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1000"/>
            <a:ext cx="4772400" cy="720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30000" y="1364301"/>
            <a:ext cx="6474072" cy="4380291"/>
          </a:xfrm>
        </p:spPr>
        <p:txBody>
          <a:bodyPr anchor="ctr"/>
          <a:lstStyle>
            <a:lvl1pPr algn="l">
              <a:defRPr sz="4000">
                <a:solidFill>
                  <a:schemeClr val="bg1"/>
                </a:solidFill>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630000" y="5836667"/>
            <a:ext cx="6474072" cy="667261"/>
          </a:xfrm>
        </p:spPr>
        <p:txBody>
          <a:bodyPr anchor="ctr">
            <a:noAutofit/>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 / Presenter name</a:t>
            </a:r>
          </a:p>
        </p:txBody>
      </p:sp>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7"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spTree>
    <p:extLst>
      <p:ext uri="{BB962C8B-B14F-4D97-AF65-F5344CB8AC3E}">
        <p14:creationId xmlns:p14="http://schemas.microsoft.com/office/powerpoint/2010/main" val="3921516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Open Slide - Title, Subtitle and Nam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EFC97B3-207F-7F46-8FF3-DAECB7678415}"/>
              </a:ext>
            </a:extLst>
          </p:cNvPr>
          <p:cNvSpPr/>
          <p:nvPr/>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961D8F2-DB07-284F-936F-E2458269AF5C}"/>
              </a:ext>
            </a:extLst>
          </p:cNvPr>
          <p:cNvPicPr>
            <a:picLocks noChangeAspect="1"/>
          </p:cNvPicPr>
          <p:nvPr/>
        </p:nvPicPr>
        <p:blipFill>
          <a:blip r:embed="rId2"/>
          <a:srcRect/>
          <a:stretch/>
        </p:blipFill>
        <p:spPr>
          <a:xfrm>
            <a:off x="477010" y="444256"/>
            <a:ext cx="3072607" cy="920045"/>
          </a:xfrm>
          <a:prstGeom prst="rect">
            <a:avLst/>
          </a:prstGeom>
        </p:spPr>
      </p:pic>
      <p:sp>
        <p:nvSpPr>
          <p:cNvPr id="11" name="Rectangle 10">
            <a:extLst>
              <a:ext uri="{FF2B5EF4-FFF2-40B4-BE49-F238E27FC236}">
                <a16:creationId xmlns:a16="http://schemas.microsoft.com/office/drawing/2014/main" id="{A65947A0-ACBF-994E-9897-DB09C49AF4AC}"/>
              </a:ext>
            </a:extLst>
          </p:cNvPr>
          <p:cNvSpPr/>
          <p:nvPr/>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9882"/>
            <a:ext cx="4772400" cy="7200000"/>
          </a:xfrm>
        </p:spPr>
        <p:txBody>
          <a:bodyPr lIns="90000" rIns="90000" anchor="ctr" anchorCtr="0">
            <a:noAutofit/>
          </a:bodyPr>
          <a:lstStyle>
            <a:lvl1pPr algn="ctr">
              <a:buNone/>
              <a:defRPr>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29999" y="1364301"/>
            <a:ext cx="6474071" cy="3844261"/>
          </a:xfrm>
        </p:spPr>
        <p:txBody>
          <a:bodyPr anchor="ctr"/>
          <a:lstStyle>
            <a:lvl1pPr algn="l">
              <a:defRPr sz="4000">
                <a:solidFill>
                  <a:schemeClr val="bg1"/>
                </a:solidFill>
              </a:defRPr>
            </a:lvl1pPr>
          </a:lstStyle>
          <a:p>
            <a:r>
              <a:rPr lang="en-US"/>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629999" y="5301208"/>
            <a:ext cx="6474071" cy="443384"/>
          </a:xfrm>
        </p:spPr>
        <p:txBody>
          <a:bodyPr anchor="ctr">
            <a:noAutofit/>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Subtitle</a:t>
            </a:r>
          </a:p>
        </p:txBody>
      </p:sp>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7"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a:t>Department</a:t>
            </a:r>
          </a:p>
        </p:txBody>
      </p:sp>
      <p:sp>
        <p:nvSpPr>
          <p:cNvPr id="5" name="Text Placeholder 4">
            <a:extLst>
              <a:ext uri="{FF2B5EF4-FFF2-40B4-BE49-F238E27FC236}">
                <a16:creationId xmlns:a16="http://schemas.microsoft.com/office/drawing/2014/main" id="{0672316B-21AF-F545-8BBD-6D5F820E9E0A}"/>
              </a:ext>
            </a:extLst>
          </p:cNvPr>
          <p:cNvSpPr>
            <a:spLocks noGrp="1"/>
          </p:cNvSpPr>
          <p:nvPr>
            <p:ph type="body" sz="quarter" idx="15" hasCustomPrompt="1"/>
          </p:nvPr>
        </p:nvSpPr>
        <p:spPr>
          <a:xfrm>
            <a:off x="629999" y="5837238"/>
            <a:ext cx="6474071" cy="666750"/>
          </a:xfrm>
        </p:spPr>
        <p:txBody>
          <a:bodyPr anchor="ctr">
            <a:normAutofit/>
          </a:bodyPr>
          <a:lstStyle>
            <a:lvl1pPr marL="0" indent="0">
              <a:buNone/>
              <a:defRPr sz="1600">
                <a:solidFill>
                  <a:schemeClr val="bg1"/>
                </a:solidFill>
              </a:defRPr>
            </a:lvl1pPr>
          </a:lstStyle>
          <a:p>
            <a:pPr lvl="0"/>
            <a:r>
              <a:rPr lang="en-US"/>
              <a:t>Presenter name</a:t>
            </a:r>
          </a:p>
        </p:txBody>
      </p:sp>
      <p:sp>
        <p:nvSpPr>
          <p:cNvPr id="17" name="Rectangle 16">
            <a:extLst>
              <a:ext uri="{FF2B5EF4-FFF2-40B4-BE49-F238E27FC236}">
                <a16:creationId xmlns:a16="http://schemas.microsoft.com/office/drawing/2014/main" id="{777F1B3D-F9CA-AB49-96DD-9FE8082DB320}"/>
              </a:ext>
            </a:extLst>
          </p:cNvPr>
          <p:cNvSpPr/>
          <p:nvPr/>
        </p:nvSpPr>
        <p:spPr>
          <a:xfrm>
            <a:off x="7104070" y="136628"/>
            <a:ext cx="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6447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ection Titl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11B3C96-2E9B-0541-A5C5-6A2F27807FAF}"/>
              </a:ext>
            </a:extLst>
          </p:cNvPr>
          <p:cNvPicPr>
            <a:picLocks noChangeAspect="1"/>
          </p:cNvPicPr>
          <p:nvPr/>
        </p:nvPicPr>
        <p:blipFill>
          <a:blip r:embed="rId2"/>
          <a:srcRect/>
          <a:stretch/>
        </p:blipFill>
        <p:spPr>
          <a:xfrm>
            <a:off x="477010" y="444256"/>
            <a:ext cx="3072607" cy="920045"/>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5163344" y="-171000"/>
            <a:ext cx="6333256" cy="7200000"/>
          </a:xfrm>
        </p:spPr>
        <p:txBody>
          <a:bodyPr anchor="ctr" anchorCtr="0"/>
          <a:lstStyle>
            <a:lvl1pPr>
              <a:defRPr sz="3000">
                <a:solidFill>
                  <a:schemeClr val="bg1"/>
                </a:solidFill>
              </a:defRPr>
            </a:lvl1pPr>
          </a:lstStyle>
          <a:p>
            <a:r>
              <a:rPr lang="en-US"/>
              <a:t>Section title</a:t>
            </a:r>
          </a:p>
        </p:txBody>
      </p:sp>
      <p:sp>
        <p:nvSpPr>
          <p:cNvPr id="7" name="Rectangle 6">
            <a:extLst>
              <a:ext uri="{FF2B5EF4-FFF2-40B4-BE49-F238E27FC236}">
                <a16:creationId xmlns:a16="http://schemas.microsoft.com/office/drawing/2014/main" id="{89644565-458D-1A48-BAD4-8A98334A868B}"/>
              </a:ext>
            </a:extLst>
          </p:cNvPr>
          <p:cNvSpPr/>
          <p:nvPr/>
        </p:nvSpPr>
        <p:spPr>
          <a:xfrm>
            <a:off x="4803344"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840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One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a:t>Title</a:t>
            </a:r>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p:nvPr>
        </p:nvSpPr>
        <p:spPr>
          <a:xfrm>
            <a:off x="336000" y="1041859"/>
            <a:ext cx="11520000" cy="5400000"/>
          </a:xfrm>
        </p:spPr>
        <p:txBody>
          <a:bodyPr>
            <a:normAutofit/>
          </a:bodyPr>
          <a:lstStyle>
            <a:lvl1pPr>
              <a:defRPr sz="1200"/>
            </a:lvl1pPr>
            <a:lvl2pPr>
              <a:defRPr sz="1200"/>
            </a:lvl2pPr>
            <a:lvl3pPr>
              <a:defRPr sz="12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a:extLst>
              <a:ext uri="{FF2B5EF4-FFF2-40B4-BE49-F238E27FC236}">
                <a16:creationId xmlns:a16="http://schemas.microsoft.com/office/drawing/2014/main" id="{275D12D5-60B5-C04D-90B5-1974A04C11AF}"/>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E01C42-1CEF-9745-B1B9-F4F6F65B4848}"/>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4">
            <a:extLst>
              <a:ext uri="{FF2B5EF4-FFF2-40B4-BE49-F238E27FC236}">
                <a16:creationId xmlns:a16="http://schemas.microsoft.com/office/drawing/2014/main" id="{B6819DE6-102E-BE43-9B79-2C955839047F}"/>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2" name="Picture 11">
            <a:extLst>
              <a:ext uri="{FF2B5EF4-FFF2-40B4-BE49-F238E27FC236}">
                <a16:creationId xmlns:a16="http://schemas.microsoft.com/office/drawing/2014/main" id="{2A40A032-B59E-FC40-A4A4-D724EF1C76CE}"/>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908967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a:t>Title</a:t>
            </a:r>
          </a:p>
        </p:txBody>
      </p:sp>
      <p:sp>
        <p:nvSpPr>
          <p:cNvPr id="5" name="Text Placeholder 4">
            <a:extLst>
              <a:ext uri="{FF2B5EF4-FFF2-40B4-BE49-F238E27FC236}">
                <a16:creationId xmlns:a16="http://schemas.microsoft.com/office/drawing/2014/main" id="{964A9CC1-793F-AA40-86B1-A1662273EA08}"/>
              </a:ext>
            </a:extLst>
          </p:cNvPr>
          <p:cNvSpPr>
            <a:spLocks noGrp="1"/>
          </p:cNvSpPr>
          <p:nvPr>
            <p:ph type="body" sz="quarter" idx="13"/>
          </p:nvPr>
        </p:nvSpPr>
        <p:spPr>
          <a:xfrm>
            <a:off x="336000" y="1041859"/>
            <a:ext cx="11520000" cy="5400000"/>
          </a:xfrm>
        </p:spPr>
        <p:txBody>
          <a:bodyPr numCol="2" spcCol="180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a:extLst>
              <a:ext uri="{FF2B5EF4-FFF2-40B4-BE49-F238E27FC236}">
                <a16:creationId xmlns:a16="http://schemas.microsoft.com/office/drawing/2014/main" id="{F4C71407-F7E2-514A-B6C0-196468490857}"/>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A02EA43-29E2-CE43-9053-917D32BB13FA}"/>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4">
            <a:extLst>
              <a:ext uri="{FF2B5EF4-FFF2-40B4-BE49-F238E27FC236}">
                <a16:creationId xmlns:a16="http://schemas.microsoft.com/office/drawing/2014/main" id="{F1A0569B-29B9-624B-AC98-5EC1A6109EF9}"/>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5" name="Picture 14">
            <a:extLst>
              <a:ext uri="{FF2B5EF4-FFF2-40B4-BE49-F238E27FC236}">
                <a16:creationId xmlns:a16="http://schemas.microsoft.com/office/drawing/2014/main" id="{F7778E26-97D1-AB4A-8FB8-D87151DEDE98}"/>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3158705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hree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a:t>Title</a:t>
            </a:r>
          </a:p>
        </p:txBody>
      </p:sp>
      <p:sp>
        <p:nvSpPr>
          <p:cNvPr id="5" name="Text Placeholder 4">
            <a:extLst>
              <a:ext uri="{FF2B5EF4-FFF2-40B4-BE49-F238E27FC236}">
                <a16:creationId xmlns:a16="http://schemas.microsoft.com/office/drawing/2014/main" id="{C1CC7F06-9A53-A34B-9B12-19EC89EEFBBC}"/>
              </a:ext>
            </a:extLst>
          </p:cNvPr>
          <p:cNvSpPr>
            <a:spLocks noGrp="1"/>
          </p:cNvSpPr>
          <p:nvPr>
            <p:ph type="body" sz="quarter" idx="14"/>
          </p:nvPr>
        </p:nvSpPr>
        <p:spPr>
          <a:xfrm>
            <a:off x="336000" y="1041859"/>
            <a:ext cx="11520000" cy="5400000"/>
          </a:xfrm>
        </p:spPr>
        <p:txBody>
          <a:bodyPr numCol="3" spcCol="180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Rectangle 8">
            <a:extLst>
              <a:ext uri="{FF2B5EF4-FFF2-40B4-BE49-F238E27FC236}">
                <a16:creationId xmlns:a16="http://schemas.microsoft.com/office/drawing/2014/main" id="{680BAD59-F3F4-3149-A1FC-CD793779B0E0}"/>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036DF82-EFA1-6F4D-B65C-A16602D2C0F7}"/>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4">
            <a:extLst>
              <a:ext uri="{FF2B5EF4-FFF2-40B4-BE49-F238E27FC236}">
                <a16:creationId xmlns:a16="http://schemas.microsoft.com/office/drawing/2014/main" id="{D64956BE-1151-914C-8DDF-FCF879B225D7}"/>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4" name="Picture 13">
            <a:extLst>
              <a:ext uri="{FF2B5EF4-FFF2-40B4-BE49-F238E27FC236}">
                <a16:creationId xmlns:a16="http://schemas.microsoft.com/office/drawing/2014/main" id="{135FE07F-F7BF-7245-BE31-AD4673612326}"/>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1259688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One Photo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a:t>Title</a:t>
            </a:r>
          </a:p>
        </p:txBody>
      </p:sp>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36000" y="1041859"/>
            <a:ext cx="5400000" cy="5400000"/>
          </a:xfrm>
        </p:spPr>
        <p:txBody>
          <a:bodyPr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5892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Rectangle 10">
            <a:extLst>
              <a:ext uri="{FF2B5EF4-FFF2-40B4-BE49-F238E27FC236}">
                <a16:creationId xmlns:a16="http://schemas.microsoft.com/office/drawing/2014/main" id="{E12F8019-4CBE-2643-A821-62496FFFC9A3}"/>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610B48D-884E-6148-AAB9-D7560B171B44}"/>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lide Number Placeholder 4">
            <a:extLst>
              <a:ext uri="{FF2B5EF4-FFF2-40B4-BE49-F238E27FC236}">
                <a16:creationId xmlns:a16="http://schemas.microsoft.com/office/drawing/2014/main" id="{B2A972FB-3401-F34A-A48E-39984BC5BE19}"/>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6" name="Picture 15">
            <a:extLst>
              <a:ext uri="{FF2B5EF4-FFF2-40B4-BE49-F238E27FC236}">
                <a16:creationId xmlns:a16="http://schemas.microsoft.com/office/drawing/2014/main" id="{F0B61EEA-711A-6C41-A672-74513178B953}"/>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3656337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hoto Montag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a:t>Title</a:t>
            </a:r>
          </a:p>
        </p:txBody>
      </p:sp>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36000" y="1041859"/>
            <a:ext cx="2700000" cy="2700000"/>
          </a:xfrm>
        </p:spPr>
        <p:txBody>
          <a:bodyPr anchor="ctr"/>
          <a:lstStyle>
            <a:lvl1pPr algn="ctr">
              <a:buNone/>
              <a:defRPr/>
            </a:lvl1pPr>
          </a:lstStyle>
          <a:p>
            <a:r>
              <a:rPr lang="en-US"/>
              <a:t>Click icon to add picture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5892000" y="1041858"/>
            <a:ext cx="5964000" cy="5398493"/>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4">
            <a:extLst>
              <a:ext uri="{FF2B5EF4-FFF2-40B4-BE49-F238E27FC236}">
                <a16:creationId xmlns:a16="http://schemas.microsoft.com/office/drawing/2014/main" id="{9EB503B9-4E02-9A48-9D6B-F7728F36F6A2}"/>
              </a:ext>
            </a:extLst>
          </p:cNvPr>
          <p:cNvSpPr>
            <a:spLocks noGrp="1"/>
          </p:cNvSpPr>
          <p:nvPr>
            <p:ph type="pic" sz="quarter" idx="13"/>
          </p:nvPr>
        </p:nvSpPr>
        <p:spPr>
          <a:xfrm>
            <a:off x="336000" y="3740352"/>
            <a:ext cx="2700000" cy="2700000"/>
          </a:xfrm>
        </p:spPr>
        <p:txBody>
          <a:bodyPr anchor="ctr"/>
          <a:lstStyle>
            <a:lvl1pPr algn="ctr">
              <a:buNone/>
              <a:defRPr/>
            </a:lvl1pPr>
          </a:lstStyle>
          <a:p>
            <a:r>
              <a:rPr lang="en-US"/>
              <a:t>Click icon to add picture</a:t>
            </a:r>
          </a:p>
        </p:txBody>
      </p:sp>
      <p:sp>
        <p:nvSpPr>
          <p:cNvPr id="14" name="Picture Placeholder 4">
            <a:extLst>
              <a:ext uri="{FF2B5EF4-FFF2-40B4-BE49-F238E27FC236}">
                <a16:creationId xmlns:a16="http://schemas.microsoft.com/office/drawing/2014/main" id="{D4E19A53-AB24-5E4A-A220-34B3652388A1}"/>
              </a:ext>
            </a:extLst>
          </p:cNvPr>
          <p:cNvSpPr>
            <a:spLocks noGrp="1"/>
          </p:cNvSpPr>
          <p:nvPr>
            <p:ph type="pic" sz="quarter" idx="14"/>
          </p:nvPr>
        </p:nvSpPr>
        <p:spPr>
          <a:xfrm>
            <a:off x="3036000" y="1041859"/>
            <a:ext cx="2700000" cy="270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79801DB-1046-F84F-98CE-98A652B5FC8F}"/>
              </a:ext>
            </a:extLst>
          </p:cNvPr>
          <p:cNvSpPr>
            <a:spLocks noGrp="1"/>
          </p:cNvSpPr>
          <p:nvPr>
            <p:ph type="pic" sz="quarter" idx="15"/>
          </p:nvPr>
        </p:nvSpPr>
        <p:spPr>
          <a:xfrm>
            <a:off x="3036000" y="3741859"/>
            <a:ext cx="2700000" cy="2700000"/>
          </a:xfrm>
        </p:spPr>
        <p:txBody>
          <a:bodyPr anchor="ctr"/>
          <a:lstStyle>
            <a:lvl1pPr algn="ctr">
              <a:buNone/>
              <a:defRPr/>
            </a:lvl1pPr>
          </a:lstStyle>
          <a:p>
            <a:r>
              <a:rPr lang="en-US"/>
              <a:t>Click icon to add picture</a:t>
            </a:r>
          </a:p>
        </p:txBody>
      </p:sp>
      <p:sp>
        <p:nvSpPr>
          <p:cNvPr id="17" name="Rectangle 16">
            <a:extLst>
              <a:ext uri="{FF2B5EF4-FFF2-40B4-BE49-F238E27FC236}">
                <a16:creationId xmlns:a16="http://schemas.microsoft.com/office/drawing/2014/main" id="{1375F572-0E8F-1840-B597-C088BB0EA508}"/>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DBC9205-471A-744C-929C-26E473F83EC2}"/>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4">
            <a:extLst>
              <a:ext uri="{FF2B5EF4-FFF2-40B4-BE49-F238E27FC236}">
                <a16:creationId xmlns:a16="http://schemas.microsoft.com/office/drawing/2014/main" id="{66282672-986E-184D-BE6B-4451D7A5C46A}"/>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21" name="Picture 20">
            <a:extLst>
              <a:ext uri="{FF2B5EF4-FFF2-40B4-BE49-F238E27FC236}">
                <a16:creationId xmlns:a16="http://schemas.microsoft.com/office/drawing/2014/main" id="{0BD3631F-0C50-6A4F-98FE-EAFE3C8C4DCB}"/>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1526528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ext and One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a:t>Title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36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56000" y="1041859"/>
            <a:ext cx="5400000" cy="5400000"/>
          </a:xfrm>
        </p:spPr>
        <p:txBody>
          <a:bodyPr anchor="ctr"/>
          <a:lstStyle>
            <a:lvl1pPr algn="ctr">
              <a:buNone/>
              <a:defRPr/>
            </a:lvl1pPr>
          </a:lstStyle>
          <a:p>
            <a:r>
              <a:rPr lang="en-US"/>
              <a:t>Click icon to add picture</a:t>
            </a:r>
          </a:p>
        </p:txBody>
      </p:sp>
      <p:sp>
        <p:nvSpPr>
          <p:cNvPr id="10" name="Rectangle 9">
            <a:extLst>
              <a:ext uri="{FF2B5EF4-FFF2-40B4-BE49-F238E27FC236}">
                <a16:creationId xmlns:a16="http://schemas.microsoft.com/office/drawing/2014/main" id="{762C58C4-BD58-6E41-A403-7845511F4DFA}"/>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9BE98CC-0ABE-504F-ACC2-A4D4A5930FD2}"/>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CA86EA8E-0F71-6C42-903A-0CBD84198E30}"/>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6" name="Picture 15">
            <a:extLst>
              <a:ext uri="{FF2B5EF4-FFF2-40B4-BE49-F238E27FC236}">
                <a16:creationId xmlns:a16="http://schemas.microsoft.com/office/drawing/2014/main" id="{3DD795F8-C797-384D-A711-52F183BF6874}"/>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74185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ext and Photo Mont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a:t>Title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36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56000" y="1041859"/>
            <a:ext cx="2700000" cy="2700000"/>
          </a:xfrm>
        </p:spPr>
        <p:txBody>
          <a:bodyPr anchor="ctr"/>
          <a:lstStyle>
            <a:lvl1pPr algn="ctr">
              <a:buNone/>
              <a:defRPr/>
            </a:lvl1pPr>
          </a:lstStyle>
          <a:p>
            <a:r>
              <a:rPr lang="en-US"/>
              <a:t>Click icon to add picture</a:t>
            </a:r>
          </a:p>
        </p:txBody>
      </p:sp>
      <p:sp>
        <p:nvSpPr>
          <p:cNvPr id="13" name="Picture Placeholder 4">
            <a:extLst>
              <a:ext uri="{FF2B5EF4-FFF2-40B4-BE49-F238E27FC236}">
                <a16:creationId xmlns:a16="http://schemas.microsoft.com/office/drawing/2014/main" id="{94E67BFF-C584-C544-924A-CD0C6F9EB44C}"/>
              </a:ext>
            </a:extLst>
          </p:cNvPr>
          <p:cNvSpPr>
            <a:spLocks noGrp="1"/>
          </p:cNvSpPr>
          <p:nvPr>
            <p:ph type="pic" sz="quarter" idx="14"/>
          </p:nvPr>
        </p:nvSpPr>
        <p:spPr>
          <a:xfrm>
            <a:off x="6456000" y="3741859"/>
            <a:ext cx="2700000" cy="270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2F48D7D7-1D1B-4F4F-8B57-9E79590384F1}"/>
              </a:ext>
            </a:extLst>
          </p:cNvPr>
          <p:cNvSpPr>
            <a:spLocks noGrp="1"/>
          </p:cNvSpPr>
          <p:nvPr>
            <p:ph type="pic" sz="quarter" idx="15"/>
          </p:nvPr>
        </p:nvSpPr>
        <p:spPr>
          <a:xfrm>
            <a:off x="9156000" y="1041859"/>
            <a:ext cx="2700000" cy="270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07C1EB78-144D-874E-B783-E6ECF504775A}"/>
              </a:ext>
            </a:extLst>
          </p:cNvPr>
          <p:cNvSpPr>
            <a:spLocks noGrp="1"/>
          </p:cNvSpPr>
          <p:nvPr>
            <p:ph type="pic" sz="quarter" idx="16"/>
          </p:nvPr>
        </p:nvSpPr>
        <p:spPr>
          <a:xfrm>
            <a:off x="9156000" y="3741859"/>
            <a:ext cx="2700000" cy="2700000"/>
          </a:xfrm>
        </p:spPr>
        <p:txBody>
          <a:bodyPr anchor="ctr"/>
          <a:lstStyle>
            <a:lvl1pPr algn="ctr">
              <a:buNone/>
              <a:defRPr/>
            </a:lvl1pPr>
          </a:lstStyle>
          <a:p>
            <a:r>
              <a:rPr lang="en-US"/>
              <a:t>Click icon to add picture</a:t>
            </a:r>
          </a:p>
        </p:txBody>
      </p:sp>
      <p:sp>
        <p:nvSpPr>
          <p:cNvPr id="17" name="Rectangle 16">
            <a:extLst>
              <a:ext uri="{FF2B5EF4-FFF2-40B4-BE49-F238E27FC236}">
                <a16:creationId xmlns:a16="http://schemas.microsoft.com/office/drawing/2014/main" id="{32AA7336-7ED9-5E48-82E4-048B74029A0F}"/>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B195AF6-011D-1A4D-9249-EE8ABA3ECB5A}"/>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4">
            <a:extLst>
              <a:ext uri="{FF2B5EF4-FFF2-40B4-BE49-F238E27FC236}">
                <a16:creationId xmlns:a16="http://schemas.microsoft.com/office/drawing/2014/main" id="{EA1EACE6-5BE0-754D-BD33-BD35A1D81C59}"/>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21" name="Picture 20">
            <a:extLst>
              <a:ext uri="{FF2B5EF4-FFF2-40B4-BE49-F238E27FC236}">
                <a16:creationId xmlns:a16="http://schemas.microsoft.com/office/drawing/2014/main" id="{F3648096-AF92-C24A-BDF6-5A93CDACBEA0}"/>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3123492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Wide Photo">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150A297-76E9-D042-917E-9551684FEC01}"/>
              </a:ext>
            </a:extLst>
          </p:cNvPr>
          <p:cNvSpPr>
            <a:spLocks noGrp="1"/>
          </p:cNvSpPr>
          <p:nvPr>
            <p:ph type="pic" sz="quarter" idx="11"/>
          </p:nvPr>
        </p:nvSpPr>
        <p:spPr>
          <a:xfrm>
            <a:off x="180000" y="-171000"/>
            <a:ext cx="11832000" cy="4680000"/>
          </a:xfrm>
        </p:spPr>
        <p:txBody>
          <a:bodyPr anchor="ctr"/>
          <a:lstStyle>
            <a:lvl1pPr algn="ctr">
              <a:buNone/>
              <a:defRPr/>
            </a:lvl1pPr>
          </a:lstStyle>
          <a:p>
            <a:r>
              <a:rPr lang="en-US"/>
              <a:t>Click icon to add picture</a:t>
            </a:r>
          </a:p>
        </p:txBody>
      </p:sp>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36000" y="5468714"/>
            <a:ext cx="11520000" cy="984622"/>
          </a:xfrm>
        </p:spPr>
        <p:txBody>
          <a:bodyPr numCol="2" spcCol="180000">
            <a:noAutofit/>
          </a:bodyPr>
          <a:lstStyle>
            <a:lvl1pPr>
              <a:lnSpc>
                <a:spcPct val="100000"/>
              </a:lnSpc>
              <a:defRPr sz="1200">
                <a:solidFill>
                  <a:schemeClr val="tx1"/>
                </a:solidFill>
              </a:defRPr>
            </a:lvl1pPr>
            <a:lvl2pPr>
              <a:lnSpc>
                <a:spcPct val="100000"/>
              </a:lnSpc>
              <a:defRPr sz="1200" baseline="0">
                <a:solidFill>
                  <a:schemeClr val="accent2"/>
                </a:solidFill>
              </a:defRPr>
            </a:lvl2pPr>
            <a:lvl3pPr>
              <a:lnSpc>
                <a:spcPct val="100000"/>
              </a:lnSpc>
              <a:defRPr sz="1200" baseline="0">
                <a:solidFill>
                  <a:schemeClr val="accent3"/>
                </a:solidFill>
                <a:latin typeface="+mn-lt"/>
              </a:defRPr>
            </a:lvl3pPr>
            <a:lvl4pPr>
              <a:lnSpc>
                <a:spcPct val="100000"/>
              </a:lnSpc>
              <a:defRPr sz="1200" baseline="0">
                <a:solidFill>
                  <a:schemeClr val="accent2"/>
                </a:solidFill>
              </a:defRPr>
            </a:lvl4pPr>
            <a:lvl5pPr>
              <a:lnSpc>
                <a:spcPct val="100000"/>
              </a:lnSpc>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1">
            <a:extLst>
              <a:ext uri="{FF2B5EF4-FFF2-40B4-BE49-F238E27FC236}">
                <a16:creationId xmlns:a16="http://schemas.microsoft.com/office/drawing/2014/main" id="{DC7E855C-8CB8-F346-BA41-458AB3CD57D9}"/>
              </a:ext>
            </a:extLst>
          </p:cNvPr>
          <p:cNvSpPr>
            <a:spLocks noGrp="1"/>
          </p:cNvSpPr>
          <p:nvPr>
            <p:ph type="title" hasCustomPrompt="1"/>
          </p:nvPr>
        </p:nvSpPr>
        <p:spPr>
          <a:xfrm>
            <a:off x="336000" y="4583857"/>
            <a:ext cx="11520000" cy="810000"/>
          </a:xfrm>
        </p:spPr>
        <p:txBody>
          <a:bodyPr/>
          <a:lstStyle/>
          <a:p>
            <a:r>
              <a:rPr lang="en-US"/>
              <a:t>Title</a:t>
            </a:r>
          </a:p>
        </p:txBody>
      </p:sp>
      <p:sp>
        <p:nvSpPr>
          <p:cNvPr id="12" name="Rectangle 11">
            <a:extLst>
              <a:ext uri="{FF2B5EF4-FFF2-40B4-BE49-F238E27FC236}">
                <a16:creationId xmlns:a16="http://schemas.microsoft.com/office/drawing/2014/main" id="{56EE0197-2ABD-9C43-A318-44E348F115E7}"/>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C3C688E-8937-3745-9227-2A617347A322}"/>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lide Number Placeholder 4">
            <a:extLst>
              <a:ext uri="{FF2B5EF4-FFF2-40B4-BE49-F238E27FC236}">
                <a16:creationId xmlns:a16="http://schemas.microsoft.com/office/drawing/2014/main" id="{15804D27-A927-2941-B499-978A6D652057}"/>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pic>
        <p:nvPicPr>
          <p:cNvPr id="18" name="Picture 17">
            <a:extLst>
              <a:ext uri="{FF2B5EF4-FFF2-40B4-BE49-F238E27FC236}">
                <a16:creationId xmlns:a16="http://schemas.microsoft.com/office/drawing/2014/main" id="{49AC1964-A91B-FE48-B58A-AF6F659D416D}"/>
              </a:ext>
            </a:extLst>
          </p:cNvPr>
          <p:cNvPicPr>
            <a:picLocks noChangeAspect="1"/>
          </p:cNvPicPr>
          <p:nvPr/>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39806387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Wide Photo Montage">
    <p:spTree>
      <p:nvGrpSpPr>
        <p:cNvPr id="1" name=""/>
        <p:cNvGrpSpPr/>
        <p:nvPr/>
      </p:nvGrpSpPr>
      <p:grpSpPr>
        <a:xfrm>
          <a:off x="0" y="0"/>
          <a:ext cx="0" cy="0"/>
          <a:chOff x="0" y="0"/>
          <a:chExt cx="0" cy="0"/>
        </a:xfrm>
      </p:grpSpPr>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36000" y="5471755"/>
            <a:ext cx="11520000" cy="986400"/>
          </a:xfrm>
        </p:spPr>
        <p:txBody>
          <a:bodyPr numCol="2" spcCol="180000">
            <a:noAutofit/>
          </a:bodyPr>
          <a:lstStyle>
            <a:lvl1pPr>
              <a:lnSpc>
                <a:spcPct val="100000"/>
              </a:lnSpc>
              <a:defRPr sz="1200">
                <a:solidFill>
                  <a:schemeClr val="tx1"/>
                </a:solidFill>
              </a:defRPr>
            </a:lvl1pPr>
            <a:lvl2pPr>
              <a:lnSpc>
                <a:spcPct val="100000"/>
              </a:lnSpc>
              <a:defRPr sz="1200" baseline="0">
                <a:solidFill>
                  <a:schemeClr val="accent2"/>
                </a:solidFill>
              </a:defRPr>
            </a:lvl2pPr>
            <a:lvl3pPr>
              <a:lnSpc>
                <a:spcPct val="100000"/>
              </a:lnSpc>
              <a:defRPr sz="1200" baseline="0">
                <a:solidFill>
                  <a:schemeClr val="accent3"/>
                </a:solidFill>
                <a:latin typeface="+mn-lt"/>
              </a:defRPr>
            </a:lvl3pPr>
            <a:lvl4pPr>
              <a:lnSpc>
                <a:spcPct val="100000"/>
              </a:lnSpc>
              <a:defRPr sz="1200" baseline="0">
                <a:solidFill>
                  <a:schemeClr val="accent2"/>
                </a:solidFill>
              </a:defRPr>
            </a:lvl4pPr>
            <a:lvl5pPr>
              <a:lnSpc>
                <a:spcPct val="100000"/>
              </a:lnSpc>
              <a:defRPr sz="1200" baseline="0">
                <a:solidFill>
                  <a:schemeClr val="accent3"/>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1">
            <a:extLst>
              <a:ext uri="{FF2B5EF4-FFF2-40B4-BE49-F238E27FC236}">
                <a16:creationId xmlns:a16="http://schemas.microsoft.com/office/drawing/2014/main" id="{DC7E855C-8CB8-F346-BA41-458AB3CD57D9}"/>
              </a:ext>
            </a:extLst>
          </p:cNvPr>
          <p:cNvSpPr>
            <a:spLocks noGrp="1"/>
          </p:cNvSpPr>
          <p:nvPr>
            <p:ph type="title" hasCustomPrompt="1"/>
          </p:nvPr>
        </p:nvSpPr>
        <p:spPr>
          <a:xfrm>
            <a:off x="336000" y="4603449"/>
            <a:ext cx="11520000" cy="810000"/>
          </a:xfrm>
        </p:spPr>
        <p:txBody>
          <a:bodyPr/>
          <a:lstStyle/>
          <a:p>
            <a:r>
              <a:rPr lang="en-US"/>
              <a:t>Title</a:t>
            </a:r>
          </a:p>
        </p:txBody>
      </p:sp>
      <p:sp>
        <p:nvSpPr>
          <p:cNvPr id="11" name="Slide Number Placeholder 4">
            <a:extLst>
              <a:ext uri="{FF2B5EF4-FFF2-40B4-BE49-F238E27FC236}">
                <a16:creationId xmlns:a16="http://schemas.microsoft.com/office/drawing/2014/main" id="{20619A25-D4E7-6647-A2A6-AE29C3F8C5B6}"/>
              </a:ext>
            </a:extLst>
          </p:cNvPr>
          <p:cNvSpPr txBox="1">
            <a:spLocks/>
          </p:cNvSpPr>
          <p:nvPr/>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a:latin typeface="Arial" panose="020B0604020202020204" pitchFamily="34" charset="0"/>
                <a:cs typeface="Arial" panose="020B0604020202020204" pitchFamily="34" charset="0"/>
              </a:rPr>
              <a:t>National Oceanography Centre</a:t>
            </a:r>
          </a:p>
        </p:txBody>
      </p:sp>
      <p:sp>
        <p:nvSpPr>
          <p:cNvPr id="12" name="Picture Placeholder 4">
            <a:extLst>
              <a:ext uri="{FF2B5EF4-FFF2-40B4-BE49-F238E27FC236}">
                <a16:creationId xmlns:a16="http://schemas.microsoft.com/office/drawing/2014/main" id="{5C7E26C9-5185-4D4E-82DC-A98466F6C047}"/>
              </a:ext>
            </a:extLst>
          </p:cNvPr>
          <p:cNvSpPr>
            <a:spLocks noGrp="1"/>
          </p:cNvSpPr>
          <p:nvPr>
            <p:ph type="pic" sz="quarter" idx="13"/>
          </p:nvPr>
        </p:nvSpPr>
        <p:spPr>
          <a:xfrm>
            <a:off x="180000" y="-164770"/>
            <a:ext cx="2991600" cy="2340000"/>
          </a:xfrm>
        </p:spPr>
        <p:txBody>
          <a:bodyPr anchor="ctr"/>
          <a:lstStyle>
            <a:lvl1pPr algn="ctr">
              <a:buNone/>
              <a:defRPr/>
            </a:lvl1pPr>
          </a:lstStyle>
          <a:p>
            <a:r>
              <a:rPr lang="en-US"/>
              <a:t>Click icon to add picture</a:t>
            </a:r>
          </a:p>
        </p:txBody>
      </p:sp>
      <p:sp>
        <p:nvSpPr>
          <p:cNvPr id="13" name="Picture Placeholder 4">
            <a:extLst>
              <a:ext uri="{FF2B5EF4-FFF2-40B4-BE49-F238E27FC236}">
                <a16:creationId xmlns:a16="http://schemas.microsoft.com/office/drawing/2014/main" id="{8637624E-4FCD-E547-BE88-9AA80264711C}"/>
              </a:ext>
            </a:extLst>
          </p:cNvPr>
          <p:cNvSpPr>
            <a:spLocks noGrp="1"/>
          </p:cNvSpPr>
          <p:nvPr>
            <p:ph type="pic" sz="quarter" idx="14"/>
          </p:nvPr>
        </p:nvSpPr>
        <p:spPr>
          <a:xfrm>
            <a:off x="180000" y="2176663"/>
            <a:ext cx="2991600" cy="234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279D473B-EBAF-8144-BC8A-F55912122472}"/>
              </a:ext>
            </a:extLst>
          </p:cNvPr>
          <p:cNvSpPr>
            <a:spLocks noGrp="1"/>
          </p:cNvSpPr>
          <p:nvPr>
            <p:ph type="pic" sz="quarter" idx="15"/>
          </p:nvPr>
        </p:nvSpPr>
        <p:spPr>
          <a:xfrm>
            <a:off x="3126800" y="-164770"/>
            <a:ext cx="2991600" cy="234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B254279C-A275-4244-A3A5-C87864222061}"/>
              </a:ext>
            </a:extLst>
          </p:cNvPr>
          <p:cNvSpPr>
            <a:spLocks noGrp="1"/>
          </p:cNvSpPr>
          <p:nvPr>
            <p:ph type="pic" sz="quarter" idx="16"/>
          </p:nvPr>
        </p:nvSpPr>
        <p:spPr>
          <a:xfrm>
            <a:off x="3126800" y="2176663"/>
            <a:ext cx="2991600" cy="2340000"/>
          </a:xfrm>
        </p:spPr>
        <p:txBody>
          <a:bodyPr anchor="ctr"/>
          <a:lstStyle>
            <a:lvl1pPr algn="ctr">
              <a:buNone/>
              <a:defRPr/>
            </a:lvl1pPr>
          </a:lstStyle>
          <a:p>
            <a:r>
              <a:rPr lang="en-US"/>
              <a:t>Click icon to add picture</a:t>
            </a:r>
          </a:p>
        </p:txBody>
      </p:sp>
      <p:sp>
        <p:nvSpPr>
          <p:cNvPr id="17" name="Picture Placeholder 4">
            <a:extLst>
              <a:ext uri="{FF2B5EF4-FFF2-40B4-BE49-F238E27FC236}">
                <a16:creationId xmlns:a16="http://schemas.microsoft.com/office/drawing/2014/main" id="{5306CE6B-B9F3-824E-ACA6-6F65748B2802}"/>
              </a:ext>
            </a:extLst>
          </p:cNvPr>
          <p:cNvSpPr>
            <a:spLocks noGrp="1"/>
          </p:cNvSpPr>
          <p:nvPr>
            <p:ph type="pic" sz="quarter" idx="17"/>
          </p:nvPr>
        </p:nvSpPr>
        <p:spPr>
          <a:xfrm>
            <a:off x="6073600" y="-164770"/>
            <a:ext cx="2991600" cy="2340000"/>
          </a:xfrm>
        </p:spPr>
        <p:txBody>
          <a:bodyPr anchor="ctr"/>
          <a:lstStyle>
            <a:lvl1pPr algn="ctr">
              <a:buNone/>
              <a:defRPr/>
            </a:lvl1pPr>
          </a:lstStyle>
          <a:p>
            <a:r>
              <a:rPr lang="en-US"/>
              <a:t>Click icon to add picture</a:t>
            </a:r>
          </a:p>
        </p:txBody>
      </p:sp>
      <p:sp>
        <p:nvSpPr>
          <p:cNvPr id="18" name="Picture Placeholder 4">
            <a:extLst>
              <a:ext uri="{FF2B5EF4-FFF2-40B4-BE49-F238E27FC236}">
                <a16:creationId xmlns:a16="http://schemas.microsoft.com/office/drawing/2014/main" id="{E43C5953-04E4-E543-B4E2-168A8F7AF87C}"/>
              </a:ext>
            </a:extLst>
          </p:cNvPr>
          <p:cNvSpPr>
            <a:spLocks noGrp="1"/>
          </p:cNvSpPr>
          <p:nvPr>
            <p:ph type="pic" sz="quarter" idx="18"/>
          </p:nvPr>
        </p:nvSpPr>
        <p:spPr>
          <a:xfrm>
            <a:off x="6073600" y="2176663"/>
            <a:ext cx="2991600" cy="2340000"/>
          </a:xfrm>
        </p:spPr>
        <p:txBody>
          <a:bodyPr anchor="ctr"/>
          <a:lstStyle>
            <a:lvl1pPr algn="ctr">
              <a:buNone/>
              <a:defRPr/>
            </a:lvl1pPr>
          </a:lstStyle>
          <a:p>
            <a:r>
              <a:rPr lang="en-US"/>
              <a:t>Click icon to add picture</a:t>
            </a:r>
          </a:p>
        </p:txBody>
      </p:sp>
      <p:sp>
        <p:nvSpPr>
          <p:cNvPr id="19" name="Picture Placeholder 4">
            <a:extLst>
              <a:ext uri="{FF2B5EF4-FFF2-40B4-BE49-F238E27FC236}">
                <a16:creationId xmlns:a16="http://schemas.microsoft.com/office/drawing/2014/main" id="{6A1EFC74-8F0B-9E48-94E8-FE079F0C7C37}"/>
              </a:ext>
            </a:extLst>
          </p:cNvPr>
          <p:cNvSpPr>
            <a:spLocks noGrp="1"/>
          </p:cNvSpPr>
          <p:nvPr>
            <p:ph type="pic" sz="quarter" idx="19"/>
          </p:nvPr>
        </p:nvSpPr>
        <p:spPr>
          <a:xfrm>
            <a:off x="9020400" y="-164770"/>
            <a:ext cx="2991600" cy="2340000"/>
          </a:xfrm>
        </p:spPr>
        <p:txBody>
          <a:bodyPr anchor="ctr"/>
          <a:lstStyle>
            <a:lvl1pPr algn="ctr">
              <a:buNone/>
              <a:defRPr/>
            </a:lvl1pPr>
          </a:lstStyle>
          <a:p>
            <a:r>
              <a:rPr lang="en-US"/>
              <a:t>Click icon to add picture</a:t>
            </a:r>
          </a:p>
        </p:txBody>
      </p:sp>
      <p:sp>
        <p:nvSpPr>
          <p:cNvPr id="20" name="Picture Placeholder 4">
            <a:extLst>
              <a:ext uri="{FF2B5EF4-FFF2-40B4-BE49-F238E27FC236}">
                <a16:creationId xmlns:a16="http://schemas.microsoft.com/office/drawing/2014/main" id="{F106F723-838B-1743-91F1-EA901D47E1E2}"/>
              </a:ext>
            </a:extLst>
          </p:cNvPr>
          <p:cNvSpPr>
            <a:spLocks noGrp="1"/>
          </p:cNvSpPr>
          <p:nvPr>
            <p:ph type="pic" sz="quarter" idx="20"/>
          </p:nvPr>
        </p:nvSpPr>
        <p:spPr>
          <a:xfrm>
            <a:off x="9020400" y="2176663"/>
            <a:ext cx="2991600" cy="2340000"/>
          </a:xfrm>
        </p:spPr>
        <p:txBody>
          <a:bodyPr anchor="ctr"/>
          <a:lstStyle>
            <a:lvl1pPr algn="ctr">
              <a:buNone/>
              <a:defRPr/>
            </a:lvl1pPr>
          </a:lstStyle>
          <a:p>
            <a:r>
              <a:rPr lang="en-US"/>
              <a:t>Click icon to add picture</a:t>
            </a:r>
          </a:p>
        </p:txBody>
      </p:sp>
      <p:pic>
        <p:nvPicPr>
          <p:cNvPr id="2" name="Picture 1">
            <a:extLst>
              <a:ext uri="{FF2B5EF4-FFF2-40B4-BE49-F238E27FC236}">
                <a16:creationId xmlns:a16="http://schemas.microsoft.com/office/drawing/2014/main" id="{4B74A4AF-67AE-704C-BA8C-999D34327917}"/>
              </a:ext>
            </a:extLst>
          </p:cNvPr>
          <p:cNvPicPr>
            <a:picLocks noChangeAspect="1"/>
          </p:cNvPicPr>
          <p:nvPr/>
        </p:nvPicPr>
        <p:blipFill>
          <a:blip r:embed="rId2"/>
          <a:stretch>
            <a:fillRect/>
          </a:stretch>
        </p:blipFill>
        <p:spPr>
          <a:xfrm>
            <a:off x="11337128" y="6544941"/>
            <a:ext cx="518872" cy="89805"/>
          </a:xfrm>
          <a:prstGeom prst="rect">
            <a:avLst/>
          </a:prstGeom>
        </p:spPr>
      </p:pic>
      <p:sp>
        <p:nvSpPr>
          <p:cNvPr id="21" name="Rectangle 20">
            <a:extLst>
              <a:ext uri="{FF2B5EF4-FFF2-40B4-BE49-F238E27FC236}">
                <a16:creationId xmlns:a16="http://schemas.microsoft.com/office/drawing/2014/main" id="{0F0A2975-41CD-A745-AD17-2217BDB54A06}"/>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1EF18DC-8D9B-5E40-AE53-3085919D6122}"/>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5743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Full Screen Photo">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15B11BF9-C04D-CF46-86D1-124B0F2DFF40}"/>
              </a:ext>
            </a:extLst>
          </p:cNvPr>
          <p:cNvSpPr>
            <a:spLocks noGrp="1"/>
          </p:cNvSpPr>
          <p:nvPr>
            <p:ph type="pic" sz="quarter" idx="11"/>
          </p:nvPr>
        </p:nvSpPr>
        <p:spPr>
          <a:xfrm>
            <a:off x="180000" y="-171000"/>
            <a:ext cx="11832000" cy="7200000"/>
          </a:xfrm>
        </p:spPr>
        <p:txBody>
          <a:bodyPr anchor="ctr"/>
          <a:lstStyle>
            <a:lvl1pPr algn="ctr">
              <a:buNone/>
              <a:defRPr/>
            </a:lvl1pPr>
          </a:lstStyle>
          <a:p>
            <a:r>
              <a:rPr lang="en-US"/>
              <a:t>Click icon to add picture</a:t>
            </a:r>
          </a:p>
        </p:txBody>
      </p:sp>
      <p:sp>
        <p:nvSpPr>
          <p:cNvPr id="6" name="Rectangle 5">
            <a:extLst>
              <a:ext uri="{FF2B5EF4-FFF2-40B4-BE49-F238E27FC236}">
                <a16:creationId xmlns:a16="http://schemas.microsoft.com/office/drawing/2014/main" id="{0659B331-7327-5B4F-B449-7A9E74F2A996}"/>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4194B26-0FD4-7A42-9AFF-B3B679D1CC71}"/>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037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Full Screen Photo Montage">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3C6D10E9-6EE3-B841-9197-91A3D9F07BA8}"/>
              </a:ext>
            </a:extLst>
          </p:cNvPr>
          <p:cNvSpPr>
            <a:spLocks noGrp="1"/>
          </p:cNvSpPr>
          <p:nvPr>
            <p:ph type="pic" sz="quarter" idx="13"/>
          </p:nvPr>
        </p:nvSpPr>
        <p:spPr>
          <a:xfrm>
            <a:off x="177450" y="-171002"/>
            <a:ext cx="2988000" cy="3600001"/>
          </a:xfrm>
        </p:spPr>
        <p:txBody>
          <a:bodyPr anchor="ctr"/>
          <a:lstStyle>
            <a:lvl1pPr algn="ctr">
              <a:buNone/>
              <a:defRPr/>
            </a:lvl1pPr>
          </a:lstStyle>
          <a:p>
            <a:r>
              <a:rPr lang="en-US"/>
              <a:t>Click icon to add picture</a:t>
            </a:r>
          </a:p>
        </p:txBody>
      </p:sp>
      <p:sp>
        <p:nvSpPr>
          <p:cNvPr id="8" name="Picture Placeholder 4">
            <a:extLst>
              <a:ext uri="{FF2B5EF4-FFF2-40B4-BE49-F238E27FC236}">
                <a16:creationId xmlns:a16="http://schemas.microsoft.com/office/drawing/2014/main" id="{6CE3CA61-9AB0-1F47-AA92-81BBBB6F6AEB}"/>
              </a:ext>
            </a:extLst>
          </p:cNvPr>
          <p:cNvSpPr>
            <a:spLocks noGrp="1"/>
          </p:cNvSpPr>
          <p:nvPr>
            <p:ph type="pic" sz="quarter" idx="15"/>
          </p:nvPr>
        </p:nvSpPr>
        <p:spPr>
          <a:xfrm>
            <a:off x="3126129" y="-171002"/>
            <a:ext cx="2988000" cy="3600000"/>
          </a:xfrm>
        </p:spPr>
        <p:txBody>
          <a:bodyPr anchor="ctr"/>
          <a:lstStyle>
            <a:lvl1pPr algn="ctr">
              <a:buNone/>
              <a:defRPr/>
            </a:lvl1pPr>
          </a:lstStyle>
          <a:p>
            <a:r>
              <a:rPr lang="en-US"/>
              <a:t>Click icon to add picture</a:t>
            </a:r>
          </a:p>
        </p:txBody>
      </p:sp>
      <p:sp>
        <p:nvSpPr>
          <p:cNvPr id="10" name="Picture Placeholder 4">
            <a:extLst>
              <a:ext uri="{FF2B5EF4-FFF2-40B4-BE49-F238E27FC236}">
                <a16:creationId xmlns:a16="http://schemas.microsoft.com/office/drawing/2014/main" id="{F96B4568-62F5-9146-BDC2-FAF5EB6960B9}"/>
              </a:ext>
            </a:extLst>
          </p:cNvPr>
          <p:cNvSpPr>
            <a:spLocks noGrp="1"/>
          </p:cNvSpPr>
          <p:nvPr>
            <p:ph type="pic" sz="quarter" idx="17"/>
          </p:nvPr>
        </p:nvSpPr>
        <p:spPr>
          <a:xfrm>
            <a:off x="6072258" y="-171002"/>
            <a:ext cx="2988000" cy="3600000"/>
          </a:xfrm>
        </p:spPr>
        <p:txBody>
          <a:bodyPr anchor="ctr"/>
          <a:lstStyle>
            <a:lvl1pPr algn="ctr">
              <a:buNone/>
              <a:defRPr/>
            </a:lvl1pPr>
          </a:lstStyle>
          <a:p>
            <a:r>
              <a:rPr lang="en-US"/>
              <a:t>Click icon to add picture</a:t>
            </a:r>
          </a:p>
        </p:txBody>
      </p:sp>
      <p:sp>
        <p:nvSpPr>
          <p:cNvPr id="12" name="Picture Placeholder 4">
            <a:extLst>
              <a:ext uri="{FF2B5EF4-FFF2-40B4-BE49-F238E27FC236}">
                <a16:creationId xmlns:a16="http://schemas.microsoft.com/office/drawing/2014/main" id="{5A35C9EB-5341-CF4E-A616-7ED981EF8CD4}"/>
              </a:ext>
            </a:extLst>
          </p:cNvPr>
          <p:cNvSpPr>
            <a:spLocks noGrp="1"/>
          </p:cNvSpPr>
          <p:nvPr>
            <p:ph type="pic" sz="quarter" idx="19"/>
          </p:nvPr>
        </p:nvSpPr>
        <p:spPr>
          <a:xfrm>
            <a:off x="9018387" y="-171002"/>
            <a:ext cx="2988000" cy="3600000"/>
          </a:xfrm>
        </p:spPr>
        <p:txBody>
          <a:bodyPr anchor="ctr"/>
          <a:lstStyle>
            <a:lvl1pPr algn="ctr">
              <a:buNone/>
              <a:defRPr/>
            </a:lvl1pPr>
          </a:lstStyle>
          <a:p>
            <a:r>
              <a:rPr lang="en-US"/>
              <a:t>Click icon to add picture</a:t>
            </a:r>
          </a:p>
        </p:txBody>
      </p:sp>
      <p:sp>
        <p:nvSpPr>
          <p:cNvPr id="14" name="Picture Placeholder 4">
            <a:extLst>
              <a:ext uri="{FF2B5EF4-FFF2-40B4-BE49-F238E27FC236}">
                <a16:creationId xmlns:a16="http://schemas.microsoft.com/office/drawing/2014/main" id="{0DB23B40-DC02-1844-B97E-3A4ED49B7545}"/>
              </a:ext>
            </a:extLst>
          </p:cNvPr>
          <p:cNvSpPr>
            <a:spLocks noGrp="1"/>
          </p:cNvSpPr>
          <p:nvPr>
            <p:ph type="pic" sz="quarter" idx="21"/>
          </p:nvPr>
        </p:nvSpPr>
        <p:spPr>
          <a:xfrm>
            <a:off x="177450" y="3420581"/>
            <a:ext cx="2991600" cy="3600000"/>
          </a:xfrm>
        </p:spPr>
        <p:txBody>
          <a:bodyPr anchor="ctr"/>
          <a:lstStyle>
            <a:lvl1pPr algn="ctr">
              <a:buNone/>
              <a:defRPr/>
            </a:lvl1pPr>
          </a:lstStyle>
          <a:p>
            <a:r>
              <a:rPr lang="en-US"/>
              <a:t>Click icon to add picture</a:t>
            </a:r>
          </a:p>
        </p:txBody>
      </p:sp>
      <p:sp>
        <p:nvSpPr>
          <p:cNvPr id="15" name="Picture Placeholder 4">
            <a:extLst>
              <a:ext uri="{FF2B5EF4-FFF2-40B4-BE49-F238E27FC236}">
                <a16:creationId xmlns:a16="http://schemas.microsoft.com/office/drawing/2014/main" id="{10C9F1FB-7D08-2147-93D0-A8B8E353616D}"/>
              </a:ext>
            </a:extLst>
          </p:cNvPr>
          <p:cNvSpPr>
            <a:spLocks noGrp="1"/>
          </p:cNvSpPr>
          <p:nvPr>
            <p:ph type="pic" sz="quarter" idx="22"/>
          </p:nvPr>
        </p:nvSpPr>
        <p:spPr>
          <a:xfrm>
            <a:off x="3122529" y="3420581"/>
            <a:ext cx="2991600" cy="3600000"/>
          </a:xfrm>
        </p:spPr>
        <p:txBody>
          <a:bodyPr anchor="ctr"/>
          <a:lstStyle>
            <a:lvl1pPr algn="ctr">
              <a:buNone/>
              <a:defRPr/>
            </a:lvl1pPr>
          </a:lstStyle>
          <a:p>
            <a:r>
              <a:rPr lang="en-US"/>
              <a:t>Click icon to add picture</a:t>
            </a:r>
          </a:p>
        </p:txBody>
      </p:sp>
      <p:sp>
        <p:nvSpPr>
          <p:cNvPr id="16" name="Picture Placeholder 4">
            <a:extLst>
              <a:ext uri="{FF2B5EF4-FFF2-40B4-BE49-F238E27FC236}">
                <a16:creationId xmlns:a16="http://schemas.microsoft.com/office/drawing/2014/main" id="{47A7D6CB-4D13-8944-A494-DAB5A96E0DF3}"/>
              </a:ext>
            </a:extLst>
          </p:cNvPr>
          <p:cNvSpPr>
            <a:spLocks noGrp="1"/>
          </p:cNvSpPr>
          <p:nvPr>
            <p:ph type="pic" sz="quarter" idx="23"/>
          </p:nvPr>
        </p:nvSpPr>
        <p:spPr>
          <a:xfrm>
            <a:off x="6067608" y="3420581"/>
            <a:ext cx="2991600" cy="3600000"/>
          </a:xfrm>
        </p:spPr>
        <p:txBody>
          <a:bodyPr anchor="ctr"/>
          <a:lstStyle>
            <a:lvl1pPr algn="ctr">
              <a:buNone/>
              <a:defRPr/>
            </a:lvl1pPr>
          </a:lstStyle>
          <a:p>
            <a:r>
              <a:rPr lang="en-US"/>
              <a:t>Click icon to add picture</a:t>
            </a:r>
          </a:p>
        </p:txBody>
      </p:sp>
      <p:sp>
        <p:nvSpPr>
          <p:cNvPr id="17" name="Picture Placeholder 4">
            <a:extLst>
              <a:ext uri="{FF2B5EF4-FFF2-40B4-BE49-F238E27FC236}">
                <a16:creationId xmlns:a16="http://schemas.microsoft.com/office/drawing/2014/main" id="{C0004D5F-4CEF-574F-8090-15FB2104F2CE}"/>
              </a:ext>
            </a:extLst>
          </p:cNvPr>
          <p:cNvSpPr>
            <a:spLocks noGrp="1"/>
          </p:cNvSpPr>
          <p:nvPr>
            <p:ph type="pic" sz="quarter" idx="24"/>
          </p:nvPr>
        </p:nvSpPr>
        <p:spPr>
          <a:xfrm>
            <a:off x="9014787" y="3426441"/>
            <a:ext cx="2991600" cy="3600000"/>
          </a:xfrm>
        </p:spPr>
        <p:txBody>
          <a:bodyPr anchor="ctr"/>
          <a:lstStyle>
            <a:lvl1pPr algn="ctr">
              <a:buNone/>
              <a:defRPr/>
            </a:lvl1pPr>
          </a:lstStyle>
          <a:p>
            <a:r>
              <a:rPr lang="en-US"/>
              <a:t>Click icon to add picture</a:t>
            </a:r>
          </a:p>
        </p:txBody>
      </p:sp>
      <p:sp>
        <p:nvSpPr>
          <p:cNvPr id="11" name="Rectangle 10">
            <a:extLst>
              <a:ext uri="{FF2B5EF4-FFF2-40B4-BE49-F238E27FC236}">
                <a16:creationId xmlns:a16="http://schemas.microsoft.com/office/drawing/2014/main" id="{F7694391-C755-AE41-A328-DA8306CCE1CD}"/>
              </a:ext>
            </a:extLst>
          </p:cNvPr>
          <p:cNvSpPr/>
          <p:nvPr/>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FBF817D-80D3-8748-BD36-44E161610465}"/>
              </a:ext>
            </a:extLst>
          </p:cNvPr>
          <p:cNvSpPr/>
          <p:nvPr/>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6147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48C1EC-7DA1-454E-96FA-95392D4C559F}"/>
              </a:ext>
            </a:extLst>
          </p:cNvPr>
          <p:cNvSpPr/>
          <p:nvPr/>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6EABD31-755A-2B4B-9E18-490F1590FB79}"/>
              </a:ext>
            </a:extLst>
          </p:cNvPr>
          <p:cNvPicPr>
            <a:picLocks noChangeAspect="1"/>
          </p:cNvPicPr>
          <p:nvPr/>
        </p:nvPicPr>
        <p:blipFill>
          <a:blip r:embed="rId2"/>
          <a:srcRect/>
          <a:stretch/>
        </p:blipFill>
        <p:spPr>
          <a:xfrm>
            <a:off x="477010" y="444256"/>
            <a:ext cx="3072607" cy="920045"/>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630000" y="1354274"/>
            <a:ext cx="10936800" cy="4955046"/>
          </a:xfrm>
        </p:spPr>
        <p:txBody>
          <a:bodyPr anchor="ctr" anchorCtr="0"/>
          <a:lstStyle>
            <a:lvl1pPr algn="l">
              <a:defRPr sz="3000">
                <a:solidFill>
                  <a:schemeClr val="bg1"/>
                </a:solidFill>
              </a:defRPr>
            </a:lvl1pPr>
          </a:lstStyle>
          <a:p>
            <a:r>
              <a:rPr lang="en-US"/>
              <a:t>Thank you</a:t>
            </a:r>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6240016" y="616058"/>
            <a:ext cx="5321984" cy="571814"/>
          </a:xfrm>
        </p:spPr>
        <p:txBody>
          <a:bodyPr anchor="ctr">
            <a:noAutofit/>
          </a:bodyPr>
          <a:lstStyle>
            <a:lvl1pPr marL="0" indent="0" algn="r">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Department</a:t>
            </a:r>
          </a:p>
        </p:txBody>
      </p:sp>
      <p:pic>
        <p:nvPicPr>
          <p:cNvPr id="2" name="Picture 1">
            <a:extLst>
              <a:ext uri="{FF2B5EF4-FFF2-40B4-BE49-F238E27FC236}">
                <a16:creationId xmlns:a16="http://schemas.microsoft.com/office/drawing/2014/main" id="{95BD810A-ACB6-7244-9256-ED2E3B019BCC}"/>
              </a:ext>
            </a:extLst>
          </p:cNvPr>
          <p:cNvPicPr>
            <a:picLocks noChangeAspect="1"/>
          </p:cNvPicPr>
          <p:nvPr/>
        </p:nvPicPr>
        <p:blipFill>
          <a:blip r:embed="rId3"/>
          <a:stretch>
            <a:fillRect/>
          </a:stretch>
        </p:blipFill>
        <p:spPr>
          <a:xfrm>
            <a:off x="353472" y="6437769"/>
            <a:ext cx="2043382" cy="204338"/>
          </a:xfrm>
          <a:prstGeom prst="rect">
            <a:avLst/>
          </a:prstGeom>
        </p:spPr>
      </p:pic>
      <p:pic>
        <p:nvPicPr>
          <p:cNvPr id="3" name="Picture 2">
            <a:extLst>
              <a:ext uri="{FF2B5EF4-FFF2-40B4-BE49-F238E27FC236}">
                <a16:creationId xmlns:a16="http://schemas.microsoft.com/office/drawing/2014/main" id="{29810BC7-F43E-F144-80A6-9DC2BB558441}"/>
              </a:ext>
            </a:extLst>
          </p:cNvPr>
          <p:cNvPicPr>
            <a:picLocks noChangeAspect="1"/>
          </p:cNvPicPr>
          <p:nvPr/>
        </p:nvPicPr>
        <p:blipFill>
          <a:blip r:embed="rId4"/>
          <a:stretch>
            <a:fillRect/>
          </a:stretch>
        </p:blipFill>
        <p:spPr>
          <a:xfrm>
            <a:off x="11361914" y="6549231"/>
            <a:ext cx="494086" cy="85515"/>
          </a:xfrm>
          <a:prstGeom prst="rect">
            <a:avLst/>
          </a:prstGeom>
        </p:spPr>
      </p:pic>
    </p:spTree>
    <p:extLst>
      <p:ext uri="{BB962C8B-B14F-4D97-AF65-F5344CB8AC3E}">
        <p14:creationId xmlns:p14="http://schemas.microsoft.com/office/powerpoint/2010/main" val="3836847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 - 1 column">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3"/>
          <p:cNvSpPr>
            <a:spLocks noGrp="1"/>
          </p:cNvSpPr>
          <p:nvPr>
            <p:ph type="title"/>
          </p:nvPr>
        </p:nvSpPr>
        <p:spPr/>
        <p:txBody>
          <a:bodyPr/>
          <a:lstStyle/>
          <a:p>
            <a:r>
              <a:rPr lang="en-US"/>
              <a:t>Click to edit Master title style</a:t>
            </a:r>
            <a:endParaRPr lang="en-GB"/>
          </a:p>
        </p:txBody>
      </p:sp>
      <p:sp>
        <p:nvSpPr>
          <p:cNvPr id="11" name="Slide Number Placeholder 10"/>
          <p:cNvSpPr>
            <a:spLocks noGrp="1"/>
          </p:cNvSpPr>
          <p:nvPr>
            <p:ph type="sldNum" sz="quarter" idx="10"/>
          </p:nvPr>
        </p:nvSpPr>
        <p:spPr/>
        <p:txBody>
          <a:bodyPr/>
          <a:lstStyle/>
          <a:p>
            <a:fld id="{E5F9FE41-C8F9-47EF-94C3-C489748B47D0}" type="slidenum">
              <a:rPr lang="en-GB" smtClean="0"/>
              <a:pPr/>
              <a:t>‹#›</a:t>
            </a:fld>
            <a:endParaRPr lang="en-GB"/>
          </a:p>
        </p:txBody>
      </p:sp>
    </p:spTree>
    <p:extLst>
      <p:ext uri="{BB962C8B-B14F-4D97-AF65-F5344CB8AC3E}">
        <p14:creationId xmlns:p14="http://schemas.microsoft.com/office/powerpoint/2010/main" val="15178489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39980-F6F0-42D1-9990-4FBDF1BF87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DBB9F3-17FC-4C59-B9E5-77AEE6CF2F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E4441D-9E16-485A-B230-32F0AA6F0F91}"/>
              </a:ext>
            </a:extLst>
          </p:cNvPr>
          <p:cNvSpPr>
            <a:spLocks noGrp="1"/>
          </p:cNvSpPr>
          <p:nvPr>
            <p:ph type="dt" sz="half" idx="10"/>
          </p:nvPr>
        </p:nvSpPr>
        <p:spPr/>
        <p:txBody>
          <a:bodyPr/>
          <a:lstStyle/>
          <a:p>
            <a:fld id="{300EA1D3-41D6-4809-AF27-A7FA1D733D2C}" type="datetimeFigureOut">
              <a:rPr lang="en-GB" smtClean="0"/>
              <a:t>25/04/2023</a:t>
            </a:fld>
            <a:endParaRPr lang="en-GB"/>
          </a:p>
        </p:txBody>
      </p:sp>
      <p:sp>
        <p:nvSpPr>
          <p:cNvPr id="5" name="Footer Placeholder 4">
            <a:extLst>
              <a:ext uri="{FF2B5EF4-FFF2-40B4-BE49-F238E27FC236}">
                <a16:creationId xmlns:a16="http://schemas.microsoft.com/office/drawing/2014/main" id="{1E670AD1-6519-4D11-8BAA-639CCF47A6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142E82-FE51-4FB0-9FE7-FAA6A71F9F6A}"/>
              </a:ext>
            </a:extLst>
          </p:cNvPr>
          <p:cNvSpPr>
            <a:spLocks noGrp="1"/>
          </p:cNvSpPr>
          <p:nvPr>
            <p:ph type="sldNum" sz="quarter" idx="12"/>
          </p:nvPr>
        </p:nvSpPr>
        <p:spPr/>
        <p:txBody>
          <a:bodyPr/>
          <a:lstStyle/>
          <a:p>
            <a:fld id="{AE39E364-0A0F-4EBA-8077-1BD238CB331F}" type="slidenum">
              <a:rPr lang="en-GB" smtClean="0"/>
              <a:t>‹#›</a:t>
            </a:fld>
            <a:endParaRPr lang="en-GB"/>
          </a:p>
        </p:txBody>
      </p:sp>
    </p:spTree>
    <p:extLst>
      <p:ext uri="{BB962C8B-B14F-4D97-AF65-F5344CB8AC3E}">
        <p14:creationId xmlns:p14="http://schemas.microsoft.com/office/powerpoint/2010/main" val="6216150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0030-5784-7FD6-AA23-8170FC3325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33EB9CA-799F-96C4-9F12-B6CA17C22D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3510948-2F5B-100A-3A6A-252451214CEE}"/>
              </a:ext>
            </a:extLst>
          </p:cNvPr>
          <p:cNvSpPr>
            <a:spLocks noGrp="1"/>
          </p:cNvSpPr>
          <p:nvPr>
            <p:ph type="dt" sz="half" idx="10"/>
          </p:nvPr>
        </p:nvSpPr>
        <p:spPr/>
        <p:txBody>
          <a:bodyPr/>
          <a:lstStyle/>
          <a:p>
            <a:fld id="{F340A19D-3971-4E4D-9ADF-9BADE59AEEA5}" type="datetimeFigureOut">
              <a:rPr lang="en-GB" smtClean="0"/>
              <a:t>25/04/2023</a:t>
            </a:fld>
            <a:endParaRPr lang="en-GB"/>
          </a:p>
        </p:txBody>
      </p:sp>
      <p:sp>
        <p:nvSpPr>
          <p:cNvPr id="5" name="Footer Placeholder 4">
            <a:extLst>
              <a:ext uri="{FF2B5EF4-FFF2-40B4-BE49-F238E27FC236}">
                <a16:creationId xmlns:a16="http://schemas.microsoft.com/office/drawing/2014/main" id="{EEA35C91-0FC4-4103-CB17-1EE73ACB70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F78C2D-89DE-D6A5-C6AB-C02009EAF754}"/>
              </a:ext>
            </a:extLst>
          </p:cNvPr>
          <p:cNvSpPr>
            <a:spLocks noGrp="1"/>
          </p:cNvSpPr>
          <p:nvPr>
            <p:ph type="sldNum" sz="quarter" idx="12"/>
          </p:nvPr>
        </p:nvSpPr>
        <p:spPr/>
        <p:txBody>
          <a:bodyPr/>
          <a:lstStyle/>
          <a:p>
            <a:fld id="{ABFC3BA5-5129-4944-8D3C-EE00CBC106B0}" type="slidenum">
              <a:rPr lang="en-GB" smtClean="0"/>
              <a:t>‹#›</a:t>
            </a:fld>
            <a:endParaRPr lang="en-GB"/>
          </a:p>
        </p:txBody>
      </p:sp>
    </p:spTree>
    <p:extLst>
      <p:ext uri="{BB962C8B-B14F-4D97-AF65-F5344CB8AC3E}">
        <p14:creationId xmlns:p14="http://schemas.microsoft.com/office/powerpoint/2010/main" val="3998458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pen Slide - 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08EF822-DC0E-FD4A-8178-8674F50A0412}"/>
              </a:ext>
            </a:extLst>
          </p:cNvPr>
          <p:cNvSpPr/>
          <p:nvPr userDrawn="1"/>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1000"/>
            <a:ext cx="4772400" cy="7200000"/>
          </a:xfrm>
        </p:spPr>
        <p:txBody>
          <a:bodyPr lIns="90000" rIns="90000" anchor="ctr" anchorCtr="0">
            <a:noAutofit/>
          </a:bodyPr>
          <a:lstStyle>
            <a:lvl1pPr algn="ctr">
              <a:buNone/>
              <a:defRPr>
                <a:solidFill>
                  <a:schemeClr val="bg1"/>
                </a:solidFill>
              </a:defRPr>
            </a:lvl1pPr>
          </a:lstStyle>
          <a:p>
            <a:r>
              <a:rPr lang="en-GB"/>
              <a:t>Click icon to add picture</a:t>
            </a:r>
            <a:endParaRPr lang="en-US" dirty="0"/>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30000" y="1364301"/>
            <a:ext cx="6474072" cy="5139626"/>
          </a:xfrm>
        </p:spPr>
        <p:txBody>
          <a:bodyPr anchor="ctr"/>
          <a:lstStyle>
            <a:lvl1pPr algn="l">
              <a:defRPr sz="4000">
                <a:solidFill>
                  <a:schemeClr val="bg1"/>
                </a:solidFill>
              </a:defRPr>
            </a:lvl1pPr>
          </a:lstStyle>
          <a:p>
            <a:r>
              <a:rPr lang="en-US" dirty="0"/>
              <a:t>Presentation title</a:t>
            </a:r>
          </a:p>
        </p:txBody>
      </p:sp>
      <p:pic>
        <p:nvPicPr>
          <p:cNvPr id="15" name="Picture 14">
            <a:extLst>
              <a:ext uri="{FF2B5EF4-FFF2-40B4-BE49-F238E27FC236}">
                <a16:creationId xmlns:a16="http://schemas.microsoft.com/office/drawing/2014/main" id="{632E27E3-3AD4-B146-AA9C-FEDA49435D76}"/>
              </a:ext>
            </a:extLst>
          </p:cNvPr>
          <p:cNvPicPr>
            <a:picLocks noChangeAspect="1"/>
          </p:cNvPicPr>
          <p:nvPr userDrawn="1"/>
        </p:nvPicPr>
        <p:blipFill>
          <a:blip r:embed="rId2"/>
          <a:srcRect/>
          <a:stretch/>
        </p:blipFill>
        <p:spPr>
          <a:xfrm>
            <a:off x="477010" y="444256"/>
            <a:ext cx="3072607" cy="920045"/>
          </a:xfrm>
          <a:prstGeom prst="rect">
            <a:avLst/>
          </a:prstGeom>
        </p:spPr>
      </p:pic>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8"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dirty="0"/>
              <a:t>Department</a:t>
            </a:r>
          </a:p>
        </p:txBody>
      </p:sp>
      <p:sp>
        <p:nvSpPr>
          <p:cNvPr id="3" name="Rectangle 2">
            <a:extLst>
              <a:ext uri="{FF2B5EF4-FFF2-40B4-BE49-F238E27FC236}">
                <a16:creationId xmlns:a16="http://schemas.microsoft.com/office/drawing/2014/main" id="{4B254EAA-CE07-1643-8134-027F5A039EA8}"/>
              </a:ext>
            </a:extLst>
          </p:cNvPr>
          <p:cNvSpPr/>
          <p:nvPr userDrawn="1"/>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8197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Open Slide - Title and Subtitl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9EC4A2-3CBD-234D-B228-F29C55602552}"/>
              </a:ext>
            </a:extLst>
          </p:cNvPr>
          <p:cNvSpPr/>
          <p:nvPr userDrawn="1"/>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983EFE9-610B-F746-8D39-3CF208792691}"/>
              </a:ext>
            </a:extLst>
          </p:cNvPr>
          <p:cNvPicPr>
            <a:picLocks noChangeAspect="1"/>
          </p:cNvPicPr>
          <p:nvPr userDrawn="1"/>
        </p:nvPicPr>
        <p:blipFill>
          <a:blip r:embed="rId2"/>
          <a:srcRect/>
          <a:stretch/>
        </p:blipFill>
        <p:spPr>
          <a:xfrm>
            <a:off x="477010" y="444256"/>
            <a:ext cx="3072607" cy="920045"/>
          </a:xfrm>
          <a:prstGeom prst="rect">
            <a:avLst/>
          </a:prstGeom>
        </p:spPr>
      </p:pic>
      <p:sp>
        <p:nvSpPr>
          <p:cNvPr id="11" name="Rectangle 10">
            <a:extLst>
              <a:ext uri="{FF2B5EF4-FFF2-40B4-BE49-F238E27FC236}">
                <a16:creationId xmlns:a16="http://schemas.microsoft.com/office/drawing/2014/main" id="{9189900F-1872-2C47-A04F-A3497A1ADBE0}"/>
              </a:ext>
            </a:extLst>
          </p:cNvPr>
          <p:cNvSpPr/>
          <p:nvPr userDrawn="1"/>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1000"/>
            <a:ext cx="4772400" cy="7200000"/>
          </a:xfrm>
        </p:spPr>
        <p:txBody>
          <a:bodyPr lIns="90000" rIns="90000" anchor="ctr" anchorCtr="0">
            <a:noAutofit/>
          </a:bodyPr>
          <a:lstStyle>
            <a:lvl1pPr algn="ctr">
              <a:buNone/>
              <a:defRPr>
                <a:solidFill>
                  <a:schemeClr val="bg1"/>
                </a:solidFill>
              </a:defRPr>
            </a:lvl1pPr>
          </a:lstStyle>
          <a:p>
            <a:r>
              <a:rPr lang="en-GB"/>
              <a:t>Click icon to add picture</a:t>
            </a:r>
            <a:endParaRPr lang="en-US" dirty="0"/>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30000" y="1364301"/>
            <a:ext cx="6474072" cy="4380291"/>
          </a:xfrm>
        </p:spPr>
        <p:txBody>
          <a:bodyPr anchor="ctr"/>
          <a:lstStyle>
            <a:lvl1pPr algn="l">
              <a:defRPr sz="4000">
                <a:solidFill>
                  <a:schemeClr val="bg1"/>
                </a:solidFill>
              </a:defRPr>
            </a:lvl1pPr>
          </a:lstStyle>
          <a:p>
            <a:r>
              <a:rPr lang="en-US" dirty="0"/>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630000" y="5836667"/>
            <a:ext cx="6474072" cy="667261"/>
          </a:xfrm>
        </p:spPr>
        <p:txBody>
          <a:bodyPr anchor="ctr">
            <a:noAutofit/>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 / Presenter name</a:t>
            </a:r>
          </a:p>
        </p:txBody>
      </p:sp>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7"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dirty="0"/>
              <a:t>Department</a:t>
            </a:r>
          </a:p>
        </p:txBody>
      </p:sp>
    </p:spTree>
    <p:extLst>
      <p:ext uri="{BB962C8B-B14F-4D97-AF65-F5344CB8AC3E}">
        <p14:creationId xmlns:p14="http://schemas.microsoft.com/office/powerpoint/2010/main" val="4149610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pen Slide - Title, Subtitle and Nam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EFC97B3-207F-7F46-8FF3-DAECB7678415}"/>
              </a:ext>
            </a:extLst>
          </p:cNvPr>
          <p:cNvSpPr/>
          <p:nvPr userDrawn="1"/>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961D8F2-DB07-284F-936F-E2458269AF5C}"/>
              </a:ext>
            </a:extLst>
          </p:cNvPr>
          <p:cNvPicPr>
            <a:picLocks noChangeAspect="1"/>
          </p:cNvPicPr>
          <p:nvPr userDrawn="1"/>
        </p:nvPicPr>
        <p:blipFill>
          <a:blip r:embed="rId2"/>
          <a:srcRect/>
          <a:stretch/>
        </p:blipFill>
        <p:spPr>
          <a:xfrm>
            <a:off x="477010" y="444256"/>
            <a:ext cx="3072607" cy="920045"/>
          </a:xfrm>
          <a:prstGeom prst="rect">
            <a:avLst/>
          </a:prstGeom>
        </p:spPr>
      </p:pic>
      <p:sp>
        <p:nvSpPr>
          <p:cNvPr id="11" name="Rectangle 10">
            <a:extLst>
              <a:ext uri="{FF2B5EF4-FFF2-40B4-BE49-F238E27FC236}">
                <a16:creationId xmlns:a16="http://schemas.microsoft.com/office/drawing/2014/main" id="{A65947A0-ACBF-994E-9897-DB09C49AF4AC}"/>
              </a:ext>
            </a:extLst>
          </p:cNvPr>
          <p:cNvSpPr/>
          <p:nvPr userDrawn="1"/>
        </p:nvSpPr>
        <p:spPr>
          <a:xfrm>
            <a:off x="7377600"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icture Placeholder 11" title="INSERT IMAGE">
            <a:extLst>
              <a:ext uri="{FF2B5EF4-FFF2-40B4-BE49-F238E27FC236}">
                <a16:creationId xmlns:a16="http://schemas.microsoft.com/office/drawing/2014/main" id="{3C967551-8274-624A-9440-03B75DC0478D}"/>
              </a:ext>
            </a:extLst>
          </p:cNvPr>
          <p:cNvSpPr>
            <a:spLocks noGrp="1"/>
          </p:cNvSpPr>
          <p:nvPr>
            <p:ph type="pic" sz="quarter" idx="13"/>
          </p:nvPr>
        </p:nvSpPr>
        <p:spPr>
          <a:xfrm>
            <a:off x="7467600" y="-179882"/>
            <a:ext cx="4772400" cy="7200000"/>
          </a:xfrm>
        </p:spPr>
        <p:txBody>
          <a:bodyPr lIns="90000" rIns="90000" anchor="ctr" anchorCtr="0">
            <a:noAutofit/>
          </a:bodyPr>
          <a:lstStyle>
            <a:lvl1pPr algn="ctr">
              <a:buNone/>
              <a:defRPr>
                <a:solidFill>
                  <a:schemeClr val="bg1"/>
                </a:solidFill>
              </a:defRPr>
            </a:lvl1pPr>
          </a:lstStyle>
          <a:p>
            <a:r>
              <a:rPr lang="en-GB"/>
              <a:t>Click icon to add picture</a:t>
            </a:r>
            <a:endParaRPr lang="en-US" dirty="0"/>
          </a:p>
        </p:txBody>
      </p:sp>
      <p:sp>
        <p:nvSpPr>
          <p:cNvPr id="2" name="Title 1">
            <a:extLst>
              <a:ext uri="{FF2B5EF4-FFF2-40B4-BE49-F238E27FC236}">
                <a16:creationId xmlns:a16="http://schemas.microsoft.com/office/drawing/2014/main" id="{0AF2A6BC-5AEF-D34B-B2F5-47F2C58AFF29}"/>
              </a:ext>
            </a:extLst>
          </p:cNvPr>
          <p:cNvSpPr>
            <a:spLocks noGrp="1"/>
          </p:cNvSpPr>
          <p:nvPr>
            <p:ph type="ctrTitle" hasCustomPrompt="1"/>
          </p:nvPr>
        </p:nvSpPr>
        <p:spPr>
          <a:xfrm>
            <a:off x="629999" y="1364301"/>
            <a:ext cx="6474071" cy="3844261"/>
          </a:xfrm>
        </p:spPr>
        <p:txBody>
          <a:bodyPr anchor="ctr"/>
          <a:lstStyle>
            <a:lvl1pPr algn="l">
              <a:defRPr sz="4000">
                <a:solidFill>
                  <a:schemeClr val="bg1"/>
                </a:solidFill>
              </a:defRPr>
            </a:lvl1pPr>
          </a:lstStyle>
          <a:p>
            <a:r>
              <a:rPr lang="en-US" dirty="0"/>
              <a:t>Presentation title</a:t>
            </a:r>
          </a:p>
        </p:txBody>
      </p:sp>
      <p:sp>
        <p:nvSpPr>
          <p:cNvPr id="3" name="Subtitle 2">
            <a:extLst>
              <a:ext uri="{FF2B5EF4-FFF2-40B4-BE49-F238E27FC236}">
                <a16:creationId xmlns:a16="http://schemas.microsoft.com/office/drawing/2014/main" id="{01EA23C6-2373-6C42-85EB-A7CC9843DAB3}"/>
              </a:ext>
            </a:extLst>
          </p:cNvPr>
          <p:cNvSpPr>
            <a:spLocks noGrp="1"/>
          </p:cNvSpPr>
          <p:nvPr>
            <p:ph type="subTitle" idx="1" hasCustomPrompt="1"/>
          </p:nvPr>
        </p:nvSpPr>
        <p:spPr>
          <a:xfrm>
            <a:off x="629999" y="5301208"/>
            <a:ext cx="6474071" cy="443384"/>
          </a:xfrm>
        </p:spPr>
        <p:txBody>
          <a:bodyPr anchor="ctr">
            <a:noAutofit/>
          </a:bodyPr>
          <a:lstStyle>
            <a:lvl1pPr marL="0" indent="0" algn="l">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27" name="Text Placeholder 26">
            <a:extLst>
              <a:ext uri="{FF2B5EF4-FFF2-40B4-BE49-F238E27FC236}">
                <a16:creationId xmlns:a16="http://schemas.microsoft.com/office/drawing/2014/main" id="{C91CBD4D-1D44-AA4A-BD89-F7D76B011495}"/>
              </a:ext>
            </a:extLst>
          </p:cNvPr>
          <p:cNvSpPr>
            <a:spLocks noGrp="1"/>
          </p:cNvSpPr>
          <p:nvPr>
            <p:ph type="body" sz="quarter" idx="14" hasCustomPrompt="1"/>
          </p:nvPr>
        </p:nvSpPr>
        <p:spPr>
          <a:xfrm>
            <a:off x="3647727" y="620688"/>
            <a:ext cx="3456344" cy="567183"/>
          </a:xfrm>
        </p:spPr>
        <p:txBody>
          <a:bodyPr anchor="ctr">
            <a:noAutofit/>
          </a:bodyPr>
          <a:lstStyle>
            <a:lvl1pPr marL="0" indent="0" algn="r">
              <a:buNone/>
              <a:defRPr sz="1400">
                <a:solidFill>
                  <a:schemeClr val="bg1"/>
                </a:solidFill>
              </a:defRPr>
            </a:lvl1pPr>
            <a:lvl2pPr marL="457200" indent="0" algn="r">
              <a:buNone/>
              <a:defRPr/>
            </a:lvl2pPr>
            <a:lvl3pPr algn="r">
              <a:defRPr/>
            </a:lvl3pPr>
            <a:lvl4pPr algn="r">
              <a:defRPr/>
            </a:lvl4pPr>
            <a:lvl5pPr algn="r">
              <a:defRPr/>
            </a:lvl5pPr>
          </a:lstStyle>
          <a:p>
            <a:pPr lvl="0"/>
            <a:r>
              <a:rPr lang="en-US" dirty="0"/>
              <a:t>Department</a:t>
            </a:r>
          </a:p>
        </p:txBody>
      </p:sp>
      <p:sp>
        <p:nvSpPr>
          <p:cNvPr id="5" name="Text Placeholder 4">
            <a:extLst>
              <a:ext uri="{FF2B5EF4-FFF2-40B4-BE49-F238E27FC236}">
                <a16:creationId xmlns:a16="http://schemas.microsoft.com/office/drawing/2014/main" id="{0672316B-21AF-F545-8BBD-6D5F820E9E0A}"/>
              </a:ext>
            </a:extLst>
          </p:cNvPr>
          <p:cNvSpPr>
            <a:spLocks noGrp="1"/>
          </p:cNvSpPr>
          <p:nvPr>
            <p:ph type="body" sz="quarter" idx="15" hasCustomPrompt="1"/>
          </p:nvPr>
        </p:nvSpPr>
        <p:spPr>
          <a:xfrm>
            <a:off x="629999" y="5837238"/>
            <a:ext cx="6474071" cy="666750"/>
          </a:xfrm>
        </p:spPr>
        <p:txBody>
          <a:bodyPr anchor="ctr">
            <a:normAutofit/>
          </a:bodyPr>
          <a:lstStyle>
            <a:lvl1pPr marL="0" indent="0">
              <a:buNone/>
              <a:defRPr sz="1600">
                <a:solidFill>
                  <a:schemeClr val="bg1"/>
                </a:solidFill>
              </a:defRPr>
            </a:lvl1pPr>
          </a:lstStyle>
          <a:p>
            <a:pPr lvl="0"/>
            <a:r>
              <a:rPr lang="en-US" dirty="0"/>
              <a:t>Presenter name</a:t>
            </a:r>
          </a:p>
        </p:txBody>
      </p:sp>
      <p:sp>
        <p:nvSpPr>
          <p:cNvPr id="17" name="Rectangle 16">
            <a:extLst>
              <a:ext uri="{FF2B5EF4-FFF2-40B4-BE49-F238E27FC236}">
                <a16:creationId xmlns:a16="http://schemas.microsoft.com/office/drawing/2014/main" id="{777F1B3D-F9CA-AB49-96DD-9FE8082DB320}"/>
              </a:ext>
            </a:extLst>
          </p:cNvPr>
          <p:cNvSpPr/>
          <p:nvPr userDrawn="1"/>
        </p:nvSpPr>
        <p:spPr>
          <a:xfrm>
            <a:off x="7104070" y="136628"/>
            <a:ext cx="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62865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A153ECB-F36F-3B40-88AC-43FFBB64CE97}"/>
              </a:ext>
            </a:extLst>
          </p:cNvPr>
          <p:cNvSpPr/>
          <p:nvPr userDrawn="1"/>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911B3C96-2E9B-0541-A5C5-6A2F27807FAF}"/>
              </a:ext>
            </a:extLst>
          </p:cNvPr>
          <p:cNvPicPr>
            <a:picLocks noChangeAspect="1"/>
          </p:cNvPicPr>
          <p:nvPr userDrawn="1"/>
        </p:nvPicPr>
        <p:blipFill>
          <a:blip r:embed="rId2"/>
          <a:srcRect/>
          <a:stretch/>
        </p:blipFill>
        <p:spPr>
          <a:xfrm>
            <a:off x="477010" y="444256"/>
            <a:ext cx="3072607" cy="920045"/>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5163344" y="-171000"/>
            <a:ext cx="6333256" cy="7200000"/>
          </a:xfrm>
        </p:spPr>
        <p:txBody>
          <a:bodyPr anchor="ctr" anchorCtr="0"/>
          <a:lstStyle>
            <a:lvl1pPr>
              <a:defRPr sz="3000">
                <a:solidFill>
                  <a:schemeClr val="bg1"/>
                </a:solidFill>
              </a:defRPr>
            </a:lvl1pPr>
          </a:lstStyle>
          <a:p>
            <a:r>
              <a:rPr lang="en-US" dirty="0"/>
              <a:t>Section title</a:t>
            </a:r>
          </a:p>
        </p:txBody>
      </p:sp>
      <p:sp>
        <p:nvSpPr>
          <p:cNvPr id="7" name="Rectangle 6">
            <a:extLst>
              <a:ext uri="{FF2B5EF4-FFF2-40B4-BE49-F238E27FC236}">
                <a16:creationId xmlns:a16="http://schemas.microsoft.com/office/drawing/2014/main" id="{89644565-458D-1A48-BAD4-8A98334A868B}"/>
              </a:ext>
            </a:extLst>
          </p:cNvPr>
          <p:cNvSpPr/>
          <p:nvPr userDrawn="1"/>
        </p:nvSpPr>
        <p:spPr>
          <a:xfrm>
            <a:off x="4803344" y="-171000"/>
            <a:ext cx="90000" cy="7200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71202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ne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dirty="0"/>
              <a:t>Title</a:t>
            </a:r>
          </a:p>
        </p:txBody>
      </p:sp>
      <p:sp>
        <p:nvSpPr>
          <p:cNvPr id="16" name="Text Placeholder 15">
            <a:extLst>
              <a:ext uri="{FF2B5EF4-FFF2-40B4-BE49-F238E27FC236}">
                <a16:creationId xmlns:a16="http://schemas.microsoft.com/office/drawing/2014/main" id="{B8952E66-040D-8B43-A535-E21EBED64556}"/>
              </a:ext>
            </a:extLst>
          </p:cNvPr>
          <p:cNvSpPr>
            <a:spLocks noGrp="1"/>
          </p:cNvSpPr>
          <p:nvPr>
            <p:ph type="body" sz="quarter" idx="14"/>
          </p:nvPr>
        </p:nvSpPr>
        <p:spPr>
          <a:xfrm>
            <a:off x="336000" y="1041859"/>
            <a:ext cx="11520000" cy="5400000"/>
          </a:xfrm>
        </p:spPr>
        <p:txBody>
          <a:bodyPr>
            <a:normAutofit/>
          </a:bodyPr>
          <a:lstStyle>
            <a:lvl1pPr>
              <a:defRPr sz="1200"/>
            </a:lvl1pPr>
            <a:lvl2pPr>
              <a:defRPr sz="1200"/>
            </a:lvl2pPr>
            <a:lvl3pPr>
              <a:defRPr sz="1200"/>
            </a:lvl3pPr>
            <a:lvl4pPr>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Rectangle 8">
            <a:extLst>
              <a:ext uri="{FF2B5EF4-FFF2-40B4-BE49-F238E27FC236}">
                <a16:creationId xmlns:a16="http://schemas.microsoft.com/office/drawing/2014/main" id="{275D12D5-60B5-C04D-90B5-1974A04C11AF}"/>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E01C42-1CEF-9745-B1B9-F4F6F65B4848}"/>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lide Number Placeholder 4">
            <a:extLst>
              <a:ext uri="{FF2B5EF4-FFF2-40B4-BE49-F238E27FC236}">
                <a16:creationId xmlns:a16="http://schemas.microsoft.com/office/drawing/2014/main" id="{B6819DE6-102E-BE43-9B79-2C955839047F}"/>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2" name="Picture 11">
            <a:extLst>
              <a:ext uri="{FF2B5EF4-FFF2-40B4-BE49-F238E27FC236}">
                <a16:creationId xmlns:a16="http://schemas.microsoft.com/office/drawing/2014/main" id="{2A40A032-B59E-FC40-A4A4-D724EF1C76CE}"/>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6415648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dirty="0"/>
              <a:t>Title</a:t>
            </a:r>
          </a:p>
        </p:txBody>
      </p:sp>
      <p:sp>
        <p:nvSpPr>
          <p:cNvPr id="5" name="Text Placeholder 4">
            <a:extLst>
              <a:ext uri="{FF2B5EF4-FFF2-40B4-BE49-F238E27FC236}">
                <a16:creationId xmlns:a16="http://schemas.microsoft.com/office/drawing/2014/main" id="{964A9CC1-793F-AA40-86B1-A1662273EA08}"/>
              </a:ext>
            </a:extLst>
          </p:cNvPr>
          <p:cNvSpPr>
            <a:spLocks noGrp="1"/>
          </p:cNvSpPr>
          <p:nvPr>
            <p:ph type="body" sz="quarter" idx="13"/>
          </p:nvPr>
        </p:nvSpPr>
        <p:spPr>
          <a:xfrm>
            <a:off x="336000" y="1041859"/>
            <a:ext cx="11520000" cy="5400000"/>
          </a:xfrm>
        </p:spPr>
        <p:txBody>
          <a:bodyPr numCol="2" spcCol="180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Rectangle 8">
            <a:extLst>
              <a:ext uri="{FF2B5EF4-FFF2-40B4-BE49-F238E27FC236}">
                <a16:creationId xmlns:a16="http://schemas.microsoft.com/office/drawing/2014/main" id="{F4C71407-F7E2-514A-B6C0-196468490857}"/>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A02EA43-29E2-CE43-9053-917D32BB13FA}"/>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4">
            <a:extLst>
              <a:ext uri="{FF2B5EF4-FFF2-40B4-BE49-F238E27FC236}">
                <a16:creationId xmlns:a16="http://schemas.microsoft.com/office/drawing/2014/main" id="{F1A0569B-29B9-624B-AC98-5EC1A6109EF9}"/>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5" name="Picture 14">
            <a:extLst>
              <a:ext uri="{FF2B5EF4-FFF2-40B4-BE49-F238E27FC236}">
                <a16:creationId xmlns:a16="http://schemas.microsoft.com/office/drawing/2014/main" id="{F7778E26-97D1-AB4A-8FB8-D87151DEDE98}"/>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3400778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hree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2EDA0-DBF4-7E45-B499-17841F8C8C5A}"/>
              </a:ext>
            </a:extLst>
          </p:cNvPr>
          <p:cNvSpPr>
            <a:spLocks noGrp="1"/>
          </p:cNvSpPr>
          <p:nvPr>
            <p:ph type="title" hasCustomPrompt="1"/>
          </p:nvPr>
        </p:nvSpPr>
        <p:spPr>
          <a:xfrm>
            <a:off x="336000" y="0"/>
            <a:ext cx="11520000" cy="990000"/>
          </a:xfrm>
        </p:spPr>
        <p:txBody>
          <a:bodyPr anchor="ctr"/>
          <a:lstStyle>
            <a:lvl1pPr>
              <a:defRPr sz="1800"/>
            </a:lvl1pPr>
          </a:lstStyle>
          <a:p>
            <a:r>
              <a:rPr lang="en-US" dirty="0"/>
              <a:t>Title</a:t>
            </a:r>
          </a:p>
        </p:txBody>
      </p:sp>
      <p:sp>
        <p:nvSpPr>
          <p:cNvPr id="5" name="Text Placeholder 4">
            <a:extLst>
              <a:ext uri="{FF2B5EF4-FFF2-40B4-BE49-F238E27FC236}">
                <a16:creationId xmlns:a16="http://schemas.microsoft.com/office/drawing/2014/main" id="{C1CC7F06-9A53-A34B-9B12-19EC89EEFBBC}"/>
              </a:ext>
            </a:extLst>
          </p:cNvPr>
          <p:cNvSpPr>
            <a:spLocks noGrp="1"/>
          </p:cNvSpPr>
          <p:nvPr>
            <p:ph type="body" sz="quarter" idx="14"/>
          </p:nvPr>
        </p:nvSpPr>
        <p:spPr>
          <a:xfrm>
            <a:off x="336000" y="1041859"/>
            <a:ext cx="11520000" cy="5400000"/>
          </a:xfrm>
        </p:spPr>
        <p:txBody>
          <a:bodyPr numCol="3" spcCol="18000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9" name="Rectangle 8">
            <a:extLst>
              <a:ext uri="{FF2B5EF4-FFF2-40B4-BE49-F238E27FC236}">
                <a16:creationId xmlns:a16="http://schemas.microsoft.com/office/drawing/2014/main" id="{680BAD59-F3F4-3149-A1FC-CD793779B0E0}"/>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036DF82-EFA1-6F4D-B65C-A16602D2C0F7}"/>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lide Number Placeholder 4">
            <a:extLst>
              <a:ext uri="{FF2B5EF4-FFF2-40B4-BE49-F238E27FC236}">
                <a16:creationId xmlns:a16="http://schemas.microsoft.com/office/drawing/2014/main" id="{D64956BE-1151-914C-8DDF-FCF879B225D7}"/>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4" name="Picture 13">
            <a:extLst>
              <a:ext uri="{FF2B5EF4-FFF2-40B4-BE49-F238E27FC236}">
                <a16:creationId xmlns:a16="http://schemas.microsoft.com/office/drawing/2014/main" id="{135FE07F-F7BF-7245-BE31-AD4673612326}"/>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21224345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One Photo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dirty="0"/>
              <a:t>Title</a:t>
            </a:r>
          </a:p>
        </p:txBody>
      </p:sp>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36000" y="1041859"/>
            <a:ext cx="5400000" cy="5400000"/>
          </a:xfrm>
        </p:spPr>
        <p:txBody>
          <a:bodyPr anchor="ctr"/>
          <a:lstStyle>
            <a:lvl1pPr algn="ctr">
              <a:buNone/>
              <a:defRPr/>
            </a:lvl1pPr>
          </a:lstStyle>
          <a:p>
            <a:r>
              <a:rPr lang="en-GB"/>
              <a:t>Click icon to add picture</a:t>
            </a:r>
            <a:endParaRPr lang="en-US" dirty="0"/>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5892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Rectangle 10">
            <a:extLst>
              <a:ext uri="{FF2B5EF4-FFF2-40B4-BE49-F238E27FC236}">
                <a16:creationId xmlns:a16="http://schemas.microsoft.com/office/drawing/2014/main" id="{E12F8019-4CBE-2643-A821-62496FFFC9A3}"/>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610B48D-884E-6148-AAB9-D7560B171B44}"/>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lide Number Placeholder 4">
            <a:extLst>
              <a:ext uri="{FF2B5EF4-FFF2-40B4-BE49-F238E27FC236}">
                <a16:creationId xmlns:a16="http://schemas.microsoft.com/office/drawing/2014/main" id="{B2A972FB-3401-F34A-A48E-39984BC5BE19}"/>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6" name="Picture 15">
            <a:extLst>
              <a:ext uri="{FF2B5EF4-FFF2-40B4-BE49-F238E27FC236}">
                <a16:creationId xmlns:a16="http://schemas.microsoft.com/office/drawing/2014/main" id="{F0B61EEA-711A-6C41-A672-74513178B953}"/>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2544936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hoto Montag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dirty="0"/>
              <a:t>Title</a:t>
            </a:r>
          </a:p>
        </p:txBody>
      </p:sp>
      <p:sp>
        <p:nvSpPr>
          <p:cNvPr id="5" name="Picture Placeholder 4">
            <a:extLst>
              <a:ext uri="{FF2B5EF4-FFF2-40B4-BE49-F238E27FC236}">
                <a16:creationId xmlns:a16="http://schemas.microsoft.com/office/drawing/2014/main" id="{3AA8531E-CFCF-EE41-9E41-2D534E84C2A4}"/>
              </a:ext>
            </a:extLst>
          </p:cNvPr>
          <p:cNvSpPr>
            <a:spLocks noGrp="1"/>
          </p:cNvSpPr>
          <p:nvPr>
            <p:ph type="pic" sz="quarter" idx="11"/>
          </p:nvPr>
        </p:nvSpPr>
        <p:spPr>
          <a:xfrm>
            <a:off x="336000" y="1041859"/>
            <a:ext cx="2700000" cy="2700000"/>
          </a:xfrm>
        </p:spPr>
        <p:txBody>
          <a:bodyPr anchor="ctr"/>
          <a:lstStyle>
            <a:lvl1pPr algn="ctr">
              <a:buNone/>
              <a:defRPr/>
            </a:lvl1pPr>
          </a:lstStyle>
          <a:p>
            <a:r>
              <a:rPr lang="en-GB"/>
              <a:t>Click icon to add picture</a:t>
            </a:r>
            <a:endParaRPr lang="en-US" dirty="0"/>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5892000" y="1041858"/>
            <a:ext cx="5964000" cy="5398493"/>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Picture Placeholder 4">
            <a:extLst>
              <a:ext uri="{FF2B5EF4-FFF2-40B4-BE49-F238E27FC236}">
                <a16:creationId xmlns:a16="http://schemas.microsoft.com/office/drawing/2014/main" id="{9EB503B9-4E02-9A48-9D6B-F7728F36F6A2}"/>
              </a:ext>
            </a:extLst>
          </p:cNvPr>
          <p:cNvSpPr>
            <a:spLocks noGrp="1"/>
          </p:cNvSpPr>
          <p:nvPr>
            <p:ph type="pic" sz="quarter" idx="13"/>
          </p:nvPr>
        </p:nvSpPr>
        <p:spPr>
          <a:xfrm>
            <a:off x="336000" y="3740352"/>
            <a:ext cx="2700000" cy="2700000"/>
          </a:xfrm>
        </p:spPr>
        <p:txBody>
          <a:bodyPr anchor="ctr"/>
          <a:lstStyle>
            <a:lvl1pPr algn="ctr">
              <a:buNone/>
              <a:defRPr/>
            </a:lvl1pPr>
          </a:lstStyle>
          <a:p>
            <a:r>
              <a:rPr lang="en-GB"/>
              <a:t>Click icon to add picture</a:t>
            </a:r>
            <a:endParaRPr lang="en-US" dirty="0"/>
          </a:p>
        </p:txBody>
      </p:sp>
      <p:sp>
        <p:nvSpPr>
          <p:cNvPr id="14" name="Picture Placeholder 4">
            <a:extLst>
              <a:ext uri="{FF2B5EF4-FFF2-40B4-BE49-F238E27FC236}">
                <a16:creationId xmlns:a16="http://schemas.microsoft.com/office/drawing/2014/main" id="{D4E19A53-AB24-5E4A-A220-34B3652388A1}"/>
              </a:ext>
            </a:extLst>
          </p:cNvPr>
          <p:cNvSpPr>
            <a:spLocks noGrp="1"/>
          </p:cNvSpPr>
          <p:nvPr>
            <p:ph type="pic" sz="quarter" idx="14"/>
          </p:nvPr>
        </p:nvSpPr>
        <p:spPr>
          <a:xfrm>
            <a:off x="3036000" y="1041859"/>
            <a:ext cx="2700000" cy="2700000"/>
          </a:xfrm>
        </p:spPr>
        <p:txBody>
          <a:bodyPr anchor="ctr"/>
          <a:lstStyle>
            <a:lvl1pPr algn="ctr">
              <a:buNone/>
              <a:defRPr/>
            </a:lvl1pPr>
          </a:lstStyle>
          <a:p>
            <a:r>
              <a:rPr lang="en-GB"/>
              <a:t>Click icon to add picture</a:t>
            </a:r>
            <a:endParaRPr lang="en-US" dirty="0"/>
          </a:p>
        </p:txBody>
      </p:sp>
      <p:sp>
        <p:nvSpPr>
          <p:cNvPr id="16" name="Picture Placeholder 4">
            <a:extLst>
              <a:ext uri="{FF2B5EF4-FFF2-40B4-BE49-F238E27FC236}">
                <a16:creationId xmlns:a16="http://schemas.microsoft.com/office/drawing/2014/main" id="{B79801DB-1046-F84F-98CE-98A652B5FC8F}"/>
              </a:ext>
            </a:extLst>
          </p:cNvPr>
          <p:cNvSpPr>
            <a:spLocks noGrp="1"/>
          </p:cNvSpPr>
          <p:nvPr>
            <p:ph type="pic" sz="quarter" idx="15"/>
          </p:nvPr>
        </p:nvSpPr>
        <p:spPr>
          <a:xfrm>
            <a:off x="3036000" y="3741859"/>
            <a:ext cx="2700000" cy="2700000"/>
          </a:xfrm>
        </p:spPr>
        <p:txBody>
          <a:bodyPr anchor="ctr"/>
          <a:lstStyle>
            <a:lvl1pPr algn="ctr">
              <a:buNone/>
              <a:defRPr/>
            </a:lvl1pPr>
          </a:lstStyle>
          <a:p>
            <a:r>
              <a:rPr lang="en-GB"/>
              <a:t>Click icon to add picture</a:t>
            </a:r>
            <a:endParaRPr lang="en-US" dirty="0"/>
          </a:p>
        </p:txBody>
      </p:sp>
      <p:sp>
        <p:nvSpPr>
          <p:cNvPr id="17" name="Rectangle 16">
            <a:extLst>
              <a:ext uri="{FF2B5EF4-FFF2-40B4-BE49-F238E27FC236}">
                <a16:creationId xmlns:a16="http://schemas.microsoft.com/office/drawing/2014/main" id="{1375F572-0E8F-1840-B597-C088BB0EA508}"/>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DBC9205-471A-744C-929C-26E473F83EC2}"/>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4">
            <a:extLst>
              <a:ext uri="{FF2B5EF4-FFF2-40B4-BE49-F238E27FC236}">
                <a16:creationId xmlns:a16="http://schemas.microsoft.com/office/drawing/2014/main" id="{66282672-986E-184D-BE6B-4451D7A5C46A}"/>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21" name="Picture 20">
            <a:extLst>
              <a:ext uri="{FF2B5EF4-FFF2-40B4-BE49-F238E27FC236}">
                <a16:creationId xmlns:a16="http://schemas.microsoft.com/office/drawing/2014/main" id="{0BD3631F-0C50-6A4F-98FE-EAFE3C8C4DCB}"/>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143400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and One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dirty="0"/>
              <a:t>Title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36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56000" y="1041859"/>
            <a:ext cx="5400000" cy="5400000"/>
          </a:xfrm>
        </p:spPr>
        <p:txBody>
          <a:bodyPr anchor="ctr"/>
          <a:lstStyle>
            <a:lvl1pPr algn="ctr">
              <a:buNone/>
              <a:defRPr/>
            </a:lvl1pPr>
          </a:lstStyle>
          <a:p>
            <a:r>
              <a:rPr lang="en-GB"/>
              <a:t>Click icon to add picture</a:t>
            </a:r>
            <a:endParaRPr lang="en-US" dirty="0"/>
          </a:p>
        </p:txBody>
      </p:sp>
      <p:sp>
        <p:nvSpPr>
          <p:cNvPr id="10" name="Rectangle 9">
            <a:extLst>
              <a:ext uri="{FF2B5EF4-FFF2-40B4-BE49-F238E27FC236}">
                <a16:creationId xmlns:a16="http://schemas.microsoft.com/office/drawing/2014/main" id="{762C58C4-BD58-6E41-A403-7845511F4DFA}"/>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9BE98CC-0ABE-504F-ACC2-A4D4A5930FD2}"/>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CA86EA8E-0F71-6C42-903A-0CBD84198E30}"/>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6" name="Picture 15">
            <a:extLst>
              <a:ext uri="{FF2B5EF4-FFF2-40B4-BE49-F238E27FC236}">
                <a16:creationId xmlns:a16="http://schemas.microsoft.com/office/drawing/2014/main" id="{3DD795F8-C797-384D-A711-52F183BF6874}"/>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4683497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and Photo Mont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4D56D-16F1-504C-85F5-69041C1E751B}"/>
              </a:ext>
            </a:extLst>
          </p:cNvPr>
          <p:cNvSpPr>
            <a:spLocks noGrp="1"/>
          </p:cNvSpPr>
          <p:nvPr>
            <p:ph type="title" hasCustomPrompt="1"/>
          </p:nvPr>
        </p:nvSpPr>
        <p:spPr>
          <a:xfrm>
            <a:off x="336000" y="0"/>
            <a:ext cx="11520000" cy="990000"/>
          </a:xfrm>
        </p:spPr>
        <p:txBody>
          <a:bodyPr/>
          <a:lstStyle/>
          <a:p>
            <a:r>
              <a:rPr lang="en-US" dirty="0"/>
              <a:t>Title</a:t>
            </a:r>
          </a:p>
        </p:txBody>
      </p:sp>
      <p:sp>
        <p:nvSpPr>
          <p:cNvPr id="8" name="Text Placeholder 7">
            <a:extLst>
              <a:ext uri="{FF2B5EF4-FFF2-40B4-BE49-F238E27FC236}">
                <a16:creationId xmlns:a16="http://schemas.microsoft.com/office/drawing/2014/main" id="{978A13D0-5FBA-404F-8190-931D5A0349BA}"/>
              </a:ext>
            </a:extLst>
          </p:cNvPr>
          <p:cNvSpPr>
            <a:spLocks noGrp="1"/>
          </p:cNvSpPr>
          <p:nvPr>
            <p:ph type="body" sz="quarter" idx="12"/>
          </p:nvPr>
        </p:nvSpPr>
        <p:spPr>
          <a:xfrm>
            <a:off x="336000" y="1041859"/>
            <a:ext cx="5964000" cy="5400000"/>
          </a:xfrm>
        </p:spPr>
        <p:txBody>
          <a:bodyPr>
            <a:normAutofit/>
          </a:bodyPr>
          <a:lstStyle>
            <a:lvl1pPr>
              <a:defRPr sz="1200">
                <a:solidFill>
                  <a:schemeClr val="tx1"/>
                </a:solidFill>
              </a:defRPr>
            </a:lvl1pPr>
            <a:lvl2pPr>
              <a:defRPr sz="1200" baseline="0">
                <a:solidFill>
                  <a:schemeClr val="accent2"/>
                </a:solidFill>
              </a:defRPr>
            </a:lvl2pPr>
            <a:lvl3pPr>
              <a:defRPr sz="1200" baseline="0">
                <a:solidFill>
                  <a:schemeClr val="accent3"/>
                </a:solidFill>
                <a:latin typeface="+mn-lt"/>
              </a:defRPr>
            </a:lvl3pPr>
            <a:lvl4pPr>
              <a:defRPr sz="1200" baseline="0">
                <a:solidFill>
                  <a:schemeClr val="accent2"/>
                </a:solidFill>
              </a:defRPr>
            </a:lvl4pPr>
            <a:lvl5pPr>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Picture Placeholder 4">
            <a:extLst>
              <a:ext uri="{FF2B5EF4-FFF2-40B4-BE49-F238E27FC236}">
                <a16:creationId xmlns:a16="http://schemas.microsoft.com/office/drawing/2014/main" id="{FB326306-B585-A74B-A428-14E37BD98D90}"/>
              </a:ext>
            </a:extLst>
          </p:cNvPr>
          <p:cNvSpPr>
            <a:spLocks noGrp="1"/>
          </p:cNvSpPr>
          <p:nvPr>
            <p:ph type="pic" sz="quarter" idx="13"/>
          </p:nvPr>
        </p:nvSpPr>
        <p:spPr>
          <a:xfrm>
            <a:off x="6456000" y="1041859"/>
            <a:ext cx="2700000" cy="2700000"/>
          </a:xfrm>
        </p:spPr>
        <p:txBody>
          <a:bodyPr anchor="ctr"/>
          <a:lstStyle>
            <a:lvl1pPr algn="ctr">
              <a:buNone/>
              <a:defRPr/>
            </a:lvl1pPr>
          </a:lstStyle>
          <a:p>
            <a:r>
              <a:rPr lang="en-GB"/>
              <a:t>Click icon to add picture</a:t>
            </a:r>
            <a:endParaRPr lang="en-US" dirty="0"/>
          </a:p>
        </p:txBody>
      </p:sp>
      <p:sp>
        <p:nvSpPr>
          <p:cNvPr id="13" name="Picture Placeholder 4">
            <a:extLst>
              <a:ext uri="{FF2B5EF4-FFF2-40B4-BE49-F238E27FC236}">
                <a16:creationId xmlns:a16="http://schemas.microsoft.com/office/drawing/2014/main" id="{94E67BFF-C584-C544-924A-CD0C6F9EB44C}"/>
              </a:ext>
            </a:extLst>
          </p:cNvPr>
          <p:cNvSpPr>
            <a:spLocks noGrp="1"/>
          </p:cNvSpPr>
          <p:nvPr>
            <p:ph type="pic" sz="quarter" idx="14"/>
          </p:nvPr>
        </p:nvSpPr>
        <p:spPr>
          <a:xfrm>
            <a:off x="6456000" y="3741859"/>
            <a:ext cx="2700000" cy="2700000"/>
          </a:xfrm>
        </p:spPr>
        <p:txBody>
          <a:bodyPr anchor="ctr"/>
          <a:lstStyle>
            <a:lvl1pPr algn="ctr">
              <a:buNone/>
              <a:defRPr/>
            </a:lvl1pPr>
          </a:lstStyle>
          <a:p>
            <a:r>
              <a:rPr lang="en-GB"/>
              <a:t>Click icon to add picture</a:t>
            </a:r>
            <a:endParaRPr lang="en-US" dirty="0"/>
          </a:p>
        </p:txBody>
      </p:sp>
      <p:sp>
        <p:nvSpPr>
          <p:cNvPr id="15" name="Picture Placeholder 4">
            <a:extLst>
              <a:ext uri="{FF2B5EF4-FFF2-40B4-BE49-F238E27FC236}">
                <a16:creationId xmlns:a16="http://schemas.microsoft.com/office/drawing/2014/main" id="{2F48D7D7-1D1B-4F4F-8B57-9E79590384F1}"/>
              </a:ext>
            </a:extLst>
          </p:cNvPr>
          <p:cNvSpPr>
            <a:spLocks noGrp="1"/>
          </p:cNvSpPr>
          <p:nvPr>
            <p:ph type="pic" sz="quarter" idx="15"/>
          </p:nvPr>
        </p:nvSpPr>
        <p:spPr>
          <a:xfrm>
            <a:off x="9156000" y="1041859"/>
            <a:ext cx="2700000" cy="2700000"/>
          </a:xfrm>
        </p:spPr>
        <p:txBody>
          <a:bodyPr anchor="ctr"/>
          <a:lstStyle>
            <a:lvl1pPr algn="ctr">
              <a:buNone/>
              <a:defRPr/>
            </a:lvl1pPr>
          </a:lstStyle>
          <a:p>
            <a:r>
              <a:rPr lang="en-GB"/>
              <a:t>Click icon to add picture</a:t>
            </a:r>
            <a:endParaRPr lang="en-US" dirty="0"/>
          </a:p>
        </p:txBody>
      </p:sp>
      <p:sp>
        <p:nvSpPr>
          <p:cNvPr id="16" name="Picture Placeholder 4">
            <a:extLst>
              <a:ext uri="{FF2B5EF4-FFF2-40B4-BE49-F238E27FC236}">
                <a16:creationId xmlns:a16="http://schemas.microsoft.com/office/drawing/2014/main" id="{07C1EB78-144D-874E-B783-E6ECF504775A}"/>
              </a:ext>
            </a:extLst>
          </p:cNvPr>
          <p:cNvSpPr>
            <a:spLocks noGrp="1"/>
          </p:cNvSpPr>
          <p:nvPr>
            <p:ph type="pic" sz="quarter" idx="16"/>
          </p:nvPr>
        </p:nvSpPr>
        <p:spPr>
          <a:xfrm>
            <a:off x="9156000" y="3741859"/>
            <a:ext cx="2700000" cy="2700000"/>
          </a:xfrm>
        </p:spPr>
        <p:txBody>
          <a:bodyPr anchor="ctr"/>
          <a:lstStyle>
            <a:lvl1pPr algn="ctr">
              <a:buNone/>
              <a:defRPr/>
            </a:lvl1pPr>
          </a:lstStyle>
          <a:p>
            <a:r>
              <a:rPr lang="en-GB"/>
              <a:t>Click icon to add picture</a:t>
            </a:r>
            <a:endParaRPr lang="en-US" dirty="0"/>
          </a:p>
        </p:txBody>
      </p:sp>
      <p:sp>
        <p:nvSpPr>
          <p:cNvPr id="17" name="Rectangle 16">
            <a:extLst>
              <a:ext uri="{FF2B5EF4-FFF2-40B4-BE49-F238E27FC236}">
                <a16:creationId xmlns:a16="http://schemas.microsoft.com/office/drawing/2014/main" id="{32AA7336-7ED9-5E48-82E4-048B74029A0F}"/>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B195AF6-011D-1A4D-9249-EE8ABA3ECB5A}"/>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Slide Number Placeholder 4">
            <a:extLst>
              <a:ext uri="{FF2B5EF4-FFF2-40B4-BE49-F238E27FC236}">
                <a16:creationId xmlns:a16="http://schemas.microsoft.com/office/drawing/2014/main" id="{EA1EACE6-5BE0-754D-BD33-BD35A1D81C59}"/>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21" name="Picture 20">
            <a:extLst>
              <a:ext uri="{FF2B5EF4-FFF2-40B4-BE49-F238E27FC236}">
                <a16:creationId xmlns:a16="http://schemas.microsoft.com/office/drawing/2014/main" id="{F3648096-AF92-C24A-BDF6-5A93CDACBEA0}"/>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2570465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ide Photo">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150A297-76E9-D042-917E-9551684FEC01}"/>
              </a:ext>
            </a:extLst>
          </p:cNvPr>
          <p:cNvSpPr>
            <a:spLocks noGrp="1"/>
          </p:cNvSpPr>
          <p:nvPr>
            <p:ph type="pic" sz="quarter" idx="11"/>
          </p:nvPr>
        </p:nvSpPr>
        <p:spPr>
          <a:xfrm>
            <a:off x="180000" y="-171000"/>
            <a:ext cx="11832000" cy="4680000"/>
          </a:xfrm>
        </p:spPr>
        <p:txBody>
          <a:bodyPr anchor="ctr"/>
          <a:lstStyle>
            <a:lvl1pPr algn="ctr">
              <a:buNone/>
              <a:defRPr/>
            </a:lvl1pPr>
          </a:lstStyle>
          <a:p>
            <a:r>
              <a:rPr lang="en-GB"/>
              <a:t>Click icon to add picture</a:t>
            </a:r>
            <a:endParaRPr lang="en-US" dirty="0"/>
          </a:p>
        </p:txBody>
      </p:sp>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36000" y="5468714"/>
            <a:ext cx="11520000" cy="984622"/>
          </a:xfrm>
        </p:spPr>
        <p:txBody>
          <a:bodyPr numCol="2" spcCol="180000">
            <a:noAutofit/>
          </a:bodyPr>
          <a:lstStyle>
            <a:lvl1pPr>
              <a:lnSpc>
                <a:spcPct val="100000"/>
              </a:lnSpc>
              <a:defRPr sz="1200">
                <a:solidFill>
                  <a:schemeClr val="tx1"/>
                </a:solidFill>
              </a:defRPr>
            </a:lvl1pPr>
            <a:lvl2pPr>
              <a:lnSpc>
                <a:spcPct val="100000"/>
              </a:lnSpc>
              <a:defRPr sz="1200" baseline="0">
                <a:solidFill>
                  <a:schemeClr val="accent2"/>
                </a:solidFill>
              </a:defRPr>
            </a:lvl2pPr>
            <a:lvl3pPr>
              <a:lnSpc>
                <a:spcPct val="100000"/>
              </a:lnSpc>
              <a:defRPr sz="1200" baseline="0">
                <a:solidFill>
                  <a:schemeClr val="accent3"/>
                </a:solidFill>
                <a:latin typeface="+mn-lt"/>
              </a:defRPr>
            </a:lvl3pPr>
            <a:lvl4pPr>
              <a:lnSpc>
                <a:spcPct val="100000"/>
              </a:lnSpc>
              <a:defRPr sz="1200" baseline="0">
                <a:solidFill>
                  <a:schemeClr val="accent2"/>
                </a:solidFill>
              </a:defRPr>
            </a:lvl4pPr>
            <a:lvl5pPr>
              <a:lnSpc>
                <a:spcPct val="100000"/>
              </a:lnSpc>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itle 1">
            <a:extLst>
              <a:ext uri="{FF2B5EF4-FFF2-40B4-BE49-F238E27FC236}">
                <a16:creationId xmlns:a16="http://schemas.microsoft.com/office/drawing/2014/main" id="{DC7E855C-8CB8-F346-BA41-458AB3CD57D9}"/>
              </a:ext>
            </a:extLst>
          </p:cNvPr>
          <p:cNvSpPr>
            <a:spLocks noGrp="1"/>
          </p:cNvSpPr>
          <p:nvPr>
            <p:ph type="title" hasCustomPrompt="1"/>
          </p:nvPr>
        </p:nvSpPr>
        <p:spPr>
          <a:xfrm>
            <a:off x="336000" y="4583857"/>
            <a:ext cx="11520000" cy="810000"/>
          </a:xfrm>
        </p:spPr>
        <p:txBody>
          <a:bodyPr/>
          <a:lstStyle/>
          <a:p>
            <a:r>
              <a:rPr lang="en-US" dirty="0"/>
              <a:t>Title</a:t>
            </a:r>
          </a:p>
        </p:txBody>
      </p:sp>
      <p:sp>
        <p:nvSpPr>
          <p:cNvPr id="12" name="Rectangle 11">
            <a:extLst>
              <a:ext uri="{FF2B5EF4-FFF2-40B4-BE49-F238E27FC236}">
                <a16:creationId xmlns:a16="http://schemas.microsoft.com/office/drawing/2014/main" id="{56EE0197-2ABD-9C43-A318-44E348F115E7}"/>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C3C688E-8937-3745-9227-2A617347A322}"/>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lide Number Placeholder 4">
            <a:extLst>
              <a:ext uri="{FF2B5EF4-FFF2-40B4-BE49-F238E27FC236}">
                <a16:creationId xmlns:a16="http://schemas.microsoft.com/office/drawing/2014/main" id="{15804D27-A927-2941-B499-978A6D652057}"/>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pic>
        <p:nvPicPr>
          <p:cNvPr id="18" name="Picture 17">
            <a:extLst>
              <a:ext uri="{FF2B5EF4-FFF2-40B4-BE49-F238E27FC236}">
                <a16:creationId xmlns:a16="http://schemas.microsoft.com/office/drawing/2014/main" id="{49AC1964-A91B-FE48-B58A-AF6F659D416D}"/>
              </a:ext>
            </a:extLst>
          </p:cNvPr>
          <p:cNvPicPr>
            <a:picLocks noChangeAspect="1"/>
          </p:cNvPicPr>
          <p:nvPr userDrawn="1"/>
        </p:nvPicPr>
        <p:blipFill>
          <a:blip r:embed="rId2"/>
          <a:stretch>
            <a:fillRect/>
          </a:stretch>
        </p:blipFill>
        <p:spPr>
          <a:xfrm>
            <a:off x="11337128" y="6544941"/>
            <a:ext cx="518872" cy="89805"/>
          </a:xfrm>
          <a:prstGeom prst="rect">
            <a:avLst/>
          </a:prstGeom>
        </p:spPr>
      </p:pic>
    </p:spTree>
    <p:extLst>
      <p:ext uri="{BB962C8B-B14F-4D97-AF65-F5344CB8AC3E}">
        <p14:creationId xmlns:p14="http://schemas.microsoft.com/office/powerpoint/2010/main" val="40709377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Wide Photo Montage">
    <p:spTree>
      <p:nvGrpSpPr>
        <p:cNvPr id="1" name=""/>
        <p:cNvGrpSpPr/>
        <p:nvPr/>
      </p:nvGrpSpPr>
      <p:grpSpPr>
        <a:xfrm>
          <a:off x="0" y="0"/>
          <a:ext cx="0" cy="0"/>
          <a:chOff x="0" y="0"/>
          <a:chExt cx="0" cy="0"/>
        </a:xfrm>
      </p:grpSpPr>
      <p:sp>
        <p:nvSpPr>
          <p:cNvPr id="7" name="Text Placeholder 7">
            <a:extLst>
              <a:ext uri="{FF2B5EF4-FFF2-40B4-BE49-F238E27FC236}">
                <a16:creationId xmlns:a16="http://schemas.microsoft.com/office/drawing/2014/main" id="{7DF0A964-9392-CE47-BD19-AFABFF14BC59}"/>
              </a:ext>
            </a:extLst>
          </p:cNvPr>
          <p:cNvSpPr>
            <a:spLocks noGrp="1"/>
          </p:cNvSpPr>
          <p:nvPr>
            <p:ph type="body" sz="quarter" idx="12"/>
          </p:nvPr>
        </p:nvSpPr>
        <p:spPr>
          <a:xfrm>
            <a:off x="336000" y="5471755"/>
            <a:ext cx="11520000" cy="986400"/>
          </a:xfrm>
        </p:spPr>
        <p:txBody>
          <a:bodyPr numCol="2" spcCol="180000">
            <a:noAutofit/>
          </a:bodyPr>
          <a:lstStyle>
            <a:lvl1pPr>
              <a:lnSpc>
                <a:spcPct val="100000"/>
              </a:lnSpc>
              <a:defRPr sz="1200">
                <a:solidFill>
                  <a:schemeClr val="tx1"/>
                </a:solidFill>
              </a:defRPr>
            </a:lvl1pPr>
            <a:lvl2pPr>
              <a:lnSpc>
                <a:spcPct val="100000"/>
              </a:lnSpc>
              <a:defRPr sz="1200" baseline="0">
                <a:solidFill>
                  <a:schemeClr val="accent2"/>
                </a:solidFill>
              </a:defRPr>
            </a:lvl2pPr>
            <a:lvl3pPr>
              <a:lnSpc>
                <a:spcPct val="100000"/>
              </a:lnSpc>
              <a:defRPr sz="1200" baseline="0">
                <a:solidFill>
                  <a:schemeClr val="accent3"/>
                </a:solidFill>
                <a:latin typeface="+mn-lt"/>
              </a:defRPr>
            </a:lvl3pPr>
            <a:lvl4pPr>
              <a:lnSpc>
                <a:spcPct val="100000"/>
              </a:lnSpc>
              <a:defRPr sz="1200" baseline="0">
                <a:solidFill>
                  <a:schemeClr val="accent2"/>
                </a:solidFill>
              </a:defRPr>
            </a:lvl4pPr>
            <a:lvl5pPr>
              <a:lnSpc>
                <a:spcPct val="100000"/>
              </a:lnSpc>
              <a:defRPr sz="1200" baseline="0">
                <a:solidFill>
                  <a:schemeClr val="accent3"/>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Title 1">
            <a:extLst>
              <a:ext uri="{FF2B5EF4-FFF2-40B4-BE49-F238E27FC236}">
                <a16:creationId xmlns:a16="http://schemas.microsoft.com/office/drawing/2014/main" id="{DC7E855C-8CB8-F346-BA41-458AB3CD57D9}"/>
              </a:ext>
            </a:extLst>
          </p:cNvPr>
          <p:cNvSpPr>
            <a:spLocks noGrp="1"/>
          </p:cNvSpPr>
          <p:nvPr>
            <p:ph type="title" hasCustomPrompt="1"/>
          </p:nvPr>
        </p:nvSpPr>
        <p:spPr>
          <a:xfrm>
            <a:off x="336000" y="4603449"/>
            <a:ext cx="11520000" cy="810000"/>
          </a:xfrm>
        </p:spPr>
        <p:txBody>
          <a:bodyPr/>
          <a:lstStyle/>
          <a:p>
            <a:r>
              <a:rPr lang="en-US" dirty="0"/>
              <a:t>Title</a:t>
            </a:r>
          </a:p>
        </p:txBody>
      </p:sp>
      <p:sp>
        <p:nvSpPr>
          <p:cNvPr id="11" name="Slide Number Placeholder 4">
            <a:extLst>
              <a:ext uri="{FF2B5EF4-FFF2-40B4-BE49-F238E27FC236}">
                <a16:creationId xmlns:a16="http://schemas.microsoft.com/office/drawing/2014/main" id="{20619A25-D4E7-6647-A2A6-AE29C3F8C5B6}"/>
              </a:ext>
            </a:extLst>
          </p:cNvPr>
          <p:cNvSpPr txBox="1">
            <a:spLocks/>
          </p:cNvSpPr>
          <p:nvPr userDrawn="1"/>
        </p:nvSpPr>
        <p:spPr>
          <a:xfrm>
            <a:off x="263352" y="6473475"/>
            <a:ext cx="2636168" cy="217547"/>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0" i="0" dirty="0">
                <a:latin typeface="Arial" panose="020B0604020202020204" pitchFamily="34" charset="0"/>
                <a:cs typeface="Arial" panose="020B0604020202020204" pitchFamily="34" charset="0"/>
              </a:rPr>
              <a:t>National Oceanography Centre</a:t>
            </a:r>
          </a:p>
        </p:txBody>
      </p:sp>
      <p:sp>
        <p:nvSpPr>
          <p:cNvPr id="12" name="Picture Placeholder 4">
            <a:extLst>
              <a:ext uri="{FF2B5EF4-FFF2-40B4-BE49-F238E27FC236}">
                <a16:creationId xmlns:a16="http://schemas.microsoft.com/office/drawing/2014/main" id="{5C7E26C9-5185-4D4E-82DC-A98466F6C047}"/>
              </a:ext>
            </a:extLst>
          </p:cNvPr>
          <p:cNvSpPr>
            <a:spLocks noGrp="1"/>
          </p:cNvSpPr>
          <p:nvPr>
            <p:ph type="pic" sz="quarter" idx="13"/>
          </p:nvPr>
        </p:nvSpPr>
        <p:spPr>
          <a:xfrm>
            <a:off x="180000" y="-164770"/>
            <a:ext cx="2991600" cy="2340000"/>
          </a:xfrm>
        </p:spPr>
        <p:txBody>
          <a:bodyPr anchor="ctr"/>
          <a:lstStyle>
            <a:lvl1pPr algn="ctr">
              <a:buNone/>
              <a:defRPr/>
            </a:lvl1pPr>
          </a:lstStyle>
          <a:p>
            <a:r>
              <a:rPr lang="en-GB"/>
              <a:t>Click icon to add picture</a:t>
            </a:r>
            <a:endParaRPr lang="en-US" dirty="0"/>
          </a:p>
        </p:txBody>
      </p:sp>
      <p:sp>
        <p:nvSpPr>
          <p:cNvPr id="13" name="Picture Placeholder 4">
            <a:extLst>
              <a:ext uri="{FF2B5EF4-FFF2-40B4-BE49-F238E27FC236}">
                <a16:creationId xmlns:a16="http://schemas.microsoft.com/office/drawing/2014/main" id="{8637624E-4FCD-E547-BE88-9AA80264711C}"/>
              </a:ext>
            </a:extLst>
          </p:cNvPr>
          <p:cNvSpPr>
            <a:spLocks noGrp="1"/>
          </p:cNvSpPr>
          <p:nvPr>
            <p:ph type="pic" sz="quarter" idx="14"/>
          </p:nvPr>
        </p:nvSpPr>
        <p:spPr>
          <a:xfrm>
            <a:off x="180000" y="2176663"/>
            <a:ext cx="2991600" cy="2340000"/>
          </a:xfrm>
        </p:spPr>
        <p:txBody>
          <a:bodyPr anchor="ctr"/>
          <a:lstStyle>
            <a:lvl1pPr algn="ctr">
              <a:buNone/>
              <a:defRPr/>
            </a:lvl1pPr>
          </a:lstStyle>
          <a:p>
            <a:r>
              <a:rPr lang="en-GB"/>
              <a:t>Click icon to add picture</a:t>
            </a:r>
            <a:endParaRPr lang="en-US" dirty="0"/>
          </a:p>
        </p:txBody>
      </p:sp>
      <p:sp>
        <p:nvSpPr>
          <p:cNvPr id="15" name="Picture Placeholder 4">
            <a:extLst>
              <a:ext uri="{FF2B5EF4-FFF2-40B4-BE49-F238E27FC236}">
                <a16:creationId xmlns:a16="http://schemas.microsoft.com/office/drawing/2014/main" id="{279D473B-EBAF-8144-BC8A-F55912122472}"/>
              </a:ext>
            </a:extLst>
          </p:cNvPr>
          <p:cNvSpPr>
            <a:spLocks noGrp="1"/>
          </p:cNvSpPr>
          <p:nvPr>
            <p:ph type="pic" sz="quarter" idx="15"/>
          </p:nvPr>
        </p:nvSpPr>
        <p:spPr>
          <a:xfrm>
            <a:off x="3126800" y="-164770"/>
            <a:ext cx="2991600" cy="2340000"/>
          </a:xfrm>
        </p:spPr>
        <p:txBody>
          <a:bodyPr anchor="ctr"/>
          <a:lstStyle>
            <a:lvl1pPr algn="ctr">
              <a:buNone/>
              <a:defRPr/>
            </a:lvl1pPr>
          </a:lstStyle>
          <a:p>
            <a:r>
              <a:rPr lang="en-GB"/>
              <a:t>Click icon to add picture</a:t>
            </a:r>
            <a:endParaRPr lang="en-US" dirty="0"/>
          </a:p>
        </p:txBody>
      </p:sp>
      <p:sp>
        <p:nvSpPr>
          <p:cNvPr id="16" name="Picture Placeholder 4">
            <a:extLst>
              <a:ext uri="{FF2B5EF4-FFF2-40B4-BE49-F238E27FC236}">
                <a16:creationId xmlns:a16="http://schemas.microsoft.com/office/drawing/2014/main" id="{B254279C-A275-4244-A3A5-C87864222061}"/>
              </a:ext>
            </a:extLst>
          </p:cNvPr>
          <p:cNvSpPr>
            <a:spLocks noGrp="1"/>
          </p:cNvSpPr>
          <p:nvPr>
            <p:ph type="pic" sz="quarter" idx="16"/>
          </p:nvPr>
        </p:nvSpPr>
        <p:spPr>
          <a:xfrm>
            <a:off x="3126800" y="2176663"/>
            <a:ext cx="2991600" cy="2340000"/>
          </a:xfrm>
        </p:spPr>
        <p:txBody>
          <a:bodyPr anchor="ctr"/>
          <a:lstStyle>
            <a:lvl1pPr algn="ctr">
              <a:buNone/>
              <a:defRPr/>
            </a:lvl1pPr>
          </a:lstStyle>
          <a:p>
            <a:r>
              <a:rPr lang="en-GB"/>
              <a:t>Click icon to add picture</a:t>
            </a:r>
            <a:endParaRPr lang="en-US" dirty="0"/>
          </a:p>
        </p:txBody>
      </p:sp>
      <p:sp>
        <p:nvSpPr>
          <p:cNvPr id="17" name="Picture Placeholder 4">
            <a:extLst>
              <a:ext uri="{FF2B5EF4-FFF2-40B4-BE49-F238E27FC236}">
                <a16:creationId xmlns:a16="http://schemas.microsoft.com/office/drawing/2014/main" id="{5306CE6B-B9F3-824E-ACA6-6F65748B2802}"/>
              </a:ext>
            </a:extLst>
          </p:cNvPr>
          <p:cNvSpPr>
            <a:spLocks noGrp="1"/>
          </p:cNvSpPr>
          <p:nvPr>
            <p:ph type="pic" sz="quarter" idx="17"/>
          </p:nvPr>
        </p:nvSpPr>
        <p:spPr>
          <a:xfrm>
            <a:off x="6073600" y="-164770"/>
            <a:ext cx="2991600" cy="2340000"/>
          </a:xfrm>
        </p:spPr>
        <p:txBody>
          <a:bodyPr anchor="ctr"/>
          <a:lstStyle>
            <a:lvl1pPr algn="ctr">
              <a:buNone/>
              <a:defRPr/>
            </a:lvl1pPr>
          </a:lstStyle>
          <a:p>
            <a:r>
              <a:rPr lang="en-GB"/>
              <a:t>Click icon to add picture</a:t>
            </a:r>
            <a:endParaRPr lang="en-US" dirty="0"/>
          </a:p>
        </p:txBody>
      </p:sp>
      <p:sp>
        <p:nvSpPr>
          <p:cNvPr id="18" name="Picture Placeholder 4">
            <a:extLst>
              <a:ext uri="{FF2B5EF4-FFF2-40B4-BE49-F238E27FC236}">
                <a16:creationId xmlns:a16="http://schemas.microsoft.com/office/drawing/2014/main" id="{E43C5953-04E4-E543-B4E2-168A8F7AF87C}"/>
              </a:ext>
            </a:extLst>
          </p:cNvPr>
          <p:cNvSpPr>
            <a:spLocks noGrp="1"/>
          </p:cNvSpPr>
          <p:nvPr>
            <p:ph type="pic" sz="quarter" idx="18"/>
          </p:nvPr>
        </p:nvSpPr>
        <p:spPr>
          <a:xfrm>
            <a:off x="6073600" y="2176663"/>
            <a:ext cx="2991600" cy="2340000"/>
          </a:xfrm>
        </p:spPr>
        <p:txBody>
          <a:bodyPr anchor="ctr"/>
          <a:lstStyle>
            <a:lvl1pPr algn="ctr">
              <a:buNone/>
              <a:defRPr/>
            </a:lvl1pPr>
          </a:lstStyle>
          <a:p>
            <a:r>
              <a:rPr lang="en-GB"/>
              <a:t>Click icon to add picture</a:t>
            </a:r>
            <a:endParaRPr lang="en-US" dirty="0"/>
          </a:p>
        </p:txBody>
      </p:sp>
      <p:sp>
        <p:nvSpPr>
          <p:cNvPr id="19" name="Picture Placeholder 4">
            <a:extLst>
              <a:ext uri="{FF2B5EF4-FFF2-40B4-BE49-F238E27FC236}">
                <a16:creationId xmlns:a16="http://schemas.microsoft.com/office/drawing/2014/main" id="{6A1EFC74-8F0B-9E48-94E8-FE079F0C7C37}"/>
              </a:ext>
            </a:extLst>
          </p:cNvPr>
          <p:cNvSpPr>
            <a:spLocks noGrp="1"/>
          </p:cNvSpPr>
          <p:nvPr>
            <p:ph type="pic" sz="quarter" idx="19"/>
          </p:nvPr>
        </p:nvSpPr>
        <p:spPr>
          <a:xfrm>
            <a:off x="9020400" y="-164770"/>
            <a:ext cx="2991600" cy="2340000"/>
          </a:xfrm>
        </p:spPr>
        <p:txBody>
          <a:bodyPr anchor="ctr"/>
          <a:lstStyle>
            <a:lvl1pPr algn="ctr">
              <a:buNone/>
              <a:defRPr/>
            </a:lvl1pPr>
          </a:lstStyle>
          <a:p>
            <a:r>
              <a:rPr lang="en-GB"/>
              <a:t>Click icon to add picture</a:t>
            </a:r>
            <a:endParaRPr lang="en-US" dirty="0"/>
          </a:p>
        </p:txBody>
      </p:sp>
      <p:sp>
        <p:nvSpPr>
          <p:cNvPr id="20" name="Picture Placeholder 4">
            <a:extLst>
              <a:ext uri="{FF2B5EF4-FFF2-40B4-BE49-F238E27FC236}">
                <a16:creationId xmlns:a16="http://schemas.microsoft.com/office/drawing/2014/main" id="{F106F723-838B-1743-91F1-EA901D47E1E2}"/>
              </a:ext>
            </a:extLst>
          </p:cNvPr>
          <p:cNvSpPr>
            <a:spLocks noGrp="1"/>
          </p:cNvSpPr>
          <p:nvPr>
            <p:ph type="pic" sz="quarter" idx="20"/>
          </p:nvPr>
        </p:nvSpPr>
        <p:spPr>
          <a:xfrm>
            <a:off x="9020400" y="2176663"/>
            <a:ext cx="2991600" cy="2340000"/>
          </a:xfrm>
        </p:spPr>
        <p:txBody>
          <a:bodyPr anchor="ctr"/>
          <a:lstStyle>
            <a:lvl1pPr algn="ctr">
              <a:buNone/>
              <a:defRPr/>
            </a:lvl1pPr>
          </a:lstStyle>
          <a:p>
            <a:r>
              <a:rPr lang="en-GB"/>
              <a:t>Click icon to add picture</a:t>
            </a:r>
            <a:endParaRPr lang="en-US" dirty="0"/>
          </a:p>
        </p:txBody>
      </p:sp>
      <p:pic>
        <p:nvPicPr>
          <p:cNvPr id="2" name="Picture 1">
            <a:extLst>
              <a:ext uri="{FF2B5EF4-FFF2-40B4-BE49-F238E27FC236}">
                <a16:creationId xmlns:a16="http://schemas.microsoft.com/office/drawing/2014/main" id="{4B74A4AF-67AE-704C-BA8C-999D34327917}"/>
              </a:ext>
            </a:extLst>
          </p:cNvPr>
          <p:cNvPicPr>
            <a:picLocks noChangeAspect="1"/>
          </p:cNvPicPr>
          <p:nvPr userDrawn="1"/>
        </p:nvPicPr>
        <p:blipFill>
          <a:blip r:embed="rId2"/>
          <a:stretch>
            <a:fillRect/>
          </a:stretch>
        </p:blipFill>
        <p:spPr>
          <a:xfrm>
            <a:off x="11337128" y="6544941"/>
            <a:ext cx="518872" cy="89805"/>
          </a:xfrm>
          <a:prstGeom prst="rect">
            <a:avLst/>
          </a:prstGeom>
        </p:spPr>
      </p:pic>
      <p:sp>
        <p:nvSpPr>
          <p:cNvPr id="21" name="Rectangle 20">
            <a:extLst>
              <a:ext uri="{FF2B5EF4-FFF2-40B4-BE49-F238E27FC236}">
                <a16:creationId xmlns:a16="http://schemas.microsoft.com/office/drawing/2014/main" id="{0F0A2975-41CD-A745-AD17-2217BDB54A06}"/>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1EF18DC-8D9B-5E40-AE53-3085919D6122}"/>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06655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ull Screen Photo">
    <p:spTree>
      <p:nvGrpSpPr>
        <p:cNvPr id="1" name=""/>
        <p:cNvGrpSpPr/>
        <p:nvPr/>
      </p:nvGrpSpPr>
      <p:grpSpPr>
        <a:xfrm>
          <a:off x="0" y="0"/>
          <a:ext cx="0" cy="0"/>
          <a:chOff x="0" y="0"/>
          <a:chExt cx="0" cy="0"/>
        </a:xfrm>
      </p:grpSpPr>
      <p:sp>
        <p:nvSpPr>
          <p:cNvPr id="4" name="Picture Placeholder 4">
            <a:extLst>
              <a:ext uri="{FF2B5EF4-FFF2-40B4-BE49-F238E27FC236}">
                <a16:creationId xmlns:a16="http://schemas.microsoft.com/office/drawing/2014/main" id="{15B11BF9-C04D-CF46-86D1-124B0F2DFF40}"/>
              </a:ext>
            </a:extLst>
          </p:cNvPr>
          <p:cNvSpPr>
            <a:spLocks noGrp="1"/>
          </p:cNvSpPr>
          <p:nvPr>
            <p:ph type="pic" sz="quarter" idx="11"/>
          </p:nvPr>
        </p:nvSpPr>
        <p:spPr>
          <a:xfrm>
            <a:off x="180000" y="-171000"/>
            <a:ext cx="11832000" cy="7200000"/>
          </a:xfrm>
        </p:spPr>
        <p:txBody>
          <a:bodyPr anchor="ctr"/>
          <a:lstStyle>
            <a:lvl1pPr algn="ctr">
              <a:buNone/>
              <a:defRPr/>
            </a:lvl1pPr>
          </a:lstStyle>
          <a:p>
            <a:r>
              <a:rPr lang="en-GB"/>
              <a:t>Click icon to add picture</a:t>
            </a:r>
            <a:endParaRPr lang="en-US" dirty="0"/>
          </a:p>
        </p:txBody>
      </p:sp>
      <p:sp>
        <p:nvSpPr>
          <p:cNvPr id="6" name="Rectangle 5">
            <a:extLst>
              <a:ext uri="{FF2B5EF4-FFF2-40B4-BE49-F238E27FC236}">
                <a16:creationId xmlns:a16="http://schemas.microsoft.com/office/drawing/2014/main" id="{0659B331-7327-5B4F-B449-7A9E74F2A996}"/>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4194B26-0FD4-7A42-9AFF-B3B679D1CC71}"/>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94062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Full Screen Photo Montage">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3C6D10E9-6EE3-B841-9197-91A3D9F07BA8}"/>
              </a:ext>
            </a:extLst>
          </p:cNvPr>
          <p:cNvSpPr>
            <a:spLocks noGrp="1"/>
          </p:cNvSpPr>
          <p:nvPr>
            <p:ph type="pic" sz="quarter" idx="13"/>
          </p:nvPr>
        </p:nvSpPr>
        <p:spPr>
          <a:xfrm>
            <a:off x="177450" y="-171002"/>
            <a:ext cx="2988000" cy="3600001"/>
          </a:xfrm>
        </p:spPr>
        <p:txBody>
          <a:bodyPr anchor="ctr"/>
          <a:lstStyle>
            <a:lvl1pPr algn="ctr">
              <a:buNone/>
              <a:defRPr/>
            </a:lvl1pPr>
          </a:lstStyle>
          <a:p>
            <a:r>
              <a:rPr lang="en-GB"/>
              <a:t>Click icon to add picture</a:t>
            </a:r>
            <a:endParaRPr lang="en-US" dirty="0"/>
          </a:p>
        </p:txBody>
      </p:sp>
      <p:sp>
        <p:nvSpPr>
          <p:cNvPr id="8" name="Picture Placeholder 4">
            <a:extLst>
              <a:ext uri="{FF2B5EF4-FFF2-40B4-BE49-F238E27FC236}">
                <a16:creationId xmlns:a16="http://schemas.microsoft.com/office/drawing/2014/main" id="{6CE3CA61-9AB0-1F47-AA92-81BBBB6F6AEB}"/>
              </a:ext>
            </a:extLst>
          </p:cNvPr>
          <p:cNvSpPr>
            <a:spLocks noGrp="1"/>
          </p:cNvSpPr>
          <p:nvPr>
            <p:ph type="pic" sz="quarter" idx="15"/>
          </p:nvPr>
        </p:nvSpPr>
        <p:spPr>
          <a:xfrm>
            <a:off x="3126129" y="-171002"/>
            <a:ext cx="2988000" cy="3600000"/>
          </a:xfrm>
        </p:spPr>
        <p:txBody>
          <a:bodyPr anchor="ctr"/>
          <a:lstStyle>
            <a:lvl1pPr algn="ctr">
              <a:buNone/>
              <a:defRPr/>
            </a:lvl1pPr>
          </a:lstStyle>
          <a:p>
            <a:r>
              <a:rPr lang="en-GB"/>
              <a:t>Click icon to add picture</a:t>
            </a:r>
            <a:endParaRPr lang="en-US" dirty="0"/>
          </a:p>
        </p:txBody>
      </p:sp>
      <p:sp>
        <p:nvSpPr>
          <p:cNvPr id="10" name="Picture Placeholder 4">
            <a:extLst>
              <a:ext uri="{FF2B5EF4-FFF2-40B4-BE49-F238E27FC236}">
                <a16:creationId xmlns:a16="http://schemas.microsoft.com/office/drawing/2014/main" id="{F96B4568-62F5-9146-BDC2-FAF5EB6960B9}"/>
              </a:ext>
            </a:extLst>
          </p:cNvPr>
          <p:cNvSpPr>
            <a:spLocks noGrp="1"/>
          </p:cNvSpPr>
          <p:nvPr>
            <p:ph type="pic" sz="quarter" idx="17"/>
          </p:nvPr>
        </p:nvSpPr>
        <p:spPr>
          <a:xfrm>
            <a:off x="6072258" y="-171002"/>
            <a:ext cx="2988000" cy="3600000"/>
          </a:xfrm>
        </p:spPr>
        <p:txBody>
          <a:bodyPr anchor="ctr"/>
          <a:lstStyle>
            <a:lvl1pPr algn="ctr">
              <a:buNone/>
              <a:defRPr/>
            </a:lvl1pPr>
          </a:lstStyle>
          <a:p>
            <a:r>
              <a:rPr lang="en-GB"/>
              <a:t>Click icon to add picture</a:t>
            </a:r>
            <a:endParaRPr lang="en-US" dirty="0"/>
          </a:p>
        </p:txBody>
      </p:sp>
      <p:sp>
        <p:nvSpPr>
          <p:cNvPr id="12" name="Picture Placeholder 4">
            <a:extLst>
              <a:ext uri="{FF2B5EF4-FFF2-40B4-BE49-F238E27FC236}">
                <a16:creationId xmlns:a16="http://schemas.microsoft.com/office/drawing/2014/main" id="{5A35C9EB-5341-CF4E-A616-7ED981EF8CD4}"/>
              </a:ext>
            </a:extLst>
          </p:cNvPr>
          <p:cNvSpPr>
            <a:spLocks noGrp="1"/>
          </p:cNvSpPr>
          <p:nvPr>
            <p:ph type="pic" sz="quarter" idx="19"/>
          </p:nvPr>
        </p:nvSpPr>
        <p:spPr>
          <a:xfrm>
            <a:off x="9018387" y="-171002"/>
            <a:ext cx="2988000" cy="3600000"/>
          </a:xfrm>
        </p:spPr>
        <p:txBody>
          <a:bodyPr anchor="ctr"/>
          <a:lstStyle>
            <a:lvl1pPr algn="ctr">
              <a:buNone/>
              <a:defRPr/>
            </a:lvl1pPr>
          </a:lstStyle>
          <a:p>
            <a:r>
              <a:rPr lang="en-GB"/>
              <a:t>Click icon to add picture</a:t>
            </a:r>
            <a:endParaRPr lang="en-US" dirty="0"/>
          </a:p>
        </p:txBody>
      </p:sp>
      <p:sp>
        <p:nvSpPr>
          <p:cNvPr id="14" name="Picture Placeholder 4">
            <a:extLst>
              <a:ext uri="{FF2B5EF4-FFF2-40B4-BE49-F238E27FC236}">
                <a16:creationId xmlns:a16="http://schemas.microsoft.com/office/drawing/2014/main" id="{0DB23B40-DC02-1844-B97E-3A4ED49B7545}"/>
              </a:ext>
            </a:extLst>
          </p:cNvPr>
          <p:cNvSpPr>
            <a:spLocks noGrp="1"/>
          </p:cNvSpPr>
          <p:nvPr>
            <p:ph type="pic" sz="quarter" idx="21"/>
          </p:nvPr>
        </p:nvSpPr>
        <p:spPr>
          <a:xfrm>
            <a:off x="177450" y="3420581"/>
            <a:ext cx="2991600" cy="3600000"/>
          </a:xfrm>
        </p:spPr>
        <p:txBody>
          <a:bodyPr anchor="ctr"/>
          <a:lstStyle>
            <a:lvl1pPr algn="ctr">
              <a:buNone/>
              <a:defRPr/>
            </a:lvl1pPr>
          </a:lstStyle>
          <a:p>
            <a:r>
              <a:rPr lang="en-GB"/>
              <a:t>Click icon to add picture</a:t>
            </a:r>
            <a:endParaRPr lang="en-US" dirty="0"/>
          </a:p>
        </p:txBody>
      </p:sp>
      <p:sp>
        <p:nvSpPr>
          <p:cNvPr id="15" name="Picture Placeholder 4">
            <a:extLst>
              <a:ext uri="{FF2B5EF4-FFF2-40B4-BE49-F238E27FC236}">
                <a16:creationId xmlns:a16="http://schemas.microsoft.com/office/drawing/2014/main" id="{10C9F1FB-7D08-2147-93D0-A8B8E353616D}"/>
              </a:ext>
            </a:extLst>
          </p:cNvPr>
          <p:cNvSpPr>
            <a:spLocks noGrp="1"/>
          </p:cNvSpPr>
          <p:nvPr>
            <p:ph type="pic" sz="quarter" idx="22"/>
          </p:nvPr>
        </p:nvSpPr>
        <p:spPr>
          <a:xfrm>
            <a:off x="3122529" y="3420581"/>
            <a:ext cx="2991600" cy="3600000"/>
          </a:xfrm>
        </p:spPr>
        <p:txBody>
          <a:bodyPr anchor="ctr"/>
          <a:lstStyle>
            <a:lvl1pPr algn="ctr">
              <a:buNone/>
              <a:defRPr/>
            </a:lvl1pPr>
          </a:lstStyle>
          <a:p>
            <a:r>
              <a:rPr lang="en-GB"/>
              <a:t>Click icon to add picture</a:t>
            </a:r>
            <a:endParaRPr lang="en-US" dirty="0"/>
          </a:p>
        </p:txBody>
      </p:sp>
      <p:sp>
        <p:nvSpPr>
          <p:cNvPr id="16" name="Picture Placeholder 4">
            <a:extLst>
              <a:ext uri="{FF2B5EF4-FFF2-40B4-BE49-F238E27FC236}">
                <a16:creationId xmlns:a16="http://schemas.microsoft.com/office/drawing/2014/main" id="{47A7D6CB-4D13-8944-A494-DAB5A96E0DF3}"/>
              </a:ext>
            </a:extLst>
          </p:cNvPr>
          <p:cNvSpPr>
            <a:spLocks noGrp="1"/>
          </p:cNvSpPr>
          <p:nvPr>
            <p:ph type="pic" sz="quarter" idx="23"/>
          </p:nvPr>
        </p:nvSpPr>
        <p:spPr>
          <a:xfrm>
            <a:off x="6067608" y="3420581"/>
            <a:ext cx="2991600" cy="3600000"/>
          </a:xfrm>
        </p:spPr>
        <p:txBody>
          <a:bodyPr anchor="ctr"/>
          <a:lstStyle>
            <a:lvl1pPr algn="ctr">
              <a:buNone/>
              <a:defRPr/>
            </a:lvl1pPr>
          </a:lstStyle>
          <a:p>
            <a:r>
              <a:rPr lang="en-GB"/>
              <a:t>Click icon to add picture</a:t>
            </a:r>
            <a:endParaRPr lang="en-US" dirty="0"/>
          </a:p>
        </p:txBody>
      </p:sp>
      <p:sp>
        <p:nvSpPr>
          <p:cNvPr id="17" name="Picture Placeholder 4">
            <a:extLst>
              <a:ext uri="{FF2B5EF4-FFF2-40B4-BE49-F238E27FC236}">
                <a16:creationId xmlns:a16="http://schemas.microsoft.com/office/drawing/2014/main" id="{C0004D5F-4CEF-574F-8090-15FB2104F2CE}"/>
              </a:ext>
            </a:extLst>
          </p:cNvPr>
          <p:cNvSpPr>
            <a:spLocks noGrp="1"/>
          </p:cNvSpPr>
          <p:nvPr>
            <p:ph type="pic" sz="quarter" idx="24"/>
          </p:nvPr>
        </p:nvSpPr>
        <p:spPr>
          <a:xfrm>
            <a:off x="9014787" y="3426441"/>
            <a:ext cx="2991600" cy="3600000"/>
          </a:xfrm>
        </p:spPr>
        <p:txBody>
          <a:bodyPr anchor="ctr"/>
          <a:lstStyle>
            <a:lvl1pPr algn="ctr">
              <a:buNone/>
              <a:defRPr/>
            </a:lvl1pPr>
          </a:lstStyle>
          <a:p>
            <a:r>
              <a:rPr lang="en-GB"/>
              <a:t>Click icon to add picture</a:t>
            </a:r>
            <a:endParaRPr lang="en-US" dirty="0"/>
          </a:p>
        </p:txBody>
      </p:sp>
      <p:sp>
        <p:nvSpPr>
          <p:cNvPr id="11" name="Rectangle 10">
            <a:extLst>
              <a:ext uri="{FF2B5EF4-FFF2-40B4-BE49-F238E27FC236}">
                <a16:creationId xmlns:a16="http://schemas.microsoft.com/office/drawing/2014/main" id="{F7694391-C755-AE41-A328-DA8306CCE1CD}"/>
              </a:ext>
            </a:extLst>
          </p:cNvPr>
          <p:cNvSpPr/>
          <p:nvPr userDrawn="1"/>
        </p:nvSpPr>
        <p:spPr>
          <a:xfrm flipH="1">
            <a:off x="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FBF817D-80D3-8748-BD36-44E161610465}"/>
              </a:ext>
            </a:extLst>
          </p:cNvPr>
          <p:cNvSpPr/>
          <p:nvPr userDrawn="1"/>
        </p:nvSpPr>
        <p:spPr>
          <a:xfrm flipH="1">
            <a:off x="12012000" y="-171000"/>
            <a:ext cx="18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3389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D48C1EC-7DA1-454E-96FA-95392D4C559F}"/>
              </a:ext>
            </a:extLst>
          </p:cNvPr>
          <p:cNvSpPr/>
          <p:nvPr userDrawn="1"/>
        </p:nvSpPr>
        <p:spPr>
          <a:xfrm>
            <a:off x="180000" y="-171000"/>
            <a:ext cx="12060000" cy="7200000"/>
          </a:xfrm>
          <a:prstGeom prst="rect">
            <a:avLst/>
          </a:prstGeom>
          <a:gradFill>
            <a:gsLst>
              <a:gs pos="100000">
                <a:schemeClr val="tx1"/>
              </a:gs>
              <a:gs pos="0">
                <a:schemeClr val="accent4"/>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6EABD31-755A-2B4B-9E18-490F1590FB79}"/>
              </a:ext>
            </a:extLst>
          </p:cNvPr>
          <p:cNvPicPr>
            <a:picLocks noChangeAspect="1"/>
          </p:cNvPicPr>
          <p:nvPr userDrawn="1"/>
        </p:nvPicPr>
        <p:blipFill>
          <a:blip r:embed="rId2"/>
          <a:srcRect/>
          <a:stretch/>
        </p:blipFill>
        <p:spPr>
          <a:xfrm>
            <a:off x="477010" y="444256"/>
            <a:ext cx="3072607" cy="920045"/>
          </a:xfrm>
          <a:prstGeom prst="rect">
            <a:avLst/>
          </a:prstGeom>
        </p:spPr>
      </p:pic>
      <p:sp>
        <p:nvSpPr>
          <p:cNvPr id="9" name="Title 8">
            <a:extLst>
              <a:ext uri="{FF2B5EF4-FFF2-40B4-BE49-F238E27FC236}">
                <a16:creationId xmlns:a16="http://schemas.microsoft.com/office/drawing/2014/main" id="{396D5C39-7661-FC49-B34E-A4B37D46EC55}"/>
              </a:ext>
            </a:extLst>
          </p:cNvPr>
          <p:cNvSpPr>
            <a:spLocks noGrp="1"/>
          </p:cNvSpPr>
          <p:nvPr>
            <p:ph type="title" hasCustomPrompt="1"/>
          </p:nvPr>
        </p:nvSpPr>
        <p:spPr>
          <a:xfrm>
            <a:off x="630000" y="1354274"/>
            <a:ext cx="10936800" cy="4955046"/>
          </a:xfrm>
        </p:spPr>
        <p:txBody>
          <a:bodyPr anchor="ctr" anchorCtr="0"/>
          <a:lstStyle>
            <a:lvl1pPr algn="l">
              <a:defRPr sz="3000">
                <a:solidFill>
                  <a:schemeClr val="bg1"/>
                </a:solidFill>
              </a:defRPr>
            </a:lvl1pPr>
          </a:lstStyle>
          <a:p>
            <a:r>
              <a:rPr lang="en-US" dirty="0"/>
              <a:t>Thank you</a:t>
            </a:r>
          </a:p>
        </p:txBody>
      </p:sp>
      <p:sp>
        <p:nvSpPr>
          <p:cNvPr id="17" name="Subtitle 2">
            <a:extLst>
              <a:ext uri="{FF2B5EF4-FFF2-40B4-BE49-F238E27FC236}">
                <a16:creationId xmlns:a16="http://schemas.microsoft.com/office/drawing/2014/main" id="{F1FE3C49-6010-9C43-A18A-D0358205CA7B}"/>
              </a:ext>
            </a:extLst>
          </p:cNvPr>
          <p:cNvSpPr>
            <a:spLocks noGrp="1"/>
          </p:cNvSpPr>
          <p:nvPr>
            <p:ph type="subTitle" idx="1" hasCustomPrompt="1"/>
          </p:nvPr>
        </p:nvSpPr>
        <p:spPr>
          <a:xfrm>
            <a:off x="6240016" y="616058"/>
            <a:ext cx="5321984" cy="571814"/>
          </a:xfrm>
        </p:spPr>
        <p:txBody>
          <a:bodyPr anchor="ctr">
            <a:noAutofit/>
          </a:bodyPr>
          <a:lstStyle>
            <a:lvl1pPr marL="0" indent="0" algn="r">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Department</a:t>
            </a:r>
          </a:p>
        </p:txBody>
      </p:sp>
      <p:pic>
        <p:nvPicPr>
          <p:cNvPr id="2" name="Picture 1">
            <a:extLst>
              <a:ext uri="{FF2B5EF4-FFF2-40B4-BE49-F238E27FC236}">
                <a16:creationId xmlns:a16="http://schemas.microsoft.com/office/drawing/2014/main" id="{95BD810A-ACB6-7244-9256-ED2E3B019BCC}"/>
              </a:ext>
            </a:extLst>
          </p:cNvPr>
          <p:cNvPicPr>
            <a:picLocks noChangeAspect="1"/>
          </p:cNvPicPr>
          <p:nvPr userDrawn="1"/>
        </p:nvPicPr>
        <p:blipFill>
          <a:blip r:embed="rId3"/>
          <a:stretch>
            <a:fillRect/>
          </a:stretch>
        </p:blipFill>
        <p:spPr>
          <a:xfrm>
            <a:off x="353472" y="6437769"/>
            <a:ext cx="2043382" cy="204338"/>
          </a:xfrm>
          <a:prstGeom prst="rect">
            <a:avLst/>
          </a:prstGeom>
        </p:spPr>
      </p:pic>
      <p:pic>
        <p:nvPicPr>
          <p:cNvPr id="3" name="Picture 2">
            <a:extLst>
              <a:ext uri="{FF2B5EF4-FFF2-40B4-BE49-F238E27FC236}">
                <a16:creationId xmlns:a16="http://schemas.microsoft.com/office/drawing/2014/main" id="{29810BC7-F43E-F144-80A6-9DC2BB558441}"/>
              </a:ext>
            </a:extLst>
          </p:cNvPr>
          <p:cNvPicPr>
            <a:picLocks noChangeAspect="1"/>
          </p:cNvPicPr>
          <p:nvPr userDrawn="1"/>
        </p:nvPicPr>
        <p:blipFill>
          <a:blip r:embed="rId4"/>
          <a:stretch>
            <a:fillRect/>
          </a:stretch>
        </p:blipFill>
        <p:spPr>
          <a:xfrm>
            <a:off x="11361914" y="6549231"/>
            <a:ext cx="494086" cy="85515"/>
          </a:xfrm>
          <a:prstGeom prst="rect">
            <a:avLst/>
          </a:prstGeom>
        </p:spPr>
      </p:pic>
    </p:spTree>
    <p:extLst>
      <p:ext uri="{BB962C8B-B14F-4D97-AF65-F5344CB8AC3E}">
        <p14:creationId xmlns:p14="http://schemas.microsoft.com/office/powerpoint/2010/main" val="21979543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950F5A0-2250-4C63-B06D-3CA97A57DBBD}"/>
              </a:ext>
            </a:extLst>
          </p:cNvPr>
          <p:cNvSpPr>
            <a:spLocks noGrp="1"/>
          </p:cNvSpPr>
          <p:nvPr>
            <p:ph type="dt" sz="half" idx="10"/>
          </p:nvPr>
        </p:nvSpPr>
        <p:spPr/>
        <p:txBody>
          <a:bodyPr/>
          <a:lstStyle/>
          <a:p>
            <a:fld id="{7B01E217-0692-494F-8D53-B28C7A445549}" type="datetimeFigureOut">
              <a:rPr lang="en-GB" smtClean="0"/>
              <a:t>25/04/2023</a:t>
            </a:fld>
            <a:endParaRPr lang="en-GB"/>
          </a:p>
        </p:txBody>
      </p:sp>
      <p:sp>
        <p:nvSpPr>
          <p:cNvPr id="3" name="Espace réservé du pied de page 2">
            <a:extLst>
              <a:ext uri="{FF2B5EF4-FFF2-40B4-BE49-F238E27FC236}">
                <a16:creationId xmlns:a16="http://schemas.microsoft.com/office/drawing/2014/main" id="{C11C1379-7697-48FC-A4CC-4581CD16A68F}"/>
              </a:ext>
            </a:extLst>
          </p:cNvPr>
          <p:cNvSpPr>
            <a:spLocks noGrp="1"/>
          </p:cNvSpPr>
          <p:nvPr>
            <p:ph type="ftr" sz="quarter" idx="11"/>
          </p:nvPr>
        </p:nvSpPr>
        <p:spPr/>
        <p:txBody>
          <a:bodyPr/>
          <a:lstStyle/>
          <a:p>
            <a:endParaRPr lang="en-GB"/>
          </a:p>
        </p:txBody>
      </p:sp>
      <p:sp>
        <p:nvSpPr>
          <p:cNvPr id="4" name="Espace réservé du numéro de diapositive 3">
            <a:extLst>
              <a:ext uri="{FF2B5EF4-FFF2-40B4-BE49-F238E27FC236}">
                <a16:creationId xmlns:a16="http://schemas.microsoft.com/office/drawing/2014/main" id="{492945A9-37D1-4136-B2A1-6776A2EB5BDC}"/>
              </a:ext>
            </a:extLst>
          </p:cNvPr>
          <p:cNvSpPr>
            <a:spLocks noGrp="1"/>
          </p:cNvSpPr>
          <p:nvPr>
            <p:ph type="sldNum" sz="quarter" idx="12"/>
          </p:nvPr>
        </p:nvSpPr>
        <p:spPr/>
        <p:txBody>
          <a:bodyPr/>
          <a:lstStyle/>
          <a:p>
            <a:fld id="{7DE78FAD-5615-4AAF-A872-B455812182DE}" type="slidenum">
              <a:rPr lang="en-GB" smtClean="0"/>
              <a:t>‹#›</a:t>
            </a:fld>
            <a:endParaRPr lang="en-GB"/>
          </a:p>
        </p:txBody>
      </p:sp>
    </p:spTree>
    <p:extLst>
      <p:ext uri="{BB962C8B-B14F-4D97-AF65-F5344CB8AC3E}">
        <p14:creationId xmlns:p14="http://schemas.microsoft.com/office/powerpoint/2010/main" val="29500219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Content - 1 column">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itle 3"/>
          <p:cNvSpPr>
            <a:spLocks noGrp="1"/>
          </p:cNvSpPr>
          <p:nvPr>
            <p:ph type="title"/>
          </p:nvPr>
        </p:nvSpPr>
        <p:spPr/>
        <p:txBody>
          <a:bodyPr/>
          <a:lstStyle/>
          <a:p>
            <a:r>
              <a:rPr lang="en-US"/>
              <a:t>Click to edit Master title style</a:t>
            </a:r>
            <a:endParaRPr lang="en-GB"/>
          </a:p>
        </p:txBody>
      </p:sp>
      <p:sp>
        <p:nvSpPr>
          <p:cNvPr id="11" name="Slide Number Placeholder 10"/>
          <p:cNvSpPr>
            <a:spLocks noGrp="1"/>
          </p:cNvSpPr>
          <p:nvPr>
            <p:ph type="sldNum" sz="quarter" idx="10"/>
          </p:nvPr>
        </p:nvSpPr>
        <p:spPr/>
        <p:txBody>
          <a:bodyPr/>
          <a:lstStyle/>
          <a:p>
            <a:fld id="{E5F9FE41-C8F9-47EF-94C3-C489748B47D0}" type="slidenum">
              <a:rPr lang="en-GB" smtClean="0"/>
              <a:pPr/>
              <a:t>‹#›</a:t>
            </a:fld>
            <a:endParaRPr lang="en-GB" dirty="0"/>
          </a:p>
        </p:txBody>
      </p:sp>
    </p:spTree>
    <p:extLst>
      <p:ext uri="{BB962C8B-B14F-4D97-AF65-F5344CB8AC3E}">
        <p14:creationId xmlns:p14="http://schemas.microsoft.com/office/powerpoint/2010/main" val="15525552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99DA63-29D4-4498-B832-B8A9493ED558}"/>
              </a:ext>
            </a:extLst>
          </p:cNvPr>
          <p:cNvSpPr>
            <a:spLocks noGrp="1"/>
          </p:cNvSpPr>
          <p:nvPr>
            <p:ph type="title"/>
          </p:nvPr>
        </p:nvSpPr>
        <p:spPr/>
        <p:txBody>
          <a:bodyPr/>
          <a:lstStyle/>
          <a:p>
            <a:r>
              <a:rPr lang="fr-FR"/>
              <a:t>Modifiez le style du titre</a:t>
            </a:r>
            <a:endParaRPr lang="en-GB"/>
          </a:p>
        </p:txBody>
      </p:sp>
      <p:sp>
        <p:nvSpPr>
          <p:cNvPr id="3" name="Espace réservé de la date 2">
            <a:extLst>
              <a:ext uri="{FF2B5EF4-FFF2-40B4-BE49-F238E27FC236}">
                <a16:creationId xmlns:a16="http://schemas.microsoft.com/office/drawing/2014/main" id="{B6043BEF-6B8F-47F7-BB42-95EAEC1CA10F}"/>
              </a:ext>
            </a:extLst>
          </p:cNvPr>
          <p:cNvSpPr>
            <a:spLocks noGrp="1"/>
          </p:cNvSpPr>
          <p:nvPr>
            <p:ph type="dt" sz="half" idx="10"/>
          </p:nvPr>
        </p:nvSpPr>
        <p:spPr/>
        <p:txBody>
          <a:bodyPr/>
          <a:lstStyle/>
          <a:p>
            <a:fld id="{7B01E217-0692-494F-8D53-B28C7A445549}" type="datetimeFigureOut">
              <a:rPr lang="en-GB" smtClean="0"/>
              <a:t>25/04/2023</a:t>
            </a:fld>
            <a:endParaRPr lang="en-GB"/>
          </a:p>
        </p:txBody>
      </p:sp>
      <p:sp>
        <p:nvSpPr>
          <p:cNvPr id="4" name="Espace réservé du pied de page 3">
            <a:extLst>
              <a:ext uri="{FF2B5EF4-FFF2-40B4-BE49-F238E27FC236}">
                <a16:creationId xmlns:a16="http://schemas.microsoft.com/office/drawing/2014/main" id="{9C909DA2-916B-44AD-A8C1-13592B3C3605}"/>
              </a:ext>
            </a:extLst>
          </p:cNvPr>
          <p:cNvSpPr>
            <a:spLocks noGrp="1"/>
          </p:cNvSpPr>
          <p:nvPr>
            <p:ph type="ftr" sz="quarter" idx="11"/>
          </p:nvPr>
        </p:nvSpPr>
        <p:spPr/>
        <p:txBody>
          <a:bodyPr/>
          <a:lstStyle/>
          <a:p>
            <a:endParaRPr lang="en-GB"/>
          </a:p>
        </p:txBody>
      </p:sp>
      <p:sp>
        <p:nvSpPr>
          <p:cNvPr id="5" name="Espace réservé du numéro de diapositive 4">
            <a:extLst>
              <a:ext uri="{FF2B5EF4-FFF2-40B4-BE49-F238E27FC236}">
                <a16:creationId xmlns:a16="http://schemas.microsoft.com/office/drawing/2014/main" id="{F217D07C-F9C1-4A12-B304-D0598A13190C}"/>
              </a:ext>
            </a:extLst>
          </p:cNvPr>
          <p:cNvSpPr>
            <a:spLocks noGrp="1"/>
          </p:cNvSpPr>
          <p:nvPr>
            <p:ph type="sldNum" sz="quarter" idx="12"/>
          </p:nvPr>
        </p:nvSpPr>
        <p:spPr/>
        <p:txBody>
          <a:bodyPr/>
          <a:lstStyle/>
          <a:p>
            <a:fld id="{7DE78FAD-5615-4AAF-A872-B455812182DE}" type="slidenum">
              <a:rPr lang="en-GB" smtClean="0"/>
              <a:t>‹#›</a:t>
            </a:fld>
            <a:endParaRPr lang="en-GB"/>
          </a:p>
        </p:txBody>
      </p:sp>
    </p:spTree>
    <p:extLst>
      <p:ext uri="{BB962C8B-B14F-4D97-AF65-F5344CB8AC3E}">
        <p14:creationId xmlns:p14="http://schemas.microsoft.com/office/powerpoint/2010/main" val="5043144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 1 column + image" userDrawn="1">
  <p:cSld name="Title + 1 column + image">
    <p:spTree>
      <p:nvGrpSpPr>
        <p:cNvPr id="1" name="Shape 30"/>
        <p:cNvGrpSpPr/>
        <p:nvPr/>
      </p:nvGrpSpPr>
      <p:grpSpPr>
        <a:xfrm>
          <a:off x="0" y="0"/>
          <a:ext cx="0" cy="0"/>
          <a:chOff x="0" y="0"/>
          <a:chExt cx="0" cy="0"/>
        </a:xfrm>
      </p:grpSpPr>
      <p:sp>
        <p:nvSpPr>
          <p:cNvPr id="35" name="Google Shape;35;p6"/>
          <p:cNvSpPr txBox="1">
            <a:spLocks noGrp="1"/>
          </p:cNvSpPr>
          <p:nvPr>
            <p:ph type="title"/>
          </p:nvPr>
        </p:nvSpPr>
        <p:spPr>
          <a:xfrm>
            <a:off x="406400" y="473433"/>
            <a:ext cx="11338560" cy="944400"/>
          </a:xfrm>
          <a:prstGeom prst="rect">
            <a:avLst/>
          </a:prstGeom>
        </p:spPr>
        <p:txBody>
          <a:bodyPr spcFirstLastPara="1" wrap="square" lIns="0" tIns="0" rIns="0" bIns="0" anchor="ctr" anchorCtr="0">
            <a:noAutofit/>
          </a:bodyPr>
          <a:lstStyle>
            <a:lvl1pPr lvl="0" rtl="0">
              <a:spcBef>
                <a:spcPts val="0"/>
              </a:spcBef>
              <a:spcAft>
                <a:spcPts val="0"/>
              </a:spcAft>
              <a:buSzPts val="3000"/>
              <a:buNone/>
              <a:defRPr b="1" i="0" spc="0" baseline="0">
                <a:latin typeface="+mn-lt"/>
                <a:cs typeface="Arial" panose="020B0604020202020204" pitchFamily="34" charset="0"/>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dirty="0"/>
          </a:p>
        </p:txBody>
      </p:sp>
      <p:sp>
        <p:nvSpPr>
          <p:cNvPr id="36" name="Google Shape;36;p6"/>
          <p:cNvSpPr txBox="1">
            <a:spLocks noGrp="1"/>
          </p:cNvSpPr>
          <p:nvPr>
            <p:ph type="body" idx="1"/>
          </p:nvPr>
        </p:nvSpPr>
        <p:spPr>
          <a:xfrm>
            <a:off x="822960" y="1600200"/>
            <a:ext cx="5486253" cy="4636547"/>
          </a:xfrm>
          <a:prstGeom prst="rect">
            <a:avLst/>
          </a:prstGeom>
        </p:spPr>
        <p:txBody>
          <a:bodyPr spcFirstLastPara="1" wrap="square" lIns="0" tIns="0" rIns="0" bIns="0" anchor="t" anchorCtr="0">
            <a:noAutofit/>
          </a:bodyPr>
          <a:lstStyle>
            <a:lvl1pPr marL="0" lvl="0" indent="0" rtl="0">
              <a:spcBef>
                <a:spcPts val="800"/>
              </a:spcBef>
              <a:spcAft>
                <a:spcPts val="0"/>
              </a:spcAft>
              <a:buSzPts val="2400"/>
              <a:buNone/>
              <a:defRPr b="0" i="0">
                <a:latin typeface="+mn-lt"/>
                <a:cs typeface="Arial" panose="020B0604020202020204" pitchFamily="34" charset="0"/>
              </a:defRPr>
            </a:lvl1pPr>
            <a:lvl2pPr marL="1219170" lvl="1" indent="-507987" rtl="0">
              <a:spcBef>
                <a:spcPts val="0"/>
              </a:spcBef>
              <a:spcAft>
                <a:spcPts val="0"/>
              </a:spcAft>
              <a:buSzPts val="2400"/>
              <a:buChar char="▫"/>
              <a:defRPr/>
            </a:lvl2pPr>
            <a:lvl3pPr marL="1828754" lvl="2" indent="-507987" rtl="0">
              <a:spcBef>
                <a:spcPts val="0"/>
              </a:spcBef>
              <a:spcAft>
                <a:spcPts val="0"/>
              </a:spcAft>
              <a:buSzPts val="2400"/>
              <a:buChar char="▫"/>
              <a:defRPr/>
            </a:lvl3pPr>
            <a:lvl4pPr marL="2438339" lvl="3" indent="-507987" rtl="0">
              <a:spcBef>
                <a:spcPts val="0"/>
              </a:spcBef>
              <a:spcAft>
                <a:spcPts val="0"/>
              </a:spcAft>
              <a:buSzPts val="2400"/>
              <a:buChar char="▫"/>
              <a:defRPr/>
            </a:lvl4pPr>
            <a:lvl5pPr marL="3047924" lvl="4" indent="-507987" rtl="0">
              <a:spcBef>
                <a:spcPts val="0"/>
              </a:spcBef>
              <a:spcAft>
                <a:spcPts val="0"/>
              </a:spcAft>
              <a:buSzPts val="2400"/>
              <a:buChar char="▫"/>
              <a:defRPr/>
            </a:lvl5pPr>
            <a:lvl6pPr marL="3657509" lvl="5" indent="-507987" rtl="0">
              <a:spcBef>
                <a:spcPts val="0"/>
              </a:spcBef>
              <a:spcAft>
                <a:spcPts val="0"/>
              </a:spcAft>
              <a:buSzPts val="2400"/>
              <a:buChar char="▫"/>
              <a:defRPr/>
            </a:lvl6pPr>
            <a:lvl7pPr marL="4267093" lvl="6" indent="-507987" rtl="0">
              <a:spcBef>
                <a:spcPts val="0"/>
              </a:spcBef>
              <a:spcAft>
                <a:spcPts val="0"/>
              </a:spcAft>
              <a:buSzPts val="2400"/>
              <a:buChar char="▫"/>
              <a:defRPr/>
            </a:lvl7pPr>
            <a:lvl8pPr marL="4876678" lvl="7" indent="-507987" rtl="0">
              <a:spcBef>
                <a:spcPts val="0"/>
              </a:spcBef>
              <a:spcAft>
                <a:spcPts val="0"/>
              </a:spcAft>
              <a:buSzPts val="2400"/>
              <a:buChar char="▫"/>
              <a:defRPr/>
            </a:lvl8pPr>
            <a:lvl9pPr marL="5486263" lvl="8" indent="-507987" rtl="0">
              <a:spcBef>
                <a:spcPts val="0"/>
              </a:spcBef>
              <a:spcAft>
                <a:spcPts val="0"/>
              </a:spcAft>
              <a:buSzPts val="2400"/>
              <a:buChar char="▫"/>
              <a:defRPr/>
            </a:lvl9pPr>
          </a:lstStyle>
          <a:p>
            <a:endParaRPr dirty="0"/>
          </a:p>
        </p:txBody>
      </p:sp>
      <p:pic>
        <p:nvPicPr>
          <p:cNvPr id="6" name="Picture 5">
            <a:extLst>
              <a:ext uri="{FF2B5EF4-FFF2-40B4-BE49-F238E27FC236}">
                <a16:creationId xmlns:a16="http://schemas.microsoft.com/office/drawing/2014/main" id="{947496D0-BB3D-FCE3-1A01-AF6EC8239716}"/>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l="37279" r="-1"/>
          <a:stretch/>
        </p:blipFill>
        <p:spPr>
          <a:xfrm>
            <a:off x="-1" y="162560"/>
            <a:ext cx="1158241" cy="461665"/>
          </a:xfrm>
          <a:prstGeom prst="rect">
            <a:avLst/>
          </a:prstGeom>
        </p:spPr>
      </p:pic>
    </p:spTree>
    <p:extLst>
      <p:ext uri="{BB962C8B-B14F-4D97-AF65-F5344CB8AC3E}">
        <p14:creationId xmlns:p14="http://schemas.microsoft.com/office/powerpoint/2010/main" val="14200698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userDrawn="1">
  <p:cSld name="Title">
    <p:bg>
      <p:bgPr>
        <a:blipFill dpi="0" rotWithShape="1">
          <a:blip r:embed="rId2">
            <a:lum/>
          </a:blip>
          <a:srcRect/>
          <a:stretch>
            <a:fillRect/>
          </a:stretch>
        </a:blipFill>
        <a:effectLst/>
      </p:bgPr>
    </p:bg>
    <p:spTree>
      <p:nvGrpSpPr>
        <p:cNvPr id="1" name="Shape 9"/>
        <p:cNvGrpSpPr/>
        <p:nvPr/>
      </p:nvGrpSpPr>
      <p:grpSpPr>
        <a:xfrm>
          <a:off x="0" y="0"/>
          <a:ext cx="0" cy="0"/>
          <a:chOff x="0" y="0"/>
          <a:chExt cx="0" cy="0"/>
        </a:xfrm>
      </p:grpSpPr>
      <p:pic>
        <p:nvPicPr>
          <p:cNvPr id="7" name="Picture 6" descr="A body of water with waves&#10;&#10;Description automatically generated with low confidence">
            <a:extLst>
              <a:ext uri="{FF2B5EF4-FFF2-40B4-BE49-F238E27FC236}">
                <a16:creationId xmlns:a16="http://schemas.microsoft.com/office/drawing/2014/main" id="{A3504D15-8DCA-60B6-A4BF-967FAE9145E3}"/>
              </a:ext>
            </a:extLst>
          </p:cNvPr>
          <p:cNvPicPr>
            <a:picLocks noChangeAspect="1"/>
          </p:cNvPicPr>
          <p:nvPr userDrawn="1"/>
        </p:nvPicPr>
        <p:blipFill rotWithShape="1">
          <a:blip r:embed="rId3" cstate="hqprint">
            <a:extLst>
              <a:ext uri="{28A0092B-C50C-407E-A947-70E740481C1C}">
                <a14:useLocalDpi xmlns:a14="http://schemas.microsoft.com/office/drawing/2010/main"/>
              </a:ext>
            </a:extLst>
          </a:blip>
          <a:srcRect l="-39320" t="-28571"/>
          <a:stretch/>
        </p:blipFill>
        <p:spPr>
          <a:xfrm>
            <a:off x="-1934374" y="-1522398"/>
            <a:ext cx="6860870" cy="6858000"/>
          </a:xfrm>
          <a:prstGeom prst="ellipse">
            <a:avLst/>
          </a:prstGeom>
        </p:spPr>
      </p:pic>
      <p:pic>
        <p:nvPicPr>
          <p:cNvPr id="8" name="Picture 7">
            <a:extLst>
              <a:ext uri="{FF2B5EF4-FFF2-40B4-BE49-F238E27FC236}">
                <a16:creationId xmlns:a16="http://schemas.microsoft.com/office/drawing/2014/main" id="{0EFFE256-DC4F-7656-1DDD-66B45761991F}"/>
              </a:ext>
            </a:extLst>
          </p:cNvPr>
          <p:cNvPicPr>
            <a:picLocks noChangeAspect="1"/>
          </p:cNvPicPr>
          <p:nvPr userDrawn="1"/>
        </p:nvPicPr>
        <p:blipFill rotWithShape="1">
          <a:blip r:embed="rId4" cstate="hqprint">
            <a:extLst>
              <a:ext uri="{28A0092B-C50C-407E-A947-70E740481C1C}">
                <a14:useLocalDpi xmlns:a14="http://schemas.microsoft.com/office/drawing/2010/main"/>
              </a:ext>
            </a:extLst>
          </a:blip>
          <a:srcRect l="40456"/>
          <a:stretch/>
        </p:blipFill>
        <p:spPr>
          <a:xfrm>
            <a:off x="-1" y="2628078"/>
            <a:ext cx="5145741" cy="2160494"/>
          </a:xfrm>
          <a:prstGeom prst="rect">
            <a:avLst/>
          </a:prstGeom>
        </p:spPr>
      </p:pic>
      <p:sp>
        <p:nvSpPr>
          <p:cNvPr id="9" name="Google Shape;12;p2">
            <a:extLst>
              <a:ext uri="{FF2B5EF4-FFF2-40B4-BE49-F238E27FC236}">
                <a16:creationId xmlns:a16="http://schemas.microsoft.com/office/drawing/2014/main" id="{324E509D-BB48-964E-5756-25A6214C741D}"/>
              </a:ext>
            </a:extLst>
          </p:cNvPr>
          <p:cNvSpPr txBox="1">
            <a:spLocks/>
          </p:cNvSpPr>
          <p:nvPr userDrawn="1"/>
        </p:nvSpPr>
        <p:spPr>
          <a:xfrm>
            <a:off x="4037722" y="4452623"/>
            <a:ext cx="7530400" cy="2004800"/>
          </a:xfrm>
          <a:prstGeom prst="rect">
            <a:avLst/>
          </a:prstGeom>
        </p:spPr>
        <p:txBody>
          <a:bodyPr spcFirstLastPara="1" vert="horz" wrap="square" lIns="0" tIns="0" rIns="0" bIns="0" rtlCol="0" anchor="ctr" anchorCtr="0">
            <a:noAutofit/>
          </a:bodyPr>
          <a:lstStyle>
            <a:lvl1pPr lvl="0" algn="r" defTabSz="914400" rtl="0" eaLnBrk="1" latinLnBrk="0" hangingPunct="1">
              <a:lnSpc>
                <a:spcPct val="80000"/>
              </a:lnSpc>
              <a:spcBef>
                <a:spcPts val="0"/>
              </a:spcBef>
              <a:spcAft>
                <a:spcPts val="0"/>
              </a:spcAft>
              <a:buSzPts val="4800"/>
              <a:buNone/>
              <a:defRPr sz="4800" b="1" i="0" kern="1200" cap="all" baseline="0">
                <a:solidFill>
                  <a:schemeClr val="tx1"/>
                </a:solidFill>
                <a:latin typeface="Arial" panose="020B0604020202020204" pitchFamily="34" charset="0"/>
                <a:ea typeface="+mj-ea"/>
                <a:cs typeface="Arial" panose="020B0604020202020204" pitchFamily="34" charset="0"/>
              </a:defRPr>
            </a:lvl1pPr>
            <a:lvl2pPr lvl="1">
              <a:lnSpc>
                <a:spcPct val="80000"/>
              </a:lnSpc>
              <a:spcBef>
                <a:spcPts val="0"/>
              </a:spcBef>
              <a:spcAft>
                <a:spcPts val="0"/>
              </a:spcAft>
              <a:buSzPts val="4800"/>
              <a:buNone/>
              <a:defRPr sz="6400"/>
            </a:lvl2pPr>
            <a:lvl3pPr lvl="2">
              <a:lnSpc>
                <a:spcPct val="80000"/>
              </a:lnSpc>
              <a:spcBef>
                <a:spcPts val="0"/>
              </a:spcBef>
              <a:spcAft>
                <a:spcPts val="0"/>
              </a:spcAft>
              <a:buSzPts val="4800"/>
              <a:buNone/>
              <a:defRPr sz="6400"/>
            </a:lvl3pPr>
            <a:lvl4pPr lvl="3">
              <a:lnSpc>
                <a:spcPct val="80000"/>
              </a:lnSpc>
              <a:spcBef>
                <a:spcPts val="0"/>
              </a:spcBef>
              <a:spcAft>
                <a:spcPts val="0"/>
              </a:spcAft>
              <a:buSzPts val="4800"/>
              <a:buNone/>
              <a:defRPr sz="6400"/>
            </a:lvl4pPr>
            <a:lvl5pPr lvl="4">
              <a:lnSpc>
                <a:spcPct val="80000"/>
              </a:lnSpc>
              <a:spcBef>
                <a:spcPts val="0"/>
              </a:spcBef>
              <a:spcAft>
                <a:spcPts val="0"/>
              </a:spcAft>
              <a:buSzPts val="4800"/>
              <a:buNone/>
              <a:defRPr sz="6400"/>
            </a:lvl5pPr>
            <a:lvl6pPr lvl="5">
              <a:lnSpc>
                <a:spcPct val="80000"/>
              </a:lnSpc>
              <a:spcBef>
                <a:spcPts val="0"/>
              </a:spcBef>
              <a:spcAft>
                <a:spcPts val="0"/>
              </a:spcAft>
              <a:buSzPts val="4800"/>
              <a:buNone/>
              <a:defRPr sz="6400"/>
            </a:lvl6pPr>
            <a:lvl7pPr lvl="6">
              <a:lnSpc>
                <a:spcPct val="80000"/>
              </a:lnSpc>
              <a:spcBef>
                <a:spcPts val="0"/>
              </a:spcBef>
              <a:spcAft>
                <a:spcPts val="0"/>
              </a:spcAft>
              <a:buSzPts val="4800"/>
              <a:buNone/>
              <a:defRPr sz="6400"/>
            </a:lvl7pPr>
            <a:lvl8pPr lvl="7">
              <a:lnSpc>
                <a:spcPct val="80000"/>
              </a:lnSpc>
              <a:spcBef>
                <a:spcPts val="0"/>
              </a:spcBef>
              <a:spcAft>
                <a:spcPts val="0"/>
              </a:spcAft>
              <a:buSzPts val="4800"/>
              <a:buNone/>
              <a:defRPr sz="6400"/>
            </a:lvl8pPr>
            <a:lvl9pPr lvl="8">
              <a:lnSpc>
                <a:spcPct val="80000"/>
              </a:lnSpc>
              <a:spcBef>
                <a:spcPts val="0"/>
              </a:spcBef>
              <a:spcAft>
                <a:spcPts val="0"/>
              </a:spcAft>
              <a:buSzPts val="4800"/>
              <a:buNone/>
              <a:defRPr sz="6400"/>
            </a:lvl9pPr>
          </a:lstStyle>
          <a:p>
            <a:endParaRPr lang="en-US" dirty="0"/>
          </a:p>
        </p:txBody>
      </p:sp>
      <p:sp>
        <p:nvSpPr>
          <p:cNvPr id="13" name="Google Shape;12;p2">
            <a:extLst>
              <a:ext uri="{FF2B5EF4-FFF2-40B4-BE49-F238E27FC236}">
                <a16:creationId xmlns:a16="http://schemas.microsoft.com/office/drawing/2014/main" id="{24B7E5D6-E753-5702-E3D5-BB9BF8C4A359}"/>
              </a:ext>
            </a:extLst>
          </p:cNvPr>
          <p:cNvSpPr txBox="1">
            <a:spLocks/>
          </p:cNvSpPr>
          <p:nvPr userDrawn="1"/>
        </p:nvSpPr>
        <p:spPr>
          <a:xfrm>
            <a:off x="5145739" y="3488918"/>
            <a:ext cx="6598025" cy="2004800"/>
          </a:xfrm>
          <a:prstGeom prst="rect">
            <a:avLst/>
          </a:prstGeom>
        </p:spPr>
        <p:txBody>
          <a:bodyPr spcFirstLastPara="1" vert="horz" wrap="square" lIns="0" tIns="0" rIns="0" bIns="0" rtlCol="0" anchor="b" anchorCtr="0">
            <a:normAutofit/>
          </a:bodyPr>
          <a:lstStyle>
            <a:lvl1pPr lvl="0" algn="r" defTabSz="914400" rtl="0" eaLnBrk="1" latinLnBrk="0" hangingPunct="1">
              <a:lnSpc>
                <a:spcPct val="80000"/>
              </a:lnSpc>
              <a:spcBef>
                <a:spcPts val="0"/>
              </a:spcBef>
              <a:spcAft>
                <a:spcPts val="0"/>
              </a:spcAft>
              <a:buSzPts val="4800"/>
              <a:buNone/>
              <a:defRPr sz="4800" b="1" i="0" kern="1200" cap="all" baseline="0">
                <a:solidFill>
                  <a:schemeClr val="tx1"/>
                </a:solidFill>
                <a:latin typeface="Arial" panose="020B0604020202020204" pitchFamily="34" charset="0"/>
                <a:ea typeface="+mj-ea"/>
                <a:cs typeface="Arial" panose="020B0604020202020204" pitchFamily="34" charset="0"/>
              </a:defRPr>
            </a:lvl1pPr>
            <a:lvl2pPr lvl="1">
              <a:lnSpc>
                <a:spcPct val="80000"/>
              </a:lnSpc>
              <a:spcBef>
                <a:spcPts val="0"/>
              </a:spcBef>
              <a:spcAft>
                <a:spcPts val="0"/>
              </a:spcAft>
              <a:buSzPts val="4800"/>
              <a:buNone/>
              <a:defRPr sz="6400"/>
            </a:lvl2pPr>
            <a:lvl3pPr lvl="2">
              <a:lnSpc>
                <a:spcPct val="80000"/>
              </a:lnSpc>
              <a:spcBef>
                <a:spcPts val="0"/>
              </a:spcBef>
              <a:spcAft>
                <a:spcPts val="0"/>
              </a:spcAft>
              <a:buSzPts val="4800"/>
              <a:buNone/>
              <a:defRPr sz="6400"/>
            </a:lvl3pPr>
            <a:lvl4pPr lvl="3">
              <a:lnSpc>
                <a:spcPct val="80000"/>
              </a:lnSpc>
              <a:spcBef>
                <a:spcPts val="0"/>
              </a:spcBef>
              <a:spcAft>
                <a:spcPts val="0"/>
              </a:spcAft>
              <a:buSzPts val="4800"/>
              <a:buNone/>
              <a:defRPr sz="6400"/>
            </a:lvl4pPr>
            <a:lvl5pPr lvl="4">
              <a:lnSpc>
                <a:spcPct val="80000"/>
              </a:lnSpc>
              <a:spcBef>
                <a:spcPts val="0"/>
              </a:spcBef>
              <a:spcAft>
                <a:spcPts val="0"/>
              </a:spcAft>
              <a:buSzPts val="4800"/>
              <a:buNone/>
              <a:defRPr sz="6400"/>
            </a:lvl5pPr>
            <a:lvl6pPr lvl="5">
              <a:lnSpc>
                <a:spcPct val="80000"/>
              </a:lnSpc>
              <a:spcBef>
                <a:spcPts val="0"/>
              </a:spcBef>
              <a:spcAft>
                <a:spcPts val="0"/>
              </a:spcAft>
              <a:buSzPts val="4800"/>
              <a:buNone/>
              <a:defRPr sz="6400"/>
            </a:lvl6pPr>
            <a:lvl7pPr lvl="6">
              <a:lnSpc>
                <a:spcPct val="80000"/>
              </a:lnSpc>
              <a:spcBef>
                <a:spcPts val="0"/>
              </a:spcBef>
              <a:spcAft>
                <a:spcPts val="0"/>
              </a:spcAft>
              <a:buSzPts val="4800"/>
              <a:buNone/>
              <a:defRPr sz="6400"/>
            </a:lvl7pPr>
            <a:lvl8pPr lvl="7">
              <a:lnSpc>
                <a:spcPct val="80000"/>
              </a:lnSpc>
              <a:spcBef>
                <a:spcPts val="0"/>
              </a:spcBef>
              <a:spcAft>
                <a:spcPts val="0"/>
              </a:spcAft>
              <a:buSzPts val="4800"/>
              <a:buNone/>
              <a:defRPr sz="6400"/>
            </a:lvl8pPr>
            <a:lvl9pPr lvl="8">
              <a:lnSpc>
                <a:spcPct val="80000"/>
              </a:lnSpc>
              <a:spcBef>
                <a:spcPts val="0"/>
              </a:spcBef>
              <a:spcAft>
                <a:spcPts val="0"/>
              </a:spcAft>
              <a:buSzPts val="4800"/>
              <a:buNone/>
              <a:defRPr sz="6400"/>
            </a:lvl9pPr>
          </a:lstStyle>
          <a:p>
            <a:endParaRPr lang="en-US" dirty="0"/>
          </a:p>
        </p:txBody>
      </p:sp>
      <p:sp>
        <p:nvSpPr>
          <p:cNvPr id="14" name="Google Shape;12;p2">
            <a:extLst>
              <a:ext uri="{FF2B5EF4-FFF2-40B4-BE49-F238E27FC236}">
                <a16:creationId xmlns:a16="http://schemas.microsoft.com/office/drawing/2014/main" id="{FD3647B3-2387-4AA6-E0E5-C5A9F7C3A854}"/>
              </a:ext>
            </a:extLst>
          </p:cNvPr>
          <p:cNvSpPr txBox="1">
            <a:spLocks/>
          </p:cNvSpPr>
          <p:nvPr userDrawn="1"/>
        </p:nvSpPr>
        <p:spPr>
          <a:xfrm>
            <a:off x="5145739" y="3488918"/>
            <a:ext cx="6598025" cy="2004800"/>
          </a:xfrm>
          <a:prstGeom prst="rect">
            <a:avLst/>
          </a:prstGeom>
        </p:spPr>
        <p:txBody>
          <a:bodyPr spcFirstLastPara="1" vert="horz" wrap="square" lIns="0" tIns="0" rIns="0" bIns="0" rtlCol="0" anchor="b" anchorCtr="0">
            <a:normAutofit/>
          </a:bodyPr>
          <a:lstStyle>
            <a:lvl1pPr lvl="0" algn="r" defTabSz="914400" rtl="0" eaLnBrk="1" latinLnBrk="0" hangingPunct="1">
              <a:lnSpc>
                <a:spcPct val="80000"/>
              </a:lnSpc>
              <a:spcBef>
                <a:spcPts val="0"/>
              </a:spcBef>
              <a:spcAft>
                <a:spcPts val="0"/>
              </a:spcAft>
              <a:buSzPts val="4800"/>
              <a:buNone/>
              <a:defRPr sz="4800" b="1" i="0" kern="1200" cap="all" baseline="0">
                <a:solidFill>
                  <a:schemeClr val="tx1"/>
                </a:solidFill>
                <a:latin typeface="Arial" panose="020B0604020202020204" pitchFamily="34" charset="0"/>
                <a:ea typeface="+mj-ea"/>
                <a:cs typeface="Arial" panose="020B0604020202020204" pitchFamily="34" charset="0"/>
              </a:defRPr>
            </a:lvl1pPr>
            <a:lvl2pPr lvl="1">
              <a:lnSpc>
                <a:spcPct val="80000"/>
              </a:lnSpc>
              <a:spcBef>
                <a:spcPts val="0"/>
              </a:spcBef>
              <a:spcAft>
                <a:spcPts val="0"/>
              </a:spcAft>
              <a:buSzPts val="4800"/>
              <a:buNone/>
              <a:defRPr sz="6400"/>
            </a:lvl2pPr>
            <a:lvl3pPr lvl="2">
              <a:lnSpc>
                <a:spcPct val="80000"/>
              </a:lnSpc>
              <a:spcBef>
                <a:spcPts val="0"/>
              </a:spcBef>
              <a:spcAft>
                <a:spcPts val="0"/>
              </a:spcAft>
              <a:buSzPts val="4800"/>
              <a:buNone/>
              <a:defRPr sz="6400"/>
            </a:lvl3pPr>
            <a:lvl4pPr lvl="3">
              <a:lnSpc>
                <a:spcPct val="80000"/>
              </a:lnSpc>
              <a:spcBef>
                <a:spcPts val="0"/>
              </a:spcBef>
              <a:spcAft>
                <a:spcPts val="0"/>
              </a:spcAft>
              <a:buSzPts val="4800"/>
              <a:buNone/>
              <a:defRPr sz="6400"/>
            </a:lvl4pPr>
            <a:lvl5pPr lvl="4">
              <a:lnSpc>
                <a:spcPct val="80000"/>
              </a:lnSpc>
              <a:spcBef>
                <a:spcPts val="0"/>
              </a:spcBef>
              <a:spcAft>
                <a:spcPts val="0"/>
              </a:spcAft>
              <a:buSzPts val="4800"/>
              <a:buNone/>
              <a:defRPr sz="6400"/>
            </a:lvl5pPr>
            <a:lvl6pPr lvl="5">
              <a:lnSpc>
                <a:spcPct val="80000"/>
              </a:lnSpc>
              <a:spcBef>
                <a:spcPts val="0"/>
              </a:spcBef>
              <a:spcAft>
                <a:spcPts val="0"/>
              </a:spcAft>
              <a:buSzPts val="4800"/>
              <a:buNone/>
              <a:defRPr sz="6400"/>
            </a:lvl6pPr>
            <a:lvl7pPr lvl="6">
              <a:lnSpc>
                <a:spcPct val="80000"/>
              </a:lnSpc>
              <a:spcBef>
                <a:spcPts val="0"/>
              </a:spcBef>
              <a:spcAft>
                <a:spcPts val="0"/>
              </a:spcAft>
              <a:buSzPts val="4800"/>
              <a:buNone/>
              <a:defRPr sz="6400"/>
            </a:lvl7pPr>
            <a:lvl8pPr lvl="7">
              <a:lnSpc>
                <a:spcPct val="80000"/>
              </a:lnSpc>
              <a:spcBef>
                <a:spcPts val="0"/>
              </a:spcBef>
              <a:spcAft>
                <a:spcPts val="0"/>
              </a:spcAft>
              <a:buSzPts val="4800"/>
              <a:buNone/>
              <a:defRPr sz="6400"/>
            </a:lvl8pPr>
            <a:lvl9pPr lvl="8">
              <a:lnSpc>
                <a:spcPct val="80000"/>
              </a:lnSpc>
              <a:spcBef>
                <a:spcPts val="0"/>
              </a:spcBef>
              <a:spcAft>
                <a:spcPts val="0"/>
              </a:spcAft>
              <a:buSzPts val="4800"/>
              <a:buNone/>
              <a:defRPr sz="6400"/>
            </a:lvl9pPr>
          </a:lstStyle>
          <a:p>
            <a:endParaRPr lang="en-US" dirty="0"/>
          </a:p>
        </p:txBody>
      </p:sp>
      <p:sp>
        <p:nvSpPr>
          <p:cNvPr id="15" name="Google Shape;15;p3">
            <a:extLst>
              <a:ext uri="{FF2B5EF4-FFF2-40B4-BE49-F238E27FC236}">
                <a16:creationId xmlns:a16="http://schemas.microsoft.com/office/drawing/2014/main" id="{9A0EEFBA-FF8D-AB4F-8B98-EF3F2054637D}"/>
              </a:ext>
            </a:extLst>
          </p:cNvPr>
          <p:cNvSpPr txBox="1">
            <a:spLocks noGrp="1"/>
          </p:cNvSpPr>
          <p:nvPr>
            <p:ph type="ctrTitle"/>
          </p:nvPr>
        </p:nvSpPr>
        <p:spPr>
          <a:xfrm>
            <a:off x="4950731" y="959228"/>
            <a:ext cx="6812400" cy="2691032"/>
          </a:xfrm>
          <a:prstGeom prst="rect">
            <a:avLst/>
          </a:prstGeom>
        </p:spPr>
        <p:txBody>
          <a:bodyPr spcFirstLastPara="1" wrap="square" lIns="0" tIns="0" rIns="0" bIns="0" anchor="b" anchorCtr="0">
            <a:normAutofit/>
          </a:bodyPr>
          <a:lstStyle>
            <a:lvl1pPr lvl="0" algn="r" rtl="0">
              <a:lnSpc>
                <a:spcPct val="80000"/>
              </a:lnSpc>
              <a:spcBef>
                <a:spcPts val="0"/>
              </a:spcBef>
              <a:spcAft>
                <a:spcPts val="0"/>
              </a:spcAft>
              <a:buSzPts val="3600"/>
              <a:buNone/>
              <a:defRPr sz="4800" b="1" i="0" baseline="0">
                <a:solidFill>
                  <a:schemeClr val="tx2"/>
                </a:solidFill>
                <a:latin typeface="+mj-lt"/>
                <a:cs typeface="Arial" panose="020B0604020202020204" pitchFamily="34" charset="0"/>
              </a:defRPr>
            </a:lvl1pPr>
            <a:lvl2pPr lvl="1" rtl="0">
              <a:lnSpc>
                <a:spcPct val="80000"/>
              </a:lnSpc>
              <a:spcBef>
                <a:spcPts val="0"/>
              </a:spcBef>
              <a:spcAft>
                <a:spcPts val="0"/>
              </a:spcAft>
              <a:buSzPts val="3600"/>
              <a:buNone/>
              <a:defRPr sz="4800"/>
            </a:lvl2pPr>
            <a:lvl3pPr lvl="2" rtl="0">
              <a:lnSpc>
                <a:spcPct val="80000"/>
              </a:lnSpc>
              <a:spcBef>
                <a:spcPts val="0"/>
              </a:spcBef>
              <a:spcAft>
                <a:spcPts val="0"/>
              </a:spcAft>
              <a:buSzPts val="3600"/>
              <a:buNone/>
              <a:defRPr sz="4800"/>
            </a:lvl3pPr>
            <a:lvl4pPr lvl="3" rtl="0">
              <a:lnSpc>
                <a:spcPct val="80000"/>
              </a:lnSpc>
              <a:spcBef>
                <a:spcPts val="0"/>
              </a:spcBef>
              <a:spcAft>
                <a:spcPts val="0"/>
              </a:spcAft>
              <a:buSzPts val="3600"/>
              <a:buNone/>
              <a:defRPr sz="4800"/>
            </a:lvl4pPr>
            <a:lvl5pPr lvl="4" rtl="0">
              <a:lnSpc>
                <a:spcPct val="80000"/>
              </a:lnSpc>
              <a:spcBef>
                <a:spcPts val="0"/>
              </a:spcBef>
              <a:spcAft>
                <a:spcPts val="0"/>
              </a:spcAft>
              <a:buSzPts val="3600"/>
              <a:buNone/>
              <a:defRPr sz="4800"/>
            </a:lvl5pPr>
            <a:lvl6pPr lvl="5" rtl="0">
              <a:lnSpc>
                <a:spcPct val="80000"/>
              </a:lnSpc>
              <a:spcBef>
                <a:spcPts val="0"/>
              </a:spcBef>
              <a:spcAft>
                <a:spcPts val="0"/>
              </a:spcAft>
              <a:buSzPts val="3600"/>
              <a:buNone/>
              <a:defRPr sz="4800"/>
            </a:lvl6pPr>
            <a:lvl7pPr lvl="6" rtl="0">
              <a:lnSpc>
                <a:spcPct val="80000"/>
              </a:lnSpc>
              <a:spcBef>
                <a:spcPts val="0"/>
              </a:spcBef>
              <a:spcAft>
                <a:spcPts val="0"/>
              </a:spcAft>
              <a:buSzPts val="3600"/>
              <a:buNone/>
              <a:defRPr sz="4800"/>
            </a:lvl7pPr>
            <a:lvl8pPr lvl="7" rtl="0">
              <a:lnSpc>
                <a:spcPct val="80000"/>
              </a:lnSpc>
              <a:spcBef>
                <a:spcPts val="0"/>
              </a:spcBef>
              <a:spcAft>
                <a:spcPts val="0"/>
              </a:spcAft>
              <a:buSzPts val="3600"/>
              <a:buNone/>
              <a:defRPr sz="4800"/>
            </a:lvl8pPr>
            <a:lvl9pPr lvl="8" rtl="0">
              <a:lnSpc>
                <a:spcPct val="80000"/>
              </a:lnSpc>
              <a:spcBef>
                <a:spcPts val="0"/>
              </a:spcBef>
              <a:spcAft>
                <a:spcPts val="0"/>
              </a:spcAft>
              <a:buSzPts val="3600"/>
              <a:buNone/>
              <a:defRPr sz="4800"/>
            </a:lvl9pPr>
          </a:lstStyle>
          <a:p>
            <a:endParaRPr dirty="0"/>
          </a:p>
        </p:txBody>
      </p:sp>
      <p:sp>
        <p:nvSpPr>
          <p:cNvPr id="16" name="Google Shape;16;p3">
            <a:extLst>
              <a:ext uri="{FF2B5EF4-FFF2-40B4-BE49-F238E27FC236}">
                <a16:creationId xmlns:a16="http://schemas.microsoft.com/office/drawing/2014/main" id="{BAF09B83-0429-1A94-ED6E-4208018C6EA7}"/>
              </a:ext>
            </a:extLst>
          </p:cNvPr>
          <p:cNvSpPr txBox="1">
            <a:spLocks noGrp="1"/>
          </p:cNvSpPr>
          <p:nvPr>
            <p:ph type="subTitle" idx="1"/>
          </p:nvPr>
        </p:nvSpPr>
        <p:spPr>
          <a:xfrm>
            <a:off x="4950731" y="3677858"/>
            <a:ext cx="6812400" cy="1383839"/>
          </a:xfrm>
          <a:prstGeom prst="rect">
            <a:avLst/>
          </a:prstGeom>
        </p:spPr>
        <p:txBody>
          <a:bodyPr spcFirstLastPara="1" wrap="square" lIns="0" tIns="0" rIns="0" bIns="0" anchor="t" anchorCtr="0">
            <a:noAutofit/>
          </a:bodyPr>
          <a:lstStyle>
            <a:lvl1pPr lvl="0" algn="r" rtl="0">
              <a:spcBef>
                <a:spcPts val="0"/>
              </a:spcBef>
              <a:spcAft>
                <a:spcPts val="0"/>
              </a:spcAft>
              <a:buClr>
                <a:schemeClr val="dk1"/>
              </a:buClr>
              <a:buSzPts val="1800"/>
              <a:buNone/>
              <a:defRPr sz="2400" b="0" i="1">
                <a:solidFill>
                  <a:schemeClr val="accent4"/>
                </a:solidFill>
                <a:latin typeface="+mn-lt"/>
                <a:cs typeface="Arial" panose="020B0604020202020204" pitchFamily="34" charset="0"/>
              </a:defRPr>
            </a:lvl1pPr>
            <a:lvl2pPr lvl="1" rtl="0">
              <a:spcBef>
                <a:spcPts val="0"/>
              </a:spcBef>
              <a:spcAft>
                <a:spcPts val="0"/>
              </a:spcAft>
              <a:buClr>
                <a:schemeClr val="dk1"/>
              </a:buClr>
              <a:buSzPts val="1800"/>
              <a:buNone/>
              <a:defRPr sz="2400"/>
            </a:lvl2pPr>
            <a:lvl3pPr lvl="2" rtl="0">
              <a:spcBef>
                <a:spcPts val="0"/>
              </a:spcBef>
              <a:spcAft>
                <a:spcPts val="0"/>
              </a:spcAft>
              <a:buClr>
                <a:schemeClr val="dk1"/>
              </a:buClr>
              <a:buSzPts val="1800"/>
              <a:buNone/>
              <a:defRPr sz="2400"/>
            </a:lvl3pPr>
            <a:lvl4pPr lvl="3" rtl="0">
              <a:spcBef>
                <a:spcPts val="0"/>
              </a:spcBef>
              <a:spcAft>
                <a:spcPts val="0"/>
              </a:spcAft>
              <a:buClr>
                <a:schemeClr val="dk1"/>
              </a:buClr>
              <a:buSzPts val="1800"/>
              <a:buNone/>
              <a:defRPr sz="2400"/>
            </a:lvl4pPr>
            <a:lvl5pPr lvl="4" rtl="0">
              <a:spcBef>
                <a:spcPts val="0"/>
              </a:spcBef>
              <a:spcAft>
                <a:spcPts val="0"/>
              </a:spcAft>
              <a:buClr>
                <a:schemeClr val="dk1"/>
              </a:buClr>
              <a:buSzPts val="1800"/>
              <a:buNone/>
              <a:defRPr sz="2400"/>
            </a:lvl5pPr>
            <a:lvl6pPr lvl="5" rtl="0">
              <a:spcBef>
                <a:spcPts val="0"/>
              </a:spcBef>
              <a:spcAft>
                <a:spcPts val="0"/>
              </a:spcAft>
              <a:buClr>
                <a:schemeClr val="dk1"/>
              </a:buClr>
              <a:buSzPts val="1800"/>
              <a:buNone/>
              <a:defRPr sz="2400"/>
            </a:lvl6pPr>
            <a:lvl7pPr lvl="6" rtl="0">
              <a:spcBef>
                <a:spcPts val="0"/>
              </a:spcBef>
              <a:spcAft>
                <a:spcPts val="0"/>
              </a:spcAft>
              <a:buClr>
                <a:schemeClr val="dk1"/>
              </a:buClr>
              <a:buSzPts val="1800"/>
              <a:buNone/>
              <a:defRPr sz="2400"/>
            </a:lvl7pPr>
            <a:lvl8pPr lvl="7" rtl="0">
              <a:spcBef>
                <a:spcPts val="0"/>
              </a:spcBef>
              <a:spcAft>
                <a:spcPts val="0"/>
              </a:spcAft>
              <a:buClr>
                <a:schemeClr val="dk1"/>
              </a:buClr>
              <a:buSzPts val="1800"/>
              <a:buNone/>
              <a:defRPr sz="2400"/>
            </a:lvl8pPr>
            <a:lvl9pPr lvl="8" rtl="0">
              <a:spcBef>
                <a:spcPts val="0"/>
              </a:spcBef>
              <a:spcAft>
                <a:spcPts val="0"/>
              </a:spcAft>
              <a:buClr>
                <a:schemeClr val="dk1"/>
              </a:buClr>
              <a:buSzPts val="1800"/>
              <a:buNone/>
              <a:defRPr sz="2400"/>
            </a:lvl9pPr>
          </a:lstStyle>
          <a:p>
            <a:endParaRPr dirty="0"/>
          </a:p>
        </p:txBody>
      </p:sp>
      <p:pic>
        <p:nvPicPr>
          <p:cNvPr id="18" name="Picture 17" descr="Logo&#10;&#10;Description automatically generated">
            <a:extLst>
              <a:ext uri="{FF2B5EF4-FFF2-40B4-BE49-F238E27FC236}">
                <a16:creationId xmlns:a16="http://schemas.microsoft.com/office/drawing/2014/main" id="{AB3EE90A-7ED4-9F7B-5073-ED1ACF95E01E}"/>
              </a:ext>
            </a:extLst>
          </p:cNvPr>
          <p:cNvPicPr>
            <a:picLocks noChangeAspect="1"/>
          </p:cNvPicPr>
          <p:nvPr userDrawn="1"/>
        </p:nvPicPr>
        <p:blipFill>
          <a:blip r:embed="rId5" cstate="hqprint">
            <a:extLst>
              <a:ext uri="{28A0092B-C50C-407E-A947-70E740481C1C}">
                <a14:useLocalDpi xmlns:a14="http://schemas.microsoft.com/office/drawing/2010/main"/>
              </a:ext>
            </a:extLst>
          </a:blip>
          <a:stretch>
            <a:fillRect/>
          </a:stretch>
        </p:blipFill>
        <p:spPr>
          <a:xfrm>
            <a:off x="8986827" y="5778460"/>
            <a:ext cx="2774866" cy="703692"/>
          </a:xfrm>
          <a:prstGeom prst="rect">
            <a:avLst/>
          </a:prstGeom>
        </p:spPr>
      </p:pic>
    </p:spTree>
    <p:extLst>
      <p:ext uri="{BB962C8B-B14F-4D97-AF65-F5344CB8AC3E}">
        <p14:creationId xmlns:p14="http://schemas.microsoft.com/office/powerpoint/2010/main" val="9755006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userDrawn="1">
  <p:cSld name="Blank">
    <p:spTree>
      <p:nvGrpSpPr>
        <p:cNvPr id="1" name="Shape 62"/>
        <p:cNvGrpSpPr/>
        <p:nvPr/>
      </p:nvGrpSpPr>
      <p:grpSpPr>
        <a:xfrm>
          <a:off x="0" y="0"/>
          <a:ext cx="0" cy="0"/>
          <a:chOff x="0" y="0"/>
          <a:chExt cx="0" cy="0"/>
        </a:xfrm>
      </p:grpSpPr>
    </p:spTree>
    <p:extLst>
      <p:ext uri="{BB962C8B-B14F-4D97-AF65-F5344CB8AC3E}">
        <p14:creationId xmlns:p14="http://schemas.microsoft.com/office/powerpoint/2010/main" val="10779534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theme" Target="../theme/theme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D10595-5D77-6B49-A147-77E19FC44A68}"/>
              </a:ext>
            </a:extLst>
          </p:cNvPr>
          <p:cNvSpPr>
            <a:spLocks noGrp="1"/>
          </p:cNvSpPr>
          <p:nvPr>
            <p:ph type="title"/>
          </p:nvPr>
        </p:nvSpPr>
        <p:spPr>
          <a:xfrm>
            <a:off x="723528" y="89378"/>
            <a:ext cx="10744944" cy="720000"/>
          </a:xfrm>
          <a:prstGeom prst="rect">
            <a:avLst/>
          </a:prstGeom>
        </p:spPr>
        <p:txBody>
          <a:bodyPr vert="horz" lIns="90000" tIns="0" rIns="91440" bIns="0" rtlCol="0" anchor="ctr"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977A8DF-1C4C-D74E-978D-7A4A60D266B0}"/>
              </a:ext>
            </a:extLst>
          </p:cNvPr>
          <p:cNvSpPr>
            <a:spLocks noGrp="1"/>
          </p:cNvSpPr>
          <p:nvPr>
            <p:ph type="body" idx="1"/>
          </p:nvPr>
        </p:nvSpPr>
        <p:spPr>
          <a:xfrm>
            <a:off x="723528" y="980728"/>
            <a:ext cx="10744944" cy="51959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316691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66" r:id="rId6"/>
    <p:sldLayoutId id="2147483667" r:id="rId7"/>
    <p:sldLayoutId id="2147483686" r:id="rId8"/>
    <p:sldLayoutId id="2147483687" r:id="rId9"/>
    <p:sldLayoutId id="2147483670" r:id="rId10"/>
    <p:sldLayoutId id="2147483688" r:id="rId11"/>
    <p:sldLayoutId id="2147483689" r:id="rId12"/>
    <p:sldLayoutId id="2147483690"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914400" rtl="0" eaLnBrk="1" latinLnBrk="0" hangingPunct="1">
        <a:lnSpc>
          <a:spcPct val="90000"/>
        </a:lnSpc>
        <a:spcBef>
          <a:spcPct val="0"/>
        </a:spcBef>
        <a:buNone/>
        <a:defRPr sz="1800" b="0" kern="120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D10595-5D77-6B49-A147-77E19FC44A68}"/>
              </a:ext>
            </a:extLst>
          </p:cNvPr>
          <p:cNvSpPr>
            <a:spLocks noGrp="1"/>
          </p:cNvSpPr>
          <p:nvPr>
            <p:ph type="title"/>
          </p:nvPr>
        </p:nvSpPr>
        <p:spPr>
          <a:xfrm>
            <a:off x="723528" y="89378"/>
            <a:ext cx="10744944" cy="720000"/>
          </a:xfrm>
          <a:prstGeom prst="rect">
            <a:avLst/>
          </a:prstGeom>
        </p:spPr>
        <p:txBody>
          <a:bodyPr vert="horz" lIns="90000" tIns="0" rIns="91440" bIns="0" rtlCol="0" anchor="ctr" anchorCtr="0">
            <a:no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B977A8DF-1C4C-D74E-978D-7A4A60D266B0}"/>
              </a:ext>
            </a:extLst>
          </p:cNvPr>
          <p:cNvSpPr>
            <a:spLocks noGrp="1"/>
          </p:cNvSpPr>
          <p:nvPr>
            <p:ph type="body" idx="1"/>
          </p:nvPr>
        </p:nvSpPr>
        <p:spPr>
          <a:xfrm>
            <a:off x="723528" y="980728"/>
            <a:ext cx="10744944" cy="51959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3410361462"/>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9" r:id="rId3"/>
    <p:sldLayoutId id="2147483656" r:id="rId4"/>
    <p:sldLayoutId id="2147483651" r:id="rId5"/>
    <p:sldLayoutId id="2147483653" r:id="rId6"/>
    <p:sldLayoutId id="2147483654" r:id="rId7"/>
    <p:sldLayoutId id="2147483650" r:id="rId8"/>
    <p:sldLayoutId id="2147483661" r:id="rId9"/>
    <p:sldLayoutId id="2147483652" r:id="rId10"/>
    <p:sldLayoutId id="2147483662" r:id="rId11"/>
    <p:sldLayoutId id="2147483655" r:id="rId12"/>
    <p:sldLayoutId id="2147483663" r:id="rId13"/>
    <p:sldLayoutId id="2147483657" r:id="rId14"/>
    <p:sldLayoutId id="2147483664" r:id="rId15"/>
    <p:sldLayoutId id="2147483658" r:id="rId16"/>
    <p:sldLayoutId id="2147483665" r:id="rId17"/>
    <p:sldLayoutId id="2147483668" r:id="rId18"/>
    <p:sldLayoutId id="2147483669" r:id="rId19"/>
    <p:sldLayoutId id="2147483671" r:id="rId20"/>
    <p:sldLayoutId id="2147483672" r:id="rId21"/>
    <p:sldLayoutId id="2147483673" r:id="rId22"/>
  </p:sldLayoutIdLst>
  <p:hf sldNum="0" hdr="0" ftr="0" dt="0"/>
  <p:txStyles>
    <p:titleStyle>
      <a:lvl1pPr algn="l" defTabSz="914400" rtl="0" eaLnBrk="1" latinLnBrk="0" hangingPunct="1">
        <a:lnSpc>
          <a:spcPct val="90000"/>
        </a:lnSpc>
        <a:spcBef>
          <a:spcPct val="0"/>
        </a:spcBef>
        <a:buNone/>
        <a:defRPr sz="1800" b="0" kern="120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microsoft.com/office/2007/relationships/hdphoto" Target="../media/hdphoto1.wdp"/><Relationship Id="rId11" Type="http://schemas.openxmlformats.org/officeDocument/2006/relationships/image" Target="../media/image18.jpe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hyperlink" Target="https://doi.org/10.1111/COBI.13312" TargetMode="External"/><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hyperlink" Target="https://catalogue-imfe.ceh.ac.uk/pimfe/documents"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36.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130961-94A2-482B-9A0C-FC5905D9E43B}"/>
              </a:ext>
            </a:extLst>
          </p:cNvPr>
          <p:cNvSpPr>
            <a:spLocks noGrp="1"/>
          </p:cNvSpPr>
          <p:nvPr>
            <p:ph type="ctrTitle"/>
          </p:nvPr>
        </p:nvSpPr>
        <p:spPr>
          <a:xfrm>
            <a:off x="630000" y="1364302"/>
            <a:ext cx="6474072" cy="3312202"/>
          </a:xfrm>
        </p:spPr>
        <p:txBody>
          <a:bodyPr/>
          <a:lstStyle/>
          <a:p>
            <a:r>
              <a:rPr lang="en-GB" dirty="0"/>
              <a:t>An Information Management Framework for Environmental (</a:t>
            </a:r>
            <a:r>
              <a:rPr lang="en-GB" dirty="0" err="1"/>
              <a:t>IMFe</a:t>
            </a:r>
            <a:r>
              <a:rPr lang="en-GB" dirty="0"/>
              <a:t>) Digital Twins</a:t>
            </a:r>
          </a:p>
        </p:txBody>
      </p:sp>
      <p:sp>
        <p:nvSpPr>
          <p:cNvPr id="5" name="Subtitle 4">
            <a:extLst>
              <a:ext uri="{FF2B5EF4-FFF2-40B4-BE49-F238E27FC236}">
                <a16:creationId xmlns:a16="http://schemas.microsoft.com/office/drawing/2014/main" id="{6ABDCDDF-DEC8-45BD-B6C8-C1FD8D56F03A}"/>
              </a:ext>
            </a:extLst>
          </p:cNvPr>
          <p:cNvSpPr>
            <a:spLocks noGrp="1"/>
          </p:cNvSpPr>
          <p:nvPr>
            <p:ph type="subTitle" idx="1"/>
          </p:nvPr>
        </p:nvSpPr>
        <p:spPr>
          <a:xfrm>
            <a:off x="630000" y="4197531"/>
            <a:ext cx="6474072" cy="2660469"/>
          </a:xfrm>
        </p:spPr>
        <p:txBody>
          <a:bodyPr/>
          <a:lstStyle/>
          <a:p>
            <a:r>
              <a:rPr lang="en-GB" b="1" u="sng" dirty="0">
                <a:ea typeface="+mn-lt"/>
                <a:cs typeface="+mn-lt"/>
              </a:rPr>
              <a:t>J. Buck</a:t>
            </a:r>
            <a:r>
              <a:rPr lang="en-GB" b="1" u="sng" baseline="30000" dirty="0">
                <a:ea typeface="+mn-lt"/>
                <a:cs typeface="+mn-lt"/>
              </a:rPr>
              <a:t>1</a:t>
            </a:r>
            <a:r>
              <a:rPr lang="en-GB" dirty="0">
                <a:ea typeface="+mn-lt"/>
                <a:cs typeface="+mn-lt"/>
              </a:rPr>
              <a:t>, </a:t>
            </a:r>
            <a:r>
              <a:rPr lang="en-GB" dirty="0"/>
              <a:t>J. Siddorn</a:t>
            </a:r>
            <a:r>
              <a:rPr lang="en-GB" baseline="30000" dirty="0"/>
              <a:t>1</a:t>
            </a:r>
            <a:r>
              <a:rPr lang="en-GB" dirty="0"/>
              <a:t>, G. Blair</a:t>
            </a:r>
            <a:r>
              <a:rPr lang="en-GB" baseline="30000" dirty="0"/>
              <a:t>2</a:t>
            </a:r>
            <a:r>
              <a:rPr lang="en-GB" dirty="0"/>
              <a:t>, D. Boot</a:t>
            </a:r>
            <a:r>
              <a:rPr lang="en-GB" baseline="30000" dirty="0"/>
              <a:t>1</a:t>
            </a:r>
            <a:r>
              <a:rPr lang="en-GB" dirty="0"/>
              <a:t>, J. Byrne</a:t>
            </a:r>
            <a:r>
              <a:rPr lang="en-GB" baseline="30000" dirty="0"/>
              <a:t>5</a:t>
            </a:r>
            <a:r>
              <a:rPr lang="en-GB" dirty="0"/>
              <a:t>, A. Kingdon</a:t>
            </a:r>
            <a:r>
              <a:rPr lang="en-GB" baseline="30000" dirty="0"/>
              <a:t>3</a:t>
            </a:r>
            <a:r>
              <a:rPr lang="en-GB" dirty="0"/>
              <a:t>, A. Kloker</a:t>
            </a:r>
            <a:r>
              <a:rPr lang="en-GB" baseline="30000" dirty="0"/>
              <a:t>1</a:t>
            </a:r>
            <a:r>
              <a:rPr lang="en-GB" dirty="0"/>
              <a:t>, A. Kokkinaki</a:t>
            </a:r>
            <a:r>
              <a:rPr lang="en-GB" baseline="30000" dirty="0"/>
              <a:t>1</a:t>
            </a:r>
            <a:r>
              <a:rPr lang="en-GB" dirty="0"/>
              <a:t>, G. Moncoiffe</a:t>
            </a:r>
            <a:r>
              <a:rPr lang="en-GB" baseline="30000" dirty="0"/>
              <a:t>1</a:t>
            </a:r>
            <a:r>
              <a:rPr lang="en-GB" dirty="0"/>
              <a:t>, E. Blyth</a:t>
            </a:r>
            <a:r>
              <a:rPr lang="en-GB" baseline="30000" dirty="0"/>
              <a:t>2</a:t>
            </a:r>
            <a:r>
              <a:rPr lang="en-GB" dirty="0"/>
              <a:t>, M. Fry</a:t>
            </a:r>
            <a:r>
              <a:rPr lang="en-GB" baseline="30000" dirty="0"/>
              <a:t>2</a:t>
            </a:r>
            <a:r>
              <a:rPr lang="en-GB" dirty="0"/>
              <a:t>, R. Heaven</a:t>
            </a:r>
            <a:r>
              <a:rPr lang="en-GB" baseline="30000" dirty="0"/>
              <a:t>3</a:t>
            </a:r>
            <a:r>
              <a:rPr lang="en-GB" dirty="0"/>
              <a:t>, E. Lewis</a:t>
            </a:r>
            <a:r>
              <a:rPr lang="en-GB" baseline="30000" dirty="0"/>
              <a:t>4</a:t>
            </a:r>
            <a:r>
              <a:rPr lang="en-GB" dirty="0"/>
              <a:t>, B. Marchant</a:t>
            </a:r>
            <a:r>
              <a:rPr lang="en-GB" baseline="30000" dirty="0"/>
              <a:t>4</a:t>
            </a:r>
            <a:r>
              <a:rPr lang="en-GB" dirty="0"/>
              <a:t>, B. Napier</a:t>
            </a:r>
            <a:r>
              <a:rPr lang="en-GB" baseline="30000" dirty="0"/>
              <a:t>4</a:t>
            </a:r>
            <a:r>
              <a:rPr lang="en-GB" dirty="0"/>
              <a:t>, J. Passmore</a:t>
            </a:r>
            <a:r>
              <a:rPr lang="en-GB" baseline="-25000" dirty="0"/>
              <a:t>4</a:t>
            </a:r>
            <a:r>
              <a:rPr lang="en-GB" dirty="0"/>
              <a:t>, S. Pepler</a:t>
            </a:r>
            <a:r>
              <a:rPr lang="en-GB" baseline="30000" dirty="0"/>
              <a:t>4</a:t>
            </a:r>
            <a:r>
              <a:rPr lang="en-GB" dirty="0"/>
              <a:t>, P. Townsend</a:t>
            </a:r>
            <a:r>
              <a:rPr lang="en-GB" baseline="30000" dirty="0"/>
              <a:t>4</a:t>
            </a:r>
            <a:r>
              <a:rPr lang="en-GB" dirty="0"/>
              <a:t>, J. Watkins</a:t>
            </a:r>
            <a:r>
              <a:rPr lang="en-GB" baseline="30000" dirty="0"/>
              <a:t>3</a:t>
            </a:r>
            <a:r>
              <a:rPr lang="en-GB" dirty="0"/>
              <a:t> and K. Winfield</a:t>
            </a:r>
            <a:r>
              <a:rPr lang="en-GB" baseline="30000" dirty="0"/>
              <a:t>4</a:t>
            </a:r>
            <a:endParaRPr lang="en-US" dirty="0"/>
          </a:p>
          <a:p>
            <a:r>
              <a:rPr lang="en-GB" baseline="30000" dirty="0"/>
              <a:t>1 </a:t>
            </a:r>
            <a:r>
              <a:rPr lang="en-GB" dirty="0"/>
              <a:t>NOC, </a:t>
            </a:r>
            <a:r>
              <a:rPr lang="en-GB" baseline="30000" dirty="0"/>
              <a:t>2 </a:t>
            </a:r>
            <a:r>
              <a:rPr lang="en-GB" dirty="0"/>
              <a:t>UKCEH, </a:t>
            </a:r>
            <a:r>
              <a:rPr lang="en-GB" baseline="30000" dirty="0"/>
              <a:t>3</a:t>
            </a:r>
            <a:r>
              <a:rPr lang="en-GB" dirty="0"/>
              <a:t> BGS, </a:t>
            </a:r>
            <a:r>
              <a:rPr lang="en-GB" baseline="30000" dirty="0"/>
              <a:t>4 </a:t>
            </a:r>
            <a:r>
              <a:rPr lang="en-GB" dirty="0"/>
              <a:t>STFC, </a:t>
            </a:r>
            <a:r>
              <a:rPr lang="en-GB" baseline="30000" dirty="0"/>
              <a:t>5</a:t>
            </a:r>
            <a:r>
              <a:rPr lang="en-GB" dirty="0"/>
              <a:t>BAS</a:t>
            </a:r>
            <a:endParaRPr lang="en-GB" dirty="0">
              <a:cs typeface="Arial"/>
            </a:endParaRPr>
          </a:p>
        </p:txBody>
      </p:sp>
      <p:sp>
        <p:nvSpPr>
          <p:cNvPr id="7" name="Text Placeholder 6">
            <a:extLst>
              <a:ext uri="{FF2B5EF4-FFF2-40B4-BE49-F238E27FC236}">
                <a16:creationId xmlns:a16="http://schemas.microsoft.com/office/drawing/2014/main" id="{E4FB58C6-2B70-479F-9590-A0AF1FD053DA}"/>
              </a:ext>
            </a:extLst>
          </p:cNvPr>
          <p:cNvSpPr>
            <a:spLocks noGrp="1"/>
          </p:cNvSpPr>
          <p:nvPr>
            <p:ph type="body" sz="quarter" idx="14"/>
          </p:nvPr>
        </p:nvSpPr>
        <p:spPr/>
        <p:txBody>
          <a:bodyPr/>
          <a:lstStyle/>
          <a:p>
            <a:r>
              <a:rPr lang="en-GB" dirty="0">
                <a:cs typeface="Arial"/>
              </a:rPr>
              <a:t>DT Hub Gemini call</a:t>
            </a:r>
          </a:p>
          <a:p>
            <a:r>
              <a:rPr lang="en-GB" dirty="0">
                <a:cs typeface="Arial"/>
              </a:rPr>
              <a:t>25</a:t>
            </a:r>
            <a:r>
              <a:rPr lang="en-GB" baseline="30000" dirty="0">
                <a:cs typeface="Arial"/>
              </a:rPr>
              <a:t>th</a:t>
            </a:r>
            <a:r>
              <a:rPr lang="en-GB" dirty="0">
                <a:cs typeface="Arial"/>
              </a:rPr>
              <a:t> April 2023</a:t>
            </a:r>
          </a:p>
        </p:txBody>
      </p:sp>
      <p:sp>
        <p:nvSpPr>
          <p:cNvPr id="10" name="Picture Placeholder 9">
            <a:extLst>
              <a:ext uri="{FF2B5EF4-FFF2-40B4-BE49-F238E27FC236}">
                <a16:creationId xmlns:a16="http://schemas.microsoft.com/office/drawing/2014/main" id="{CFEDD146-A6F5-4E5F-8AA3-E0091B8EA357}"/>
              </a:ext>
            </a:extLst>
          </p:cNvPr>
          <p:cNvSpPr>
            <a:spLocks noGrp="1"/>
          </p:cNvSpPr>
          <p:nvPr>
            <p:ph type="pic" sz="quarter" idx="13"/>
          </p:nvPr>
        </p:nvSpPr>
        <p:spPr>
          <a:xfrm>
            <a:off x="7467600" y="-171000"/>
            <a:ext cx="4772400" cy="7200000"/>
          </a:xfrm>
        </p:spPr>
      </p:sp>
      <p:pic>
        <p:nvPicPr>
          <p:cNvPr id="11" name="Picture 10" descr="Chart&#10;&#10;Description automatically generated with medium confidence">
            <a:extLst>
              <a:ext uri="{FF2B5EF4-FFF2-40B4-BE49-F238E27FC236}">
                <a16:creationId xmlns:a16="http://schemas.microsoft.com/office/drawing/2014/main" id="{A2CB972F-35E1-483C-8A51-B6B16379217F}"/>
              </a:ext>
            </a:extLst>
          </p:cNvPr>
          <p:cNvPicPr/>
          <p:nvPr/>
        </p:nvPicPr>
        <p:blipFill rotWithShape="1">
          <a:blip r:embed="rId2" cstate="print">
            <a:extLst>
              <a:ext uri="{28A0092B-C50C-407E-A947-70E740481C1C}">
                <a14:useLocalDpi xmlns:a14="http://schemas.microsoft.com/office/drawing/2010/main" val="0"/>
              </a:ext>
            </a:extLst>
          </a:blip>
          <a:srcRect l="4745" t="6228" r="5253" b="6428"/>
          <a:stretch/>
        </p:blipFill>
        <p:spPr bwMode="auto">
          <a:xfrm>
            <a:off x="7467599" y="1187871"/>
            <a:ext cx="4724401" cy="447214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00958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4CEE4159-7F92-A217-0AA8-D522EC26DE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97499" y="2483224"/>
            <a:ext cx="6497955" cy="3575051"/>
          </a:xfrm>
          <a:prstGeom prst="rect">
            <a:avLst/>
          </a:prstGeom>
          <a:noFill/>
          <a:ln>
            <a:noFill/>
          </a:ln>
        </p:spPr>
      </p:pic>
      <p:sp>
        <p:nvSpPr>
          <p:cNvPr id="3" name="Title 2">
            <a:extLst>
              <a:ext uri="{FF2B5EF4-FFF2-40B4-BE49-F238E27FC236}">
                <a16:creationId xmlns:a16="http://schemas.microsoft.com/office/drawing/2014/main" id="{A55DE679-623B-4F38-BEC2-3251AC0FB43B}"/>
              </a:ext>
            </a:extLst>
          </p:cNvPr>
          <p:cNvSpPr>
            <a:spLocks noGrp="1"/>
          </p:cNvSpPr>
          <p:nvPr>
            <p:ph type="title"/>
          </p:nvPr>
        </p:nvSpPr>
        <p:spPr/>
        <p:txBody>
          <a:bodyPr>
            <a:normAutofit/>
          </a:bodyPr>
          <a:lstStyle/>
          <a:p>
            <a:r>
              <a:rPr lang="en-GB" sz="2800" b="1">
                <a:latin typeface="Calibri"/>
                <a:cs typeface="Calibri"/>
              </a:rPr>
              <a:t>What is a digital twin? …..</a:t>
            </a:r>
          </a:p>
        </p:txBody>
      </p:sp>
      <p:sp>
        <p:nvSpPr>
          <p:cNvPr id="2" name="Content Placeholder 1">
            <a:extLst>
              <a:ext uri="{FF2B5EF4-FFF2-40B4-BE49-F238E27FC236}">
                <a16:creationId xmlns:a16="http://schemas.microsoft.com/office/drawing/2014/main" id="{24A41E1F-AF53-4681-A114-F58C956E7A79}"/>
              </a:ext>
            </a:extLst>
          </p:cNvPr>
          <p:cNvSpPr>
            <a:spLocks noGrp="1"/>
          </p:cNvSpPr>
          <p:nvPr>
            <p:ph type="body" sz="quarter" idx="14"/>
          </p:nvPr>
        </p:nvSpPr>
        <p:spPr>
          <a:xfrm>
            <a:off x="336000" y="873510"/>
            <a:ext cx="11520000" cy="5400000"/>
          </a:xfrm>
        </p:spPr>
        <p:txBody>
          <a:bodyPr vert="horz" lIns="91440" tIns="45720" rIns="91440" bIns="45720" rtlCol="0" anchor="t">
            <a:noAutofit/>
          </a:bodyPr>
          <a:lstStyle/>
          <a:p>
            <a:pPr marL="0" indent="0">
              <a:buNone/>
            </a:pPr>
            <a:r>
              <a:rPr lang="en-GB" sz="2400" dirty="0"/>
              <a:t>A digital twin is a </a:t>
            </a:r>
            <a:r>
              <a:rPr lang="en-GB" sz="2400" dirty="0">
                <a:solidFill>
                  <a:schemeClr val="accent4"/>
                </a:solidFill>
              </a:rPr>
              <a:t>virtual representation</a:t>
            </a:r>
            <a:r>
              <a:rPr lang="en-GB" sz="2400" dirty="0">
                <a:solidFill>
                  <a:srgbClr val="7030A0"/>
                </a:solidFill>
              </a:rPr>
              <a:t> </a:t>
            </a:r>
            <a:r>
              <a:rPr lang="en-GB" sz="2400" dirty="0"/>
              <a:t>of a </a:t>
            </a:r>
            <a:r>
              <a:rPr lang="en-GB" sz="2400" dirty="0">
                <a:solidFill>
                  <a:schemeClr val="accent4"/>
                </a:solidFill>
              </a:rPr>
              <a:t>physical asset</a:t>
            </a:r>
            <a:r>
              <a:rPr lang="en-GB" sz="2400" dirty="0">
                <a:solidFill>
                  <a:srgbClr val="7030A0"/>
                </a:solidFill>
              </a:rPr>
              <a:t> </a:t>
            </a:r>
            <a:r>
              <a:rPr lang="en-GB" sz="2400" dirty="0"/>
              <a:t>enabled through</a:t>
            </a:r>
            <a:r>
              <a:rPr lang="en-GB" sz="2400" dirty="0">
                <a:solidFill>
                  <a:schemeClr val="accent4"/>
                </a:solidFill>
              </a:rPr>
              <a:t> data </a:t>
            </a:r>
            <a:r>
              <a:rPr lang="en-GB" sz="2400" dirty="0"/>
              <a:t>and</a:t>
            </a:r>
            <a:r>
              <a:rPr lang="en-GB" sz="2400" dirty="0">
                <a:solidFill>
                  <a:srgbClr val="7030A0"/>
                </a:solidFill>
              </a:rPr>
              <a:t> </a:t>
            </a:r>
            <a:r>
              <a:rPr lang="en-GB" sz="2400" dirty="0">
                <a:solidFill>
                  <a:schemeClr val="accent4"/>
                </a:solidFill>
              </a:rPr>
              <a:t>simulators</a:t>
            </a:r>
            <a:r>
              <a:rPr lang="en-GB" sz="2400" dirty="0">
                <a:solidFill>
                  <a:srgbClr val="7030A0"/>
                </a:solidFill>
              </a:rPr>
              <a:t> </a:t>
            </a:r>
            <a:r>
              <a:rPr lang="en-GB" sz="2400" dirty="0"/>
              <a:t>for</a:t>
            </a:r>
            <a:r>
              <a:rPr lang="en-GB" sz="2400" dirty="0">
                <a:solidFill>
                  <a:srgbClr val="7030A0"/>
                </a:solidFill>
              </a:rPr>
              <a:t> </a:t>
            </a:r>
            <a:r>
              <a:rPr lang="en-GB" sz="2400" dirty="0">
                <a:solidFill>
                  <a:schemeClr val="accent4"/>
                </a:solidFill>
              </a:rPr>
              <a:t>real-time prediction, optimization, monitoring, controlling, and </a:t>
            </a:r>
            <a:r>
              <a:rPr lang="en-GB" sz="2400" b="1" u="sng" dirty="0">
                <a:solidFill>
                  <a:schemeClr val="accent4"/>
                </a:solidFill>
              </a:rPr>
              <a:t>improved decision making</a:t>
            </a:r>
            <a:r>
              <a:rPr lang="en-GB" sz="2400" dirty="0">
                <a:solidFill>
                  <a:schemeClr val="accent4"/>
                </a:solidFill>
              </a:rPr>
              <a:t>.</a:t>
            </a:r>
            <a:endParaRPr lang="en-GB" sz="2400" baseline="30000" dirty="0">
              <a:solidFill>
                <a:schemeClr val="accent4"/>
              </a:solidFill>
              <a:cs typeface="Arial"/>
            </a:endParaRPr>
          </a:p>
          <a:p>
            <a:pPr marL="0" indent="0">
              <a:buNone/>
            </a:pPr>
            <a:endParaRPr lang="en-GB" sz="1867" baseline="30000" dirty="0">
              <a:solidFill>
                <a:srgbClr val="7030A0"/>
              </a:solidFill>
            </a:endParaRPr>
          </a:p>
          <a:p>
            <a:pPr marL="0" indent="0">
              <a:buNone/>
            </a:pPr>
            <a:endParaRPr lang="en-GB" sz="1867" dirty="0"/>
          </a:p>
        </p:txBody>
      </p:sp>
      <p:sp>
        <p:nvSpPr>
          <p:cNvPr id="7" name="Content Placeholder 1">
            <a:extLst>
              <a:ext uri="{FF2B5EF4-FFF2-40B4-BE49-F238E27FC236}">
                <a16:creationId xmlns:a16="http://schemas.microsoft.com/office/drawing/2014/main" id="{581A98D8-7F7E-4C40-B99F-F948D1018492}"/>
              </a:ext>
            </a:extLst>
          </p:cNvPr>
          <p:cNvSpPr txBox="1">
            <a:spLocks/>
          </p:cNvSpPr>
          <p:nvPr/>
        </p:nvSpPr>
        <p:spPr>
          <a:xfrm>
            <a:off x="4241886" y="170664"/>
            <a:ext cx="6394012" cy="573642"/>
          </a:xfrm>
          <a:prstGeom prst="rect">
            <a:avLst/>
          </a:prstGeom>
        </p:spPr>
        <p:txBody>
          <a:bodyPr vert="horz" lIns="121920" tIns="60960" rIns="121920" bIns="6096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3200">
                <a:solidFill>
                  <a:srgbClr val="FF0000"/>
                </a:solidFill>
              </a:rPr>
              <a:t>A tool to improve decisions.</a:t>
            </a:r>
            <a:endParaRPr lang="en-GB" sz="3200" baseline="30000">
              <a:solidFill>
                <a:srgbClr val="FF0000"/>
              </a:solidFill>
            </a:endParaRPr>
          </a:p>
          <a:p>
            <a:pPr marL="0" indent="0">
              <a:buNone/>
            </a:pPr>
            <a:endParaRPr lang="en-GB" sz="1867"/>
          </a:p>
        </p:txBody>
      </p:sp>
      <p:sp>
        <p:nvSpPr>
          <p:cNvPr id="17" name="TextBox 16">
            <a:extLst>
              <a:ext uri="{FF2B5EF4-FFF2-40B4-BE49-F238E27FC236}">
                <a16:creationId xmlns:a16="http://schemas.microsoft.com/office/drawing/2014/main" id="{53DD17D3-6416-AC74-D514-CE8F9BBF3352}"/>
              </a:ext>
            </a:extLst>
          </p:cNvPr>
          <p:cNvSpPr txBox="1"/>
          <p:nvPr/>
        </p:nvSpPr>
        <p:spPr>
          <a:xfrm>
            <a:off x="153830" y="2605345"/>
            <a:ext cx="5592965" cy="2323713"/>
          </a:xfrm>
          <a:prstGeom prst="rect">
            <a:avLst/>
          </a:prstGeom>
          <a:noFill/>
        </p:spPr>
        <p:txBody>
          <a:bodyPr wrap="square" lIns="91440" tIns="45720" rIns="91440" bIns="45720" rtlCol="0" anchor="t">
            <a:spAutoFit/>
          </a:bodyPr>
          <a:lstStyle/>
          <a:p>
            <a:pPr>
              <a:spcAft>
                <a:spcPts val="600"/>
              </a:spcAft>
            </a:pPr>
            <a:r>
              <a:rPr lang="en-GB" sz="2000" b="1" dirty="0">
                <a:latin typeface="Calibri"/>
                <a:cs typeface="Arial"/>
              </a:rPr>
              <a:t>Information Management Framework (IMF): </a:t>
            </a:r>
            <a:endParaRPr lang="en-GB" sz="2000" b="1" dirty="0">
              <a:latin typeface="Calibri"/>
              <a:cs typeface="Arial" panose="020B0604020202020204" pitchFamily="34" charset="0"/>
            </a:endParaRPr>
          </a:p>
          <a:p>
            <a:pPr marL="342265" indent="-342265">
              <a:spcAft>
                <a:spcPts val="600"/>
              </a:spcAft>
              <a:buFont typeface="+mj-lt"/>
              <a:buAutoNum type="arabicPeriod"/>
            </a:pPr>
            <a:r>
              <a:rPr lang="en-GB" sz="2000" dirty="0">
                <a:latin typeface="Calibri"/>
                <a:cs typeface="Arial"/>
              </a:rPr>
              <a:t>Establishing a </a:t>
            </a:r>
            <a:r>
              <a:rPr lang="en-GB" sz="2000" b="1" dirty="0">
                <a:latin typeface="Calibri"/>
                <a:cs typeface="Arial"/>
              </a:rPr>
              <a:t>shared vision</a:t>
            </a:r>
            <a:endParaRPr lang="en-GB" sz="2000" dirty="0">
              <a:latin typeface="Calibri"/>
              <a:cs typeface="Arial"/>
            </a:endParaRPr>
          </a:p>
          <a:p>
            <a:pPr marL="342265" indent="-342265">
              <a:spcAft>
                <a:spcPts val="600"/>
              </a:spcAft>
              <a:buFont typeface="+mj-lt"/>
              <a:buAutoNum type="arabicPeriod"/>
            </a:pPr>
            <a:r>
              <a:rPr lang="en-GB" sz="2000" dirty="0">
                <a:latin typeface="Calibri"/>
                <a:cs typeface="Arial"/>
              </a:rPr>
              <a:t>Developing the </a:t>
            </a:r>
            <a:r>
              <a:rPr lang="en-GB" sz="2000" b="1" dirty="0">
                <a:latin typeface="Calibri"/>
                <a:cs typeface="Arial"/>
              </a:rPr>
              <a:t>conceptual framework</a:t>
            </a:r>
          </a:p>
          <a:p>
            <a:pPr marL="342265" indent="-342265">
              <a:spcAft>
                <a:spcPts val="600"/>
              </a:spcAft>
              <a:buFont typeface="+mj-lt"/>
              <a:buAutoNum type="arabicPeriod"/>
            </a:pPr>
            <a:r>
              <a:rPr lang="en-GB" sz="2000" dirty="0">
                <a:latin typeface="Calibri"/>
                <a:cs typeface="Arial"/>
              </a:rPr>
              <a:t>Agreeing, and implementing, </a:t>
            </a:r>
            <a:r>
              <a:rPr lang="en-GB" sz="2000" b="1" dirty="0">
                <a:latin typeface="Calibri"/>
                <a:cs typeface="Arial"/>
              </a:rPr>
              <a:t>digital commons</a:t>
            </a:r>
          </a:p>
          <a:p>
            <a:pPr marL="342265" indent="-342265">
              <a:spcAft>
                <a:spcPts val="600"/>
              </a:spcAft>
              <a:buFont typeface="+mj-lt"/>
              <a:buAutoNum type="arabicPeriod"/>
            </a:pPr>
            <a:r>
              <a:rPr lang="en-GB" sz="2000" dirty="0">
                <a:latin typeface="Calibri"/>
                <a:cs typeface="Arial"/>
              </a:rPr>
              <a:t>Delivering </a:t>
            </a:r>
            <a:r>
              <a:rPr lang="en-GB" sz="2000" b="1" dirty="0">
                <a:latin typeface="Calibri"/>
                <a:cs typeface="Arial"/>
              </a:rPr>
              <a:t>demonstrators </a:t>
            </a:r>
            <a:r>
              <a:rPr lang="en-GB" sz="2000" dirty="0">
                <a:latin typeface="Calibri"/>
                <a:cs typeface="Arial"/>
              </a:rPr>
              <a:t>(pilot DTs)</a:t>
            </a:r>
          </a:p>
          <a:p>
            <a:pPr marL="342265" indent="-342265">
              <a:spcAft>
                <a:spcPts val="600"/>
              </a:spcAft>
              <a:buFont typeface="+mj-lt"/>
              <a:buAutoNum type="arabicPeriod"/>
            </a:pPr>
            <a:r>
              <a:rPr lang="en-GB" sz="2000" dirty="0">
                <a:latin typeface="Calibri"/>
                <a:cs typeface="Arial"/>
              </a:rPr>
              <a:t>Developing DT </a:t>
            </a:r>
            <a:r>
              <a:rPr lang="en-GB" sz="2000" b="1" dirty="0">
                <a:latin typeface="Calibri"/>
                <a:cs typeface="Arial"/>
              </a:rPr>
              <a:t>components</a:t>
            </a:r>
            <a:endParaRPr lang="en-GB" sz="2000" dirty="0">
              <a:latin typeface="Calibri"/>
              <a:cs typeface="Arial"/>
            </a:endParaRPr>
          </a:p>
        </p:txBody>
      </p:sp>
      <p:sp>
        <p:nvSpPr>
          <p:cNvPr id="19" name="TextBox 18">
            <a:extLst>
              <a:ext uri="{FF2B5EF4-FFF2-40B4-BE49-F238E27FC236}">
                <a16:creationId xmlns:a16="http://schemas.microsoft.com/office/drawing/2014/main" id="{3BFC25D0-08C0-BB14-5277-9FE69D988311}"/>
              </a:ext>
            </a:extLst>
          </p:cNvPr>
          <p:cNvSpPr txBox="1"/>
          <p:nvPr/>
        </p:nvSpPr>
        <p:spPr>
          <a:xfrm>
            <a:off x="2707347" y="4907253"/>
            <a:ext cx="2656349" cy="461665"/>
          </a:xfrm>
          <a:prstGeom prst="rect">
            <a:avLst/>
          </a:prstGeom>
          <a:noFill/>
        </p:spPr>
        <p:txBody>
          <a:bodyPr wrap="square" lIns="91440" tIns="45720" rIns="91440" bIns="45720" rtlCol="0" anchor="t">
            <a:spAutoFit/>
          </a:bodyPr>
          <a:lstStyle/>
          <a:p>
            <a:r>
              <a:rPr lang="en-GB" sz="2400" b="1">
                <a:solidFill>
                  <a:srgbClr val="FF0000"/>
                </a:solidFill>
              </a:rPr>
              <a:t>…with use cases</a:t>
            </a:r>
            <a:endParaRPr lang="en-GB" sz="2400">
              <a:solidFill>
                <a:srgbClr val="FF0000"/>
              </a:solidFill>
            </a:endParaRPr>
          </a:p>
        </p:txBody>
      </p:sp>
      <p:sp>
        <p:nvSpPr>
          <p:cNvPr id="21" name="TextBox 20">
            <a:extLst>
              <a:ext uri="{FF2B5EF4-FFF2-40B4-BE49-F238E27FC236}">
                <a16:creationId xmlns:a16="http://schemas.microsoft.com/office/drawing/2014/main" id="{08A4B6C1-2F99-5130-4332-3A92962C17F8}"/>
              </a:ext>
            </a:extLst>
          </p:cNvPr>
          <p:cNvSpPr txBox="1"/>
          <p:nvPr/>
        </p:nvSpPr>
        <p:spPr>
          <a:xfrm>
            <a:off x="168834" y="5498404"/>
            <a:ext cx="4931144" cy="646331"/>
          </a:xfrm>
          <a:prstGeom prst="rect">
            <a:avLst/>
          </a:prstGeom>
          <a:noFill/>
        </p:spPr>
        <p:txBody>
          <a:bodyPr wrap="square" rtlCol="0">
            <a:spAutoFit/>
          </a:bodyPr>
          <a:lstStyle/>
          <a:p>
            <a:r>
              <a:rPr lang="en-GB" sz="1200">
                <a:effectLst/>
                <a:latin typeface="Arial" panose="020B0604020202020204" pitchFamily="34" charset="0"/>
                <a:cs typeface="Arial" panose="020B0604020202020204" pitchFamily="34" charset="0"/>
              </a:rPr>
              <a:t>Siddorn, J. et al. (2022). </a:t>
            </a:r>
            <a:r>
              <a:rPr lang="en-GB" sz="1200" i="1">
                <a:effectLst/>
                <a:latin typeface="Arial" panose="020B0604020202020204" pitchFamily="34" charset="0"/>
                <a:cs typeface="Arial" panose="020B0604020202020204" pitchFamily="34" charset="0"/>
              </a:rPr>
              <a:t>An Information Management Framework for Environmental Digital Twins (IMFe)</a:t>
            </a:r>
            <a:r>
              <a:rPr lang="en-GB" sz="1200">
                <a:effectLst/>
                <a:latin typeface="Arial" panose="020B0604020202020204" pitchFamily="34" charset="0"/>
                <a:cs typeface="Arial" panose="020B0604020202020204" pitchFamily="34" charset="0"/>
              </a:rPr>
              <a:t>. https://doi.org/10.5281/ZENODO.7004351</a:t>
            </a:r>
          </a:p>
        </p:txBody>
      </p:sp>
    </p:spTree>
    <p:extLst>
      <p:ext uri="{BB962C8B-B14F-4D97-AF65-F5344CB8AC3E}">
        <p14:creationId xmlns:p14="http://schemas.microsoft.com/office/powerpoint/2010/main" val="115956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918D72-B467-44D0-B7A8-FFC3CEDDBC84}"/>
              </a:ext>
            </a:extLst>
          </p:cNvPr>
          <p:cNvSpPr>
            <a:spLocks noGrp="1"/>
          </p:cNvSpPr>
          <p:nvPr>
            <p:ph type="title"/>
          </p:nvPr>
        </p:nvSpPr>
        <p:spPr/>
        <p:txBody>
          <a:bodyPr/>
          <a:lstStyle/>
          <a:p>
            <a:r>
              <a:rPr lang="en-GB" dirty="0"/>
              <a:t>Developing a roadmap for an IMF for Environmental Digital Twins (</a:t>
            </a:r>
            <a:r>
              <a:rPr lang="en-GB" dirty="0" err="1"/>
              <a:t>IMFe</a:t>
            </a:r>
            <a:r>
              <a:rPr lang="en-GB" dirty="0"/>
              <a:t>)</a:t>
            </a:r>
            <a:br>
              <a:rPr lang="en-GB" dirty="0"/>
            </a:br>
            <a:br>
              <a:rPr lang="en-GB" dirty="0"/>
            </a:br>
            <a:r>
              <a:rPr lang="en-GB" sz="2400" dirty="0"/>
              <a:t>- Results of the </a:t>
            </a:r>
            <a:r>
              <a:rPr lang="en-GB" sz="2400" dirty="0" err="1"/>
              <a:t>IMFe</a:t>
            </a:r>
            <a:r>
              <a:rPr lang="en-GB" sz="2400" dirty="0"/>
              <a:t> roadmap project (October 2021 – March 2022)</a:t>
            </a:r>
            <a:endParaRPr lang="en-GB" dirty="0"/>
          </a:p>
        </p:txBody>
      </p:sp>
    </p:spTree>
    <p:extLst>
      <p:ext uri="{BB962C8B-B14F-4D97-AF65-F5344CB8AC3E}">
        <p14:creationId xmlns:p14="http://schemas.microsoft.com/office/powerpoint/2010/main" val="520273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C70A2-3A0B-4A9F-B261-230F46FB108B}"/>
              </a:ext>
            </a:extLst>
          </p:cNvPr>
          <p:cNvSpPr>
            <a:spLocks noGrp="1"/>
          </p:cNvSpPr>
          <p:nvPr>
            <p:ph type="title"/>
          </p:nvPr>
        </p:nvSpPr>
        <p:spPr/>
        <p:txBody>
          <a:bodyPr/>
          <a:lstStyle/>
          <a:p>
            <a:r>
              <a:rPr lang="en-GB"/>
              <a:t>Methodology – Combining Top-Down and Bottom-Up approaches</a:t>
            </a:r>
          </a:p>
        </p:txBody>
      </p:sp>
      <p:sp>
        <p:nvSpPr>
          <p:cNvPr id="37" name="Rectangle 36">
            <a:extLst>
              <a:ext uri="{FF2B5EF4-FFF2-40B4-BE49-F238E27FC236}">
                <a16:creationId xmlns:a16="http://schemas.microsoft.com/office/drawing/2014/main" id="{E52D2E73-6E8D-E94E-BF0B-748AEF4BD35E}"/>
              </a:ext>
            </a:extLst>
          </p:cNvPr>
          <p:cNvSpPr/>
          <p:nvPr/>
        </p:nvSpPr>
        <p:spPr>
          <a:xfrm rot="5400000" flipV="1">
            <a:off x="5529667" y="-4115943"/>
            <a:ext cx="1132665" cy="11520000"/>
          </a:xfrm>
          <a:prstGeom prst="rect">
            <a:avLst/>
          </a:prstGeom>
          <a:gradFill>
            <a:gsLst>
              <a:gs pos="0">
                <a:schemeClr val="tx1">
                  <a:lumMod val="60000"/>
                  <a:lumOff val="40000"/>
                  <a:alpha val="0"/>
                </a:schemeClr>
              </a:gs>
              <a:gs pos="50000">
                <a:schemeClr val="tx1">
                  <a:lumMod val="60000"/>
                  <a:lumOff val="40000"/>
                  <a:alpha val="35000"/>
                </a:schemeClr>
              </a:gs>
              <a:gs pos="100000">
                <a:schemeClr val="tx1">
                  <a:lumMod val="60000"/>
                  <a:lumOff val="4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9292A18B-B1E5-1347-AF05-EEB6B08D0F02}"/>
              </a:ext>
            </a:extLst>
          </p:cNvPr>
          <p:cNvSpPr/>
          <p:nvPr/>
        </p:nvSpPr>
        <p:spPr>
          <a:xfrm rot="5400000" flipV="1">
            <a:off x="5529669" y="-72892"/>
            <a:ext cx="1132661" cy="11520000"/>
          </a:xfrm>
          <a:prstGeom prst="rect">
            <a:avLst/>
          </a:prstGeom>
          <a:gradFill>
            <a:gsLst>
              <a:gs pos="0">
                <a:schemeClr val="tx1">
                  <a:lumMod val="60000"/>
                  <a:lumOff val="40000"/>
                  <a:alpha val="0"/>
                </a:schemeClr>
              </a:gs>
              <a:gs pos="50000">
                <a:schemeClr val="tx1">
                  <a:lumMod val="60000"/>
                  <a:lumOff val="40000"/>
                  <a:alpha val="35000"/>
                </a:schemeClr>
              </a:gs>
              <a:gs pos="100000">
                <a:schemeClr val="tx1">
                  <a:lumMod val="60000"/>
                  <a:lumOff val="4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F13C1515-74A1-6640-A88E-C5E74633B22A}"/>
              </a:ext>
            </a:extLst>
          </p:cNvPr>
          <p:cNvSpPr/>
          <p:nvPr/>
        </p:nvSpPr>
        <p:spPr>
          <a:xfrm rot="5400000" flipV="1">
            <a:off x="4888307" y="-2094416"/>
            <a:ext cx="2415385" cy="11520000"/>
          </a:xfrm>
          <a:prstGeom prst="rect">
            <a:avLst/>
          </a:prstGeom>
          <a:gradFill>
            <a:gsLst>
              <a:gs pos="0">
                <a:schemeClr val="tx1">
                  <a:lumMod val="60000"/>
                  <a:lumOff val="40000"/>
                  <a:alpha val="0"/>
                </a:schemeClr>
              </a:gs>
              <a:gs pos="50000">
                <a:schemeClr val="tx1">
                  <a:lumMod val="60000"/>
                  <a:lumOff val="40000"/>
                  <a:alpha val="35000"/>
                </a:schemeClr>
              </a:gs>
              <a:gs pos="100000">
                <a:schemeClr val="tx1">
                  <a:lumMod val="60000"/>
                  <a:lumOff val="40000"/>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 Placeholder 6">
            <a:extLst>
              <a:ext uri="{FF2B5EF4-FFF2-40B4-BE49-F238E27FC236}">
                <a16:creationId xmlns:a16="http://schemas.microsoft.com/office/drawing/2014/main" id="{AFFB026D-541B-BA46-B45E-DA71AC5BAC8B}"/>
              </a:ext>
            </a:extLst>
          </p:cNvPr>
          <p:cNvSpPr txBox="1">
            <a:spLocks/>
          </p:cNvSpPr>
          <p:nvPr/>
        </p:nvSpPr>
        <p:spPr>
          <a:xfrm>
            <a:off x="9413357" y="1444557"/>
            <a:ext cx="2200553" cy="419654"/>
          </a:xfrm>
          <a:prstGeom prst="rect">
            <a:avLst/>
          </a:prstGeom>
        </p:spPr>
        <p:txBody>
          <a:bodyPr vert="horz" lIns="91440" tIns="45720" rIns="91440" bIns="45720" rtlCol="0" anchor="t">
            <a:noAutofit/>
          </a:bodyPr>
          <a:lst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solidFill>
                  <a:srgbClr val="38A4EB"/>
                </a:solidFill>
              </a:rPr>
              <a:t>THEORY</a:t>
            </a:r>
          </a:p>
        </p:txBody>
      </p:sp>
      <p:sp>
        <p:nvSpPr>
          <p:cNvPr id="41" name="Text Placeholder 6">
            <a:extLst>
              <a:ext uri="{FF2B5EF4-FFF2-40B4-BE49-F238E27FC236}">
                <a16:creationId xmlns:a16="http://schemas.microsoft.com/office/drawing/2014/main" id="{5B491B21-6F27-A943-BBAC-EB8E3195010C}"/>
              </a:ext>
            </a:extLst>
          </p:cNvPr>
          <p:cNvSpPr txBox="1">
            <a:spLocks/>
          </p:cNvSpPr>
          <p:nvPr/>
        </p:nvSpPr>
        <p:spPr>
          <a:xfrm>
            <a:off x="9413357" y="2453776"/>
            <a:ext cx="2200553" cy="2415386"/>
          </a:xfrm>
          <a:prstGeom prst="rect">
            <a:avLst/>
          </a:prstGeom>
        </p:spPr>
        <p:txBody>
          <a:bodyPr vert="horz" lIns="91440" tIns="45720" rIns="91440" bIns="45720" rtlCol="0" anchor="ctr">
            <a:noAutofit/>
          </a:bodyPr>
          <a:lst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solidFill>
                  <a:srgbClr val="4FACB7"/>
                </a:solidFill>
              </a:rPr>
              <a:t>THEORY &amp; EXISTING LANDSCAPE COMBINED</a:t>
            </a:r>
          </a:p>
          <a:p>
            <a:pPr marL="0" indent="0">
              <a:buNone/>
            </a:pPr>
            <a:r>
              <a:rPr lang="en-GB">
                <a:solidFill>
                  <a:srgbClr val="4FACB7"/>
                </a:solidFill>
              </a:rPr>
              <a:t>Brought together based on the 3 project use cases to develop the </a:t>
            </a:r>
            <a:r>
              <a:rPr lang="en-GB" err="1">
                <a:solidFill>
                  <a:srgbClr val="4FACB7"/>
                </a:solidFill>
              </a:rPr>
              <a:t>IMFe</a:t>
            </a:r>
            <a:r>
              <a:rPr lang="en-GB">
                <a:solidFill>
                  <a:srgbClr val="4FACB7"/>
                </a:solidFill>
              </a:rPr>
              <a:t> model </a:t>
            </a:r>
            <a:endParaRPr lang="en-US" b="1">
              <a:solidFill>
                <a:srgbClr val="4FACB7"/>
              </a:solidFill>
            </a:endParaRPr>
          </a:p>
        </p:txBody>
      </p:sp>
      <p:sp>
        <p:nvSpPr>
          <p:cNvPr id="42" name="Text Placeholder 6">
            <a:extLst>
              <a:ext uri="{FF2B5EF4-FFF2-40B4-BE49-F238E27FC236}">
                <a16:creationId xmlns:a16="http://schemas.microsoft.com/office/drawing/2014/main" id="{7465189D-A1DF-444E-B9AE-93C2B4CDFC1D}"/>
              </a:ext>
            </a:extLst>
          </p:cNvPr>
          <p:cNvSpPr txBox="1">
            <a:spLocks/>
          </p:cNvSpPr>
          <p:nvPr/>
        </p:nvSpPr>
        <p:spPr>
          <a:xfrm>
            <a:off x="9413357" y="5490275"/>
            <a:ext cx="2200553" cy="419654"/>
          </a:xfrm>
          <a:prstGeom prst="rect">
            <a:avLst/>
          </a:prstGeom>
        </p:spPr>
        <p:txBody>
          <a:bodyPr vert="horz" lIns="91440" tIns="45720" rIns="91440" bIns="45720" rtlCol="0" anchor="t">
            <a:noAutofit/>
          </a:bodyPr>
          <a:lstStyle>
            <a:lvl1pPr marL="228600" indent="-228600" algn="l" defTabSz="914400" rtl="0" eaLnBrk="1" latinLnBrk="0" hangingPunct="1">
              <a:lnSpc>
                <a:spcPct val="150000"/>
              </a:lnSpc>
              <a:spcBef>
                <a:spcPts val="1000"/>
              </a:spcBef>
              <a:buClr>
                <a:schemeClr val="tx1"/>
              </a:buClr>
              <a:buSzPct val="100000"/>
              <a:buFont typeface="Arial" panose="020B0604020202020204" pitchFamily="34" charset="0"/>
              <a:buChar char="•"/>
              <a:defRPr sz="1200" kern="1200" baseline="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2"/>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baseline="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solidFill>
                  <a:srgbClr val="50ADCD"/>
                </a:solidFill>
              </a:rPr>
              <a:t>EXISTING LANDSCAPE</a:t>
            </a:r>
          </a:p>
        </p:txBody>
      </p:sp>
      <p:sp>
        <p:nvSpPr>
          <p:cNvPr id="43" name="Rounded Rectangle 42">
            <a:extLst>
              <a:ext uri="{FF2B5EF4-FFF2-40B4-BE49-F238E27FC236}">
                <a16:creationId xmlns:a16="http://schemas.microsoft.com/office/drawing/2014/main" id="{23047099-53D5-A643-8FBC-AA3B8D4DD81F}"/>
              </a:ext>
            </a:extLst>
          </p:cNvPr>
          <p:cNvSpPr/>
          <p:nvPr/>
        </p:nvSpPr>
        <p:spPr>
          <a:xfrm>
            <a:off x="972872" y="1248284"/>
            <a:ext cx="1527562" cy="812563"/>
          </a:xfrm>
          <a:prstGeom prst="roundRect">
            <a:avLst/>
          </a:prstGeom>
          <a:solidFill>
            <a:schemeClr val="tx1">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CDBB</a:t>
            </a:r>
          </a:p>
        </p:txBody>
      </p:sp>
      <p:sp>
        <p:nvSpPr>
          <p:cNvPr id="44" name="Rounded Rectangle 43">
            <a:extLst>
              <a:ext uri="{FF2B5EF4-FFF2-40B4-BE49-F238E27FC236}">
                <a16:creationId xmlns:a16="http://schemas.microsoft.com/office/drawing/2014/main" id="{B398F37C-336B-284F-B3CB-77D903EC4036}"/>
              </a:ext>
            </a:extLst>
          </p:cNvPr>
          <p:cNvSpPr/>
          <p:nvPr/>
        </p:nvSpPr>
        <p:spPr>
          <a:xfrm>
            <a:off x="983857" y="2776161"/>
            <a:ext cx="5140672" cy="819307"/>
          </a:xfrm>
          <a:prstGeom prst="roundRect">
            <a:avLst/>
          </a:prstGeom>
          <a:solidFill>
            <a:srgbClr val="4FADE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DRAFT </a:t>
            </a:r>
            <a:r>
              <a:rPr lang="en-US" sz="1200" b="1" err="1"/>
              <a:t>IMFe</a:t>
            </a:r>
            <a:endParaRPr lang="en-US" sz="1200" b="1"/>
          </a:p>
        </p:txBody>
      </p:sp>
      <p:sp>
        <p:nvSpPr>
          <p:cNvPr id="45" name="Rounded Rectangle 44">
            <a:extLst>
              <a:ext uri="{FF2B5EF4-FFF2-40B4-BE49-F238E27FC236}">
                <a16:creationId xmlns:a16="http://schemas.microsoft.com/office/drawing/2014/main" id="{02BC3DD4-BF90-FE43-8E17-E8BA3D3DA1BB}"/>
              </a:ext>
            </a:extLst>
          </p:cNvPr>
          <p:cNvSpPr/>
          <p:nvPr/>
        </p:nvSpPr>
        <p:spPr>
          <a:xfrm>
            <a:off x="983857" y="3807911"/>
            <a:ext cx="1516577" cy="819307"/>
          </a:xfrm>
          <a:prstGeom prst="roundRect">
            <a:avLst/>
          </a:prstGeom>
          <a:solidFill>
            <a:srgbClr val="4FAD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BAS</a:t>
            </a:r>
            <a:endParaRPr lang="en-US" sz="1200"/>
          </a:p>
        </p:txBody>
      </p:sp>
      <p:sp>
        <p:nvSpPr>
          <p:cNvPr id="49" name="Rounded Rectangle 48">
            <a:extLst>
              <a:ext uri="{FF2B5EF4-FFF2-40B4-BE49-F238E27FC236}">
                <a16:creationId xmlns:a16="http://schemas.microsoft.com/office/drawing/2014/main" id="{0C82344E-4B91-A842-A8F4-909C61992D60}"/>
              </a:ext>
            </a:extLst>
          </p:cNvPr>
          <p:cNvSpPr/>
          <p:nvPr/>
        </p:nvSpPr>
        <p:spPr>
          <a:xfrm>
            <a:off x="6866973" y="2784462"/>
            <a:ext cx="1975568" cy="1851057"/>
          </a:xfrm>
          <a:prstGeom prst="roundRect">
            <a:avLst/>
          </a:prstGeom>
          <a:solidFill>
            <a:srgbClr val="4EACA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err="1"/>
              <a:t>IMFe</a:t>
            </a:r>
            <a:r>
              <a:rPr lang="en-US" b="1" dirty="0"/>
              <a:t> model</a:t>
            </a:r>
          </a:p>
          <a:p>
            <a:pPr algn="ctr"/>
            <a:r>
              <a:rPr lang="en-US" b="1" dirty="0"/>
              <a:t>and roadmap</a:t>
            </a:r>
          </a:p>
          <a:p>
            <a:pPr algn="ctr"/>
            <a:endParaRPr lang="en-US" b="1" dirty="0"/>
          </a:p>
          <a:p>
            <a:pPr algn="ctr"/>
            <a:endParaRPr lang="en-US" b="1" dirty="0"/>
          </a:p>
          <a:p>
            <a:pPr algn="ctr"/>
            <a:endParaRPr lang="en-US" dirty="0"/>
          </a:p>
        </p:txBody>
      </p:sp>
      <p:sp>
        <p:nvSpPr>
          <p:cNvPr id="50" name="Rounded Rectangle 49">
            <a:extLst>
              <a:ext uri="{FF2B5EF4-FFF2-40B4-BE49-F238E27FC236}">
                <a16:creationId xmlns:a16="http://schemas.microsoft.com/office/drawing/2014/main" id="{B7F9208F-9397-B14C-9782-EBB85764122F}"/>
              </a:ext>
            </a:extLst>
          </p:cNvPr>
          <p:cNvSpPr/>
          <p:nvPr/>
        </p:nvSpPr>
        <p:spPr>
          <a:xfrm>
            <a:off x="2795904" y="1248284"/>
            <a:ext cx="3317640" cy="812563"/>
          </a:xfrm>
          <a:prstGeom prst="roundRect">
            <a:avLst/>
          </a:prstGeom>
          <a:solidFill>
            <a:schemeClr val="tx1">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ENVIRONMENTAL DT THEORETICAL LANDSCAPE</a:t>
            </a:r>
          </a:p>
        </p:txBody>
      </p:sp>
      <p:sp>
        <p:nvSpPr>
          <p:cNvPr id="55" name="Rounded Rectangle 54">
            <a:extLst>
              <a:ext uri="{FF2B5EF4-FFF2-40B4-BE49-F238E27FC236}">
                <a16:creationId xmlns:a16="http://schemas.microsoft.com/office/drawing/2014/main" id="{C4AF04CC-1B89-9E4F-93DF-5456F7F601FF}"/>
              </a:ext>
            </a:extLst>
          </p:cNvPr>
          <p:cNvSpPr/>
          <p:nvPr/>
        </p:nvSpPr>
        <p:spPr>
          <a:xfrm>
            <a:off x="2795904" y="3807911"/>
            <a:ext cx="1516577" cy="819307"/>
          </a:xfrm>
          <a:prstGeom prst="roundRect">
            <a:avLst/>
          </a:prstGeom>
          <a:solidFill>
            <a:srgbClr val="4FAD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LAND INSIGHT</a:t>
            </a:r>
            <a:endParaRPr lang="en-US" sz="1200"/>
          </a:p>
        </p:txBody>
      </p:sp>
      <p:sp>
        <p:nvSpPr>
          <p:cNvPr id="56" name="Rounded Rectangle 55">
            <a:extLst>
              <a:ext uri="{FF2B5EF4-FFF2-40B4-BE49-F238E27FC236}">
                <a16:creationId xmlns:a16="http://schemas.microsoft.com/office/drawing/2014/main" id="{E75D68A5-D957-E144-8F5F-5826F2BEA7CD}"/>
              </a:ext>
            </a:extLst>
          </p:cNvPr>
          <p:cNvSpPr/>
          <p:nvPr/>
        </p:nvSpPr>
        <p:spPr>
          <a:xfrm>
            <a:off x="4607952" y="3807911"/>
            <a:ext cx="1516577" cy="819307"/>
          </a:xfrm>
          <a:prstGeom prst="roundRect">
            <a:avLst/>
          </a:prstGeom>
          <a:solidFill>
            <a:srgbClr val="4FADC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3DT</a:t>
            </a:r>
            <a:endParaRPr lang="en-US" sz="1200"/>
          </a:p>
        </p:txBody>
      </p:sp>
      <p:sp>
        <p:nvSpPr>
          <p:cNvPr id="46" name="Rounded Rectangle 45">
            <a:extLst>
              <a:ext uri="{FF2B5EF4-FFF2-40B4-BE49-F238E27FC236}">
                <a16:creationId xmlns:a16="http://schemas.microsoft.com/office/drawing/2014/main" id="{CD0FF9FE-F7EC-E449-B65B-F51354F29A3D}"/>
              </a:ext>
            </a:extLst>
          </p:cNvPr>
          <p:cNvSpPr/>
          <p:nvPr/>
        </p:nvSpPr>
        <p:spPr>
          <a:xfrm>
            <a:off x="983858" y="5290448"/>
            <a:ext cx="884573" cy="819307"/>
          </a:xfrm>
          <a:prstGeom prst="roundRect">
            <a:avLst/>
          </a:prstGeom>
          <a:solidFill>
            <a:srgbClr val="4FACC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FDM</a:t>
            </a:r>
            <a:endParaRPr lang="en-US" sz="1200"/>
          </a:p>
        </p:txBody>
      </p:sp>
      <p:sp>
        <p:nvSpPr>
          <p:cNvPr id="57" name="Rounded Rectangle 56">
            <a:extLst>
              <a:ext uri="{FF2B5EF4-FFF2-40B4-BE49-F238E27FC236}">
                <a16:creationId xmlns:a16="http://schemas.microsoft.com/office/drawing/2014/main" id="{25312167-8AA3-7A45-8617-0AD20F9B14DF}"/>
              </a:ext>
            </a:extLst>
          </p:cNvPr>
          <p:cNvSpPr/>
          <p:nvPr/>
        </p:nvSpPr>
        <p:spPr>
          <a:xfrm>
            <a:off x="2040770" y="5290448"/>
            <a:ext cx="884573" cy="819307"/>
          </a:xfrm>
          <a:prstGeom prst="roundRect">
            <a:avLst/>
          </a:prstGeom>
          <a:solidFill>
            <a:srgbClr val="4FACC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RDL</a:t>
            </a:r>
            <a:endParaRPr lang="en-US" sz="1200"/>
          </a:p>
        </p:txBody>
      </p:sp>
      <p:sp>
        <p:nvSpPr>
          <p:cNvPr id="58" name="Rounded Rectangle 57">
            <a:extLst>
              <a:ext uri="{FF2B5EF4-FFF2-40B4-BE49-F238E27FC236}">
                <a16:creationId xmlns:a16="http://schemas.microsoft.com/office/drawing/2014/main" id="{3F144387-37B6-A847-A977-A1796C6D8454}"/>
              </a:ext>
            </a:extLst>
          </p:cNvPr>
          <p:cNvSpPr/>
          <p:nvPr/>
        </p:nvSpPr>
        <p:spPr>
          <a:xfrm>
            <a:off x="3097682" y="5290448"/>
            <a:ext cx="884573" cy="819307"/>
          </a:xfrm>
          <a:prstGeom prst="roundRect">
            <a:avLst/>
          </a:prstGeom>
          <a:solidFill>
            <a:srgbClr val="4FACC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IA</a:t>
            </a:r>
            <a:endParaRPr lang="en-US" sz="1200"/>
          </a:p>
        </p:txBody>
      </p:sp>
      <p:sp>
        <p:nvSpPr>
          <p:cNvPr id="59" name="Rounded Rectangle 58">
            <a:extLst>
              <a:ext uri="{FF2B5EF4-FFF2-40B4-BE49-F238E27FC236}">
                <a16:creationId xmlns:a16="http://schemas.microsoft.com/office/drawing/2014/main" id="{A92D14AB-F380-2D4C-884C-D69C5B755536}"/>
              </a:ext>
            </a:extLst>
          </p:cNvPr>
          <p:cNvSpPr/>
          <p:nvPr/>
        </p:nvSpPr>
        <p:spPr>
          <a:xfrm>
            <a:off x="4154554" y="5290448"/>
            <a:ext cx="884573" cy="819307"/>
          </a:xfrm>
          <a:prstGeom prst="roundRect">
            <a:avLst/>
          </a:prstGeom>
          <a:solidFill>
            <a:srgbClr val="4FACC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GOVERNANCE</a:t>
            </a:r>
            <a:endParaRPr lang="en-US" sz="1200"/>
          </a:p>
        </p:txBody>
      </p:sp>
      <p:sp>
        <p:nvSpPr>
          <p:cNvPr id="60" name="Rounded Rectangle 59">
            <a:extLst>
              <a:ext uri="{FF2B5EF4-FFF2-40B4-BE49-F238E27FC236}">
                <a16:creationId xmlns:a16="http://schemas.microsoft.com/office/drawing/2014/main" id="{6AB840CA-5EC3-1140-840F-10B5EE97C0BE}"/>
              </a:ext>
            </a:extLst>
          </p:cNvPr>
          <p:cNvSpPr/>
          <p:nvPr/>
        </p:nvSpPr>
        <p:spPr>
          <a:xfrm>
            <a:off x="5211427" y="5290448"/>
            <a:ext cx="884573" cy="819307"/>
          </a:xfrm>
          <a:prstGeom prst="roundRect">
            <a:avLst/>
          </a:prstGeom>
          <a:solidFill>
            <a:srgbClr val="4FACC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a:t>OTHER</a:t>
            </a:r>
            <a:endParaRPr lang="en-US" sz="1200"/>
          </a:p>
        </p:txBody>
      </p:sp>
      <p:sp>
        <p:nvSpPr>
          <p:cNvPr id="61" name="Arrow: Right 20">
            <a:extLst>
              <a:ext uri="{FF2B5EF4-FFF2-40B4-BE49-F238E27FC236}">
                <a16:creationId xmlns:a16="http://schemas.microsoft.com/office/drawing/2014/main" id="{605CCEFF-84EF-DC4A-80E9-EE30C9ACA937}"/>
              </a:ext>
            </a:extLst>
          </p:cNvPr>
          <p:cNvSpPr/>
          <p:nvPr/>
        </p:nvSpPr>
        <p:spPr>
          <a:xfrm rot="5400000">
            <a:off x="2987860" y="288116"/>
            <a:ext cx="1132666" cy="3644653"/>
          </a:xfrm>
          <a:prstGeom prst="rightArrow">
            <a:avLst>
              <a:gd name="adj1" fmla="val 68151"/>
              <a:gd name="adj2" fmla="val 49052"/>
            </a:avLst>
          </a:prstGeom>
          <a:gradFill>
            <a:gsLst>
              <a:gs pos="30000">
                <a:schemeClr val="tx1">
                  <a:lumMod val="60000"/>
                  <a:lumOff val="40000"/>
                  <a:alpha val="0"/>
                </a:schemeClr>
              </a:gs>
              <a:gs pos="100000">
                <a:schemeClr val="tx1">
                  <a:lumMod val="60000"/>
                  <a:lumOff val="4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a:solidFill>
                <a:schemeClr val="accent1"/>
              </a:solidFill>
            </a:endParaRPr>
          </a:p>
        </p:txBody>
      </p:sp>
      <p:sp>
        <p:nvSpPr>
          <p:cNvPr id="62" name="Arrow: Right 20">
            <a:extLst>
              <a:ext uri="{FF2B5EF4-FFF2-40B4-BE49-F238E27FC236}">
                <a16:creationId xmlns:a16="http://schemas.microsoft.com/office/drawing/2014/main" id="{3DBD3A71-2F61-E84E-BB3C-B879C639EF6B}"/>
              </a:ext>
            </a:extLst>
          </p:cNvPr>
          <p:cNvSpPr/>
          <p:nvPr/>
        </p:nvSpPr>
        <p:spPr>
          <a:xfrm rot="16200000">
            <a:off x="3088191" y="3411773"/>
            <a:ext cx="932004" cy="3644653"/>
          </a:xfrm>
          <a:prstGeom prst="rightArrow">
            <a:avLst>
              <a:gd name="adj1" fmla="val 68151"/>
              <a:gd name="adj2" fmla="val 49052"/>
            </a:avLst>
          </a:prstGeom>
          <a:gradFill>
            <a:gsLst>
              <a:gs pos="30000">
                <a:srgbClr val="4FACC2">
                  <a:alpha val="0"/>
                </a:srgbClr>
              </a:gs>
              <a:gs pos="100000">
                <a:srgbClr val="4FACC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a:solidFill>
                <a:schemeClr val="accent1"/>
              </a:solidFill>
            </a:endParaRPr>
          </a:p>
        </p:txBody>
      </p:sp>
      <p:sp>
        <p:nvSpPr>
          <p:cNvPr id="63" name="Arrow: Right 20">
            <a:extLst>
              <a:ext uri="{FF2B5EF4-FFF2-40B4-BE49-F238E27FC236}">
                <a16:creationId xmlns:a16="http://schemas.microsoft.com/office/drawing/2014/main" id="{495B7DDC-C75C-C945-A409-5FCC0E7F9AE8}"/>
              </a:ext>
            </a:extLst>
          </p:cNvPr>
          <p:cNvSpPr/>
          <p:nvPr/>
        </p:nvSpPr>
        <p:spPr>
          <a:xfrm>
            <a:off x="5892990" y="2571416"/>
            <a:ext cx="932004" cy="2200554"/>
          </a:xfrm>
          <a:prstGeom prst="rightArrow">
            <a:avLst>
              <a:gd name="adj1" fmla="val 68151"/>
              <a:gd name="adj2" fmla="val 49052"/>
            </a:avLst>
          </a:prstGeom>
          <a:gradFill>
            <a:gsLst>
              <a:gs pos="30000">
                <a:srgbClr val="4FACC2">
                  <a:alpha val="0"/>
                </a:srgbClr>
              </a:gs>
              <a:gs pos="100000">
                <a:srgbClr val="4CA99E"/>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a:solidFill>
                <a:schemeClr val="accent1"/>
              </a:solidFill>
            </a:endParaRPr>
          </a:p>
        </p:txBody>
      </p:sp>
      <p:pic>
        <p:nvPicPr>
          <p:cNvPr id="4" name="Picture 3">
            <a:extLst>
              <a:ext uri="{FF2B5EF4-FFF2-40B4-BE49-F238E27FC236}">
                <a16:creationId xmlns:a16="http://schemas.microsoft.com/office/drawing/2014/main" id="{031754BB-2DA0-4CB4-91C2-BEB3EC6D54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9567" y="3637700"/>
            <a:ext cx="909928" cy="909928"/>
          </a:xfrm>
          <a:prstGeom prst="rect">
            <a:avLst/>
          </a:prstGeom>
        </p:spPr>
      </p:pic>
    </p:spTree>
    <p:extLst>
      <p:ext uri="{BB962C8B-B14F-4D97-AF65-F5344CB8AC3E}">
        <p14:creationId xmlns:p14="http://schemas.microsoft.com/office/powerpoint/2010/main" val="20706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918D72-B467-44D0-B7A8-FFC3CEDDBC84}"/>
              </a:ext>
            </a:extLst>
          </p:cNvPr>
          <p:cNvSpPr>
            <a:spLocks noGrp="1"/>
          </p:cNvSpPr>
          <p:nvPr>
            <p:ph type="title"/>
          </p:nvPr>
        </p:nvSpPr>
        <p:spPr/>
        <p:txBody>
          <a:bodyPr/>
          <a:lstStyle/>
          <a:p>
            <a:r>
              <a:rPr lang="en-GB" dirty="0"/>
              <a:t>Piloting the </a:t>
            </a:r>
            <a:r>
              <a:rPr lang="en-GB" dirty="0" err="1"/>
              <a:t>IMFe</a:t>
            </a:r>
            <a:br>
              <a:rPr lang="en-GB" dirty="0"/>
            </a:br>
            <a:r>
              <a:rPr lang="en-GB" sz="2400" dirty="0"/>
              <a:t>- New project running from October 2022 to November 2023</a:t>
            </a:r>
            <a:endParaRPr lang="en-GB" dirty="0"/>
          </a:p>
        </p:txBody>
      </p:sp>
    </p:spTree>
    <p:extLst>
      <p:ext uri="{BB962C8B-B14F-4D97-AF65-F5344CB8AC3E}">
        <p14:creationId xmlns:p14="http://schemas.microsoft.com/office/powerpoint/2010/main" val="1794311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285B919-2768-4FC4-8998-F903F73D324E}"/>
              </a:ext>
            </a:extLst>
          </p:cNvPr>
          <p:cNvSpPr>
            <a:spLocks noGrp="1"/>
          </p:cNvSpPr>
          <p:nvPr>
            <p:ph type="title"/>
          </p:nvPr>
        </p:nvSpPr>
        <p:spPr/>
        <p:txBody>
          <a:bodyPr/>
          <a:lstStyle/>
          <a:p>
            <a:r>
              <a:rPr lang="en-GB" dirty="0"/>
              <a:t>Piloting the </a:t>
            </a:r>
            <a:r>
              <a:rPr lang="en-GB" dirty="0" err="1"/>
              <a:t>IMFe</a:t>
            </a:r>
            <a:endParaRPr lang="en-GB" dirty="0"/>
          </a:p>
        </p:txBody>
      </p:sp>
      <p:grpSp>
        <p:nvGrpSpPr>
          <p:cNvPr id="7" name="Group 6">
            <a:extLst>
              <a:ext uri="{FF2B5EF4-FFF2-40B4-BE49-F238E27FC236}">
                <a16:creationId xmlns:a16="http://schemas.microsoft.com/office/drawing/2014/main" id="{5E605FEE-0981-4FF5-A195-0798861FE910}"/>
              </a:ext>
            </a:extLst>
          </p:cNvPr>
          <p:cNvGrpSpPr/>
          <p:nvPr/>
        </p:nvGrpSpPr>
        <p:grpSpPr>
          <a:xfrm>
            <a:off x="1127117" y="1318968"/>
            <a:ext cx="10246959" cy="4438706"/>
            <a:chOff x="1281023" y="1282756"/>
            <a:chExt cx="10246959" cy="4438706"/>
          </a:xfrm>
        </p:grpSpPr>
        <p:sp>
          <p:nvSpPr>
            <p:cNvPr id="8" name="TextBox 7">
              <a:extLst>
                <a:ext uri="{FF2B5EF4-FFF2-40B4-BE49-F238E27FC236}">
                  <a16:creationId xmlns:a16="http://schemas.microsoft.com/office/drawing/2014/main" id="{85051A31-8F9E-48C7-B775-E2B4AE6EB507}"/>
                </a:ext>
              </a:extLst>
            </p:cNvPr>
            <p:cNvSpPr txBox="1"/>
            <p:nvPr/>
          </p:nvSpPr>
          <p:spPr>
            <a:xfrm>
              <a:off x="3187943" y="4585957"/>
              <a:ext cx="4155231" cy="1046440"/>
            </a:xfrm>
            <a:prstGeom prst="rect">
              <a:avLst/>
            </a:prstGeom>
            <a:noFill/>
          </p:spPr>
          <p:txBody>
            <a:bodyPr wrap="square" lIns="91440" tIns="45720" rIns="91440" bIns="45720" rtlCol="0" anchor="t">
              <a:spAutoFit/>
            </a:bodyPr>
            <a:lstStyle/>
            <a:p>
              <a:pPr algn="ctr"/>
              <a:r>
                <a:rPr lang="en-GB" sz="1600" b="1" err="1">
                  <a:latin typeface="Arial"/>
                  <a:cs typeface="Arial"/>
                </a:rPr>
                <a:t>IMFe</a:t>
              </a:r>
              <a:r>
                <a:rPr lang="en-GB" sz="1600" b="1">
                  <a:latin typeface="Arial"/>
                  <a:cs typeface="Arial"/>
                </a:rPr>
                <a:t> in the Haig Fras </a:t>
              </a:r>
            </a:p>
            <a:p>
              <a:pPr algn="ctr"/>
              <a:r>
                <a:rPr lang="en-GB" sz="1600" b="1">
                  <a:latin typeface="Arial"/>
                  <a:cs typeface="Arial"/>
                </a:rPr>
                <a:t>Pilot Study</a:t>
              </a:r>
            </a:p>
            <a:p>
              <a:pPr algn="ctr"/>
              <a:r>
                <a:rPr lang="en-GB">
                  <a:latin typeface="Arial"/>
                  <a:cs typeface="Arial"/>
                </a:rPr>
                <a:t>(WP4)</a:t>
              </a:r>
            </a:p>
            <a:p>
              <a:pPr algn="ctr"/>
              <a:r>
                <a:rPr lang="en-GB" sz="1200">
                  <a:latin typeface="Arial"/>
                  <a:cs typeface="Arial"/>
                </a:rPr>
                <a:t>Agile design and build of Haig Fras Digital Twin</a:t>
              </a:r>
            </a:p>
          </p:txBody>
        </p:sp>
        <p:sp>
          <p:nvSpPr>
            <p:cNvPr id="9" name="Arrow: Curved Left 8">
              <a:extLst>
                <a:ext uri="{FF2B5EF4-FFF2-40B4-BE49-F238E27FC236}">
                  <a16:creationId xmlns:a16="http://schemas.microsoft.com/office/drawing/2014/main" id="{53E9B31B-D9B9-4853-BD3B-5C80DFA3DAE0}"/>
                </a:ext>
              </a:extLst>
            </p:cNvPr>
            <p:cNvSpPr/>
            <p:nvPr/>
          </p:nvSpPr>
          <p:spPr>
            <a:xfrm>
              <a:off x="5909648" y="3888780"/>
              <a:ext cx="728576" cy="148356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latin typeface="Arial"/>
                <a:cs typeface="Arial"/>
              </a:endParaRPr>
            </a:p>
          </p:txBody>
        </p:sp>
        <p:sp>
          <p:nvSpPr>
            <p:cNvPr id="10" name="Arrow: Curved Left 9">
              <a:extLst>
                <a:ext uri="{FF2B5EF4-FFF2-40B4-BE49-F238E27FC236}">
                  <a16:creationId xmlns:a16="http://schemas.microsoft.com/office/drawing/2014/main" id="{492A658B-9844-4B2E-AAA1-6EDD676022E9}"/>
                </a:ext>
              </a:extLst>
            </p:cNvPr>
            <p:cNvSpPr/>
            <p:nvPr/>
          </p:nvSpPr>
          <p:spPr>
            <a:xfrm rot="11180070">
              <a:off x="3907383" y="3824741"/>
              <a:ext cx="728576" cy="148356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latin typeface="Arial"/>
                <a:cs typeface="Arial"/>
              </a:endParaRPr>
            </a:p>
          </p:txBody>
        </p:sp>
        <p:sp>
          <p:nvSpPr>
            <p:cNvPr id="11" name="TextBox 10">
              <a:extLst>
                <a:ext uri="{FF2B5EF4-FFF2-40B4-BE49-F238E27FC236}">
                  <a16:creationId xmlns:a16="http://schemas.microsoft.com/office/drawing/2014/main" id="{BB95CEA0-405F-4DE7-9FB7-FCE12AD0AB3B}"/>
                </a:ext>
              </a:extLst>
            </p:cNvPr>
            <p:cNvSpPr txBox="1"/>
            <p:nvPr/>
          </p:nvSpPr>
          <p:spPr>
            <a:xfrm>
              <a:off x="3732907" y="2676225"/>
              <a:ext cx="2960039" cy="1415772"/>
            </a:xfrm>
            <a:prstGeom prst="rect">
              <a:avLst/>
            </a:prstGeom>
            <a:noFill/>
          </p:spPr>
          <p:txBody>
            <a:bodyPr wrap="square" lIns="91440" tIns="45720" rIns="91440" bIns="45720" anchor="t">
              <a:spAutoFit/>
            </a:bodyPr>
            <a:lstStyle/>
            <a:p>
              <a:pPr algn="ctr"/>
              <a:r>
                <a:rPr lang="en-GB" sz="1600" b="1">
                  <a:latin typeface="Arial"/>
                  <a:cs typeface="Arial"/>
                </a:rPr>
                <a:t>A generalisable </a:t>
              </a:r>
            </a:p>
            <a:p>
              <a:pPr algn="ctr"/>
              <a:r>
                <a:rPr lang="en-GB" sz="1600" b="1" err="1">
                  <a:latin typeface="Arial"/>
                  <a:cs typeface="Arial"/>
                </a:rPr>
                <a:t>IMFe</a:t>
              </a:r>
              <a:endParaRPr lang="en-GB" sz="1600" b="1">
                <a:latin typeface="Arial"/>
                <a:cs typeface="Arial"/>
              </a:endParaRPr>
            </a:p>
            <a:p>
              <a:pPr algn="ctr"/>
              <a:r>
                <a:rPr lang="en-GB">
                  <a:latin typeface="Arial"/>
                  <a:cs typeface="Arial"/>
                </a:rPr>
                <a:t>(WP3)</a:t>
              </a:r>
            </a:p>
            <a:p>
              <a:pPr algn="ctr"/>
              <a:r>
                <a:rPr lang="en-GB" sz="1200">
                  <a:latin typeface="Arial"/>
                  <a:ea typeface="+mn-lt"/>
                  <a:cs typeface="+mn-lt"/>
                </a:rPr>
                <a:t>Working with WP4 and other DTs, to create a reusable </a:t>
              </a:r>
              <a:r>
                <a:rPr lang="en-GB" sz="1200" err="1">
                  <a:latin typeface="Arial"/>
                  <a:ea typeface="+mn-lt"/>
                  <a:cs typeface="+mn-lt"/>
                </a:rPr>
                <a:t>IMFe</a:t>
              </a:r>
              <a:endParaRPr lang="en-GB" sz="1200">
                <a:latin typeface="Arial"/>
                <a:ea typeface="+mn-lt"/>
                <a:cs typeface="+mn-lt"/>
              </a:endParaRPr>
            </a:p>
            <a:p>
              <a:pPr algn="ctr"/>
              <a:endParaRPr lang="en-GB" sz="1200">
                <a:latin typeface="Arial"/>
                <a:cs typeface="Calibri"/>
              </a:endParaRPr>
            </a:p>
          </p:txBody>
        </p:sp>
        <p:sp>
          <p:nvSpPr>
            <p:cNvPr id="12" name="Arrow: Curved Left 11">
              <a:extLst>
                <a:ext uri="{FF2B5EF4-FFF2-40B4-BE49-F238E27FC236}">
                  <a16:creationId xmlns:a16="http://schemas.microsoft.com/office/drawing/2014/main" id="{250D46AF-AD17-4541-AC7E-E9906AC2DCBB}"/>
                </a:ext>
              </a:extLst>
            </p:cNvPr>
            <p:cNvSpPr/>
            <p:nvPr/>
          </p:nvSpPr>
          <p:spPr>
            <a:xfrm>
              <a:off x="5879214" y="1862393"/>
              <a:ext cx="649749" cy="165436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latin typeface="Arial"/>
                <a:cs typeface="Arial"/>
              </a:endParaRPr>
            </a:p>
          </p:txBody>
        </p:sp>
        <p:sp>
          <p:nvSpPr>
            <p:cNvPr id="13" name="Arrow: Curved Left 12">
              <a:extLst>
                <a:ext uri="{FF2B5EF4-FFF2-40B4-BE49-F238E27FC236}">
                  <a16:creationId xmlns:a16="http://schemas.microsoft.com/office/drawing/2014/main" id="{1E8D29E1-9F5C-40FE-ADAB-385A412C0903}"/>
                </a:ext>
              </a:extLst>
            </p:cNvPr>
            <p:cNvSpPr/>
            <p:nvPr/>
          </p:nvSpPr>
          <p:spPr>
            <a:xfrm rot="11180070">
              <a:off x="3769378" y="1788713"/>
              <a:ext cx="695731" cy="1588670"/>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tx1"/>
                </a:solidFill>
                <a:latin typeface="Arial"/>
                <a:cs typeface="Arial"/>
              </a:endParaRPr>
            </a:p>
          </p:txBody>
        </p:sp>
        <p:sp>
          <p:nvSpPr>
            <p:cNvPr id="14" name="TextBox 13">
              <a:extLst>
                <a:ext uri="{FF2B5EF4-FFF2-40B4-BE49-F238E27FC236}">
                  <a16:creationId xmlns:a16="http://schemas.microsoft.com/office/drawing/2014/main" id="{8D499EB6-0598-4D2A-ACDE-3B8E24DF4CB2}"/>
                </a:ext>
              </a:extLst>
            </p:cNvPr>
            <p:cNvSpPr txBox="1"/>
            <p:nvPr/>
          </p:nvSpPr>
          <p:spPr>
            <a:xfrm>
              <a:off x="4054913" y="1331740"/>
              <a:ext cx="2119289" cy="1754326"/>
            </a:xfrm>
            <a:prstGeom prst="rect">
              <a:avLst/>
            </a:prstGeom>
            <a:noFill/>
          </p:spPr>
          <p:txBody>
            <a:bodyPr wrap="square" lIns="91440" tIns="45720" rIns="91440" bIns="45720" anchor="t">
              <a:spAutoFit/>
            </a:bodyPr>
            <a:lstStyle/>
            <a:p>
              <a:pPr algn="ctr"/>
              <a:r>
                <a:rPr lang="en-GB" sz="1600" b="1" err="1">
                  <a:latin typeface="Arial"/>
                  <a:ea typeface="+mn-lt"/>
                  <a:cs typeface="+mn-lt"/>
                </a:rPr>
                <a:t>IMFe</a:t>
              </a:r>
              <a:r>
                <a:rPr lang="en-GB" sz="1600" b="1">
                  <a:latin typeface="Arial"/>
                  <a:ea typeface="+mn-lt"/>
                  <a:cs typeface="+mn-lt"/>
                </a:rPr>
                <a:t> Development Framework</a:t>
              </a:r>
              <a:endParaRPr lang="en-US" sz="1600">
                <a:latin typeface="Arial"/>
                <a:ea typeface="+mn-lt"/>
                <a:cs typeface="+mn-lt"/>
              </a:endParaRPr>
            </a:p>
            <a:p>
              <a:pPr algn="ctr"/>
              <a:r>
                <a:rPr lang="en-GB">
                  <a:latin typeface="Arial"/>
                  <a:ea typeface="+mn-lt"/>
                  <a:cs typeface="+mn-lt"/>
                </a:rPr>
                <a:t>(WP2)</a:t>
              </a:r>
            </a:p>
            <a:p>
              <a:pPr algn="ctr"/>
              <a:r>
                <a:rPr lang="en-GB" sz="1200">
                  <a:latin typeface="Arial"/>
                  <a:ea typeface="+mn-lt"/>
                  <a:cs typeface="+mn-lt"/>
                </a:rPr>
                <a:t>Conceptual framework to support </a:t>
              </a:r>
              <a:r>
                <a:rPr lang="en-GB" sz="1200" err="1">
                  <a:latin typeface="Arial"/>
                  <a:ea typeface="+mn-lt"/>
                  <a:cs typeface="+mn-lt"/>
                </a:rPr>
                <a:t>IMFe</a:t>
              </a:r>
              <a:r>
                <a:rPr lang="en-GB" sz="1200">
                  <a:latin typeface="Arial"/>
                  <a:ea typeface="+mn-lt"/>
                  <a:cs typeface="+mn-lt"/>
                </a:rPr>
                <a:t> development </a:t>
              </a:r>
            </a:p>
            <a:p>
              <a:pPr algn="ctr"/>
              <a:endParaRPr lang="en-GB" sz="1200">
                <a:latin typeface="Arial"/>
                <a:cs typeface="Calibri"/>
              </a:endParaRPr>
            </a:p>
            <a:p>
              <a:pPr algn="ctr"/>
              <a:endParaRPr lang="en-GB" b="1">
                <a:latin typeface="Arial"/>
                <a:cs typeface="Calibri"/>
              </a:endParaRPr>
            </a:p>
          </p:txBody>
        </p:sp>
        <p:sp>
          <p:nvSpPr>
            <p:cNvPr id="15" name="TextBox 14">
              <a:extLst>
                <a:ext uri="{FF2B5EF4-FFF2-40B4-BE49-F238E27FC236}">
                  <a16:creationId xmlns:a16="http://schemas.microsoft.com/office/drawing/2014/main" id="{54CAA91A-FCCE-4D07-B37F-4647B6ACF6DF}"/>
                </a:ext>
              </a:extLst>
            </p:cNvPr>
            <p:cNvSpPr txBox="1"/>
            <p:nvPr/>
          </p:nvSpPr>
          <p:spPr>
            <a:xfrm>
              <a:off x="2936145" y="4121463"/>
              <a:ext cx="746321" cy="861774"/>
            </a:xfrm>
            <a:prstGeom prst="rect">
              <a:avLst/>
            </a:prstGeom>
            <a:noFill/>
          </p:spPr>
          <p:txBody>
            <a:bodyPr wrap="square" lIns="91440" tIns="45720" rIns="91440" bIns="45720" rtlCol="0" anchor="t">
              <a:spAutoFit/>
            </a:bodyPr>
            <a:lstStyle/>
            <a:p>
              <a:r>
                <a:rPr lang="en-US" sz="1000" i="1">
                  <a:latin typeface="Arial"/>
                  <a:cs typeface="Arial"/>
                </a:rPr>
                <a:t>Common software, designs and standards</a:t>
              </a:r>
            </a:p>
          </p:txBody>
        </p:sp>
        <p:sp>
          <p:nvSpPr>
            <p:cNvPr id="16" name="TextBox 15">
              <a:extLst>
                <a:ext uri="{FF2B5EF4-FFF2-40B4-BE49-F238E27FC236}">
                  <a16:creationId xmlns:a16="http://schemas.microsoft.com/office/drawing/2014/main" id="{E1BAD933-3E45-4E14-B985-010CC7B59726}"/>
                </a:ext>
              </a:extLst>
            </p:cNvPr>
            <p:cNvSpPr txBox="1"/>
            <p:nvPr/>
          </p:nvSpPr>
          <p:spPr>
            <a:xfrm rot="16200000">
              <a:off x="7506602" y="3632038"/>
              <a:ext cx="2665554" cy="246221"/>
            </a:xfrm>
            <a:prstGeom prst="rect">
              <a:avLst/>
            </a:prstGeom>
            <a:noFill/>
          </p:spPr>
          <p:txBody>
            <a:bodyPr wrap="square" lIns="91440" tIns="45720" rIns="91440" bIns="45720" anchor="t">
              <a:spAutoFit/>
            </a:bodyPr>
            <a:lstStyle/>
            <a:p>
              <a:pPr algn="ctr"/>
              <a:endParaRPr lang="en-GB" sz="1000">
                <a:latin typeface="Arial"/>
                <a:cs typeface="Calibri"/>
              </a:endParaRPr>
            </a:p>
          </p:txBody>
        </p:sp>
        <p:sp>
          <p:nvSpPr>
            <p:cNvPr id="17" name="Rectangle 16">
              <a:extLst>
                <a:ext uri="{FF2B5EF4-FFF2-40B4-BE49-F238E27FC236}">
                  <a16:creationId xmlns:a16="http://schemas.microsoft.com/office/drawing/2014/main" id="{7A1DE7C2-EBCA-49E8-B263-D613428D004D}"/>
                </a:ext>
              </a:extLst>
            </p:cNvPr>
            <p:cNvSpPr/>
            <p:nvPr/>
          </p:nvSpPr>
          <p:spPr>
            <a:xfrm>
              <a:off x="2862818" y="1282756"/>
              <a:ext cx="4493414" cy="4438314"/>
            </a:xfrm>
            <a:prstGeom prst="rect">
              <a:avLst/>
            </a:prstGeom>
            <a:noFill/>
            <a:ln w="63500">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latin typeface="Arial"/>
                <a:cs typeface="Arial"/>
              </a:endParaRPr>
            </a:p>
          </p:txBody>
        </p:sp>
        <p:sp>
          <p:nvSpPr>
            <p:cNvPr id="18" name="TextBox 17">
              <a:extLst>
                <a:ext uri="{FF2B5EF4-FFF2-40B4-BE49-F238E27FC236}">
                  <a16:creationId xmlns:a16="http://schemas.microsoft.com/office/drawing/2014/main" id="{B58808D5-2370-4C2B-BC76-422DBDD8D107}"/>
                </a:ext>
              </a:extLst>
            </p:cNvPr>
            <p:cNvSpPr txBox="1"/>
            <p:nvPr/>
          </p:nvSpPr>
          <p:spPr>
            <a:xfrm>
              <a:off x="7824324" y="1283624"/>
              <a:ext cx="3693292" cy="1231106"/>
            </a:xfrm>
            <a:prstGeom prst="rect">
              <a:avLst/>
            </a:prstGeom>
            <a:noFill/>
            <a:ln w="19050">
              <a:solidFill>
                <a:srgbClr val="FF0000"/>
              </a:solidFill>
            </a:ln>
          </p:spPr>
          <p:txBody>
            <a:bodyPr wrap="square" lIns="91440" tIns="45720" rIns="91440" bIns="45720" rtlCol="0" anchor="t">
              <a:spAutoFit/>
            </a:bodyPr>
            <a:lstStyle/>
            <a:p>
              <a:pPr algn="just"/>
              <a:r>
                <a:rPr lang="en-GB" sz="2400" b="1" i="1" err="1">
                  <a:solidFill>
                    <a:srgbClr val="FF0000"/>
                  </a:solidFill>
                  <a:latin typeface="Arial"/>
                  <a:cs typeface="Arial"/>
                </a:rPr>
                <a:t>IMFe</a:t>
              </a:r>
              <a:r>
                <a:rPr lang="en-GB" sz="2400" b="1" i="1">
                  <a:solidFill>
                    <a:srgbClr val="FF0000"/>
                  </a:solidFill>
                  <a:latin typeface="Arial"/>
                  <a:cs typeface="Arial"/>
                </a:rPr>
                <a:t> Framework</a:t>
              </a:r>
              <a:endParaRPr lang="en-GB" sz="2400" b="1" i="1">
                <a:solidFill>
                  <a:srgbClr val="FF0000"/>
                </a:solidFill>
                <a:latin typeface="Arial"/>
                <a:ea typeface="+mn-lt"/>
                <a:cs typeface="Arial"/>
              </a:endParaRPr>
            </a:p>
            <a:p>
              <a:pPr algn="just"/>
              <a:r>
                <a:rPr lang="en-GB" sz="1000">
                  <a:solidFill>
                    <a:srgbClr val="000000"/>
                  </a:solidFill>
                  <a:latin typeface="Arial"/>
                  <a:ea typeface="+mn-lt"/>
                  <a:cs typeface="+mn-lt"/>
                </a:rPr>
                <a:t>'An</a:t>
              </a:r>
              <a:r>
                <a:rPr lang="en-GB" sz="1000">
                  <a:latin typeface="Arial"/>
                  <a:ea typeface="+mn-lt"/>
                  <a:cs typeface="+mn-lt"/>
                </a:rPr>
                <a:t> IMFe management and governance approach built upon the concept of the commons, consistent with the CDBB and future National Digital Twin programme approaches, should be produced and made widely and freely available’ </a:t>
              </a:r>
              <a:r>
                <a:rPr lang="en-GB" sz="1000" b="1">
                  <a:solidFill>
                    <a:srgbClr val="FF0000"/>
                  </a:solidFill>
                  <a:latin typeface="Arial"/>
                  <a:ea typeface="+mn-lt"/>
                  <a:cs typeface="+mn-lt"/>
                </a:rPr>
                <a:t>(Recommendation 4)</a:t>
              </a:r>
              <a:endParaRPr lang="en-GB" sz="1000" b="1" i="1">
                <a:solidFill>
                  <a:srgbClr val="FF0000"/>
                </a:solidFill>
                <a:latin typeface="Arial"/>
                <a:cs typeface="Calibri"/>
              </a:endParaRPr>
            </a:p>
          </p:txBody>
        </p:sp>
        <p:sp>
          <p:nvSpPr>
            <p:cNvPr id="19" name="TextBox 18">
              <a:extLst>
                <a:ext uri="{FF2B5EF4-FFF2-40B4-BE49-F238E27FC236}">
                  <a16:creationId xmlns:a16="http://schemas.microsoft.com/office/drawing/2014/main" id="{C8905C51-17A1-493A-BF9E-771C15C50F05}"/>
                </a:ext>
              </a:extLst>
            </p:cNvPr>
            <p:cNvSpPr txBox="1"/>
            <p:nvPr/>
          </p:nvSpPr>
          <p:spPr>
            <a:xfrm rot="16200000">
              <a:off x="-65200" y="2872340"/>
              <a:ext cx="3954329" cy="1261884"/>
            </a:xfrm>
            <a:prstGeom prst="rect">
              <a:avLst/>
            </a:prstGeom>
            <a:noFill/>
            <a:ln w="19050">
              <a:solidFill>
                <a:srgbClr val="FF0000"/>
              </a:solidFill>
            </a:ln>
          </p:spPr>
          <p:txBody>
            <a:bodyPr wrap="square" lIns="91440" tIns="45720" rIns="91440" bIns="45720" rtlCol="0" anchor="t">
              <a:spAutoFit/>
            </a:bodyPr>
            <a:lstStyle/>
            <a:p>
              <a:pPr algn="ctr"/>
              <a:r>
                <a:rPr lang="en-GB" b="1">
                  <a:solidFill>
                    <a:srgbClr val="FF0000"/>
                  </a:solidFill>
                  <a:latin typeface="Arial"/>
                  <a:cs typeface="Arial"/>
                </a:rPr>
                <a:t>Stakeholder engagement</a:t>
              </a:r>
            </a:p>
            <a:p>
              <a:pPr algn="ctr"/>
              <a:r>
                <a:rPr lang="en-GB">
                  <a:latin typeface="Arial"/>
                  <a:cs typeface="Arial"/>
                </a:rPr>
                <a:t>(WP1, WP4.1)</a:t>
              </a:r>
            </a:p>
            <a:p>
              <a:pPr algn="ctr"/>
              <a:r>
                <a:rPr lang="en-US" sz="1000">
                  <a:latin typeface="Arial"/>
                  <a:ea typeface="+mn-lt"/>
                  <a:cs typeface="+mn-lt"/>
                </a:rPr>
                <a:t>‘Building on the current momentum of stakeholder engagement and establishing fora for engagement that ensure cohesive community engagement on digital twin governance, coordination and development approaches’ </a:t>
              </a:r>
              <a:r>
                <a:rPr lang="en-US" sz="1000" b="1">
                  <a:solidFill>
                    <a:srgbClr val="FF0000"/>
                  </a:solidFill>
                  <a:latin typeface="Arial"/>
                  <a:ea typeface="+mn-lt"/>
                  <a:cs typeface="+mn-lt"/>
                </a:rPr>
                <a:t>(Recommendation 2)</a:t>
              </a:r>
              <a:endParaRPr lang="en-GB" sz="1000">
                <a:latin typeface="Arial"/>
                <a:ea typeface="+mn-lt"/>
                <a:cs typeface="+mn-lt"/>
              </a:endParaRPr>
            </a:p>
          </p:txBody>
        </p:sp>
        <p:sp>
          <p:nvSpPr>
            <p:cNvPr id="20" name="Arrow: Left-Right 19">
              <a:extLst>
                <a:ext uri="{FF2B5EF4-FFF2-40B4-BE49-F238E27FC236}">
                  <a16:creationId xmlns:a16="http://schemas.microsoft.com/office/drawing/2014/main" id="{40D8C356-B084-4CC1-B62A-C78EEC483D33}"/>
                </a:ext>
              </a:extLst>
            </p:cNvPr>
            <p:cNvSpPr/>
            <p:nvPr/>
          </p:nvSpPr>
          <p:spPr>
            <a:xfrm>
              <a:off x="2567892" y="3404040"/>
              <a:ext cx="541099" cy="21523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latin typeface="Arial"/>
                <a:cs typeface="Arial"/>
              </a:endParaRPr>
            </a:p>
          </p:txBody>
        </p:sp>
        <p:sp>
          <p:nvSpPr>
            <p:cNvPr id="21" name="Arrow: Left-Right 19">
              <a:extLst>
                <a:ext uri="{FF2B5EF4-FFF2-40B4-BE49-F238E27FC236}">
                  <a16:creationId xmlns:a16="http://schemas.microsoft.com/office/drawing/2014/main" id="{EB6302FE-A68C-4500-A41C-8115909CD83D}"/>
                </a:ext>
              </a:extLst>
            </p:cNvPr>
            <p:cNvSpPr/>
            <p:nvPr/>
          </p:nvSpPr>
          <p:spPr>
            <a:xfrm>
              <a:off x="2597483" y="5187557"/>
              <a:ext cx="541099" cy="21523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latin typeface="Arial"/>
                <a:cs typeface="Arial"/>
              </a:endParaRPr>
            </a:p>
          </p:txBody>
        </p:sp>
        <p:sp>
          <p:nvSpPr>
            <p:cNvPr id="22" name="TextBox 21">
              <a:extLst>
                <a:ext uri="{FF2B5EF4-FFF2-40B4-BE49-F238E27FC236}">
                  <a16:creationId xmlns:a16="http://schemas.microsoft.com/office/drawing/2014/main" id="{B0B3410B-BFC5-420B-B0E7-9EA8103BC788}"/>
                </a:ext>
              </a:extLst>
            </p:cNvPr>
            <p:cNvSpPr txBox="1"/>
            <p:nvPr/>
          </p:nvSpPr>
          <p:spPr>
            <a:xfrm>
              <a:off x="2937623" y="2299382"/>
              <a:ext cx="886136" cy="553998"/>
            </a:xfrm>
            <a:prstGeom prst="rect">
              <a:avLst/>
            </a:prstGeom>
            <a:noFill/>
          </p:spPr>
          <p:txBody>
            <a:bodyPr wrap="square" lIns="91440" tIns="45720" rIns="91440" bIns="45720" rtlCol="0" anchor="t">
              <a:spAutoFit/>
            </a:bodyPr>
            <a:lstStyle/>
            <a:p>
              <a:r>
                <a:rPr lang="en-US" sz="1000" i="1">
                  <a:latin typeface="Arial"/>
                  <a:cs typeface="Arial"/>
                </a:rPr>
                <a:t>Theoretical meets </a:t>
              </a:r>
              <a:r>
                <a:rPr lang="en-US" sz="1000" i="1" err="1">
                  <a:latin typeface="Arial"/>
                  <a:cs typeface="Arial"/>
                </a:rPr>
                <a:t>realisation</a:t>
              </a:r>
              <a:r>
                <a:rPr lang="en-US" sz="1000" i="1">
                  <a:latin typeface="Arial"/>
                  <a:cs typeface="Arial"/>
                </a:rPr>
                <a:t> </a:t>
              </a:r>
            </a:p>
          </p:txBody>
        </p:sp>
        <p:sp>
          <p:nvSpPr>
            <p:cNvPr id="23" name="Arrow: Up 22">
              <a:extLst>
                <a:ext uri="{FF2B5EF4-FFF2-40B4-BE49-F238E27FC236}">
                  <a16:creationId xmlns:a16="http://schemas.microsoft.com/office/drawing/2014/main" id="{23BAFD7B-4FCE-4E2A-B4C4-CF95F24EF8D8}"/>
                </a:ext>
              </a:extLst>
            </p:cNvPr>
            <p:cNvSpPr/>
            <p:nvPr/>
          </p:nvSpPr>
          <p:spPr>
            <a:xfrm rot="5400000">
              <a:off x="7236578" y="1370381"/>
              <a:ext cx="342550" cy="7829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a:cs typeface="Arial"/>
              </a:endParaRPr>
            </a:p>
          </p:txBody>
        </p:sp>
        <p:sp>
          <p:nvSpPr>
            <p:cNvPr id="24" name="TextBox 23">
              <a:extLst>
                <a:ext uri="{FF2B5EF4-FFF2-40B4-BE49-F238E27FC236}">
                  <a16:creationId xmlns:a16="http://schemas.microsoft.com/office/drawing/2014/main" id="{8EE4DA99-25EF-4B5F-9B6E-7873B568FC94}"/>
                </a:ext>
              </a:extLst>
            </p:cNvPr>
            <p:cNvSpPr txBox="1"/>
            <p:nvPr/>
          </p:nvSpPr>
          <p:spPr>
            <a:xfrm>
              <a:off x="7827038" y="4644244"/>
              <a:ext cx="3700944" cy="1077218"/>
            </a:xfrm>
            <a:prstGeom prst="rect">
              <a:avLst/>
            </a:prstGeom>
            <a:noFill/>
            <a:ln w="190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400" b="1">
                  <a:solidFill>
                    <a:srgbClr val="FF0000"/>
                  </a:solidFill>
                  <a:latin typeface="Arial"/>
                  <a:cs typeface="Arial"/>
                </a:rPr>
                <a:t>Haig Fras Digital Twin</a:t>
              </a:r>
              <a:endParaRPr lang="en-US" sz="2400">
                <a:solidFill>
                  <a:srgbClr val="000000"/>
                </a:solidFill>
                <a:cs typeface="Calibri" panose="020F0502020204030204"/>
              </a:endParaRPr>
            </a:p>
            <a:p>
              <a:pPr algn="just"/>
              <a:r>
                <a:rPr lang="en-US" sz="1000">
                  <a:latin typeface="Arial"/>
                  <a:cs typeface="Arial"/>
                </a:rPr>
                <a:t>‘A number of diverse environmental digital twin pilots, with explicit reference to the </a:t>
              </a:r>
              <a:r>
                <a:rPr lang="en-US" sz="1000" err="1">
                  <a:latin typeface="Arial"/>
                  <a:cs typeface="Arial"/>
                </a:rPr>
                <a:t>IMFe</a:t>
              </a:r>
              <a:r>
                <a:rPr lang="en-US" sz="1000">
                  <a:latin typeface="Arial"/>
                  <a:cs typeface="Arial"/>
                </a:rPr>
                <a:t> building blocks as detailed in this project, need developing to challenge and test the </a:t>
              </a:r>
              <a:r>
                <a:rPr lang="en-US" sz="1000" err="1">
                  <a:latin typeface="Arial"/>
                  <a:cs typeface="Arial"/>
                </a:rPr>
                <a:t>IMFe</a:t>
              </a:r>
              <a:r>
                <a:rPr lang="en-US" sz="1000">
                  <a:latin typeface="Arial"/>
                  <a:cs typeface="Arial"/>
                </a:rPr>
                <a:t> and our readiness to implement it’ </a:t>
              </a:r>
              <a:r>
                <a:rPr lang="en-US" sz="1000" b="1">
                  <a:solidFill>
                    <a:srgbClr val="FF0000"/>
                  </a:solidFill>
                  <a:latin typeface="Arial"/>
                  <a:cs typeface="Arial"/>
                </a:rPr>
                <a:t>(Recommendation 8)</a:t>
              </a:r>
              <a:endParaRPr lang="en-US" sz="1000" b="1">
                <a:solidFill>
                  <a:srgbClr val="FF0000"/>
                </a:solidFill>
                <a:latin typeface="Arial"/>
                <a:cs typeface="Calibri"/>
              </a:endParaRPr>
            </a:p>
          </p:txBody>
        </p:sp>
        <p:sp>
          <p:nvSpPr>
            <p:cNvPr id="25" name="Arrow: Up 24">
              <a:extLst>
                <a:ext uri="{FF2B5EF4-FFF2-40B4-BE49-F238E27FC236}">
                  <a16:creationId xmlns:a16="http://schemas.microsoft.com/office/drawing/2014/main" id="{ED4D751A-834B-4C77-8D6A-8D8DCDABF247}"/>
                </a:ext>
              </a:extLst>
            </p:cNvPr>
            <p:cNvSpPr/>
            <p:nvPr/>
          </p:nvSpPr>
          <p:spPr>
            <a:xfrm rot="5400000">
              <a:off x="7229586" y="4698014"/>
              <a:ext cx="342550" cy="7829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a:cs typeface="Arial"/>
              </a:endParaRPr>
            </a:p>
          </p:txBody>
        </p:sp>
        <p:sp>
          <p:nvSpPr>
            <p:cNvPr id="26" name="TextBox 25">
              <a:extLst>
                <a:ext uri="{FF2B5EF4-FFF2-40B4-BE49-F238E27FC236}">
                  <a16:creationId xmlns:a16="http://schemas.microsoft.com/office/drawing/2014/main" id="{C4081A0C-CF9F-4FA7-8BCD-CAC385017747}"/>
                </a:ext>
              </a:extLst>
            </p:cNvPr>
            <p:cNvSpPr txBox="1"/>
            <p:nvPr/>
          </p:nvSpPr>
          <p:spPr>
            <a:xfrm>
              <a:off x="7827035" y="2743902"/>
              <a:ext cx="3700944" cy="1692771"/>
            </a:xfrm>
            <a:prstGeom prst="rect">
              <a:avLst/>
            </a:prstGeom>
            <a:noFill/>
            <a:ln w="19050">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400" b="1" i="1" err="1">
                  <a:solidFill>
                    <a:srgbClr val="FF0000"/>
                  </a:solidFill>
                  <a:latin typeface="Arial" panose="020B0604020202020204" pitchFamily="34" charset="0"/>
                  <a:cs typeface="Arial" panose="020B0604020202020204" pitchFamily="34" charset="0"/>
                </a:rPr>
                <a:t>IMFe</a:t>
              </a:r>
              <a:r>
                <a:rPr lang="en-GB" sz="2400" b="1" i="1">
                  <a:solidFill>
                    <a:srgbClr val="FF0000"/>
                  </a:solidFill>
                  <a:latin typeface="Arial" panose="020B0604020202020204" pitchFamily="34" charset="0"/>
                  <a:cs typeface="Arial" panose="020B0604020202020204" pitchFamily="34" charset="0"/>
                </a:rPr>
                <a:t> Services</a:t>
              </a:r>
              <a:endParaRPr lang="en-US" sz="2400">
                <a:latin typeface="Arial" panose="020B0604020202020204" pitchFamily="34" charset="0"/>
                <a:cs typeface="Arial" panose="020B0604020202020204" pitchFamily="34" charset="0"/>
              </a:endParaRPr>
            </a:p>
            <a:p>
              <a:pPr algn="just"/>
              <a:r>
                <a:rPr lang="en-US" sz="1000">
                  <a:latin typeface="Arial" panose="020B0604020202020204" pitchFamily="34" charset="0"/>
                  <a:cs typeface="Arial" panose="020B0604020202020204" pitchFamily="34" charset="0"/>
                </a:rPr>
                <a:t>‘Following the review of ontologies in the </a:t>
              </a:r>
              <a:r>
                <a:rPr lang="en-US" sz="1000" err="1">
                  <a:latin typeface="Arial" panose="020B0604020202020204" pitchFamily="34" charset="0"/>
                  <a:cs typeface="Arial" panose="020B0604020202020204" pitchFamily="34" charset="0"/>
                </a:rPr>
                <a:t>IMFe</a:t>
              </a:r>
              <a:r>
                <a:rPr lang="en-US" sz="1000">
                  <a:latin typeface="Arial" panose="020B0604020202020204" pitchFamily="34" charset="0"/>
                  <a:cs typeface="Arial" panose="020B0604020202020204" pitchFamily="34" charset="0"/>
                </a:rPr>
                <a:t> project, ensure that recommendations are made for ontologies as part of the </a:t>
              </a:r>
              <a:r>
                <a:rPr lang="en-US" sz="1000" err="1">
                  <a:latin typeface="Arial" panose="020B0604020202020204" pitchFamily="34" charset="0"/>
                  <a:cs typeface="Arial" panose="020B0604020202020204" pitchFamily="34" charset="0"/>
                </a:rPr>
                <a:t>IMFe</a:t>
              </a:r>
              <a:r>
                <a:rPr lang="en-US" sz="1000">
                  <a:latin typeface="Arial" panose="020B0604020202020204" pitchFamily="34" charset="0"/>
                  <a:cs typeface="Arial" panose="020B0604020202020204" pitchFamily="34" charset="0"/>
                </a:rPr>
                <a:t> governance’</a:t>
              </a:r>
              <a:r>
                <a:rPr lang="en-US" sz="1000" b="1">
                  <a:solidFill>
                    <a:srgbClr val="FF0000"/>
                  </a:solidFill>
                  <a:latin typeface="Arial" panose="020B0604020202020204" pitchFamily="34" charset="0"/>
                  <a:cs typeface="Arial" panose="020B0604020202020204" pitchFamily="34" charset="0"/>
                </a:rPr>
                <a:t> (Recommendation 14)</a:t>
              </a:r>
              <a:endParaRPr lang="en-US">
                <a:latin typeface="Arial" panose="020B0604020202020204" pitchFamily="34" charset="0"/>
                <a:cs typeface="Arial" panose="020B0604020202020204" pitchFamily="34" charset="0"/>
              </a:endParaRPr>
            </a:p>
            <a:p>
              <a:pPr algn="just"/>
              <a:r>
                <a:rPr lang="en-US" sz="1000">
                  <a:latin typeface="Arial" panose="020B0604020202020204" pitchFamily="34" charset="0"/>
                  <a:cs typeface="Arial" panose="020B0604020202020204" pitchFamily="34" charset="0"/>
                </a:rPr>
                <a:t>‘Future digital twin development projects should include appropriate effort in the development of vocabularies and ontologies, including cross-disciplinary top-level ontologies as well as the bridging mid-level ontologies and domain ontologies’ </a:t>
              </a:r>
              <a:r>
                <a:rPr lang="en-US" sz="1000" b="1">
                  <a:solidFill>
                    <a:srgbClr val="FF0000"/>
                  </a:solidFill>
                  <a:latin typeface="Arial" panose="020B0604020202020204" pitchFamily="34" charset="0"/>
                  <a:cs typeface="Arial" panose="020B0604020202020204" pitchFamily="34" charset="0"/>
                </a:rPr>
                <a:t>(Recommendation 15)</a:t>
              </a:r>
            </a:p>
          </p:txBody>
        </p:sp>
        <p:sp>
          <p:nvSpPr>
            <p:cNvPr id="27" name="Arrow: Left-Right 26">
              <a:extLst>
                <a:ext uri="{FF2B5EF4-FFF2-40B4-BE49-F238E27FC236}">
                  <a16:creationId xmlns:a16="http://schemas.microsoft.com/office/drawing/2014/main" id="{825B13B1-C20A-442B-9131-F16152BBF1A1}"/>
                </a:ext>
              </a:extLst>
            </p:cNvPr>
            <p:cNvSpPr/>
            <p:nvPr/>
          </p:nvSpPr>
          <p:spPr>
            <a:xfrm>
              <a:off x="2567892" y="1647566"/>
              <a:ext cx="541099" cy="21523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latin typeface="Arial"/>
                <a:cs typeface="Arial"/>
              </a:endParaRPr>
            </a:p>
          </p:txBody>
        </p:sp>
        <p:sp>
          <p:nvSpPr>
            <p:cNvPr id="28" name="Arrow: Up 27">
              <a:extLst>
                <a:ext uri="{FF2B5EF4-FFF2-40B4-BE49-F238E27FC236}">
                  <a16:creationId xmlns:a16="http://schemas.microsoft.com/office/drawing/2014/main" id="{70BABD07-5A42-4D34-B877-8D97D9317374}"/>
                </a:ext>
              </a:extLst>
            </p:cNvPr>
            <p:cNvSpPr/>
            <p:nvPr/>
          </p:nvSpPr>
          <p:spPr>
            <a:xfrm rot="5400000">
              <a:off x="7243567" y="3090124"/>
              <a:ext cx="342550" cy="78297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a:cs typeface="Arial"/>
              </a:endParaRPr>
            </a:p>
          </p:txBody>
        </p:sp>
      </p:grpSp>
    </p:spTree>
    <p:extLst>
      <p:ext uri="{BB962C8B-B14F-4D97-AF65-F5344CB8AC3E}">
        <p14:creationId xmlns:p14="http://schemas.microsoft.com/office/powerpoint/2010/main" val="148838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B417FA3-4CDB-6CAF-9B56-1DA2DA42435F}"/>
              </a:ext>
            </a:extLst>
          </p:cNvPr>
          <p:cNvPicPr>
            <a:picLocks noChangeAspect="1"/>
          </p:cNvPicPr>
          <p:nvPr/>
        </p:nvPicPr>
        <p:blipFill>
          <a:blip r:embed="rId3"/>
          <a:stretch>
            <a:fillRect/>
          </a:stretch>
        </p:blipFill>
        <p:spPr>
          <a:xfrm>
            <a:off x="7112276" y="2430824"/>
            <a:ext cx="4942565" cy="3007959"/>
          </a:xfrm>
          <a:prstGeom prst="rect">
            <a:avLst/>
          </a:prstGeom>
          <a:solidFill>
            <a:schemeClr val="bg1"/>
          </a:solidFill>
        </p:spPr>
      </p:pic>
      <p:sp>
        <p:nvSpPr>
          <p:cNvPr id="2" name="Rectangle 1">
            <a:extLst>
              <a:ext uri="{FF2B5EF4-FFF2-40B4-BE49-F238E27FC236}">
                <a16:creationId xmlns:a16="http://schemas.microsoft.com/office/drawing/2014/main" id="{8F391289-2405-9FBB-14D4-D21810195B59}"/>
              </a:ext>
            </a:extLst>
          </p:cNvPr>
          <p:cNvSpPr/>
          <p:nvPr/>
        </p:nvSpPr>
        <p:spPr>
          <a:xfrm>
            <a:off x="9103408" y="1875170"/>
            <a:ext cx="286777" cy="8789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1">
            <a:extLst>
              <a:ext uri="{FF2B5EF4-FFF2-40B4-BE49-F238E27FC236}">
                <a16:creationId xmlns:a16="http://schemas.microsoft.com/office/drawing/2014/main" id="{D67BCDD3-AD08-EF34-DA5F-9C87CD9E88C2}"/>
              </a:ext>
            </a:extLst>
          </p:cNvPr>
          <p:cNvSpPr txBox="1">
            <a:spLocks/>
          </p:cNvSpPr>
          <p:nvPr/>
        </p:nvSpPr>
        <p:spPr>
          <a:xfrm>
            <a:off x="77430" y="-14262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a:effectLst/>
                <a:latin typeface="Calibri" panose="020F0502020204030204" pitchFamily="34" charset="0"/>
                <a:ea typeface="Times New Roman" panose="02020603050405020304" pitchFamily="18" charset="0"/>
              </a:rPr>
              <a:t>An Impactful </a:t>
            </a:r>
            <a:r>
              <a:rPr lang="en-GB" sz="2800" b="1">
                <a:latin typeface="Calibri" panose="020F0502020204030204" pitchFamily="34" charset="0"/>
                <a:ea typeface="Times New Roman" panose="02020603050405020304" pitchFamily="18" charset="0"/>
              </a:rPr>
              <a:t>D</a:t>
            </a:r>
            <a:r>
              <a:rPr lang="en-GB" sz="2800" b="1">
                <a:effectLst/>
                <a:latin typeface="Calibri" panose="020F0502020204030204" pitchFamily="34" charset="0"/>
                <a:ea typeface="Times New Roman" panose="02020603050405020304" pitchFamily="18" charset="0"/>
              </a:rPr>
              <a:t>igital </a:t>
            </a:r>
            <a:r>
              <a:rPr lang="en-GB" sz="2800" b="1">
                <a:latin typeface="Calibri" panose="020F0502020204030204" pitchFamily="34" charset="0"/>
                <a:ea typeface="Times New Roman" panose="02020603050405020304" pitchFamily="18" charset="0"/>
              </a:rPr>
              <a:t>T</a:t>
            </a:r>
            <a:r>
              <a:rPr lang="en-GB" sz="2800" b="1">
                <a:effectLst/>
                <a:latin typeface="Calibri" panose="020F0502020204030204" pitchFamily="34" charset="0"/>
                <a:ea typeface="Times New Roman" panose="02020603050405020304" pitchFamily="18" charset="0"/>
              </a:rPr>
              <a:t>win </a:t>
            </a:r>
            <a:r>
              <a:rPr lang="en-GB" sz="2800" b="1">
                <a:solidFill>
                  <a:srgbClr val="333333"/>
                </a:solidFill>
                <a:effectLst/>
                <a:latin typeface="Calibri" panose="020F0502020204030204" pitchFamily="34" charset="0"/>
                <a:ea typeface="Yu Mincho" panose="02020400000000000000" pitchFamily="18" charset="-128"/>
                <a:cs typeface="Arial" panose="020B0604020202020204" pitchFamily="34" charset="0"/>
              </a:rPr>
              <a:t>case study </a:t>
            </a:r>
            <a:r>
              <a:rPr lang="en-GB" sz="2800" b="1">
                <a:effectLst/>
                <a:latin typeface="Calibri" panose="020F0502020204030204" pitchFamily="34" charset="0"/>
                <a:ea typeface="Times New Roman" panose="02020603050405020304" pitchFamily="18" charset="0"/>
                <a:cs typeface="Arial" panose="020B0604020202020204" pitchFamily="34" charset="0"/>
              </a:rPr>
              <a:t>on Marine </a:t>
            </a:r>
            <a:r>
              <a:rPr lang="en-GB" sz="2800" b="1">
                <a:latin typeface="Calibri" panose="020F0502020204030204" pitchFamily="34" charset="0"/>
                <a:ea typeface="Times New Roman" panose="02020603050405020304" pitchFamily="18" charset="0"/>
                <a:cs typeface="Arial" panose="020B0604020202020204" pitchFamily="34" charset="0"/>
              </a:rPr>
              <a:t>B</a:t>
            </a:r>
            <a:r>
              <a:rPr lang="en-GB" sz="2800" b="1">
                <a:effectLst/>
                <a:latin typeface="Calibri" panose="020F0502020204030204" pitchFamily="34" charset="0"/>
                <a:ea typeface="Times New Roman" panose="02020603050405020304" pitchFamily="18" charset="0"/>
                <a:cs typeface="Arial" panose="020B0604020202020204" pitchFamily="34" charset="0"/>
              </a:rPr>
              <a:t>iodiversity</a:t>
            </a:r>
            <a:endParaRPr lang="en-GB" sz="1400"/>
          </a:p>
        </p:txBody>
      </p:sp>
      <p:sp>
        <p:nvSpPr>
          <p:cNvPr id="10" name="TextBox 9">
            <a:extLst>
              <a:ext uri="{FF2B5EF4-FFF2-40B4-BE49-F238E27FC236}">
                <a16:creationId xmlns:a16="http://schemas.microsoft.com/office/drawing/2014/main" id="{11643E89-7CEF-4B0E-524A-2BF7C4BA5AA7}"/>
              </a:ext>
            </a:extLst>
          </p:cNvPr>
          <p:cNvSpPr txBox="1"/>
          <p:nvPr/>
        </p:nvSpPr>
        <p:spPr>
          <a:xfrm>
            <a:off x="7178277" y="5381097"/>
            <a:ext cx="5061445" cy="707886"/>
          </a:xfrm>
          <a:prstGeom prst="rect">
            <a:avLst/>
          </a:prstGeom>
          <a:noFill/>
        </p:spPr>
        <p:txBody>
          <a:bodyPr wrap="square">
            <a:spAutoFit/>
          </a:bodyPr>
          <a:lstStyle/>
          <a:p>
            <a:r>
              <a:rPr lang="en-GB" sz="1000">
                <a:effectLst/>
              </a:rPr>
              <a:t>From Benoist et al., (2019). Monitoring mosaic biotopes in a marine conservation zone by autonomous underwater vehicle. </a:t>
            </a:r>
            <a:r>
              <a:rPr lang="en-GB" sz="1000" i="1">
                <a:effectLst/>
              </a:rPr>
              <a:t>Conservation Biology</a:t>
            </a:r>
            <a:r>
              <a:rPr lang="en-GB" sz="1000">
                <a:effectLst/>
              </a:rPr>
              <a:t>, </a:t>
            </a:r>
            <a:r>
              <a:rPr lang="en-GB" sz="1000" i="1">
                <a:effectLst/>
              </a:rPr>
              <a:t>33</a:t>
            </a:r>
            <a:r>
              <a:rPr lang="en-GB" sz="1000">
                <a:effectLst/>
              </a:rPr>
              <a:t>(5), 1174–1186. </a:t>
            </a:r>
            <a:r>
              <a:rPr lang="en-GB" sz="1000">
                <a:effectLst/>
                <a:hlinkClick r:id="rId4"/>
              </a:rPr>
              <a:t>https://doi.org/10.1111/COBI.13312</a:t>
            </a:r>
            <a:r>
              <a:rPr lang="en-GB" sz="1000">
                <a:effectLst/>
              </a:rPr>
              <a:t> </a:t>
            </a:r>
          </a:p>
          <a:p>
            <a:endParaRPr lang="en-GB" sz="1000"/>
          </a:p>
        </p:txBody>
      </p:sp>
      <p:sp>
        <p:nvSpPr>
          <p:cNvPr id="27" name="TextBox 26">
            <a:extLst>
              <a:ext uri="{FF2B5EF4-FFF2-40B4-BE49-F238E27FC236}">
                <a16:creationId xmlns:a16="http://schemas.microsoft.com/office/drawing/2014/main" id="{518C958D-1E0A-3C13-9F83-D88BB96F9732}"/>
              </a:ext>
            </a:extLst>
          </p:cNvPr>
          <p:cNvSpPr txBox="1"/>
          <p:nvPr/>
        </p:nvSpPr>
        <p:spPr>
          <a:xfrm>
            <a:off x="7150810" y="2113374"/>
            <a:ext cx="1961390" cy="646331"/>
          </a:xfrm>
          <a:prstGeom prst="rect">
            <a:avLst/>
          </a:prstGeom>
          <a:solidFill>
            <a:schemeClr val="bg1"/>
          </a:solidFill>
          <a:ln w="38100">
            <a:solidFill>
              <a:schemeClr val="tx1"/>
            </a:solidFill>
          </a:ln>
        </p:spPr>
        <p:txBody>
          <a:bodyPr wrap="square" rtlCol="0">
            <a:spAutoFit/>
          </a:bodyPr>
          <a:lstStyle/>
          <a:p>
            <a:r>
              <a:rPr lang="en-GB"/>
              <a:t>Haig Fras Marine Protected Area</a:t>
            </a:r>
          </a:p>
        </p:txBody>
      </p:sp>
      <p:sp>
        <p:nvSpPr>
          <p:cNvPr id="28" name="TextBox 27">
            <a:extLst>
              <a:ext uri="{FF2B5EF4-FFF2-40B4-BE49-F238E27FC236}">
                <a16:creationId xmlns:a16="http://schemas.microsoft.com/office/drawing/2014/main" id="{85B5094E-AEE8-E6B9-CD8E-9C3FAA21E66F}"/>
              </a:ext>
            </a:extLst>
          </p:cNvPr>
          <p:cNvSpPr txBox="1"/>
          <p:nvPr/>
        </p:nvSpPr>
        <p:spPr>
          <a:xfrm>
            <a:off x="632517" y="1725672"/>
            <a:ext cx="184731" cy="369332"/>
          </a:xfrm>
          <a:prstGeom prst="rect">
            <a:avLst/>
          </a:prstGeom>
          <a:noFill/>
        </p:spPr>
        <p:txBody>
          <a:bodyPr wrap="none" rtlCol="0">
            <a:spAutoFit/>
          </a:bodyPr>
          <a:lstStyle/>
          <a:p>
            <a:endParaRPr lang="en-GB"/>
          </a:p>
        </p:txBody>
      </p:sp>
      <p:sp>
        <p:nvSpPr>
          <p:cNvPr id="35" name="TextBox 34">
            <a:extLst>
              <a:ext uri="{FF2B5EF4-FFF2-40B4-BE49-F238E27FC236}">
                <a16:creationId xmlns:a16="http://schemas.microsoft.com/office/drawing/2014/main" id="{C257A1E6-2DC1-C453-49A3-2D43738094B9}"/>
              </a:ext>
            </a:extLst>
          </p:cNvPr>
          <p:cNvSpPr txBox="1"/>
          <p:nvPr/>
        </p:nvSpPr>
        <p:spPr>
          <a:xfrm>
            <a:off x="137159" y="841783"/>
            <a:ext cx="7200000" cy="4585871"/>
          </a:xfrm>
          <a:prstGeom prst="rect">
            <a:avLst/>
          </a:prstGeom>
          <a:noFill/>
        </p:spPr>
        <p:txBody>
          <a:bodyPr wrap="square" lIns="91440" tIns="45720" rIns="91440" bIns="45720" rtlCol="0" anchor="t">
            <a:spAutoFit/>
          </a:bodyPr>
          <a:lstStyle/>
          <a:p>
            <a:pPr marL="285750" indent="-285750">
              <a:spcBef>
                <a:spcPts val="600"/>
              </a:spcBef>
              <a:buFont typeface="Arial" panose="020B0604020202020204" pitchFamily="34" charset="0"/>
              <a:buChar char="•"/>
            </a:pPr>
            <a:r>
              <a:rPr lang="en-GB" sz="1800">
                <a:effectLst/>
                <a:latin typeface="Calibri" panose="020F0502020204030204" pitchFamily="34" charset="0"/>
                <a:ea typeface="Times New Roman" panose="02020603050405020304" pitchFamily="18" charset="0"/>
              </a:rPr>
              <a:t>Ocean protection is a </a:t>
            </a:r>
            <a:r>
              <a:rPr lang="en-GB" sz="1800" b="1">
                <a:effectLst/>
                <a:latin typeface="Calibri" panose="020F0502020204030204" pitchFamily="34" charset="0"/>
                <a:ea typeface="Times New Roman" panose="02020603050405020304" pitchFamily="18" charset="0"/>
              </a:rPr>
              <a:t>policy priority </a:t>
            </a:r>
            <a:r>
              <a:rPr lang="en-GB" sz="1800">
                <a:effectLst/>
                <a:latin typeface="Calibri" panose="020F0502020204030204" pitchFamily="34" charset="0"/>
                <a:ea typeface="Times New Roman" panose="02020603050405020304" pitchFamily="18" charset="0"/>
              </a:rPr>
              <a:t>and protection of 30% of the ocean by 2030</a:t>
            </a:r>
            <a:r>
              <a:rPr lang="en-GB" sz="1800">
                <a:effectLst/>
                <a:latin typeface="Calibri" panose="020F0502020204030204" pitchFamily="34" charset="0"/>
                <a:ea typeface="Times New Roman" panose="02020603050405020304" pitchFamily="18" charset="0"/>
                <a:cs typeface="Arial" panose="020B0604020202020204" pitchFamily="34" charset="0"/>
              </a:rPr>
              <a:t> a commitment of the UK G7 Presidency. </a:t>
            </a:r>
          </a:p>
          <a:p>
            <a:pPr marL="285750" indent="-285750">
              <a:spcBef>
                <a:spcPts val="600"/>
              </a:spcBef>
              <a:buFont typeface="Arial" panose="020B0604020202020204" pitchFamily="34" charset="0"/>
              <a:buChar char="•"/>
            </a:pPr>
            <a:r>
              <a:rPr lang="en-GB" sz="1800">
                <a:effectLst/>
                <a:latin typeface="Calibri" panose="020F0502020204030204" pitchFamily="34" charset="0"/>
                <a:ea typeface="Calibri" panose="020F0502020204030204" pitchFamily="34" charset="0"/>
              </a:rPr>
              <a:t>Monitoring is critical </a:t>
            </a:r>
            <a:r>
              <a:rPr lang="en-GB" sz="1800" b="1">
                <a:effectLst/>
                <a:latin typeface="Calibri" panose="020F0502020204030204" pitchFamily="34" charset="0"/>
                <a:ea typeface="Calibri" panose="020F0502020204030204" pitchFamily="34" charset="0"/>
              </a:rPr>
              <a:t>to assessing </a:t>
            </a:r>
            <a:r>
              <a:rPr lang="en-GB" sz="1800">
                <a:effectLst/>
                <a:latin typeface="Calibri" panose="020F0502020204030204" pitchFamily="34" charset="0"/>
                <a:ea typeface="Calibri" panose="020F0502020204030204" pitchFamily="34" charset="0"/>
              </a:rPr>
              <a:t>the success of Marine Protected Areas.</a:t>
            </a:r>
          </a:p>
          <a:p>
            <a:pPr marL="285750" indent="-285750">
              <a:spcBef>
                <a:spcPts val="600"/>
              </a:spcBef>
              <a:buFont typeface="Arial" panose="020B0604020202020204" pitchFamily="34" charset="0"/>
              <a:buChar char="•"/>
            </a:pPr>
            <a:r>
              <a:rPr lang="en-GB" sz="1800">
                <a:effectLst/>
                <a:latin typeface="Calibri" panose="020F0502020204030204" pitchFamily="34" charset="0"/>
                <a:ea typeface="Times New Roman" panose="02020603050405020304" pitchFamily="18" charset="0"/>
                <a:cs typeface="Arial" panose="020B0604020202020204" pitchFamily="34" charset="0"/>
              </a:rPr>
              <a:t>Imagery is increasingly used as a </a:t>
            </a:r>
            <a:r>
              <a:rPr lang="en-GB" sz="1800" b="1">
                <a:effectLst/>
                <a:latin typeface="Calibri" panose="020F0502020204030204" pitchFamily="34" charset="0"/>
                <a:ea typeface="Times New Roman" panose="02020603050405020304" pitchFamily="18" charset="0"/>
                <a:cs typeface="Arial" panose="020B0604020202020204" pitchFamily="34" charset="0"/>
              </a:rPr>
              <a:t>non-destructive method.</a:t>
            </a:r>
            <a:endParaRPr lang="en-GB" sz="1800">
              <a:effectLst/>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buFont typeface="Arial" panose="020B0604020202020204" pitchFamily="34" charset="0"/>
              <a:buChar char="•"/>
            </a:pPr>
            <a:r>
              <a:rPr lang="en-GB" b="1">
                <a:latin typeface="Calibri"/>
                <a:ea typeface="Times New Roman" panose="02020603050405020304" pitchFamily="18" charset="0"/>
                <a:cs typeface="Arial"/>
              </a:rPr>
              <a:t>Infrastructure</a:t>
            </a:r>
            <a:r>
              <a:rPr lang="en-GB">
                <a:latin typeface="Calibri"/>
                <a:ea typeface="Times New Roman" panose="02020603050405020304" pitchFamily="18" charset="0"/>
                <a:cs typeface="Arial"/>
              </a:rPr>
              <a:t> will be built from other funded projects</a:t>
            </a:r>
          </a:p>
          <a:p>
            <a:pPr marL="285750" indent="-285750">
              <a:spcBef>
                <a:spcPts val="600"/>
              </a:spcBef>
              <a:buFont typeface="Arial" panose="020B0604020202020204" pitchFamily="34" charset="0"/>
              <a:buChar char="•"/>
            </a:pPr>
            <a:r>
              <a:rPr lang="en-GB">
                <a:latin typeface="Calibri"/>
                <a:ea typeface="Times New Roman" panose="02020603050405020304" pitchFamily="18" charset="0"/>
                <a:cs typeface="Arial"/>
              </a:rPr>
              <a:t>The end-to-end workflow from </a:t>
            </a:r>
            <a:r>
              <a:rPr lang="en-GB" b="1">
                <a:latin typeface="Calibri"/>
                <a:ea typeface="Times New Roman" panose="02020603050405020304" pitchFamily="18" charset="0"/>
                <a:cs typeface="Arial"/>
              </a:rPr>
              <a:t>mission planning</a:t>
            </a:r>
            <a:r>
              <a:rPr lang="en-GB">
                <a:latin typeface="Calibri"/>
                <a:ea typeface="Times New Roman" panose="02020603050405020304" pitchFamily="18" charset="0"/>
                <a:cs typeface="Arial"/>
              </a:rPr>
              <a:t>, </a:t>
            </a:r>
            <a:r>
              <a:rPr lang="en-GB" b="1">
                <a:latin typeface="Calibri"/>
                <a:ea typeface="Times New Roman" panose="02020603050405020304" pitchFamily="18" charset="0"/>
                <a:cs typeface="Arial"/>
              </a:rPr>
              <a:t>data processing</a:t>
            </a:r>
            <a:r>
              <a:rPr lang="en-GB">
                <a:latin typeface="Calibri"/>
                <a:ea typeface="Times New Roman" panose="02020603050405020304" pitchFamily="18" charset="0"/>
                <a:cs typeface="Arial"/>
              </a:rPr>
              <a:t> to </a:t>
            </a:r>
            <a:r>
              <a:rPr lang="en-GB" b="1">
                <a:latin typeface="Calibri"/>
                <a:ea typeface="Times New Roman" panose="02020603050405020304" pitchFamily="18" charset="0"/>
                <a:cs typeface="Arial"/>
              </a:rPr>
              <a:t>decision-ready</a:t>
            </a:r>
            <a:r>
              <a:rPr lang="en-GB">
                <a:latin typeface="Calibri"/>
                <a:ea typeface="Times New Roman" panose="02020603050405020304" pitchFamily="18" charset="0"/>
                <a:cs typeface="Arial"/>
              </a:rPr>
              <a:t> information all require AI developments</a:t>
            </a:r>
            <a:r>
              <a:rPr lang="en-GB" sz="1800">
                <a:effectLst/>
                <a:latin typeface="Calibri"/>
                <a:ea typeface="Times New Roman" panose="02020603050405020304" pitchFamily="18" charset="0"/>
                <a:cs typeface="Arial"/>
              </a:rPr>
              <a:t>.</a:t>
            </a:r>
            <a:r>
              <a:rPr lang="en-GB">
                <a:latin typeface="Calibri"/>
                <a:ea typeface="Times New Roman" panose="02020603050405020304" pitchFamily="18" charset="0"/>
                <a:cs typeface="Arial"/>
              </a:rPr>
              <a:t> </a:t>
            </a:r>
          </a:p>
          <a:p>
            <a:pPr marL="742950" lvl="1" indent="-285750">
              <a:spcBef>
                <a:spcPts val="600"/>
              </a:spcBef>
              <a:buFont typeface="Arial" panose="020B0604020202020204" pitchFamily="34" charset="0"/>
              <a:buChar char="•"/>
            </a:pPr>
            <a:r>
              <a:rPr lang="en-GB">
                <a:effectLst/>
                <a:latin typeface="Calibri"/>
                <a:ea typeface="Times New Roman" panose="02020603050405020304" pitchFamily="18" charset="0"/>
                <a:cs typeface="Arial"/>
              </a:rPr>
              <a:t>Build on and develop </a:t>
            </a:r>
            <a:r>
              <a:rPr lang="en-GB" b="1">
                <a:effectLst/>
                <a:latin typeface="Calibri"/>
                <a:ea typeface="Times New Roman" panose="02020603050405020304" pitchFamily="18" charset="0"/>
                <a:cs typeface="Arial"/>
              </a:rPr>
              <a:t>SciVision</a:t>
            </a:r>
            <a:r>
              <a:rPr lang="en-GB">
                <a:effectLst/>
                <a:latin typeface="Calibri"/>
                <a:ea typeface="Times New Roman" panose="02020603050405020304" pitchFamily="18" charset="0"/>
                <a:cs typeface="Arial"/>
              </a:rPr>
              <a:t> and other T</a:t>
            </a:r>
            <a:r>
              <a:rPr lang="en-GB">
                <a:latin typeface="Calibri"/>
                <a:ea typeface="Times New Roman" panose="02020603050405020304" pitchFamily="18" charset="0"/>
                <a:cs typeface="Arial"/>
              </a:rPr>
              <a:t>uring open tools</a:t>
            </a:r>
          </a:p>
          <a:p>
            <a:pPr marL="742950" lvl="1" indent="-285750">
              <a:spcBef>
                <a:spcPts val="600"/>
              </a:spcBef>
              <a:buFont typeface="Arial" panose="020B0604020202020204" pitchFamily="34" charset="0"/>
              <a:buChar char="•"/>
            </a:pPr>
            <a:r>
              <a:rPr lang="en-US" sz="1800">
                <a:effectLst/>
                <a:ea typeface="Calibri" panose="020F0502020204030204" pitchFamily="34" charset="0"/>
              </a:rPr>
              <a:t>Bring together Cefas, NOC, PML </a:t>
            </a:r>
            <a:r>
              <a:rPr lang="en-US" sz="1800" err="1">
                <a:effectLst/>
                <a:ea typeface="Calibri" panose="020F0502020204030204" pitchFamily="34" charset="0"/>
              </a:rPr>
              <a:t>etc</a:t>
            </a:r>
            <a:r>
              <a:rPr lang="en-US" sz="1800">
                <a:effectLst/>
                <a:ea typeface="Calibri" panose="020F0502020204030204" pitchFamily="34" charset="0"/>
              </a:rPr>
              <a:t> to </a:t>
            </a:r>
            <a:r>
              <a:rPr lang="en-US" sz="1800" b="1">
                <a:effectLst/>
                <a:ea typeface="Calibri" panose="020F0502020204030204" pitchFamily="34" charset="0"/>
              </a:rPr>
              <a:t>consolidate and improve the AI </a:t>
            </a:r>
            <a:r>
              <a:rPr lang="en-US" sz="1800">
                <a:effectLst/>
                <a:ea typeface="Calibri" panose="020F0502020204030204" pitchFamily="34" charset="0"/>
              </a:rPr>
              <a:t>used in image collection</a:t>
            </a:r>
            <a:endParaRPr lang="en-GB">
              <a:effectLst/>
              <a:latin typeface="Calibri" panose="020F0502020204030204" pitchFamily="34" charset="0"/>
              <a:ea typeface="Times New Roman" panose="02020603050405020304" pitchFamily="18" charset="0"/>
              <a:cs typeface="Arial" panose="020B0604020202020204" pitchFamily="34" charset="0"/>
            </a:endParaRPr>
          </a:p>
          <a:p>
            <a:pPr marL="285750" indent="-285750">
              <a:spcBef>
                <a:spcPts val="600"/>
              </a:spcBef>
              <a:buFont typeface="Arial" panose="020B0604020202020204" pitchFamily="34" charset="0"/>
              <a:buChar char="•"/>
            </a:pPr>
            <a:r>
              <a:rPr lang="en-GB" sz="1800">
                <a:effectLst/>
                <a:latin typeface="Calibri"/>
                <a:ea typeface="Times New Roman" panose="02020603050405020304" pitchFamily="18" charset="0"/>
                <a:cs typeface="Arial"/>
              </a:rPr>
              <a:t>Move towards </a:t>
            </a:r>
            <a:r>
              <a:rPr lang="en-GB" sz="1800" b="1">
                <a:effectLst/>
                <a:latin typeface="Calibri"/>
                <a:ea typeface="Times New Roman" panose="02020603050405020304" pitchFamily="18" charset="0"/>
                <a:cs typeface="Arial"/>
              </a:rPr>
              <a:t>continuous, timely assessment </a:t>
            </a:r>
            <a:r>
              <a:rPr lang="en-GB" sz="1800">
                <a:effectLst/>
                <a:latin typeface="Calibri"/>
                <a:ea typeface="Times New Roman" panose="02020603050405020304" pitchFamily="18" charset="0"/>
                <a:cs typeface="Arial"/>
              </a:rPr>
              <a:t>of our protected </a:t>
            </a:r>
            <a:r>
              <a:rPr lang="en-GB" sz="1800" err="1">
                <a:effectLst/>
                <a:latin typeface="Calibri"/>
                <a:ea typeface="Times New Roman" panose="02020603050405020304" pitchFamily="18" charset="0"/>
                <a:cs typeface="Arial"/>
              </a:rPr>
              <a:t>seabeds</a:t>
            </a:r>
            <a:r>
              <a:rPr lang="en-GB" sz="1800">
                <a:effectLst/>
                <a:latin typeface="Calibri"/>
                <a:ea typeface="Times New Roman" panose="02020603050405020304" pitchFamily="18" charset="0"/>
                <a:cs typeface="Arial"/>
              </a:rPr>
              <a:t>.</a:t>
            </a:r>
            <a:r>
              <a:rPr lang="en-GB">
                <a:latin typeface="Calibri"/>
                <a:ea typeface="Times New Roman" panose="02020603050405020304" pitchFamily="18" charset="0"/>
                <a:cs typeface="Arial"/>
              </a:rPr>
              <a:t> </a:t>
            </a:r>
            <a:endParaRPr lang="en-GB" sz="1800">
              <a:effectLst/>
              <a:latin typeface="Times New Roman" panose="02020603050405020304" pitchFamily="18" charset="0"/>
              <a:ea typeface="Times New Roman" panose="02020603050405020304" pitchFamily="18" charset="0"/>
            </a:endParaRPr>
          </a:p>
          <a:p>
            <a:pPr>
              <a:spcBef>
                <a:spcPts val="600"/>
              </a:spcBef>
            </a:pPr>
            <a:endParaRPr lang="en-GB"/>
          </a:p>
        </p:txBody>
      </p:sp>
      <p:sp>
        <p:nvSpPr>
          <p:cNvPr id="16" name="TextBox 15">
            <a:extLst>
              <a:ext uri="{FF2B5EF4-FFF2-40B4-BE49-F238E27FC236}">
                <a16:creationId xmlns:a16="http://schemas.microsoft.com/office/drawing/2014/main" id="{B9E362F5-B178-42CB-9946-633EA031C17A}"/>
              </a:ext>
            </a:extLst>
          </p:cNvPr>
          <p:cNvSpPr txBox="1"/>
          <p:nvPr/>
        </p:nvSpPr>
        <p:spPr>
          <a:xfrm>
            <a:off x="4803925" y="6069650"/>
            <a:ext cx="7200000" cy="677108"/>
          </a:xfrm>
          <a:prstGeom prst="rect">
            <a:avLst/>
          </a:prstGeom>
          <a:noFill/>
        </p:spPr>
        <p:txBody>
          <a:bodyPr wrap="square">
            <a:spAutoFit/>
          </a:bodyPr>
          <a:lstStyle/>
          <a:p>
            <a:pPr>
              <a:spcBef>
                <a:spcPts val="600"/>
              </a:spcBef>
            </a:pPr>
            <a:r>
              <a:rPr lang="en-GB" sz="1100">
                <a:effectLst/>
              </a:rPr>
              <a:t>Durden</a:t>
            </a:r>
            <a:r>
              <a:rPr lang="en-GB" sz="1100"/>
              <a:t> et al.</a:t>
            </a:r>
            <a:r>
              <a:rPr lang="en-GB" sz="1100">
                <a:effectLst/>
              </a:rPr>
              <a:t> (2021). Automated classification of fauna in seabed photographs…. </a:t>
            </a:r>
            <a:r>
              <a:rPr lang="en-GB" sz="1100" i="1">
                <a:effectLst/>
              </a:rPr>
              <a:t>Progress in Oceanography</a:t>
            </a:r>
            <a:r>
              <a:rPr lang="en-GB" sz="1100">
                <a:effectLst/>
              </a:rPr>
              <a:t>, </a:t>
            </a:r>
            <a:r>
              <a:rPr lang="en-GB" sz="1100" i="1">
                <a:effectLst/>
              </a:rPr>
              <a:t>196</a:t>
            </a:r>
            <a:r>
              <a:rPr lang="en-GB" sz="1100">
                <a:effectLst/>
              </a:rPr>
              <a:t>, 102612. </a:t>
            </a:r>
          </a:p>
          <a:p>
            <a:pPr>
              <a:spcBef>
                <a:spcPts val="600"/>
              </a:spcBef>
            </a:pPr>
            <a:r>
              <a:rPr lang="en-GB" sz="1100"/>
              <a:t>Durden et al. (2016). Perspectives in visual imaging for marine biology and ecology: from acquisition to understanding. In </a:t>
            </a:r>
            <a:r>
              <a:rPr lang="en-GB" sz="1100" i="1"/>
              <a:t>Oceanography and Marine Biology, </a:t>
            </a:r>
            <a:r>
              <a:rPr lang="en-GB" sz="1100"/>
              <a:t>pp. 9-80</a:t>
            </a:r>
            <a:endParaRPr lang="en-GB" sz="1100">
              <a:effectLst/>
            </a:endParaRPr>
          </a:p>
        </p:txBody>
      </p:sp>
      <p:pic>
        <p:nvPicPr>
          <p:cNvPr id="17" name="Picture 2" descr="Image">
            <a:extLst>
              <a:ext uri="{FF2B5EF4-FFF2-40B4-BE49-F238E27FC236}">
                <a16:creationId xmlns:a16="http://schemas.microsoft.com/office/drawing/2014/main" id="{66522C00-BEDB-C230-74E8-1B7E8DD2753A}"/>
              </a:ext>
            </a:extLst>
          </p:cNvPr>
          <p:cNvPicPr>
            <a:picLocks noChangeAspect="1" noChangeArrowheads="1"/>
          </p:cNvPicPr>
          <p:nvPr/>
        </p:nvPicPr>
        <p:blipFill>
          <a:blip r:embed="rId5">
            <a:duotone>
              <a:prstClr val="black"/>
              <a:srgbClr val="D9C3A5">
                <a:tint val="50000"/>
                <a:satMod val="180000"/>
              </a:srgbClr>
            </a:duotone>
            <a:extLst>
              <a:ext uri="{BEBA8EAE-BF5A-486C-A8C5-ECC9F3942E4B}">
                <a14:imgProps xmlns:a14="http://schemas.microsoft.com/office/drawing/2010/main">
                  <a14:imgLayer r:embed="rId6">
                    <a14:imgEffect>
                      <a14:brightnessContrast bright="80000" contrast="-40000"/>
                    </a14:imgEffect>
                  </a14:imgLayer>
                </a14:imgProps>
              </a:ext>
              <a:ext uri="{28A0092B-C50C-407E-A947-70E740481C1C}">
                <a14:useLocalDpi xmlns:a14="http://schemas.microsoft.com/office/drawing/2010/main" val="0"/>
              </a:ext>
            </a:extLst>
          </a:blip>
          <a:srcRect/>
          <a:stretch>
            <a:fillRect/>
          </a:stretch>
        </p:blipFill>
        <p:spPr bwMode="auto">
          <a:xfrm>
            <a:off x="9296832" y="-14440"/>
            <a:ext cx="2942890" cy="2206019"/>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ECAE7166-35B6-059E-C832-D0EE995F280A}"/>
              </a:ext>
            </a:extLst>
          </p:cNvPr>
          <p:cNvSpPr txBox="1"/>
          <p:nvPr/>
        </p:nvSpPr>
        <p:spPr>
          <a:xfrm>
            <a:off x="9314417" y="2147767"/>
            <a:ext cx="2925056" cy="523220"/>
          </a:xfrm>
          <a:prstGeom prst="rect">
            <a:avLst/>
          </a:prstGeom>
          <a:solidFill>
            <a:schemeClr val="bg1"/>
          </a:solidFill>
          <a:ln w="31750">
            <a:solidFill>
              <a:schemeClr val="tx1"/>
            </a:solidFill>
          </a:ln>
        </p:spPr>
        <p:txBody>
          <a:bodyPr wrap="square" rtlCol="0">
            <a:spAutoFit/>
          </a:bodyPr>
          <a:lstStyle/>
          <a:p>
            <a:pPr algn="ctr"/>
            <a:r>
              <a:rPr lang="en-GB" sz="1400" i="1"/>
              <a:t>The Autonomy control room on board RRS James Cook</a:t>
            </a:r>
          </a:p>
        </p:txBody>
      </p:sp>
      <p:grpSp>
        <p:nvGrpSpPr>
          <p:cNvPr id="19" name="Group 18">
            <a:extLst>
              <a:ext uri="{FF2B5EF4-FFF2-40B4-BE49-F238E27FC236}">
                <a16:creationId xmlns:a16="http://schemas.microsoft.com/office/drawing/2014/main" id="{8190F6C6-281E-2D16-6FC7-2231C4D24E3B}"/>
              </a:ext>
            </a:extLst>
          </p:cNvPr>
          <p:cNvGrpSpPr/>
          <p:nvPr/>
        </p:nvGrpSpPr>
        <p:grpSpPr>
          <a:xfrm>
            <a:off x="108471" y="5086500"/>
            <a:ext cx="4417620" cy="1660258"/>
            <a:chOff x="5585791" y="-14057"/>
            <a:chExt cx="6606208" cy="2485587"/>
          </a:xfrm>
        </p:grpSpPr>
        <p:pic>
          <p:nvPicPr>
            <p:cNvPr id="20" name="Picture 4" descr="Seabed 2030 logo">
              <a:extLst>
                <a:ext uri="{FF2B5EF4-FFF2-40B4-BE49-F238E27FC236}">
                  <a16:creationId xmlns:a16="http://schemas.microsoft.com/office/drawing/2014/main" id="{27C5A873-F266-A7C9-ED3A-ACE88D66931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82473" y="67501"/>
              <a:ext cx="2209526" cy="147301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UN Decade logo">
              <a:extLst>
                <a:ext uri="{FF2B5EF4-FFF2-40B4-BE49-F238E27FC236}">
                  <a16:creationId xmlns:a16="http://schemas.microsoft.com/office/drawing/2014/main" id="{81D0ED55-D1D4-B5B3-F5DD-4FAD10116D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19238" y="-14057"/>
              <a:ext cx="2402956" cy="1717606"/>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D22F24A6-DA36-1311-4597-08BC9FC7760D}"/>
                </a:ext>
              </a:extLst>
            </p:cNvPr>
            <p:cNvSpPr/>
            <p:nvPr/>
          </p:nvSpPr>
          <p:spPr>
            <a:xfrm>
              <a:off x="5727715" y="193088"/>
              <a:ext cx="2782956" cy="2147608"/>
            </a:xfrm>
            <a:prstGeom prst="rect">
              <a:avLst/>
            </a:prstGeom>
            <a:solidFill>
              <a:srgbClr val="0D558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a:t>Seabed 2030 Global Data Centre</a:t>
              </a:r>
            </a:p>
          </p:txBody>
        </p:sp>
        <p:pic>
          <p:nvPicPr>
            <p:cNvPr id="23" name="Picture 6" descr="BODC logo">
              <a:extLst>
                <a:ext uri="{FF2B5EF4-FFF2-40B4-BE49-F238E27FC236}">
                  <a16:creationId xmlns:a16="http://schemas.microsoft.com/office/drawing/2014/main" id="{3EA4693C-78C8-9E57-0C6D-D7C8EB555F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09192" y="265432"/>
              <a:ext cx="2512104" cy="53857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A965B70A-2F5A-90B9-0B7B-1312336EB6BB}"/>
                </a:ext>
              </a:extLst>
            </p:cNvPr>
            <p:cNvPicPr>
              <a:picLocks noChangeAspect="1"/>
            </p:cNvPicPr>
            <p:nvPr/>
          </p:nvPicPr>
          <p:blipFill>
            <a:blip r:embed="rId10"/>
            <a:stretch>
              <a:fillRect/>
            </a:stretch>
          </p:blipFill>
          <p:spPr>
            <a:xfrm>
              <a:off x="5719148" y="1703549"/>
              <a:ext cx="2800090" cy="630809"/>
            </a:xfrm>
            <a:prstGeom prst="rect">
              <a:avLst/>
            </a:prstGeom>
          </p:spPr>
        </p:pic>
        <p:sp>
          <p:nvSpPr>
            <p:cNvPr id="25" name="Rectangle 24">
              <a:extLst>
                <a:ext uri="{FF2B5EF4-FFF2-40B4-BE49-F238E27FC236}">
                  <a16:creationId xmlns:a16="http://schemas.microsoft.com/office/drawing/2014/main" id="{41BDBFCA-81AD-D525-F79E-7F09A68EE574}"/>
                </a:ext>
              </a:extLst>
            </p:cNvPr>
            <p:cNvSpPr/>
            <p:nvPr/>
          </p:nvSpPr>
          <p:spPr>
            <a:xfrm>
              <a:off x="5585791" y="67501"/>
              <a:ext cx="6529916" cy="2404029"/>
            </a:xfrm>
            <a:prstGeom prst="rect">
              <a:avLst/>
            </a:prstGeom>
            <a:noFill/>
            <a:ln w="412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8">
              <a:extLst>
                <a:ext uri="{FF2B5EF4-FFF2-40B4-BE49-F238E27FC236}">
                  <a16:creationId xmlns:a16="http://schemas.microsoft.com/office/drawing/2014/main" id="{8ACB0C12-8586-9211-A261-0F7ADA46E01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586799" y="1591702"/>
              <a:ext cx="2071611" cy="828644"/>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0">
              <a:extLst>
                <a:ext uri="{FF2B5EF4-FFF2-40B4-BE49-F238E27FC236}">
                  <a16:creationId xmlns:a16="http://schemas.microsoft.com/office/drawing/2014/main" id="{C2D6555D-98E3-E40B-7F0B-AC8254228EF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854618" y="1517451"/>
              <a:ext cx="907162" cy="83458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23648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208EC-6214-429B-A20E-EB918A4E3431}"/>
              </a:ext>
            </a:extLst>
          </p:cNvPr>
          <p:cNvSpPr>
            <a:spLocks noGrp="1"/>
          </p:cNvSpPr>
          <p:nvPr>
            <p:ph type="title"/>
          </p:nvPr>
        </p:nvSpPr>
        <p:spPr/>
        <p:txBody>
          <a:bodyPr/>
          <a:lstStyle/>
          <a:p>
            <a:r>
              <a:rPr lang="en-GB" dirty="0"/>
              <a:t>Asset register</a:t>
            </a:r>
          </a:p>
        </p:txBody>
      </p:sp>
      <p:sp>
        <p:nvSpPr>
          <p:cNvPr id="3" name="Text Placeholder 2">
            <a:extLst>
              <a:ext uri="{FF2B5EF4-FFF2-40B4-BE49-F238E27FC236}">
                <a16:creationId xmlns:a16="http://schemas.microsoft.com/office/drawing/2014/main" id="{20A0BF59-8296-4F2E-9D2C-9C50B3646571}"/>
              </a:ext>
            </a:extLst>
          </p:cNvPr>
          <p:cNvSpPr>
            <a:spLocks noGrp="1"/>
          </p:cNvSpPr>
          <p:nvPr>
            <p:ph type="body" sz="quarter" idx="14"/>
          </p:nvPr>
        </p:nvSpPr>
        <p:spPr>
          <a:xfrm>
            <a:off x="336000" y="1041859"/>
            <a:ext cx="2643522" cy="5144228"/>
          </a:xfrm>
        </p:spPr>
        <p:txBody>
          <a:bodyPr>
            <a:normAutofit fontScale="92500"/>
          </a:bodyPr>
          <a:lstStyle/>
          <a:p>
            <a:r>
              <a:rPr lang="en-GB" sz="1400" dirty="0"/>
              <a:t>Developing an asset register is a key outcome of </a:t>
            </a:r>
            <a:r>
              <a:rPr lang="en-GB" sz="1400" dirty="0" err="1"/>
              <a:t>Piltoing</a:t>
            </a:r>
            <a:r>
              <a:rPr lang="en-GB" sz="1400" dirty="0"/>
              <a:t> </a:t>
            </a:r>
            <a:r>
              <a:rPr lang="en-GB" sz="1400" dirty="0" err="1"/>
              <a:t>IMFe</a:t>
            </a:r>
            <a:r>
              <a:rPr lang="en-GB" sz="1400" dirty="0"/>
              <a:t> project</a:t>
            </a:r>
          </a:p>
          <a:p>
            <a:r>
              <a:rPr lang="en-GB" sz="1400" dirty="0"/>
              <a:t>Asset register will enable digital twin to be:</a:t>
            </a:r>
          </a:p>
          <a:p>
            <a:pPr lvl="1"/>
            <a:r>
              <a:rPr lang="en-GB" sz="1400" dirty="0"/>
              <a:t>Documented</a:t>
            </a:r>
          </a:p>
          <a:p>
            <a:pPr lvl="1"/>
            <a:r>
              <a:rPr lang="en-GB" sz="1400" dirty="0"/>
              <a:t>Discoverable components</a:t>
            </a:r>
          </a:p>
          <a:p>
            <a:pPr lvl="1"/>
            <a:r>
              <a:rPr lang="en-GB" sz="1400" dirty="0"/>
              <a:t>Machine actionable component descriptions</a:t>
            </a:r>
          </a:p>
          <a:p>
            <a:r>
              <a:rPr lang="en-GB" sz="1400" dirty="0"/>
              <a:t>First version of asset register will be at:</a:t>
            </a:r>
          </a:p>
          <a:p>
            <a:pPr lvl="1"/>
            <a:r>
              <a:rPr lang="en-GB" sz="1400" dirty="0">
                <a:hlinkClick r:id="rId2"/>
              </a:rPr>
              <a:t>https://catalogue-imfe.ceh.ac.uk/pimfe/documents</a:t>
            </a:r>
            <a:r>
              <a:rPr lang="en-GB" sz="1400" dirty="0"/>
              <a:t> </a:t>
            </a:r>
          </a:p>
        </p:txBody>
      </p:sp>
      <p:grpSp>
        <p:nvGrpSpPr>
          <p:cNvPr id="4" name="Group 3">
            <a:extLst>
              <a:ext uri="{FF2B5EF4-FFF2-40B4-BE49-F238E27FC236}">
                <a16:creationId xmlns:a16="http://schemas.microsoft.com/office/drawing/2014/main" id="{4E1FF7B6-2E13-FD62-756F-3A3DB76CEFC9}"/>
              </a:ext>
            </a:extLst>
          </p:cNvPr>
          <p:cNvGrpSpPr/>
          <p:nvPr/>
        </p:nvGrpSpPr>
        <p:grpSpPr>
          <a:xfrm>
            <a:off x="3144253" y="1041860"/>
            <a:ext cx="8711747" cy="5144228"/>
            <a:chOff x="31159401" y="10807489"/>
            <a:chExt cx="10867370" cy="7054426"/>
          </a:xfrm>
        </p:grpSpPr>
        <p:sp>
          <p:nvSpPr>
            <p:cNvPr id="5" name="Rectangle 4">
              <a:extLst>
                <a:ext uri="{FF2B5EF4-FFF2-40B4-BE49-F238E27FC236}">
                  <a16:creationId xmlns:a16="http://schemas.microsoft.com/office/drawing/2014/main" id="{E12ACF88-E00C-079C-A507-0609A8679369}"/>
                </a:ext>
              </a:extLst>
            </p:cNvPr>
            <p:cNvSpPr/>
            <p:nvPr/>
          </p:nvSpPr>
          <p:spPr>
            <a:xfrm>
              <a:off x="31159401" y="10807489"/>
              <a:ext cx="10867370" cy="7054426"/>
            </a:xfrm>
            <a:prstGeom prst="rect">
              <a:avLst/>
            </a:prstGeom>
            <a:solidFill>
              <a:srgbClr val="002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2000" dirty="0">
                <a:latin typeface="Aileron Light" panose="00000400000000000000" pitchFamily="50" charset="0"/>
              </a:endParaRPr>
            </a:p>
          </p:txBody>
        </p:sp>
        <p:sp>
          <p:nvSpPr>
            <p:cNvPr id="6" name="Google Shape;111;p12">
              <a:extLst>
                <a:ext uri="{FF2B5EF4-FFF2-40B4-BE49-F238E27FC236}">
                  <a16:creationId xmlns:a16="http://schemas.microsoft.com/office/drawing/2014/main" id="{14B4DCA9-F337-4126-5ED2-AECD1C887018}"/>
                </a:ext>
              </a:extLst>
            </p:cNvPr>
            <p:cNvSpPr/>
            <p:nvPr/>
          </p:nvSpPr>
          <p:spPr>
            <a:xfrm>
              <a:off x="35418309" y="15982940"/>
              <a:ext cx="2235742" cy="1660769"/>
            </a:xfrm>
            <a:prstGeom prst="ellipse">
              <a:avLst/>
            </a:prstGeom>
            <a:solidFill>
              <a:srgbClr val="528791"/>
            </a:solidFill>
            <a:ln>
              <a:solidFill>
                <a:srgbClr val="528791"/>
              </a:solidFill>
            </a:ln>
          </p:spPr>
          <p:txBody>
            <a:bodyPr spcFirstLastPara="1" wrap="square" lIns="91425" tIns="45700" rIns="91425" bIns="45700" anchor="ctr" anchorCtr="0">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r>
                <a:rPr lang="en-GB" sz="2000" dirty="0">
                  <a:solidFill>
                    <a:srgbClr val="FFFFFF"/>
                  </a:solidFill>
                  <a:latin typeface="Aileron Light" panose="00000400000000000000" pitchFamily="50" charset="0"/>
                  <a:ea typeface="Arial"/>
                  <a:cs typeface="Arial"/>
                  <a:sym typeface="Arial"/>
                </a:rPr>
                <a:t>Visualisation Utilities</a:t>
              </a:r>
              <a:endParaRPr sz="2000" dirty="0">
                <a:latin typeface="Aileron Light" panose="00000400000000000000" pitchFamily="50" charset="0"/>
              </a:endParaRPr>
            </a:p>
          </p:txBody>
        </p:sp>
        <p:sp>
          <p:nvSpPr>
            <p:cNvPr id="7" name="Google Shape;113;p12">
              <a:extLst>
                <a:ext uri="{FF2B5EF4-FFF2-40B4-BE49-F238E27FC236}">
                  <a16:creationId xmlns:a16="http://schemas.microsoft.com/office/drawing/2014/main" id="{00646077-9C88-CA42-322B-DC370739E695}"/>
                </a:ext>
              </a:extLst>
            </p:cNvPr>
            <p:cNvSpPr/>
            <p:nvPr/>
          </p:nvSpPr>
          <p:spPr>
            <a:xfrm>
              <a:off x="33278465" y="11027497"/>
              <a:ext cx="2083901" cy="1718097"/>
            </a:xfrm>
            <a:prstGeom prst="ellipse">
              <a:avLst/>
            </a:prstGeom>
            <a:solidFill>
              <a:srgbClr val="AD9C70"/>
            </a:solidFill>
            <a:ln>
              <a:noFill/>
            </a:ln>
          </p:spPr>
          <p:txBody>
            <a:bodyPr spcFirstLastPara="1" wrap="square" lIns="91425" tIns="45700" rIns="91425" bIns="45700" anchor="ctr" anchorCtr="0">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r>
                <a:rPr lang="en-GB" sz="2000" dirty="0">
                  <a:solidFill>
                    <a:srgbClr val="FFFFFF"/>
                  </a:solidFill>
                  <a:latin typeface="Aileron Light" panose="00000400000000000000" pitchFamily="50" charset="0"/>
                  <a:ea typeface="Arial"/>
                  <a:cs typeface="Arial"/>
                  <a:sym typeface="Arial"/>
                </a:rPr>
                <a:t>Analytical Utilities</a:t>
              </a:r>
              <a:endParaRPr sz="2000" dirty="0">
                <a:latin typeface="Aileron Light" panose="00000400000000000000" pitchFamily="50" charset="0"/>
              </a:endParaRPr>
            </a:p>
          </p:txBody>
        </p:sp>
        <p:sp>
          <p:nvSpPr>
            <p:cNvPr id="8" name="Oval 7">
              <a:extLst>
                <a:ext uri="{FF2B5EF4-FFF2-40B4-BE49-F238E27FC236}">
                  <a16:creationId xmlns:a16="http://schemas.microsoft.com/office/drawing/2014/main" id="{D7B12E93-216C-6765-982D-46E6AB4F9325}"/>
                </a:ext>
              </a:extLst>
            </p:cNvPr>
            <p:cNvSpPr/>
            <p:nvPr/>
          </p:nvSpPr>
          <p:spPr>
            <a:xfrm>
              <a:off x="35451330" y="11046296"/>
              <a:ext cx="2144397" cy="1600234"/>
            </a:xfrm>
            <a:prstGeom prst="ellipse">
              <a:avLst/>
            </a:prstGeom>
            <a:solidFill>
              <a:srgbClr val="808082"/>
            </a:solidFill>
            <a:ln>
              <a:solidFill>
                <a:srgbClr val="8080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Sensor Network Outputs</a:t>
              </a:r>
            </a:p>
          </p:txBody>
        </p:sp>
        <p:sp>
          <p:nvSpPr>
            <p:cNvPr id="9" name="Oval 8">
              <a:extLst>
                <a:ext uri="{FF2B5EF4-FFF2-40B4-BE49-F238E27FC236}">
                  <a16:creationId xmlns:a16="http://schemas.microsoft.com/office/drawing/2014/main" id="{A0042FD4-4048-C46C-77BA-7A9CE194AE5F}"/>
                </a:ext>
              </a:extLst>
            </p:cNvPr>
            <p:cNvSpPr/>
            <p:nvPr/>
          </p:nvSpPr>
          <p:spPr>
            <a:xfrm>
              <a:off x="37639020" y="11205960"/>
              <a:ext cx="2362469" cy="1600236"/>
            </a:xfrm>
            <a:prstGeom prst="ellipse">
              <a:avLst/>
            </a:prstGeom>
            <a:solidFill>
              <a:srgbClr val="998A82"/>
            </a:solidFill>
            <a:ln>
              <a:solidFill>
                <a:srgbClr val="998A8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600" dirty="0">
                  <a:latin typeface="Aileron Light" panose="00000400000000000000" pitchFamily="50" charset="0"/>
                </a:rPr>
                <a:t>Process Model</a:t>
              </a:r>
            </a:p>
            <a:p>
              <a:pPr algn="ctr"/>
              <a:r>
                <a:rPr lang="en-GB" sz="1600" dirty="0">
                  <a:latin typeface="Aileron Light" panose="00000400000000000000" pitchFamily="50" charset="0"/>
                </a:rPr>
                <a:t>Components </a:t>
              </a:r>
            </a:p>
          </p:txBody>
        </p:sp>
        <p:sp>
          <p:nvSpPr>
            <p:cNvPr id="10" name="Oval 9">
              <a:extLst>
                <a:ext uri="{FF2B5EF4-FFF2-40B4-BE49-F238E27FC236}">
                  <a16:creationId xmlns:a16="http://schemas.microsoft.com/office/drawing/2014/main" id="{44313757-2CD5-9167-69AB-844E46BC1272}"/>
                </a:ext>
              </a:extLst>
            </p:cNvPr>
            <p:cNvSpPr/>
            <p:nvPr/>
          </p:nvSpPr>
          <p:spPr>
            <a:xfrm>
              <a:off x="31654146" y="12467195"/>
              <a:ext cx="2362469" cy="1600236"/>
            </a:xfrm>
            <a:prstGeom prst="ellipse">
              <a:avLst/>
            </a:prstGeom>
            <a:solidFill>
              <a:srgbClr val="C4BD9C"/>
            </a:solidFill>
            <a:ln>
              <a:solidFill>
                <a:srgbClr val="C4B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Semantic Tools &amp;</a:t>
              </a:r>
            </a:p>
            <a:p>
              <a:pPr algn="ctr"/>
              <a:r>
                <a:rPr lang="en-GB" sz="2000" dirty="0">
                  <a:latin typeface="Aileron Light" panose="00000400000000000000" pitchFamily="50" charset="0"/>
                </a:rPr>
                <a:t>Ontologies</a:t>
              </a:r>
            </a:p>
          </p:txBody>
        </p:sp>
        <p:sp>
          <p:nvSpPr>
            <p:cNvPr id="11" name="Oval 10">
              <a:extLst>
                <a:ext uri="{FF2B5EF4-FFF2-40B4-BE49-F238E27FC236}">
                  <a16:creationId xmlns:a16="http://schemas.microsoft.com/office/drawing/2014/main" id="{754CFAC6-D188-977F-EF56-7EA544D663A5}"/>
                </a:ext>
              </a:extLst>
            </p:cNvPr>
            <p:cNvSpPr/>
            <p:nvPr/>
          </p:nvSpPr>
          <p:spPr>
            <a:xfrm>
              <a:off x="37659886" y="15587396"/>
              <a:ext cx="2362469" cy="1626986"/>
            </a:xfrm>
            <a:prstGeom prst="ellipse">
              <a:avLst/>
            </a:prstGeom>
            <a:solidFill>
              <a:srgbClr val="B87D33"/>
            </a:solidFill>
            <a:ln>
              <a:solidFill>
                <a:srgbClr val="B87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Archived </a:t>
              </a:r>
            </a:p>
            <a:p>
              <a:pPr algn="ctr"/>
              <a:r>
                <a:rPr lang="en-GB" sz="2000" dirty="0">
                  <a:latin typeface="Aileron Light" panose="00000400000000000000" pitchFamily="50" charset="0"/>
                </a:rPr>
                <a:t>Code  Components </a:t>
              </a:r>
            </a:p>
          </p:txBody>
        </p:sp>
        <p:sp>
          <p:nvSpPr>
            <p:cNvPr id="12" name="Oval 11">
              <a:extLst>
                <a:ext uri="{FF2B5EF4-FFF2-40B4-BE49-F238E27FC236}">
                  <a16:creationId xmlns:a16="http://schemas.microsoft.com/office/drawing/2014/main" id="{F3860408-FBBE-CA50-DAD6-BDD2AC4884B0}"/>
                </a:ext>
              </a:extLst>
            </p:cNvPr>
            <p:cNvSpPr/>
            <p:nvPr/>
          </p:nvSpPr>
          <p:spPr>
            <a:xfrm>
              <a:off x="39153139" y="12475150"/>
              <a:ext cx="2204973" cy="1612524"/>
            </a:xfrm>
            <a:prstGeom prst="ellipse">
              <a:avLst/>
            </a:prstGeom>
            <a:solidFill>
              <a:srgbClr val="F0A845"/>
            </a:solidFill>
            <a:ln>
              <a:solidFill>
                <a:srgbClr val="F0A8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Spatial</a:t>
              </a:r>
            </a:p>
            <a:p>
              <a:pPr algn="ctr"/>
              <a:r>
                <a:rPr lang="en-GB" sz="2000" dirty="0">
                  <a:latin typeface="Aileron Light" panose="00000400000000000000" pitchFamily="50" charset="0"/>
                </a:rPr>
                <a:t>Baseline Datasets</a:t>
              </a:r>
            </a:p>
          </p:txBody>
        </p:sp>
        <p:sp>
          <p:nvSpPr>
            <p:cNvPr id="13" name="Oval 12">
              <a:extLst>
                <a:ext uri="{FF2B5EF4-FFF2-40B4-BE49-F238E27FC236}">
                  <a16:creationId xmlns:a16="http://schemas.microsoft.com/office/drawing/2014/main" id="{C2B2E96A-7009-AE13-A835-3E3C368FD78D}"/>
                </a:ext>
              </a:extLst>
            </p:cNvPr>
            <p:cNvSpPr/>
            <p:nvPr/>
          </p:nvSpPr>
          <p:spPr>
            <a:xfrm>
              <a:off x="39182942" y="14271847"/>
              <a:ext cx="2204973" cy="1586944"/>
            </a:xfrm>
            <a:prstGeom prst="ellipse">
              <a:avLst/>
            </a:prstGeom>
            <a:solidFill>
              <a:srgbClr val="A8A8A1"/>
            </a:solidFill>
            <a:ln>
              <a:solidFill>
                <a:srgbClr val="A8A8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Temporal</a:t>
              </a:r>
            </a:p>
            <a:p>
              <a:pPr algn="ctr"/>
              <a:r>
                <a:rPr lang="en-GB" sz="2000" dirty="0">
                  <a:latin typeface="Aileron Light" panose="00000400000000000000" pitchFamily="50" charset="0"/>
                </a:rPr>
                <a:t>Baseline Datasets</a:t>
              </a:r>
            </a:p>
          </p:txBody>
        </p:sp>
        <p:sp>
          <p:nvSpPr>
            <p:cNvPr id="14" name="Oval 13">
              <a:extLst>
                <a:ext uri="{FF2B5EF4-FFF2-40B4-BE49-F238E27FC236}">
                  <a16:creationId xmlns:a16="http://schemas.microsoft.com/office/drawing/2014/main" id="{36ECA29C-CDAF-7C7F-6FB4-493C583C1A06}"/>
                </a:ext>
              </a:extLst>
            </p:cNvPr>
            <p:cNvSpPr/>
            <p:nvPr/>
          </p:nvSpPr>
          <p:spPr>
            <a:xfrm>
              <a:off x="31592766" y="14258555"/>
              <a:ext cx="2362469" cy="1600236"/>
            </a:xfrm>
            <a:prstGeom prst="ellipse">
              <a:avLst/>
            </a:prstGeom>
            <a:solidFill>
              <a:srgbClr val="8CB052"/>
            </a:solidFill>
            <a:ln>
              <a:solidFill>
                <a:srgbClr val="8CB0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dirty="0">
                  <a:latin typeface="Aileron Light" panose="00000400000000000000" pitchFamily="50" charset="0"/>
                </a:rPr>
                <a:t>Standards &amp; Best Practise </a:t>
              </a:r>
            </a:p>
            <a:p>
              <a:pPr algn="ctr"/>
              <a:r>
                <a:rPr lang="en-GB" dirty="0">
                  <a:latin typeface="Aileron Light" panose="00000400000000000000" pitchFamily="50" charset="0"/>
                </a:rPr>
                <a:t>Documents</a:t>
              </a:r>
            </a:p>
          </p:txBody>
        </p:sp>
        <p:sp>
          <p:nvSpPr>
            <p:cNvPr id="15" name="TextBox 33">
              <a:extLst>
                <a:ext uri="{FF2B5EF4-FFF2-40B4-BE49-F238E27FC236}">
                  <a16:creationId xmlns:a16="http://schemas.microsoft.com/office/drawing/2014/main" id="{00996A0C-B61A-CEFB-050F-357F80B12F57}"/>
                </a:ext>
              </a:extLst>
            </p:cNvPr>
            <p:cNvSpPr txBox="1"/>
            <p:nvPr/>
          </p:nvSpPr>
          <p:spPr>
            <a:xfrm>
              <a:off x="35411003" y="13077290"/>
              <a:ext cx="2169809" cy="282782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3200" b="1" dirty="0">
                  <a:solidFill>
                    <a:schemeClr val="bg1"/>
                  </a:solidFill>
                  <a:latin typeface="Aileron Light" panose="00000400000000000000" pitchFamily="50" charset="0"/>
                </a:rPr>
                <a:t>Potential Asset Register Contents </a:t>
              </a:r>
            </a:p>
          </p:txBody>
        </p:sp>
        <p:sp>
          <p:nvSpPr>
            <p:cNvPr id="16" name="Oval 15">
              <a:extLst>
                <a:ext uri="{FF2B5EF4-FFF2-40B4-BE49-F238E27FC236}">
                  <a16:creationId xmlns:a16="http://schemas.microsoft.com/office/drawing/2014/main" id="{0F691BA9-B5CE-FAC2-480E-4DCACCC0FDF2}"/>
                </a:ext>
              </a:extLst>
            </p:cNvPr>
            <p:cNvSpPr/>
            <p:nvPr/>
          </p:nvSpPr>
          <p:spPr>
            <a:xfrm>
              <a:off x="33192108" y="15639311"/>
              <a:ext cx="2111075" cy="1600236"/>
            </a:xfrm>
            <a:prstGeom prst="ellipse">
              <a:avLst/>
            </a:prstGeom>
            <a:solidFill>
              <a:srgbClr val="D48080"/>
            </a:solidFill>
            <a:ln>
              <a:solidFill>
                <a:srgbClr val="D480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dirty="0">
                  <a:latin typeface="Aileron Light" panose="00000400000000000000" pitchFamily="50" charset="0"/>
                </a:rPr>
                <a:t>Linked Data</a:t>
              </a:r>
            </a:p>
          </p:txBody>
        </p:sp>
      </p:grpSp>
    </p:spTree>
    <p:extLst>
      <p:ext uri="{BB962C8B-B14F-4D97-AF65-F5344CB8AC3E}">
        <p14:creationId xmlns:p14="http://schemas.microsoft.com/office/powerpoint/2010/main" val="2424435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8918D72-B467-44D0-B7A8-FFC3CEDDBC84}"/>
              </a:ext>
            </a:extLst>
          </p:cNvPr>
          <p:cNvSpPr>
            <a:spLocks noGrp="1"/>
          </p:cNvSpPr>
          <p:nvPr>
            <p:ph type="title"/>
          </p:nvPr>
        </p:nvSpPr>
        <p:spPr/>
        <p:txBody>
          <a:bodyPr/>
          <a:lstStyle/>
          <a:p>
            <a:r>
              <a:rPr lang="en-GB" dirty="0"/>
              <a:t>Engaging with the broad digital twins development community</a:t>
            </a:r>
          </a:p>
        </p:txBody>
      </p:sp>
    </p:spTree>
    <p:extLst>
      <p:ext uri="{BB962C8B-B14F-4D97-AF65-F5344CB8AC3E}">
        <p14:creationId xmlns:p14="http://schemas.microsoft.com/office/powerpoint/2010/main" val="212720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20" descr="Information Technology Sector Round Up Infography | ITjobs.ca"/>
          <p:cNvPicPr preferRelativeResize="0"/>
          <p:nvPr/>
        </p:nvPicPr>
        <p:blipFill rotWithShape="1">
          <a:blip r:embed="rId3">
            <a:alphaModFix/>
          </a:blip>
          <a:srcRect/>
          <a:stretch/>
        </p:blipFill>
        <p:spPr>
          <a:xfrm>
            <a:off x="1" y="1186616"/>
            <a:ext cx="7675623" cy="5671384"/>
          </a:xfrm>
          <a:prstGeom prst="rect">
            <a:avLst/>
          </a:prstGeom>
          <a:noFill/>
          <a:ln>
            <a:noFill/>
          </a:ln>
        </p:spPr>
      </p:pic>
      <p:sp>
        <p:nvSpPr>
          <p:cNvPr id="82" name="Google Shape;82;p20"/>
          <p:cNvSpPr/>
          <p:nvPr/>
        </p:nvSpPr>
        <p:spPr>
          <a:xfrm>
            <a:off x="3697582" y="1183559"/>
            <a:ext cx="5011692" cy="5671384"/>
          </a:xfrm>
          <a:prstGeom prst="rect">
            <a:avLst/>
          </a:prstGeom>
          <a:gradFill>
            <a:gsLst>
              <a:gs pos="0">
                <a:schemeClr val="lt1"/>
              </a:gs>
              <a:gs pos="43000">
                <a:schemeClr val="lt1"/>
              </a:gs>
              <a:gs pos="98000">
                <a:srgbClr val="EDEDED">
                  <a:alpha val="0"/>
                </a:srgbClr>
              </a:gs>
              <a:gs pos="100000">
                <a:srgbClr val="EDEDED">
                  <a:alpha val="0"/>
                </a:srgbClr>
              </a:gs>
            </a:gsLst>
            <a:lin ang="10800000" scaled="0"/>
          </a:gradFill>
          <a:ln>
            <a:noFill/>
          </a:ln>
        </p:spPr>
        <p:txBody>
          <a:bodyPr spcFirstLastPara="1" wrap="square" lIns="121900" tIns="60933" rIns="121900" bIns="60933"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350"/>
              <a:buFontTx/>
              <a:buNone/>
              <a:tabLst/>
              <a:defRPr/>
            </a:pPr>
            <a:endParaRPr kumimoji="0" sz="1800" b="0" i="0" u="none" strike="noStrike" kern="1200" cap="none" spc="0" normalizeH="0" baseline="0" noProof="0">
              <a:ln>
                <a:noFill/>
              </a:ln>
              <a:solidFill>
                <a:prstClr val="black"/>
              </a:solidFill>
              <a:effectLst/>
              <a:uLnTx/>
              <a:uFillTx/>
              <a:latin typeface="Arial"/>
              <a:ea typeface="Arial"/>
              <a:cs typeface="Arial"/>
              <a:sym typeface="Arial"/>
            </a:endParaRPr>
          </a:p>
        </p:txBody>
      </p:sp>
      <p:sp>
        <p:nvSpPr>
          <p:cNvPr id="83" name="Google Shape;83;p20"/>
          <p:cNvSpPr/>
          <p:nvPr/>
        </p:nvSpPr>
        <p:spPr>
          <a:xfrm>
            <a:off x="272986" y="1378927"/>
            <a:ext cx="5823015" cy="677054"/>
          </a:xfrm>
          <a:prstGeom prst="rect">
            <a:avLst/>
          </a:prstGeom>
          <a:gradFill>
            <a:gsLst>
              <a:gs pos="0">
                <a:schemeClr val="lt1"/>
              </a:gs>
              <a:gs pos="43000">
                <a:schemeClr val="lt1"/>
              </a:gs>
              <a:gs pos="98000">
                <a:srgbClr val="EDEDED">
                  <a:alpha val="0"/>
                </a:srgbClr>
              </a:gs>
              <a:gs pos="100000">
                <a:srgbClr val="EDEDED">
                  <a:alpha val="0"/>
                </a:srgbClr>
              </a:gs>
            </a:gsLst>
            <a:lin ang="0" scaled="0"/>
          </a:gradFill>
          <a:ln>
            <a:noFill/>
          </a:ln>
        </p:spPr>
        <p:txBody>
          <a:bodyPr spcFirstLastPara="1" wrap="square" lIns="121900" tIns="60933" rIns="121900" bIns="60933"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350"/>
              <a:buFontTx/>
              <a:buNone/>
              <a:tabLst/>
              <a:defRPr/>
            </a:pP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An </a:t>
            </a:r>
            <a:r>
              <a:rPr kumimoji="0" lang="de-DE" sz="1800" b="1" i="0" u="none" strike="noStrike" kern="1200" cap="none" spc="0" normalizeH="0" baseline="0" noProof="0" dirty="0" err="1">
                <a:ln>
                  <a:noFill/>
                </a:ln>
                <a:solidFill>
                  <a:prstClr val="black"/>
                </a:solidFill>
                <a:effectLst/>
                <a:uLnTx/>
                <a:uFillTx/>
                <a:latin typeface="Roboto"/>
                <a:ea typeface="Roboto"/>
                <a:cs typeface="Roboto"/>
                <a:sym typeface="Roboto"/>
              </a:rPr>
              <a:t>accessible</a:t>
            </a:r>
            <a:r>
              <a:rPr kumimoji="0" lang="de-DE" sz="1800" b="1"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1" i="0" u="none" strike="noStrike" kern="1200" cap="none" spc="0" normalizeH="0" baseline="0" noProof="0" dirty="0" err="1">
                <a:ln>
                  <a:noFill/>
                </a:ln>
                <a:solidFill>
                  <a:prstClr val="black"/>
                </a:solidFill>
                <a:effectLst/>
                <a:uLnTx/>
                <a:uFillTx/>
                <a:latin typeface="Roboto"/>
                <a:ea typeface="Roboto"/>
                <a:cs typeface="Roboto"/>
                <a:sym typeface="Roboto"/>
              </a:rPr>
              <a:t>ocean</a:t>
            </a:r>
            <a:r>
              <a:rPr kumimoji="0" lang="de-DE" sz="1800" b="1"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with</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open and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equitable</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access</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to</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data</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information</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and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technology</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 and </a:t>
            </a:r>
            <a:r>
              <a:rPr kumimoji="0" lang="de-DE" sz="1800" b="0" i="0" u="none" strike="noStrike" kern="1200" cap="none" spc="0" normalizeH="0" baseline="0" noProof="0" dirty="0" err="1">
                <a:ln>
                  <a:noFill/>
                </a:ln>
                <a:solidFill>
                  <a:prstClr val="black"/>
                </a:solidFill>
                <a:effectLst/>
                <a:uLnTx/>
                <a:uFillTx/>
                <a:latin typeface="Roboto"/>
                <a:ea typeface="Roboto"/>
                <a:cs typeface="Roboto"/>
                <a:sym typeface="Roboto"/>
              </a:rPr>
              <a:t>innovation</a:t>
            </a:r>
            <a:r>
              <a:rPr kumimoji="0" lang="de-DE" sz="1800" b="0" i="0" u="none" strike="noStrike" kern="1200" cap="none" spc="0" normalizeH="0" baseline="0" noProof="0" dirty="0">
                <a:ln>
                  <a:noFill/>
                </a:ln>
                <a:solidFill>
                  <a:prstClr val="black"/>
                </a:solidFill>
                <a:effectLst/>
                <a:uLnTx/>
                <a:uFillTx/>
                <a:latin typeface="Roboto"/>
                <a:ea typeface="Roboto"/>
                <a:cs typeface="Roboto"/>
                <a:sym typeface="Roboto"/>
              </a:rPr>
              <a:t>.</a:t>
            </a:r>
            <a:endParaRPr kumimoji="0" sz="1867" b="0" i="0" u="none" strike="noStrike" kern="1200" cap="none" spc="0" normalizeH="0" baseline="0" noProof="0" dirty="0">
              <a:ln>
                <a:noFill/>
              </a:ln>
              <a:solidFill>
                <a:prstClr val="black"/>
              </a:solidFill>
              <a:effectLst/>
              <a:uLnTx/>
              <a:uFillTx/>
              <a:latin typeface="Arial"/>
              <a:ea typeface="Arial"/>
              <a:cs typeface="Arial"/>
              <a:sym typeface="Arial"/>
            </a:endParaRPr>
          </a:p>
        </p:txBody>
      </p:sp>
      <p:sp>
        <p:nvSpPr>
          <p:cNvPr id="84" name="Google Shape;84;p20"/>
          <p:cNvSpPr/>
          <p:nvPr/>
        </p:nvSpPr>
        <p:spPr>
          <a:xfrm>
            <a:off x="2102511" y="6001937"/>
            <a:ext cx="4366328" cy="677054"/>
          </a:xfrm>
          <a:prstGeom prst="rect">
            <a:avLst/>
          </a:prstGeom>
          <a:gradFill>
            <a:gsLst>
              <a:gs pos="0">
                <a:schemeClr val="lt1"/>
              </a:gs>
              <a:gs pos="43000">
                <a:schemeClr val="lt1"/>
              </a:gs>
              <a:gs pos="98000">
                <a:srgbClr val="EDEDED">
                  <a:alpha val="0"/>
                </a:srgbClr>
              </a:gs>
              <a:gs pos="100000">
                <a:srgbClr val="EDEDED">
                  <a:alpha val="0"/>
                </a:srgbClr>
              </a:gs>
            </a:gsLst>
            <a:lin ang="0" scaled="0"/>
          </a:gradFill>
          <a:ln>
            <a:noFill/>
          </a:ln>
        </p:spPr>
        <p:txBody>
          <a:bodyPr spcFirstLastPara="1" wrap="square" lIns="121900" tIns="60933" rIns="121900" bIns="60933"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350"/>
              <a:buFontTx/>
              <a:buNone/>
              <a:tabLst/>
              <a:defRPr/>
            </a:pPr>
            <a:r>
              <a:rPr kumimoji="0" lang="de-DE" sz="1800" b="0" i="0" u="none" strike="noStrike" kern="1200" cap="none" spc="0" normalizeH="0" baseline="0" noProof="0">
                <a:ln>
                  <a:noFill/>
                </a:ln>
                <a:solidFill>
                  <a:srgbClr val="000000"/>
                </a:solidFill>
                <a:effectLst/>
                <a:uLnTx/>
                <a:uFillTx/>
                <a:latin typeface="Arial"/>
                <a:ea typeface="Arial"/>
                <a:cs typeface="Arial"/>
                <a:sym typeface="Arial"/>
              </a:rPr>
              <a:t>Develop a comprehensive digital representation of the ocean.</a:t>
            </a:r>
            <a:endParaRPr kumimoji="0" sz="18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85" name="Google Shape;85;p20"/>
          <p:cNvSpPr/>
          <p:nvPr/>
        </p:nvSpPr>
        <p:spPr>
          <a:xfrm>
            <a:off x="6222401" y="1299819"/>
            <a:ext cx="5822800" cy="815553"/>
          </a:xfrm>
          <a:prstGeom prst="rect">
            <a:avLst/>
          </a:prstGeom>
          <a:noFill/>
          <a:ln>
            <a:noFill/>
          </a:ln>
        </p:spPr>
        <p:txBody>
          <a:bodyPr spcFirstLastPara="1" wrap="square" lIns="121900" tIns="60933" rIns="121900" bIns="60933" anchor="t" anchorCtr="0">
            <a:spAutoFit/>
          </a:bodyPr>
          <a:lstStyle/>
          <a:p>
            <a:pPr marL="380990" marR="0" lvl="2" indent="-389457" algn="l" defTabSz="914400" rtl="0" eaLnBrk="1" fontAlgn="auto" latinLnBrk="0" hangingPunct="1">
              <a:lnSpc>
                <a:spcPct val="100000"/>
              </a:lnSpc>
              <a:spcBef>
                <a:spcPts val="600"/>
              </a:spcBef>
              <a:spcAft>
                <a:spcPts val="0"/>
              </a:spcAft>
              <a:buClr>
                <a:prstClr val="black"/>
              </a:buClr>
              <a:buSzPts val="1500"/>
              <a:buFont typeface="Arial"/>
              <a:buChar char="•"/>
              <a:tabLst/>
              <a:defRPr/>
            </a:pPr>
            <a:r>
              <a:rPr kumimoji="0" lang="de-DE" sz="2000" i="0" u="none" strike="noStrike" kern="1200" cap="none" spc="0" normalizeH="0" baseline="0" noProof="0" dirty="0">
                <a:ln>
                  <a:noFill/>
                </a:ln>
                <a:solidFill>
                  <a:prstClr val="black"/>
                </a:solidFill>
                <a:effectLst/>
                <a:uLnTx/>
                <a:uFillTx/>
                <a:latin typeface="Roboto"/>
                <a:ea typeface="Roboto"/>
                <a:cs typeface="Roboto"/>
                <a:sym typeface="Roboto"/>
              </a:rPr>
              <a:t>The Haig Fras digital twin has been submitted as a DITTO project. </a:t>
            </a:r>
            <a:endParaRPr kumimoji="0" sz="2000" i="0" u="none" strike="noStrike" kern="1200" cap="none" spc="0" normalizeH="0" baseline="0" noProof="0" dirty="0">
              <a:ln>
                <a:noFill/>
              </a:ln>
              <a:solidFill>
                <a:prstClr val="black"/>
              </a:solidFill>
              <a:effectLst/>
              <a:uLnTx/>
              <a:uFillTx/>
              <a:latin typeface="Roboto"/>
              <a:ea typeface="Roboto"/>
              <a:cs typeface="Roboto"/>
              <a:sym typeface="Roboto"/>
            </a:endParaRPr>
          </a:p>
        </p:txBody>
      </p:sp>
      <p:sp>
        <p:nvSpPr>
          <p:cNvPr id="86" name="Google Shape;86;p20"/>
          <p:cNvSpPr txBox="1">
            <a:spLocks noGrp="1"/>
          </p:cNvSpPr>
          <p:nvPr>
            <p:ph type="title" idx="4294967295"/>
          </p:nvPr>
        </p:nvSpPr>
        <p:spPr>
          <a:xfrm>
            <a:off x="97564" y="286400"/>
            <a:ext cx="11147200" cy="686000"/>
          </a:xfrm>
          <a:prstGeom prst="rect">
            <a:avLst/>
          </a:prstGeom>
          <a:noFill/>
          <a:ln>
            <a:noFill/>
          </a:ln>
        </p:spPr>
        <p:txBody>
          <a:bodyPr spcFirstLastPara="1" vert="horz" wrap="square" lIns="91433" tIns="45700" rIns="91433" bIns="45700" rtlCol="0" anchor="ctr" anchorCtr="0">
            <a:noAutofit/>
          </a:bodyPr>
          <a:lstStyle/>
          <a:p>
            <a:pPr>
              <a:lnSpc>
                <a:spcPct val="85000"/>
              </a:lnSpc>
              <a:spcBef>
                <a:spcPts val="0"/>
              </a:spcBef>
              <a:buSzPts val="1400"/>
            </a:pPr>
            <a:r>
              <a:rPr lang="de-DE" b="1" dirty="0">
                <a:solidFill>
                  <a:srgbClr val="002060"/>
                </a:solidFill>
              </a:rPr>
              <a:t>Digital </a:t>
            </a:r>
            <a:r>
              <a:rPr lang="de-DE" b="1" dirty="0" err="1">
                <a:solidFill>
                  <a:srgbClr val="002060"/>
                </a:solidFill>
              </a:rPr>
              <a:t>Twins</a:t>
            </a:r>
            <a:r>
              <a:rPr lang="de-DE" b="1" dirty="0">
                <a:solidFill>
                  <a:srgbClr val="002060"/>
                </a:solidFill>
              </a:rPr>
              <a:t> </a:t>
            </a:r>
            <a:r>
              <a:rPr lang="de-DE" b="1" dirty="0" err="1">
                <a:solidFill>
                  <a:srgbClr val="002060"/>
                </a:solidFill>
              </a:rPr>
              <a:t>of</a:t>
            </a:r>
            <a:r>
              <a:rPr lang="de-DE" b="1" dirty="0">
                <a:solidFill>
                  <a:srgbClr val="002060"/>
                </a:solidFill>
              </a:rPr>
              <a:t> </a:t>
            </a:r>
            <a:r>
              <a:rPr lang="de-DE" b="1" dirty="0" err="1">
                <a:solidFill>
                  <a:srgbClr val="002060"/>
                </a:solidFill>
              </a:rPr>
              <a:t>the</a:t>
            </a:r>
            <a:r>
              <a:rPr lang="de-DE" b="1" dirty="0">
                <a:solidFill>
                  <a:srgbClr val="002060"/>
                </a:solidFill>
              </a:rPr>
              <a:t> </a:t>
            </a:r>
            <a:r>
              <a:rPr lang="de-DE" b="1" dirty="0" err="1">
                <a:solidFill>
                  <a:srgbClr val="002060"/>
                </a:solidFill>
              </a:rPr>
              <a:t>Ocean</a:t>
            </a:r>
            <a:r>
              <a:rPr lang="de-DE" b="1" dirty="0">
                <a:solidFill>
                  <a:srgbClr val="002060"/>
                </a:solidFill>
              </a:rPr>
              <a:t> - DITTO</a:t>
            </a:r>
            <a:endParaRPr b="1" dirty="0">
              <a:solidFill>
                <a:srgbClr val="002060"/>
              </a:solidFill>
            </a:endParaRPr>
          </a:p>
        </p:txBody>
      </p:sp>
      <p:grpSp>
        <p:nvGrpSpPr>
          <p:cNvPr id="87" name="Google Shape;87;p20"/>
          <p:cNvGrpSpPr/>
          <p:nvPr/>
        </p:nvGrpSpPr>
        <p:grpSpPr>
          <a:xfrm>
            <a:off x="9401817" y="143600"/>
            <a:ext cx="2643383" cy="971600"/>
            <a:chOff x="6813462" y="125887"/>
            <a:chExt cx="1982537" cy="728700"/>
          </a:xfrm>
        </p:grpSpPr>
        <p:pic>
          <p:nvPicPr>
            <p:cNvPr id="88" name="Google Shape;88;p20" descr="A picture containing diagram&#10;&#10;Description automatically generated"/>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920350" y="126213"/>
              <a:ext cx="875650" cy="659875"/>
            </a:xfrm>
            <a:prstGeom prst="rect">
              <a:avLst/>
            </a:prstGeom>
            <a:noFill/>
            <a:ln>
              <a:noFill/>
            </a:ln>
          </p:spPr>
        </p:pic>
        <p:pic>
          <p:nvPicPr>
            <p:cNvPr id="89" name="Google Shape;89;p20" descr="Logo, company name, sunburst chart&#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813462" y="125887"/>
              <a:ext cx="1018176" cy="728700"/>
            </a:xfrm>
            <a:prstGeom prst="rect">
              <a:avLst/>
            </a:prstGeom>
            <a:noFill/>
            <a:ln>
              <a:noFill/>
            </a:ln>
          </p:spPr>
        </p:pic>
      </p:grpSp>
      <p:pic>
        <p:nvPicPr>
          <p:cNvPr id="11" name="Picture 10">
            <a:extLst>
              <a:ext uri="{FF2B5EF4-FFF2-40B4-BE49-F238E27FC236}">
                <a16:creationId xmlns:a16="http://schemas.microsoft.com/office/drawing/2014/main" id="{8C88999B-9C54-4A77-8058-CCD5ED7A075E}"/>
              </a:ext>
            </a:extLst>
          </p:cNvPr>
          <p:cNvPicPr>
            <a:picLocks noChangeAspect="1"/>
          </p:cNvPicPr>
          <p:nvPr/>
        </p:nvPicPr>
        <p:blipFill>
          <a:blip r:embed="rId6"/>
          <a:stretch>
            <a:fillRect/>
          </a:stretch>
        </p:blipFill>
        <p:spPr>
          <a:xfrm>
            <a:off x="6655700" y="2726744"/>
            <a:ext cx="2890312" cy="2663820"/>
          </a:xfrm>
          <a:prstGeom prst="rect">
            <a:avLst/>
          </a:prstGeom>
        </p:spPr>
      </p:pic>
      <p:sp>
        <p:nvSpPr>
          <p:cNvPr id="12" name="Google Shape;85;p20">
            <a:extLst>
              <a:ext uri="{FF2B5EF4-FFF2-40B4-BE49-F238E27FC236}">
                <a16:creationId xmlns:a16="http://schemas.microsoft.com/office/drawing/2014/main" id="{2E255318-A69F-4A91-AEF0-C8D43835DED9}"/>
              </a:ext>
            </a:extLst>
          </p:cNvPr>
          <p:cNvSpPr/>
          <p:nvPr/>
        </p:nvSpPr>
        <p:spPr>
          <a:xfrm>
            <a:off x="9570436" y="3228398"/>
            <a:ext cx="2836419" cy="1431106"/>
          </a:xfrm>
          <a:prstGeom prst="rect">
            <a:avLst/>
          </a:prstGeom>
          <a:noFill/>
          <a:ln>
            <a:noFill/>
          </a:ln>
        </p:spPr>
        <p:txBody>
          <a:bodyPr spcFirstLastPara="1" wrap="square" lIns="121900" tIns="60933" rIns="121900" bIns="60933" anchor="t" anchorCtr="0">
            <a:spAutoFit/>
          </a:bodyPr>
          <a:lstStyle/>
          <a:p>
            <a:pPr marL="0" marR="0" lvl="2" algn="l" defTabSz="914400" rtl="0" eaLnBrk="1" fontAlgn="auto" latinLnBrk="0" hangingPunct="1">
              <a:lnSpc>
                <a:spcPct val="100000"/>
              </a:lnSpc>
              <a:spcBef>
                <a:spcPts val="600"/>
              </a:spcBef>
              <a:spcAft>
                <a:spcPts val="0"/>
              </a:spcAft>
              <a:buClr>
                <a:prstClr val="black"/>
              </a:buClr>
              <a:buSzPts val="1500"/>
              <a:tabLst/>
              <a:defRPr/>
            </a:pPr>
            <a:r>
              <a:rPr kumimoji="0" lang="de-DE" sz="2000" b="1" i="0" u="none" strike="noStrike" kern="1200" cap="none" spc="0" normalizeH="0" baseline="0" noProof="0" dirty="0">
                <a:ln>
                  <a:noFill/>
                </a:ln>
                <a:solidFill>
                  <a:prstClr val="black"/>
                </a:solidFill>
                <a:effectLst/>
                <a:uLnTx/>
                <a:uFillTx/>
                <a:latin typeface="Roboto"/>
                <a:ea typeface="Roboto"/>
                <a:cs typeface="Roboto"/>
                <a:sym typeface="Roboto"/>
              </a:rPr>
              <a:t>Interoperbility architecture for a dgital ocean DITTO action (TURTLE)</a:t>
            </a:r>
            <a:endParaRPr kumimoji="0" sz="2000" b="1" i="0" u="none" strike="noStrike" kern="1200" cap="none" spc="0" normalizeH="0" baseline="0" noProof="0" dirty="0">
              <a:ln>
                <a:noFill/>
              </a:ln>
              <a:solidFill>
                <a:prstClr val="black"/>
              </a:solidFill>
              <a:effectLst/>
              <a:uLnTx/>
              <a:uFillTx/>
              <a:latin typeface="Roboto"/>
              <a:ea typeface="Roboto"/>
              <a:cs typeface="Roboto"/>
              <a:sym typeface="Roboto"/>
            </a:endParaRPr>
          </a:p>
        </p:txBody>
      </p:sp>
      <p:sp>
        <p:nvSpPr>
          <p:cNvPr id="13" name="Google Shape;85;p20">
            <a:extLst>
              <a:ext uri="{FF2B5EF4-FFF2-40B4-BE49-F238E27FC236}">
                <a16:creationId xmlns:a16="http://schemas.microsoft.com/office/drawing/2014/main" id="{8C6A9E5E-E2FB-4F95-AE4F-5D70C9911F51}"/>
              </a:ext>
            </a:extLst>
          </p:cNvPr>
          <p:cNvSpPr/>
          <p:nvPr/>
        </p:nvSpPr>
        <p:spPr>
          <a:xfrm>
            <a:off x="6541371" y="5524911"/>
            <a:ext cx="5822800" cy="1123330"/>
          </a:xfrm>
          <a:prstGeom prst="rect">
            <a:avLst/>
          </a:prstGeom>
          <a:noFill/>
          <a:ln>
            <a:noFill/>
          </a:ln>
        </p:spPr>
        <p:txBody>
          <a:bodyPr spcFirstLastPara="1" wrap="square" lIns="121900" tIns="60933" rIns="121900" bIns="60933" anchor="t" anchorCtr="0">
            <a:spAutoFit/>
          </a:bodyPr>
          <a:lstStyle/>
          <a:p>
            <a:pPr marL="380990" marR="0" lvl="2" indent="-389457" algn="l" defTabSz="914400" rtl="0" eaLnBrk="1" fontAlgn="auto" latinLnBrk="0" hangingPunct="1">
              <a:lnSpc>
                <a:spcPct val="100000"/>
              </a:lnSpc>
              <a:spcBef>
                <a:spcPts val="600"/>
              </a:spcBef>
              <a:spcAft>
                <a:spcPts val="0"/>
              </a:spcAft>
              <a:buClr>
                <a:prstClr val="black"/>
              </a:buClr>
              <a:buSzPts val="1500"/>
              <a:buFont typeface="Arial"/>
              <a:buChar char="•"/>
              <a:tabLst/>
              <a:defRPr/>
            </a:pPr>
            <a:r>
              <a:rPr kumimoji="0" lang="de-DE" sz="2000" i="0" u="none" strike="noStrike" kern="1200" cap="none" spc="0" normalizeH="0" baseline="0" noProof="0" dirty="0">
                <a:ln>
                  <a:noFill/>
                </a:ln>
                <a:solidFill>
                  <a:prstClr val="black"/>
                </a:solidFill>
                <a:effectLst/>
                <a:uLnTx/>
                <a:uFillTx/>
                <a:latin typeface="Roboto"/>
                <a:ea typeface="Roboto"/>
                <a:cs typeface="Roboto"/>
                <a:sym typeface="Roboto"/>
              </a:rPr>
              <a:t>Colla</a:t>
            </a:r>
            <a:r>
              <a:rPr lang="de-DE" sz="2000" dirty="0">
                <a:solidFill>
                  <a:prstClr val="black"/>
                </a:solidFill>
                <a:latin typeface="Roboto"/>
                <a:ea typeface="Roboto"/>
                <a:cs typeface="Roboto"/>
                <a:sym typeface="Roboto"/>
              </a:rPr>
              <a:t>boration within TURTLE enables the IMFe to be shared with and to learn from the marine domain.</a:t>
            </a:r>
            <a:endParaRPr kumimoji="0" sz="2000" i="0" u="none" strike="noStrike" kern="1200" cap="none" spc="0" normalizeH="0" baseline="0" noProof="0" dirty="0">
              <a:ln>
                <a:noFill/>
              </a:ln>
              <a:solidFill>
                <a:prstClr val="black"/>
              </a:solidFill>
              <a:effectLst/>
              <a:uLnTx/>
              <a:uFillTx/>
              <a:latin typeface="Roboto"/>
              <a:ea typeface="Roboto"/>
              <a:cs typeface="Roboto"/>
              <a:sym typeface="Roboto"/>
            </a:endParaRPr>
          </a:p>
        </p:txBody>
      </p:sp>
    </p:spTree>
    <p:extLst>
      <p:ext uri="{BB962C8B-B14F-4D97-AF65-F5344CB8AC3E}">
        <p14:creationId xmlns:p14="http://schemas.microsoft.com/office/powerpoint/2010/main" val="351980535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7F45965-A043-CE24-032E-F6A3892520EF}"/>
              </a:ext>
            </a:extLst>
          </p:cNvPr>
          <p:cNvSpPr>
            <a:spLocks noGrp="1"/>
          </p:cNvSpPr>
          <p:nvPr>
            <p:ph type="body" sz="quarter" idx="4294967295"/>
          </p:nvPr>
        </p:nvSpPr>
        <p:spPr>
          <a:xfrm>
            <a:off x="202617" y="256786"/>
            <a:ext cx="9831411" cy="1468437"/>
          </a:xfrm>
        </p:spPr>
        <p:txBody>
          <a:bodyPr>
            <a:normAutofit/>
          </a:bodyPr>
          <a:lstStyle/>
          <a:p>
            <a:pPr marL="0" indent="0">
              <a:buNone/>
            </a:pPr>
            <a:r>
              <a:rPr lang="en-GB" sz="3200" b="1" dirty="0"/>
              <a:t>Turing Research and Innovation Cluster (TRIC)</a:t>
            </a:r>
          </a:p>
        </p:txBody>
      </p:sp>
      <p:pic>
        <p:nvPicPr>
          <p:cNvPr id="4" name="Picture 3">
            <a:extLst>
              <a:ext uri="{FF2B5EF4-FFF2-40B4-BE49-F238E27FC236}">
                <a16:creationId xmlns:a16="http://schemas.microsoft.com/office/drawing/2014/main" id="{E9835E48-CD74-6B8C-A44B-35C225A2E649}"/>
              </a:ext>
            </a:extLst>
          </p:cNvPr>
          <p:cNvPicPr>
            <a:picLocks noChangeAspect="1"/>
          </p:cNvPicPr>
          <p:nvPr/>
        </p:nvPicPr>
        <p:blipFill>
          <a:blip r:embed="rId3"/>
          <a:stretch>
            <a:fillRect/>
          </a:stretch>
        </p:blipFill>
        <p:spPr>
          <a:xfrm>
            <a:off x="1683154" y="3210314"/>
            <a:ext cx="2170364" cy="957155"/>
          </a:xfrm>
          <a:prstGeom prst="rect">
            <a:avLst/>
          </a:prstGeom>
        </p:spPr>
      </p:pic>
      <p:sp>
        <p:nvSpPr>
          <p:cNvPr id="10" name="TextBox 9">
            <a:extLst>
              <a:ext uri="{FF2B5EF4-FFF2-40B4-BE49-F238E27FC236}">
                <a16:creationId xmlns:a16="http://schemas.microsoft.com/office/drawing/2014/main" id="{E4442375-284F-CF4D-BB12-12BC9C44563C}"/>
              </a:ext>
            </a:extLst>
          </p:cNvPr>
          <p:cNvSpPr txBox="1"/>
          <p:nvPr/>
        </p:nvSpPr>
        <p:spPr>
          <a:xfrm>
            <a:off x="251933" y="1217551"/>
            <a:ext cx="8287247" cy="3508653"/>
          </a:xfrm>
          <a:prstGeom prst="rect">
            <a:avLst/>
          </a:prstGeom>
          <a:noFill/>
        </p:spPr>
        <p:txBody>
          <a:bodyPr wrap="square">
            <a:spAutoFit/>
          </a:bodyPr>
          <a:lstStyle/>
          <a:p>
            <a:pPr marL="383990" indent="-383990" defTabSz="914400">
              <a:spcAft>
                <a:spcPts val="1200"/>
              </a:spcAft>
              <a:buSzPct val="125000"/>
              <a:buFont typeface="Wingdings" panose="05000000000000000000" pitchFamily="2" charset="2"/>
              <a:buChar char="§"/>
              <a:defRPr/>
            </a:pPr>
            <a:r>
              <a:rPr lang="en-GB" sz="2400" dirty="0"/>
              <a:t>produce </a:t>
            </a:r>
            <a:r>
              <a:rPr lang="en-GB" sz="2400" b="1" dirty="0"/>
              <a:t>open</a:t>
            </a:r>
            <a:r>
              <a:rPr lang="en-GB" sz="2400" dirty="0"/>
              <a:t> and </a:t>
            </a:r>
            <a:r>
              <a:rPr lang="en-GB" sz="2400" b="1" dirty="0"/>
              <a:t>reproducible</a:t>
            </a:r>
            <a:r>
              <a:rPr lang="en-GB" sz="2400" dirty="0"/>
              <a:t> computational tools and provide these tools as an </a:t>
            </a:r>
            <a:r>
              <a:rPr lang="en-GB" sz="2400" b="1" dirty="0"/>
              <a:t>international</a:t>
            </a:r>
            <a:r>
              <a:rPr lang="en-GB" sz="2400" dirty="0"/>
              <a:t> resource</a:t>
            </a:r>
          </a:p>
          <a:p>
            <a:pPr marL="383990" marR="0" lvl="0" indent="-383990" algn="l" defTabSz="914400" rtl="0" eaLnBrk="1" fontAlgn="auto" latinLnBrk="0" hangingPunct="1">
              <a:spcAft>
                <a:spcPts val="1200"/>
              </a:spcAft>
              <a:buClrTx/>
              <a:buSzPct val="125000"/>
              <a:buFont typeface="Wingdings" panose="05000000000000000000" pitchFamily="2" charset="2"/>
              <a:buChar char="§"/>
              <a:tabLst/>
              <a:defRPr/>
            </a:pPr>
            <a:r>
              <a:rPr kumimoji="0" lang="en-GB" sz="2400" b="0" i="0" u="none" strike="noStrike" kern="1200" cap="none" spc="0" normalizeH="0" baseline="0" noProof="0" dirty="0">
                <a:ln>
                  <a:noFill/>
                </a:ln>
                <a:effectLst/>
                <a:uLnTx/>
                <a:uFillTx/>
                <a:ea typeface="+mn-ea"/>
                <a:cs typeface="+mn-cs"/>
              </a:rPr>
              <a:t>Digital Twin research in the areas of </a:t>
            </a:r>
            <a:r>
              <a:rPr kumimoji="0" lang="en-GB" sz="2400" b="1" i="0" u="none" strike="noStrike" kern="1200" cap="none" spc="0" normalizeH="0" baseline="0" noProof="0" dirty="0">
                <a:ln>
                  <a:noFill/>
                </a:ln>
                <a:solidFill>
                  <a:srgbClr val="92D050"/>
                </a:solidFill>
                <a:effectLst/>
                <a:uLnTx/>
                <a:uFillTx/>
                <a:ea typeface="+mn-ea"/>
                <a:cs typeface="+mn-cs"/>
              </a:rPr>
              <a:t>environment</a:t>
            </a:r>
            <a:r>
              <a:rPr kumimoji="0" lang="en-GB" sz="2400" b="0" i="0" u="none" strike="noStrike" kern="1200" cap="none" spc="0" normalizeH="0" baseline="0" noProof="0" dirty="0">
                <a:ln>
                  <a:noFill/>
                </a:ln>
                <a:effectLst/>
                <a:uLnTx/>
                <a:uFillTx/>
                <a:ea typeface="+mn-ea"/>
                <a:cs typeface="+mn-cs"/>
              </a:rPr>
              <a:t>, </a:t>
            </a:r>
            <a:r>
              <a:rPr kumimoji="0" lang="en-GB" sz="2400" b="1" i="0" u="none" strike="noStrike" kern="1200" cap="none" spc="0" normalizeH="0" baseline="0" noProof="0" dirty="0">
                <a:ln>
                  <a:noFill/>
                </a:ln>
                <a:solidFill>
                  <a:srgbClr val="00B0F0"/>
                </a:solidFill>
                <a:effectLst/>
                <a:uLnTx/>
                <a:uFillTx/>
                <a:ea typeface="+mn-ea"/>
                <a:cs typeface="+mn-cs"/>
              </a:rPr>
              <a:t>infrastructure</a:t>
            </a:r>
            <a:r>
              <a:rPr kumimoji="0" lang="en-GB" sz="2400" b="0" i="0" u="none" strike="noStrike" kern="1200" cap="none" spc="0" normalizeH="0" baseline="0" noProof="0" dirty="0">
                <a:ln>
                  <a:noFill/>
                </a:ln>
                <a:effectLst/>
                <a:uLnTx/>
                <a:uFillTx/>
                <a:ea typeface="+mn-ea"/>
                <a:cs typeface="+mn-cs"/>
              </a:rPr>
              <a:t> and </a:t>
            </a:r>
            <a:r>
              <a:rPr kumimoji="0" lang="en-GB" sz="2400" b="1" i="0" u="none" strike="noStrike" kern="1200" cap="none" spc="0" normalizeH="0" baseline="0" noProof="0" dirty="0">
                <a:ln>
                  <a:noFill/>
                </a:ln>
                <a:solidFill>
                  <a:srgbClr val="89A3B7"/>
                </a:solidFill>
                <a:effectLst/>
                <a:uLnTx/>
                <a:uFillTx/>
                <a:ea typeface="+mn-ea"/>
                <a:cs typeface="+mn-cs"/>
              </a:rPr>
              <a:t>health</a:t>
            </a:r>
          </a:p>
          <a:p>
            <a:pPr marL="383990" marR="0" lvl="0" indent="-383990" algn="l" defTabSz="914400" rtl="0" eaLnBrk="1" fontAlgn="auto" latinLnBrk="0" hangingPunct="1">
              <a:spcAft>
                <a:spcPts val="1200"/>
              </a:spcAft>
              <a:buClrTx/>
              <a:buSzPct val="125000"/>
              <a:buFont typeface="Wingdings" panose="05000000000000000000" pitchFamily="2" charset="2"/>
              <a:buChar char="§"/>
              <a:tabLst/>
              <a:defRPr/>
            </a:pPr>
            <a:r>
              <a:rPr kumimoji="0" lang="en-GB" sz="2400" b="0" i="0" u="none" strike="noStrike" kern="1200" cap="none" spc="0" normalizeH="0" baseline="0" noProof="0" dirty="0">
                <a:ln>
                  <a:noFill/>
                </a:ln>
                <a:effectLst/>
                <a:uLnTx/>
                <a:uFillTx/>
                <a:ea typeface="+mn-ea"/>
                <a:cs typeface="+mn-cs"/>
              </a:rPr>
              <a:t>Multi-disciplinary, sharing tools and techniques to create </a:t>
            </a:r>
            <a:r>
              <a:rPr lang="en-GB" sz="2400" dirty="0"/>
              <a:t>DTs with </a:t>
            </a:r>
            <a:r>
              <a:rPr lang="en-GB" sz="2400" b="1" dirty="0">
                <a:solidFill>
                  <a:srgbClr val="7030A0"/>
                </a:solidFill>
              </a:rPr>
              <a:t>impact</a:t>
            </a:r>
          </a:p>
          <a:p>
            <a:pPr marL="383990" indent="-383990" defTabSz="914400">
              <a:spcAft>
                <a:spcPts val="1200"/>
              </a:spcAft>
              <a:buSzPct val="125000"/>
              <a:buFont typeface="Wingdings" panose="05000000000000000000" pitchFamily="2" charset="2"/>
              <a:buChar char="§"/>
              <a:defRPr/>
            </a:pPr>
            <a:r>
              <a:rPr lang="en-GB" sz="2400" dirty="0"/>
              <a:t>Address important societal challenges, including around </a:t>
            </a:r>
            <a:r>
              <a:rPr lang="en-GB" sz="2400" b="1" dirty="0"/>
              <a:t>climate and climate impacts</a:t>
            </a:r>
          </a:p>
        </p:txBody>
      </p:sp>
      <p:pic>
        <p:nvPicPr>
          <p:cNvPr id="21" name="Picture 20">
            <a:extLst>
              <a:ext uri="{FF2B5EF4-FFF2-40B4-BE49-F238E27FC236}">
                <a16:creationId xmlns:a16="http://schemas.microsoft.com/office/drawing/2014/main" id="{60C987B6-70E0-6796-3E18-E203526CC25D}"/>
              </a:ext>
            </a:extLst>
          </p:cNvPr>
          <p:cNvPicPr>
            <a:picLocks noChangeAspect="1"/>
          </p:cNvPicPr>
          <p:nvPr/>
        </p:nvPicPr>
        <p:blipFill>
          <a:blip r:embed="rId4"/>
          <a:stretch>
            <a:fillRect/>
          </a:stretch>
        </p:blipFill>
        <p:spPr>
          <a:xfrm>
            <a:off x="10659269" y="77136"/>
            <a:ext cx="1476581" cy="1452765"/>
          </a:xfrm>
          <a:prstGeom prst="rect">
            <a:avLst/>
          </a:prstGeom>
        </p:spPr>
      </p:pic>
      <p:grpSp>
        <p:nvGrpSpPr>
          <p:cNvPr id="28" name="Group 27">
            <a:extLst>
              <a:ext uri="{FF2B5EF4-FFF2-40B4-BE49-F238E27FC236}">
                <a16:creationId xmlns:a16="http://schemas.microsoft.com/office/drawing/2014/main" id="{294E99F9-89C2-8B72-892E-F3CC09D3CAD4}"/>
              </a:ext>
            </a:extLst>
          </p:cNvPr>
          <p:cNvGrpSpPr/>
          <p:nvPr/>
        </p:nvGrpSpPr>
        <p:grpSpPr>
          <a:xfrm>
            <a:off x="7714458" y="1883985"/>
            <a:ext cx="4537026" cy="4255000"/>
            <a:chOff x="7598824" y="2259641"/>
            <a:chExt cx="4537026" cy="4255000"/>
          </a:xfrm>
        </p:grpSpPr>
        <p:grpSp>
          <p:nvGrpSpPr>
            <p:cNvPr id="11" name="Group 10">
              <a:extLst>
                <a:ext uri="{FF2B5EF4-FFF2-40B4-BE49-F238E27FC236}">
                  <a16:creationId xmlns:a16="http://schemas.microsoft.com/office/drawing/2014/main" id="{001DC972-A58D-D7F2-D06A-DE09E1AD47F0}"/>
                </a:ext>
              </a:extLst>
            </p:cNvPr>
            <p:cNvGrpSpPr/>
            <p:nvPr/>
          </p:nvGrpSpPr>
          <p:grpSpPr>
            <a:xfrm>
              <a:off x="7598824" y="2259641"/>
              <a:ext cx="4537026" cy="4255000"/>
              <a:chOff x="2647086" y="1465943"/>
              <a:chExt cx="3402770" cy="3191250"/>
            </a:xfrm>
          </p:grpSpPr>
          <p:grpSp>
            <p:nvGrpSpPr>
              <p:cNvPr id="12" name="Group 11">
                <a:extLst>
                  <a:ext uri="{FF2B5EF4-FFF2-40B4-BE49-F238E27FC236}">
                    <a16:creationId xmlns:a16="http://schemas.microsoft.com/office/drawing/2014/main" id="{9EC64567-0B68-3A8C-B6AE-963ADF66B13F}"/>
                  </a:ext>
                </a:extLst>
              </p:cNvPr>
              <p:cNvGrpSpPr/>
              <p:nvPr/>
            </p:nvGrpSpPr>
            <p:grpSpPr>
              <a:xfrm>
                <a:off x="2647086" y="1465943"/>
                <a:ext cx="3402770" cy="3191250"/>
                <a:chOff x="2197169" y="1076777"/>
                <a:chExt cx="4198115" cy="3969582"/>
              </a:xfrm>
            </p:grpSpPr>
            <p:sp>
              <p:nvSpPr>
                <p:cNvPr id="14" name="Freeform: Shape 9">
                  <a:extLst>
                    <a:ext uri="{FF2B5EF4-FFF2-40B4-BE49-F238E27FC236}">
                      <a16:creationId xmlns:a16="http://schemas.microsoft.com/office/drawing/2014/main" id="{7789E370-F863-4535-15FA-9DE1E8DEEA90}"/>
                    </a:ext>
                  </a:extLst>
                </p:cNvPr>
                <p:cNvSpPr/>
                <p:nvPr/>
              </p:nvSpPr>
              <p:spPr>
                <a:xfrm>
                  <a:off x="3077027" y="1076777"/>
                  <a:ext cx="2438400" cy="2438400"/>
                </a:xfrm>
                <a:custGeom>
                  <a:avLst/>
                  <a:gdLst>
                    <a:gd name="connsiteX0" fmla="*/ 0 w 2438400"/>
                    <a:gd name="connsiteY0" fmla="*/ 1219200 h 2438400"/>
                    <a:gd name="connsiteX1" fmla="*/ 1219200 w 2438400"/>
                    <a:gd name="connsiteY1" fmla="*/ 0 h 2438400"/>
                    <a:gd name="connsiteX2" fmla="*/ 2438400 w 2438400"/>
                    <a:gd name="connsiteY2" fmla="*/ 1219200 h 2438400"/>
                    <a:gd name="connsiteX3" fmla="*/ 1219200 w 2438400"/>
                    <a:gd name="connsiteY3" fmla="*/ 2438400 h 2438400"/>
                    <a:gd name="connsiteX4" fmla="*/ 0 w 2438400"/>
                    <a:gd name="connsiteY4" fmla="*/ 1219200 h 243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2438400">
                      <a:moveTo>
                        <a:pt x="0" y="1219200"/>
                      </a:moveTo>
                      <a:cubicBezTo>
                        <a:pt x="0" y="545854"/>
                        <a:pt x="545854" y="0"/>
                        <a:pt x="1219200" y="0"/>
                      </a:cubicBezTo>
                      <a:cubicBezTo>
                        <a:pt x="1892546" y="0"/>
                        <a:pt x="2438400" y="545854"/>
                        <a:pt x="2438400" y="1219200"/>
                      </a:cubicBezTo>
                      <a:cubicBezTo>
                        <a:pt x="2438400" y="1892546"/>
                        <a:pt x="1892546" y="2438400"/>
                        <a:pt x="1219200" y="2438400"/>
                      </a:cubicBezTo>
                      <a:cubicBezTo>
                        <a:pt x="545854" y="2438400"/>
                        <a:pt x="0" y="1892546"/>
                        <a:pt x="0" y="1219200"/>
                      </a:cubicBezTo>
                      <a:close/>
                    </a:path>
                  </a:pathLst>
                </a:custGeom>
                <a:solidFill>
                  <a:srgbClr val="92D050"/>
                </a:solidFill>
                <a:ln w="63500">
                  <a:solidFill>
                    <a:schemeClr val="bg1">
                      <a:lumMod val="95000"/>
                    </a:schemeClr>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433495" tIns="568960" rIns="433492" bIns="1219200" numCol="1" spcCol="1270" anchor="ctr" anchorCtr="0">
                  <a:noAutofit/>
                </a:bodyPr>
                <a:lstStyle/>
                <a:p>
                  <a:pPr algn="ctr" defTabSz="1126039">
                    <a:lnSpc>
                      <a:spcPct val="90000"/>
                    </a:lnSpc>
                    <a:spcBef>
                      <a:spcPct val="0"/>
                    </a:spcBef>
                    <a:spcAft>
                      <a:spcPct val="35000"/>
                    </a:spcAft>
                  </a:pPr>
                  <a:endParaRPr lang="en-US" sz="1600" b="1" dirty="0"/>
                </a:p>
              </p:txBody>
            </p:sp>
            <p:sp>
              <p:nvSpPr>
                <p:cNvPr id="15" name="Freeform: Shape 10">
                  <a:extLst>
                    <a:ext uri="{FF2B5EF4-FFF2-40B4-BE49-F238E27FC236}">
                      <a16:creationId xmlns:a16="http://schemas.microsoft.com/office/drawing/2014/main" id="{0F83229B-2E05-22B3-0261-D36490A3EB69}"/>
                    </a:ext>
                  </a:extLst>
                </p:cNvPr>
                <p:cNvSpPr/>
                <p:nvPr/>
              </p:nvSpPr>
              <p:spPr>
                <a:xfrm>
                  <a:off x="3956884" y="2600778"/>
                  <a:ext cx="2438400" cy="2438400"/>
                </a:xfrm>
                <a:custGeom>
                  <a:avLst/>
                  <a:gdLst>
                    <a:gd name="connsiteX0" fmla="*/ 0 w 2438400"/>
                    <a:gd name="connsiteY0" fmla="*/ 1219200 h 2438400"/>
                    <a:gd name="connsiteX1" fmla="*/ 1219200 w 2438400"/>
                    <a:gd name="connsiteY1" fmla="*/ 0 h 2438400"/>
                    <a:gd name="connsiteX2" fmla="*/ 2438400 w 2438400"/>
                    <a:gd name="connsiteY2" fmla="*/ 1219200 h 2438400"/>
                    <a:gd name="connsiteX3" fmla="*/ 1219200 w 2438400"/>
                    <a:gd name="connsiteY3" fmla="*/ 2438400 h 2438400"/>
                    <a:gd name="connsiteX4" fmla="*/ 0 w 2438400"/>
                    <a:gd name="connsiteY4" fmla="*/ 1219200 h 243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2438400">
                      <a:moveTo>
                        <a:pt x="0" y="1219200"/>
                      </a:moveTo>
                      <a:cubicBezTo>
                        <a:pt x="0" y="545854"/>
                        <a:pt x="545854" y="0"/>
                        <a:pt x="1219200" y="0"/>
                      </a:cubicBezTo>
                      <a:cubicBezTo>
                        <a:pt x="1892546" y="0"/>
                        <a:pt x="2438400" y="545854"/>
                        <a:pt x="2438400" y="1219200"/>
                      </a:cubicBezTo>
                      <a:cubicBezTo>
                        <a:pt x="2438400" y="1892546"/>
                        <a:pt x="1892546" y="2438400"/>
                        <a:pt x="1219200" y="2438400"/>
                      </a:cubicBezTo>
                      <a:cubicBezTo>
                        <a:pt x="545854" y="2438400"/>
                        <a:pt x="0" y="1892546"/>
                        <a:pt x="0" y="1219200"/>
                      </a:cubicBezTo>
                      <a:close/>
                    </a:path>
                  </a:pathLst>
                </a:custGeom>
                <a:solidFill>
                  <a:schemeClr val="accent1">
                    <a:alpha val="50000"/>
                  </a:schemeClr>
                </a:solidFill>
                <a:ln w="63500">
                  <a:solidFill>
                    <a:schemeClr val="bg1">
                      <a:lumMod val="95000"/>
                    </a:schemeClr>
                  </a:solidFill>
                </a:ln>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994325" tIns="839893" rIns="306155" bIns="623147" numCol="1" spcCol="1270" anchor="ctr" anchorCtr="0">
                  <a:noAutofit/>
                </a:bodyPr>
                <a:lstStyle/>
                <a:p>
                  <a:pPr algn="ctr" defTabSz="1126039">
                    <a:lnSpc>
                      <a:spcPct val="90000"/>
                    </a:lnSpc>
                    <a:spcBef>
                      <a:spcPct val="0"/>
                    </a:spcBef>
                    <a:spcAft>
                      <a:spcPct val="35000"/>
                    </a:spcAft>
                  </a:pPr>
                  <a:endParaRPr lang="en-US" sz="1600" b="1" dirty="0"/>
                </a:p>
              </p:txBody>
            </p:sp>
            <p:sp>
              <p:nvSpPr>
                <p:cNvPr id="16" name="Freeform: Shape 11">
                  <a:extLst>
                    <a:ext uri="{FF2B5EF4-FFF2-40B4-BE49-F238E27FC236}">
                      <a16:creationId xmlns:a16="http://schemas.microsoft.com/office/drawing/2014/main" id="{FE2A273D-6FC9-F7F6-DCF2-7D6654D42D33}"/>
                    </a:ext>
                  </a:extLst>
                </p:cNvPr>
                <p:cNvSpPr/>
                <p:nvPr/>
              </p:nvSpPr>
              <p:spPr>
                <a:xfrm>
                  <a:off x="2197169" y="2607959"/>
                  <a:ext cx="2438399" cy="2438400"/>
                </a:xfrm>
                <a:custGeom>
                  <a:avLst/>
                  <a:gdLst>
                    <a:gd name="connsiteX0" fmla="*/ 0 w 2438400"/>
                    <a:gd name="connsiteY0" fmla="*/ 1219200 h 2438400"/>
                    <a:gd name="connsiteX1" fmla="*/ 1219200 w 2438400"/>
                    <a:gd name="connsiteY1" fmla="*/ 0 h 2438400"/>
                    <a:gd name="connsiteX2" fmla="*/ 2438400 w 2438400"/>
                    <a:gd name="connsiteY2" fmla="*/ 1219200 h 2438400"/>
                    <a:gd name="connsiteX3" fmla="*/ 1219200 w 2438400"/>
                    <a:gd name="connsiteY3" fmla="*/ 2438400 h 2438400"/>
                    <a:gd name="connsiteX4" fmla="*/ 0 w 2438400"/>
                    <a:gd name="connsiteY4" fmla="*/ 1219200 h 2438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400" h="2438400">
                      <a:moveTo>
                        <a:pt x="0" y="1219200"/>
                      </a:moveTo>
                      <a:cubicBezTo>
                        <a:pt x="0" y="545854"/>
                        <a:pt x="545854" y="0"/>
                        <a:pt x="1219200" y="0"/>
                      </a:cubicBezTo>
                      <a:cubicBezTo>
                        <a:pt x="1892546" y="0"/>
                        <a:pt x="2438400" y="545854"/>
                        <a:pt x="2438400" y="1219200"/>
                      </a:cubicBezTo>
                      <a:cubicBezTo>
                        <a:pt x="2438400" y="1892546"/>
                        <a:pt x="1892546" y="2438400"/>
                        <a:pt x="1219200" y="2438400"/>
                      </a:cubicBezTo>
                      <a:cubicBezTo>
                        <a:pt x="545854" y="2438400"/>
                        <a:pt x="0" y="1892546"/>
                        <a:pt x="0" y="1219200"/>
                      </a:cubicBezTo>
                      <a:close/>
                    </a:path>
                  </a:pathLst>
                </a:custGeom>
                <a:solidFill>
                  <a:srgbClr val="00B0F0"/>
                </a:solidFill>
                <a:ln w="63500">
                  <a:solidFill>
                    <a:schemeClr val="bg1">
                      <a:lumMod val="95000"/>
                    </a:schemeClr>
                  </a:solidFill>
                </a:ln>
              </p:spPr>
              <p:style>
                <a:lnRef idx="2">
                  <a:schemeClr val="lt1">
                    <a:hueOff val="0"/>
                    <a:satOff val="0"/>
                    <a:lumOff val="0"/>
                    <a:alphaOff val="0"/>
                  </a:schemeClr>
                </a:lnRef>
                <a:fillRef idx="1">
                  <a:scrgbClr r="0" g="0" b="0"/>
                </a:fillRef>
                <a:effectRef idx="0">
                  <a:schemeClr val="accent1">
                    <a:alpha val="50000"/>
                    <a:hueOff val="0"/>
                    <a:satOff val="0"/>
                    <a:lumOff val="0"/>
                    <a:alphaOff val="0"/>
                  </a:schemeClr>
                </a:effectRef>
                <a:fontRef idx="minor">
                  <a:schemeClr val="tx1"/>
                </a:fontRef>
              </p:style>
              <p:txBody>
                <a:bodyPr spcFirstLastPara="0" vert="horz" wrap="square" lIns="306156" tIns="839893" rIns="994324" bIns="623147" numCol="1" spcCol="1270" anchor="ctr" anchorCtr="0">
                  <a:noAutofit/>
                </a:bodyPr>
                <a:lstStyle/>
                <a:p>
                  <a:pPr algn="r" defTabSz="1126039">
                    <a:lnSpc>
                      <a:spcPct val="90000"/>
                    </a:lnSpc>
                    <a:spcBef>
                      <a:spcPct val="0"/>
                    </a:spcBef>
                    <a:spcAft>
                      <a:spcPct val="35000"/>
                    </a:spcAft>
                  </a:pPr>
                  <a:endParaRPr lang="en-US" sz="1600" b="1" dirty="0"/>
                </a:p>
              </p:txBody>
            </p:sp>
          </p:grpSp>
          <p:sp>
            <p:nvSpPr>
              <p:cNvPr id="13" name="Oval 12">
                <a:extLst>
                  <a:ext uri="{FF2B5EF4-FFF2-40B4-BE49-F238E27FC236}">
                    <a16:creationId xmlns:a16="http://schemas.microsoft.com/office/drawing/2014/main" id="{802C300F-73A7-4B20-57B3-0154143C1B29}"/>
                  </a:ext>
                </a:extLst>
              </p:cNvPr>
              <p:cNvSpPr/>
              <p:nvPr/>
            </p:nvSpPr>
            <p:spPr>
              <a:xfrm>
                <a:off x="3696912" y="2303346"/>
                <a:ext cx="1379704" cy="1373701"/>
              </a:xfrm>
              <a:prstGeom prst="ellipse">
                <a:avLst/>
              </a:prstGeom>
              <a:solidFill>
                <a:srgbClr val="7030A0">
                  <a:alpha val="74000"/>
                </a:srgbClr>
              </a:solidFill>
              <a:ln w="63500">
                <a:solidFill>
                  <a:schemeClr val="lt1">
                    <a:hueOff val="0"/>
                    <a:satOff val="0"/>
                    <a:lumOff val="0"/>
                  </a:schemeClr>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wrap="square" lIns="0" tIns="0" rIns="0" bIns="0" anchor="ctr" anchorCtr="0">
                <a:normAutofit/>
              </a:bodyPr>
              <a:lstStyle/>
              <a:p>
                <a:pPr algn="ctr"/>
                <a:r>
                  <a:rPr lang="en-US" sz="2000" b="1" dirty="0">
                    <a:solidFill>
                      <a:schemeClr val="bg1"/>
                    </a:solidFill>
                  </a:rPr>
                  <a:t>Impact </a:t>
                </a:r>
              </a:p>
              <a:p>
                <a:pPr algn="ctr"/>
                <a:r>
                  <a:rPr lang="en-US" sz="2000" b="1" dirty="0">
                    <a:solidFill>
                      <a:schemeClr val="bg1"/>
                    </a:solidFill>
                  </a:rPr>
                  <a:t>Hub</a:t>
                </a:r>
              </a:p>
            </p:txBody>
          </p:sp>
        </p:grpSp>
        <p:sp>
          <p:nvSpPr>
            <p:cNvPr id="23" name="TextBox 22">
              <a:extLst>
                <a:ext uri="{FF2B5EF4-FFF2-40B4-BE49-F238E27FC236}">
                  <a16:creationId xmlns:a16="http://schemas.microsoft.com/office/drawing/2014/main" id="{472B4F2C-57FE-446F-C5AD-2C9B14A642CD}"/>
                </a:ext>
              </a:extLst>
            </p:cNvPr>
            <p:cNvSpPr txBox="1"/>
            <p:nvPr/>
          </p:nvSpPr>
          <p:spPr>
            <a:xfrm>
              <a:off x="7996645" y="5200082"/>
              <a:ext cx="1839605" cy="341632"/>
            </a:xfrm>
            <a:prstGeom prst="rect">
              <a:avLst/>
            </a:prstGeom>
            <a:noFill/>
          </p:spPr>
          <p:txBody>
            <a:bodyPr wrap="square">
              <a:spAutoFit/>
            </a:bodyPr>
            <a:lstStyle/>
            <a:p>
              <a:pPr algn="ctr" defTabSz="1126039">
                <a:lnSpc>
                  <a:spcPct val="90000"/>
                </a:lnSpc>
                <a:spcBef>
                  <a:spcPct val="0"/>
                </a:spcBef>
                <a:spcAft>
                  <a:spcPct val="35000"/>
                </a:spcAft>
              </a:pPr>
              <a:r>
                <a:rPr lang="en-GB" sz="1800" b="1" dirty="0"/>
                <a:t>Infrastructure  </a:t>
              </a:r>
              <a:endParaRPr lang="en-US" sz="1800" b="1" dirty="0"/>
            </a:p>
          </p:txBody>
        </p:sp>
        <p:sp>
          <p:nvSpPr>
            <p:cNvPr id="25" name="TextBox 24">
              <a:extLst>
                <a:ext uri="{FF2B5EF4-FFF2-40B4-BE49-F238E27FC236}">
                  <a16:creationId xmlns:a16="http://schemas.microsoft.com/office/drawing/2014/main" id="{05E24668-B791-A216-1299-7CA9AFC5553F}"/>
                </a:ext>
              </a:extLst>
            </p:cNvPr>
            <p:cNvSpPr txBox="1"/>
            <p:nvPr/>
          </p:nvSpPr>
          <p:spPr>
            <a:xfrm>
              <a:off x="10234071" y="5167706"/>
              <a:ext cx="1437641" cy="341632"/>
            </a:xfrm>
            <a:prstGeom prst="rect">
              <a:avLst/>
            </a:prstGeom>
            <a:noFill/>
          </p:spPr>
          <p:txBody>
            <a:bodyPr wrap="square">
              <a:spAutoFit/>
            </a:bodyPr>
            <a:lstStyle/>
            <a:p>
              <a:pPr algn="ctr" defTabSz="1126039">
                <a:lnSpc>
                  <a:spcPct val="90000"/>
                </a:lnSpc>
                <a:spcBef>
                  <a:spcPct val="0"/>
                </a:spcBef>
                <a:spcAft>
                  <a:spcPct val="35000"/>
                </a:spcAft>
              </a:pPr>
              <a:r>
                <a:rPr lang="en-GB" sz="1800" b="1" dirty="0"/>
                <a:t>Health</a:t>
              </a:r>
              <a:endParaRPr lang="en-US" sz="1800" b="1" dirty="0"/>
            </a:p>
          </p:txBody>
        </p:sp>
        <p:sp>
          <p:nvSpPr>
            <p:cNvPr id="27" name="TextBox 26">
              <a:extLst>
                <a:ext uri="{FF2B5EF4-FFF2-40B4-BE49-F238E27FC236}">
                  <a16:creationId xmlns:a16="http://schemas.microsoft.com/office/drawing/2014/main" id="{B8C6AF11-CA86-3733-D196-584382B2D004}"/>
                </a:ext>
              </a:extLst>
            </p:cNvPr>
            <p:cNvSpPr txBox="1"/>
            <p:nvPr/>
          </p:nvSpPr>
          <p:spPr>
            <a:xfrm>
              <a:off x="8986417" y="2853533"/>
              <a:ext cx="1672852" cy="341632"/>
            </a:xfrm>
            <a:prstGeom prst="rect">
              <a:avLst/>
            </a:prstGeom>
            <a:noFill/>
          </p:spPr>
          <p:txBody>
            <a:bodyPr wrap="square">
              <a:spAutoFit/>
            </a:bodyPr>
            <a:lstStyle/>
            <a:p>
              <a:pPr algn="ctr" defTabSz="1126039">
                <a:lnSpc>
                  <a:spcPct val="90000"/>
                </a:lnSpc>
                <a:spcBef>
                  <a:spcPct val="0"/>
                </a:spcBef>
                <a:spcAft>
                  <a:spcPct val="35000"/>
                </a:spcAft>
              </a:pPr>
              <a:r>
                <a:rPr lang="en-GB" sz="1800" b="1" dirty="0"/>
                <a:t>Environment</a:t>
              </a:r>
              <a:endParaRPr lang="en-US" sz="1800" b="1" dirty="0"/>
            </a:p>
          </p:txBody>
        </p:sp>
      </p:grpSp>
      <p:sp>
        <p:nvSpPr>
          <p:cNvPr id="32" name="TextBox 31">
            <a:extLst>
              <a:ext uri="{FF2B5EF4-FFF2-40B4-BE49-F238E27FC236}">
                <a16:creationId xmlns:a16="http://schemas.microsoft.com/office/drawing/2014/main" id="{EDE30151-DCB8-98AB-DDF5-B413A3146D11}"/>
              </a:ext>
            </a:extLst>
          </p:cNvPr>
          <p:cNvSpPr txBox="1"/>
          <p:nvPr/>
        </p:nvSpPr>
        <p:spPr>
          <a:xfrm>
            <a:off x="191344" y="4815448"/>
            <a:ext cx="7320606" cy="830997"/>
          </a:xfrm>
          <a:prstGeom prst="rect">
            <a:avLst/>
          </a:prstGeom>
          <a:noFill/>
        </p:spPr>
        <p:txBody>
          <a:bodyPr wrap="square">
            <a:spAutoFit/>
          </a:bodyPr>
          <a:lstStyle/>
          <a:p>
            <a:pPr marL="383990" indent="-383990" defTabSz="914400">
              <a:spcAft>
                <a:spcPts val="1200"/>
              </a:spcAft>
              <a:buSzPct val="125000"/>
              <a:buFont typeface="Wingdings" panose="05000000000000000000" pitchFamily="2" charset="2"/>
              <a:buChar char="§"/>
              <a:defRPr/>
            </a:pPr>
            <a:r>
              <a:rPr lang="en-GB" sz="2400" b="1" dirty="0"/>
              <a:t>Use demonstrators to democratise</a:t>
            </a:r>
            <a:r>
              <a:rPr lang="en-GB" sz="2400" dirty="0"/>
              <a:t> access to DT technology</a:t>
            </a:r>
          </a:p>
        </p:txBody>
      </p:sp>
      <p:grpSp>
        <p:nvGrpSpPr>
          <p:cNvPr id="33" name="Group 32">
            <a:extLst>
              <a:ext uri="{FF2B5EF4-FFF2-40B4-BE49-F238E27FC236}">
                <a16:creationId xmlns:a16="http://schemas.microsoft.com/office/drawing/2014/main" id="{433E44B9-35DC-1C55-10EC-2E05CF088177}"/>
              </a:ext>
            </a:extLst>
          </p:cNvPr>
          <p:cNvGrpSpPr/>
          <p:nvPr/>
        </p:nvGrpSpPr>
        <p:grpSpPr>
          <a:xfrm>
            <a:off x="6875" y="6003358"/>
            <a:ext cx="12192000" cy="885580"/>
            <a:chOff x="6875" y="6003358"/>
            <a:chExt cx="12192000" cy="885580"/>
          </a:xfrm>
        </p:grpSpPr>
        <p:grpSp>
          <p:nvGrpSpPr>
            <p:cNvPr id="34" name="Group 33">
              <a:extLst>
                <a:ext uri="{FF2B5EF4-FFF2-40B4-BE49-F238E27FC236}">
                  <a16:creationId xmlns:a16="http://schemas.microsoft.com/office/drawing/2014/main" id="{B7A44078-BC94-1B2B-9E92-35B5DC37FA92}"/>
                </a:ext>
              </a:extLst>
            </p:cNvPr>
            <p:cNvGrpSpPr/>
            <p:nvPr/>
          </p:nvGrpSpPr>
          <p:grpSpPr>
            <a:xfrm>
              <a:off x="6875" y="6003358"/>
              <a:ext cx="12192000" cy="885580"/>
              <a:chOff x="0" y="6020546"/>
              <a:chExt cx="12192000" cy="885580"/>
            </a:xfrm>
          </p:grpSpPr>
          <p:sp>
            <p:nvSpPr>
              <p:cNvPr id="36" name="Rectangle 35">
                <a:extLst>
                  <a:ext uri="{FF2B5EF4-FFF2-40B4-BE49-F238E27FC236}">
                    <a16:creationId xmlns:a16="http://schemas.microsoft.com/office/drawing/2014/main" id="{04B23A1E-DB9A-78DD-4E5A-14E01A771337}"/>
                  </a:ext>
                </a:extLst>
              </p:cNvPr>
              <p:cNvSpPr/>
              <p:nvPr/>
            </p:nvSpPr>
            <p:spPr>
              <a:xfrm>
                <a:off x="0" y="6020546"/>
                <a:ext cx="12192000" cy="848709"/>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38" name="Picture 2" descr="JCEEI">
                <a:extLst>
                  <a:ext uri="{FF2B5EF4-FFF2-40B4-BE49-F238E27FC236}">
                    <a16:creationId xmlns:a16="http://schemas.microsoft.com/office/drawing/2014/main" id="{16470868-9DF6-115C-81BA-D47BB52A692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34729"/>
              <a:stretch/>
            </p:blipFill>
            <p:spPr bwMode="auto">
              <a:xfrm>
                <a:off x="973759" y="6156173"/>
                <a:ext cx="1951105" cy="749953"/>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9" name="Picture 2" descr="JCEEI">
                <a:extLst>
                  <a:ext uri="{FF2B5EF4-FFF2-40B4-BE49-F238E27FC236}">
                    <a16:creationId xmlns:a16="http://schemas.microsoft.com/office/drawing/2014/main" id="{F943506E-60B4-A855-AEA4-72B87349283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9023"/>
              <a:stretch/>
            </p:blipFill>
            <p:spPr bwMode="auto">
              <a:xfrm>
                <a:off x="3067001" y="6020546"/>
                <a:ext cx="3251956" cy="784721"/>
              </a:xfrm>
              <a:prstGeom prst="rect">
                <a:avLst/>
              </a:prstGeom>
              <a:noFill/>
              <a:ln>
                <a:noFill/>
              </a:ln>
              <a:extLst>
                <a:ext uri="{909E8E84-426E-40DD-AFC4-6F175D3DCCD1}">
                  <a14:hiddenFill xmlns:a14="http://schemas.microsoft.com/office/drawing/2010/main">
                    <a:solidFill>
                      <a:srgbClr val="FFFFFF"/>
                    </a:solidFill>
                  </a14:hiddenFill>
                </a:ext>
              </a:extLst>
            </p:spPr>
          </p:pic>
        </p:grpSp>
        <p:pic>
          <p:nvPicPr>
            <p:cNvPr id="35" name="Picture 34">
              <a:extLst>
                <a:ext uri="{FF2B5EF4-FFF2-40B4-BE49-F238E27FC236}">
                  <a16:creationId xmlns:a16="http://schemas.microsoft.com/office/drawing/2014/main" id="{847B760B-FE61-179F-8EC9-B090EF8E4B23}"/>
                </a:ext>
              </a:extLst>
            </p:cNvPr>
            <p:cNvPicPr>
              <a:picLocks noChangeAspect="1"/>
            </p:cNvPicPr>
            <p:nvPr/>
          </p:nvPicPr>
          <p:blipFill>
            <a:blip r:embed="rId6"/>
            <a:stretch>
              <a:fillRect/>
            </a:stretch>
          </p:blipFill>
          <p:spPr>
            <a:xfrm>
              <a:off x="10685748" y="6051220"/>
              <a:ext cx="1449425" cy="736859"/>
            </a:xfrm>
            <a:prstGeom prst="rect">
              <a:avLst/>
            </a:prstGeom>
            <a:ln>
              <a:noFill/>
            </a:ln>
          </p:spPr>
        </p:pic>
      </p:grpSp>
      <p:pic>
        <p:nvPicPr>
          <p:cNvPr id="6" name="Picture 5" descr="Text&#10;&#10;Description automatically generated">
            <a:extLst>
              <a:ext uri="{FF2B5EF4-FFF2-40B4-BE49-F238E27FC236}">
                <a16:creationId xmlns:a16="http://schemas.microsoft.com/office/drawing/2014/main" id="{3783803E-6C35-06B5-806F-AFD23FE40276}"/>
              </a:ext>
            </a:extLst>
          </p:cNvPr>
          <p:cNvPicPr>
            <a:picLocks noChangeAspect="1"/>
          </p:cNvPicPr>
          <p:nvPr/>
        </p:nvPicPr>
        <p:blipFill>
          <a:blip r:embed="rId7"/>
          <a:stretch>
            <a:fillRect/>
          </a:stretch>
        </p:blipFill>
        <p:spPr>
          <a:xfrm>
            <a:off x="70330" y="6035352"/>
            <a:ext cx="832643" cy="784721"/>
          </a:xfrm>
          <a:prstGeom prst="rect">
            <a:avLst/>
          </a:prstGeom>
        </p:spPr>
      </p:pic>
    </p:spTree>
    <p:extLst>
      <p:ext uri="{BB962C8B-B14F-4D97-AF65-F5344CB8AC3E}">
        <p14:creationId xmlns:p14="http://schemas.microsoft.com/office/powerpoint/2010/main" val="2113712550"/>
      </p:ext>
    </p:extLst>
  </p:cSld>
  <p:clrMapOvr>
    <a:masterClrMapping/>
  </p:clrMapOvr>
  <mc:AlternateContent xmlns:mc="http://schemas.openxmlformats.org/markup-compatibility/2006" xmlns:p14="http://schemas.microsoft.com/office/powerpoint/2010/main">
    <mc:Choice Requires="p14">
      <p:transition spd="slow" p14:dur="2000" advTm="65666"/>
    </mc:Choice>
    <mc:Fallback xmlns="">
      <p:transition spd="slow" advTm="656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DA4F49-B5CA-4BD1-96E1-EC439C06FA39}"/>
              </a:ext>
            </a:extLst>
          </p:cNvPr>
          <p:cNvSpPr>
            <a:spLocks noGrp="1"/>
          </p:cNvSpPr>
          <p:nvPr>
            <p:ph type="title"/>
          </p:nvPr>
        </p:nvSpPr>
        <p:spPr>
          <a:xfrm>
            <a:off x="6240016" y="1100274"/>
            <a:ext cx="5326784" cy="4383915"/>
          </a:xfrm>
        </p:spPr>
        <p:txBody>
          <a:bodyPr/>
          <a:lstStyle/>
          <a:p>
            <a:r>
              <a:rPr lang="en-GB" sz="1800" b="1" dirty="0"/>
              <a:t>Acknowledgements</a:t>
            </a:r>
            <a:br>
              <a:rPr lang="en-GB" sz="1400" dirty="0"/>
            </a:br>
            <a:br>
              <a:rPr lang="en-GB" sz="1400" dirty="0"/>
            </a:br>
            <a:r>
              <a:rPr lang="en-GB" sz="1400" dirty="0"/>
              <a:t>This work has been commissioned by the Natural Environment Research Council (UKRI) under the project: Towards An Information Management Framework for Environmental Digital Twins (Grant Ref: 2021DTIMF1Siddorn. and the Piloting </a:t>
            </a:r>
            <a:r>
              <a:rPr lang="en-GB" sz="1400" dirty="0" err="1"/>
              <a:t>IMFe</a:t>
            </a:r>
            <a:r>
              <a:rPr lang="en-GB" sz="1400" dirty="0"/>
              <a:t> project (Grant Ref. NE/X016765/1).</a:t>
            </a:r>
            <a:br>
              <a:rPr lang="en-GB" sz="1400" dirty="0">
                <a:cs typeface="Arial"/>
              </a:rPr>
            </a:br>
            <a:br>
              <a:rPr lang="en-GB" sz="1400" dirty="0"/>
            </a:br>
            <a:r>
              <a:rPr lang="en-GB" sz="1400" dirty="0"/>
              <a:t>We would like to thank the many contributors to this work. The case studies would not have been possible without the engagement of Aaron Hopkinson and </a:t>
            </a:r>
            <a:r>
              <a:rPr lang="en-GB" sz="1400" dirty="0" err="1"/>
              <a:t>Kirstine</a:t>
            </a:r>
            <a:r>
              <a:rPr lang="en-GB" sz="1400" dirty="0"/>
              <a:t> Dale from the Met Office, Scott Hosking, James Byrne and Maria Fox from the British Antarctic Survey and Ian Bailey and Steve </a:t>
            </a:r>
            <a:r>
              <a:rPr lang="en-GB" sz="1400" dirty="0" err="1"/>
              <a:t>Kochli</a:t>
            </a:r>
            <a:r>
              <a:rPr lang="en-GB" sz="1400" dirty="0"/>
              <a:t> from </a:t>
            </a:r>
            <a:r>
              <a:rPr lang="en-GB" sz="1400" dirty="0" err="1"/>
              <a:t>Telicent</a:t>
            </a:r>
            <a:r>
              <a:rPr lang="en-GB" sz="1400" dirty="0"/>
              <a:t>.</a:t>
            </a:r>
            <a:br>
              <a:rPr lang="en-GB" sz="1400" dirty="0">
                <a:cs typeface="Arial"/>
              </a:rPr>
            </a:br>
            <a:br>
              <a:rPr lang="en-GB" sz="1400" dirty="0"/>
            </a:br>
            <a:r>
              <a:rPr lang="en-GB" sz="1400" dirty="0"/>
              <a:t>We would also like to thank Alex Luck of the Department for Business, Energy &amp; Industrial Strategy (BEIS), Matthew West and Peter el Hajj from the Centre for Digital Built Britain (CDBB) and representatives of the European Commission’s Destination Earth programme (Peter Bauer, Nils </a:t>
            </a:r>
            <a:r>
              <a:rPr lang="en-GB" sz="1400" dirty="0" err="1"/>
              <a:t>Wedi</a:t>
            </a:r>
            <a:r>
              <a:rPr lang="en-GB" sz="1400" dirty="0"/>
              <a:t> and Irina </a:t>
            </a:r>
            <a:r>
              <a:rPr lang="en-GB" sz="1400" dirty="0" err="1"/>
              <a:t>Sandu</a:t>
            </a:r>
            <a:r>
              <a:rPr lang="en-GB" sz="1400" dirty="0"/>
              <a:t> of ECMWF) who helped set the wider context.</a:t>
            </a:r>
            <a:br>
              <a:rPr lang="en-GB" sz="1400" dirty="0"/>
            </a:br>
            <a:r>
              <a:rPr lang="en-GB" sz="1400" dirty="0"/>
              <a:t>Additional thanks go to Aaron Hopkinson for his particularly active and helpful engagement and his contribution reviewing the report. </a:t>
            </a:r>
            <a:br>
              <a:rPr lang="en-GB" sz="1400" dirty="0"/>
            </a:br>
            <a:endParaRPr lang="en-GB" sz="1400" dirty="0"/>
          </a:p>
        </p:txBody>
      </p:sp>
      <p:sp>
        <p:nvSpPr>
          <p:cNvPr id="9" name="TextBox 8">
            <a:extLst>
              <a:ext uri="{FF2B5EF4-FFF2-40B4-BE49-F238E27FC236}">
                <a16:creationId xmlns:a16="http://schemas.microsoft.com/office/drawing/2014/main" id="{6D0A3E33-182F-4832-8EDF-B4F18674FF8D}"/>
              </a:ext>
            </a:extLst>
          </p:cNvPr>
          <p:cNvSpPr txBox="1"/>
          <p:nvPr/>
        </p:nvSpPr>
        <p:spPr>
          <a:xfrm>
            <a:off x="1652529" y="2831335"/>
            <a:ext cx="3305060" cy="830997"/>
          </a:xfrm>
          <a:prstGeom prst="rect">
            <a:avLst/>
          </a:prstGeom>
          <a:noFill/>
        </p:spPr>
        <p:txBody>
          <a:bodyPr wrap="square" rtlCol="0">
            <a:spAutoFit/>
          </a:bodyPr>
          <a:lstStyle/>
          <a:p>
            <a:r>
              <a:rPr lang="en-GB" sz="4800">
                <a:solidFill>
                  <a:schemeClr val="bg1"/>
                </a:solidFill>
              </a:rPr>
              <a:t>Thank you</a:t>
            </a:r>
          </a:p>
        </p:txBody>
      </p:sp>
      <p:sp>
        <p:nvSpPr>
          <p:cNvPr id="3" name="Subtitle 2">
            <a:extLst>
              <a:ext uri="{FF2B5EF4-FFF2-40B4-BE49-F238E27FC236}">
                <a16:creationId xmlns:a16="http://schemas.microsoft.com/office/drawing/2014/main" id="{2108A249-3029-9B4C-28B5-01B41241107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451230907"/>
      </p:ext>
    </p:extLst>
  </p:cSld>
  <p:clrMapOvr>
    <a:masterClrMapping/>
  </p:clrMapOvr>
</p:sld>
</file>

<file path=ppt/theme/theme1.xml><?xml version="1.0" encoding="utf-8"?>
<a:theme xmlns:a="http://schemas.openxmlformats.org/drawingml/2006/main" name="POWERPOINT 2020 - NOC WIDESCREEN V1 (1)">
  <a:themeElements>
    <a:clrScheme name="NOC 2020">
      <a:dk1>
        <a:srgbClr val="0D5584"/>
      </a:dk1>
      <a:lt1>
        <a:srgbClr val="FAFBFA"/>
      </a:lt1>
      <a:dk2>
        <a:srgbClr val="000000"/>
      </a:dk2>
      <a:lt2>
        <a:srgbClr val="FAFBFA"/>
      </a:lt2>
      <a:accent1>
        <a:srgbClr val="1A6F6D"/>
      </a:accent1>
      <a:accent2>
        <a:srgbClr val="1164A2"/>
      </a:accent2>
      <a:accent3>
        <a:srgbClr val="218280"/>
      </a:accent3>
      <a:accent4>
        <a:srgbClr val="3A8FCC"/>
      </a:accent4>
      <a:accent5>
        <a:srgbClr val="299C98"/>
      </a:accent5>
      <a:accent6>
        <a:srgbClr val="95C8ED"/>
      </a:accent6>
      <a:hlink>
        <a:srgbClr val="000000"/>
      </a:hlink>
      <a:folHlink>
        <a:srgbClr val="0D558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1" id="{7AE32364-788C-AA40-BAE5-4F17E7E025E0}" vid="{E06A7D00-C471-6345-8FC2-DAB3AD73912A}"/>
    </a:ext>
  </a:extLst>
</a:theme>
</file>

<file path=ppt/theme/theme2.xml><?xml version="1.0" encoding="utf-8"?>
<a:theme xmlns:a="http://schemas.openxmlformats.org/drawingml/2006/main" name="Office Theme">
  <a:themeElements>
    <a:clrScheme name="NOC 2020">
      <a:dk1>
        <a:srgbClr val="0D5584"/>
      </a:dk1>
      <a:lt1>
        <a:srgbClr val="FAFBFA"/>
      </a:lt1>
      <a:dk2>
        <a:srgbClr val="000000"/>
      </a:dk2>
      <a:lt2>
        <a:srgbClr val="FAFBFA"/>
      </a:lt2>
      <a:accent1>
        <a:srgbClr val="1A6F6D"/>
      </a:accent1>
      <a:accent2>
        <a:srgbClr val="1164A2"/>
      </a:accent2>
      <a:accent3>
        <a:srgbClr val="218280"/>
      </a:accent3>
      <a:accent4>
        <a:srgbClr val="3A8FCC"/>
      </a:accent4>
      <a:accent5>
        <a:srgbClr val="299C98"/>
      </a:accent5>
      <a:accent6>
        <a:srgbClr val="95C8ED"/>
      </a:accent6>
      <a:hlink>
        <a:srgbClr val="000000"/>
      </a:hlink>
      <a:folHlink>
        <a:srgbClr val="0D5584"/>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1" id="{7AE32364-788C-AA40-BAE5-4F17E7E025E0}" vid="{E06A7D00-C471-6345-8FC2-DAB3AD73912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A01A0A880A2143A6781A8F939211D6" ma:contentTypeVersion="17" ma:contentTypeDescription="Create a new document." ma:contentTypeScope="" ma:versionID="e486fc4160ac588737386673e40a467d">
  <xsd:schema xmlns:xsd="http://www.w3.org/2001/XMLSchema" xmlns:xs="http://www.w3.org/2001/XMLSchema" xmlns:p="http://schemas.microsoft.com/office/2006/metadata/properties" xmlns:ns2="6199e89c-9777-4e37-9700-4f22c8a19ab6" xmlns:ns3="73cffd63-ec3d-44bb-b304-e320aaeb2084" targetNamespace="http://schemas.microsoft.com/office/2006/metadata/properties" ma:root="true" ma:fieldsID="1e74107bb65cb3fe606a4145d073b349" ns2:_="" ns3:_="">
    <xsd:import namespace="6199e89c-9777-4e37-9700-4f22c8a19ab6"/>
    <xsd:import namespace="73cffd63-ec3d-44bb-b304-e320aaeb208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99e89c-9777-4e37-9700-4f22c8a19ab6" elementFormDefault="qualified">
    <xsd:import namespace="http://schemas.microsoft.com/office/2006/documentManagement/types"/>
    <xsd:import namespace="http://schemas.microsoft.com/office/infopath/2007/PartnerControls"/>
    <xsd:element name="SharedWithUsers" ma:index="8"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4e7f77bf-543a-4558-be5b-11a36d50d053}" ma:internalName="TaxCatchAll" ma:showField="CatchAllData" ma:web="6199e89c-9777-4e37-9700-4f22c8a19ab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3cffd63-ec3d-44bb-b304-e320aaeb208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4103c54-015b-42c7-849f-3ec61878366d"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6199e89c-9777-4e37-9700-4f22c8a19ab6">
      <UserInfo>
        <DisplayName>SharingLinks.b3612498-e534-487a-a077-5109f052dd1c.Flexible.7d29ba27-8e41-4598-b00d-42190c53a2d1</DisplayName>
        <AccountId>25</AccountId>
        <AccountType/>
      </UserInfo>
      <UserInfo>
        <DisplayName>Siddorn, John</DisplayName>
        <AccountId>33</AccountId>
        <AccountType/>
      </UserInfo>
      <UserInfo>
        <DisplayName>Blower, Jon</DisplayName>
        <AccountId>62</AccountId>
        <AccountType/>
      </UserInfo>
    </SharedWithUsers>
    <lcf76f155ced4ddcb4097134ff3c332f xmlns="73cffd63-ec3d-44bb-b304-e320aaeb2084">
      <Terms xmlns="http://schemas.microsoft.com/office/infopath/2007/PartnerControls"/>
    </lcf76f155ced4ddcb4097134ff3c332f>
    <TaxCatchAll xmlns="6199e89c-9777-4e37-9700-4f22c8a19ab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1AE577D-123B-48E6-AD6E-202570EE89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99e89c-9777-4e37-9700-4f22c8a19ab6"/>
    <ds:schemaRef ds:uri="73cffd63-ec3d-44bb-b304-e320aaeb20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F48AE09-EAA8-49D1-8507-93A7AEC9F864}">
  <ds:schemaRefs>
    <ds:schemaRef ds:uri="73cffd63-ec3d-44bb-b304-e320aaeb2084"/>
    <ds:schemaRef ds:uri="http://schemas.openxmlformats.org/package/2006/metadata/core-properties"/>
    <ds:schemaRef ds:uri="http://schemas.microsoft.com/office/infopath/2007/PartnerControls"/>
    <ds:schemaRef ds:uri="http://purl.org/dc/dcmitype/"/>
    <ds:schemaRef ds:uri="http://purl.org/dc/elements/1.1/"/>
    <ds:schemaRef ds:uri="http://www.w3.org/XML/1998/namespace"/>
    <ds:schemaRef ds:uri="http://schemas.microsoft.com/office/2006/documentManagement/types"/>
    <ds:schemaRef ds:uri="6199e89c-9777-4e37-9700-4f22c8a19ab6"/>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9243E134-7031-4397-9A4F-579FDA1402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2020 - NOC WIDESCREEN V1 (1)</Template>
  <TotalTime>55</TotalTime>
  <Words>1272</Words>
  <Application>Microsoft Office PowerPoint</Application>
  <PresentationFormat>Widescreen</PresentationFormat>
  <Paragraphs>126</Paragraphs>
  <Slides>12</Slides>
  <Notes>4</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POWERPOINT 2020 - NOC WIDESCREEN V1 (1)</vt:lpstr>
      <vt:lpstr>Office Theme</vt:lpstr>
      <vt:lpstr>An Information Management Framework for Environmental (IMFe) Digital Twins</vt:lpstr>
      <vt:lpstr>What is a digital twin? …..</vt:lpstr>
      <vt:lpstr>Developing a roadmap for an IMF for Environmental Digital Twins (IMFe)  - Results of the IMFe roadmap project (October 2021 – March 2022)</vt:lpstr>
      <vt:lpstr>Methodology – Combining Top-Down and Bottom-Up approaches</vt:lpstr>
      <vt:lpstr>Piloting the IMFe - New project running from October 2022 to November 2023</vt:lpstr>
      <vt:lpstr>Piloting the IMFe</vt:lpstr>
      <vt:lpstr>PowerPoint Presentation</vt:lpstr>
      <vt:lpstr>Asset register</vt:lpstr>
      <vt:lpstr>Engaging with the broad digital twins development community</vt:lpstr>
      <vt:lpstr>Digital Twins of the Ocean - DITTO</vt:lpstr>
      <vt:lpstr>PowerPoint Presentation</vt:lpstr>
      <vt:lpstr>Acknowledgements  This work has been commissioned by the Natural Environment Research Council (UKRI) under the project: Towards An Information Management Framework for Environmental Digital Twins (Grant Ref: 2021DTIMF1Siddorn. and the Piloting IMFe project (Grant Ref. NE/X016765/1).  We would like to thank the many contributors to this work. The case studies would not have been possible without the engagement of Aaron Hopkinson and Kirstine Dale from the Met Office, Scott Hosking, James Byrne and Maria Fox from the British Antarctic Survey and Ian Bailey and Steve Kochli from Telicent.  We would also like to thank Alex Luck of the Department for Business, Energy &amp; Industrial Strategy (BEIS), Matthew West and Peter el Hajj from the Centre for Digital Built Britain (CDBB) and representatives of the European Commission’s Destination Earth programme (Peter Bauer, Nils Wedi and Irina Sandu of ECMWF) who helped set the wider context. Additional thanks go to Aaron Hopkinson for his particularly active and helpful engagement and his contribution reviewing the report.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Buck, Justin J.H.</dc:creator>
  <cp:lastModifiedBy>Buck, Justin J.H.</cp:lastModifiedBy>
  <cp:revision>8</cp:revision>
  <dcterms:created xsi:type="dcterms:W3CDTF">2022-04-25T13:47:40Z</dcterms:created>
  <dcterms:modified xsi:type="dcterms:W3CDTF">2023-04-25T10:48:58Z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0x010100D1A01A0A880A2143A6781A8F939211D6</vt:lpwstr>
  </property>
  <property fmtid="{D5CDD505-2E9C-101B-9397-08002B2CF9AE}" pid="3" name="_ExtendedDescription">
    <vt:lpwstr/>
  </property>
  <property fmtid="{D5CDD505-2E9C-101B-9397-08002B2CF9AE}" pid="4" name="xd_Signature">
    <vt:bool>false</vt:bool>
  </property>
  <property fmtid="{D5CDD505-2E9C-101B-9397-08002B2CF9AE}" pid="5" name="xd_ProgID">
    <vt:lpwstr/>
  </property>
  <property fmtid="{D5CDD505-2E9C-101B-9397-08002B2CF9AE}" pid="6" name="SharedWithUsers">
    <vt:lpwstr>25;#Siddorn, John</vt:lpwstr>
  </property>
  <property fmtid="{D5CDD505-2E9C-101B-9397-08002B2CF9AE}" pid="7" name="ComplianceAssetId">
    <vt:lpwstr/>
  </property>
  <property fmtid="{D5CDD505-2E9C-101B-9397-08002B2CF9AE}" pid="8" name="TemplateUrl">
    <vt:lpwstr/>
  </property>
  <property fmtid="{D5CDD505-2E9C-101B-9397-08002B2CF9AE}" pid="9" name="TriggerFlowInfo">
    <vt:lpwstr/>
  </property>
  <property fmtid="{D5CDD505-2E9C-101B-9397-08002B2CF9AE}" pid="10" name="MediaServiceImageTags">
    <vt:lpwstr/>
  </property>
</Properties>
</file>