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ebm" ContentType="video/webm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134805387" r:id="rId3"/>
    <p:sldId id="2134805385" r:id="rId4"/>
    <p:sldId id="2134805389" r:id="rId5"/>
    <p:sldId id="2134805390" r:id="rId6"/>
    <p:sldId id="2134805391" r:id="rId7"/>
    <p:sldId id="2134805392" r:id="rId8"/>
    <p:sldId id="427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C5C2"/>
    <a:srgbClr val="243D56"/>
    <a:srgbClr val="1B2E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FE2636-F368-440D-B140-D74421786A8B}" v="111" dt="2023-10-27T08:54:20.6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14" autoAdjust="0"/>
    <p:restoredTop sz="94660"/>
  </p:normalViewPr>
  <p:slideViewPr>
    <p:cSldViewPr snapToGrid="0">
      <p:cViewPr varScale="1">
        <p:scale>
          <a:sx n="80" d="100"/>
          <a:sy n="80" d="100"/>
        </p:scale>
        <p:origin x="120" y="6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lair O'Connor" userId="9c53e9ce-5d38-4dbe-a201-a639d2759a65" providerId="ADAL" clId="{22FE2636-F368-440D-B140-D74421786A8B}"/>
    <pc:docChg chg="undo custSel addSld delSld modSld sldOrd">
      <pc:chgData name="Blair O'Connor" userId="9c53e9ce-5d38-4dbe-a201-a639d2759a65" providerId="ADAL" clId="{22FE2636-F368-440D-B140-D74421786A8B}" dt="2023-10-27T08:58:04.853" v="2630" actId="20577"/>
      <pc:docMkLst>
        <pc:docMk/>
      </pc:docMkLst>
      <pc:sldChg chg="addSp modSp mod">
        <pc:chgData name="Blair O'Connor" userId="9c53e9ce-5d38-4dbe-a201-a639d2759a65" providerId="ADAL" clId="{22FE2636-F368-440D-B140-D74421786A8B}" dt="2023-10-27T08:48:38.825" v="2480" actId="14100"/>
        <pc:sldMkLst>
          <pc:docMk/>
          <pc:sldMk cId="4214107467" sldId="256"/>
        </pc:sldMkLst>
        <pc:spChg chg="add mod">
          <ac:chgData name="Blair O'Connor" userId="9c53e9ce-5d38-4dbe-a201-a639d2759a65" providerId="ADAL" clId="{22FE2636-F368-440D-B140-D74421786A8B}" dt="2023-10-27T08:48:38.825" v="2480" actId="14100"/>
          <ac:spMkLst>
            <pc:docMk/>
            <pc:sldMk cId="4214107467" sldId="256"/>
            <ac:spMk id="4" creationId="{0DEE0535-CCE8-EFCE-C44A-6EB15C75EB79}"/>
          </ac:spMkLst>
        </pc:spChg>
        <pc:spChg chg="mod">
          <ac:chgData name="Blair O'Connor" userId="9c53e9ce-5d38-4dbe-a201-a639d2759a65" providerId="ADAL" clId="{22FE2636-F368-440D-B140-D74421786A8B}" dt="2023-10-26T09:12:21.208" v="2309" actId="20577"/>
          <ac:spMkLst>
            <pc:docMk/>
            <pc:sldMk cId="4214107467" sldId="256"/>
            <ac:spMk id="9" creationId="{DFB7941A-611D-00C1-91D7-0487802F2231}"/>
          </ac:spMkLst>
        </pc:spChg>
      </pc:sldChg>
      <pc:sldChg chg="modSp mod">
        <pc:chgData name="Blair O'Connor" userId="9c53e9ce-5d38-4dbe-a201-a639d2759a65" providerId="ADAL" clId="{22FE2636-F368-440D-B140-D74421786A8B}" dt="2023-10-27T08:57:08.638" v="2545" actId="20577"/>
        <pc:sldMkLst>
          <pc:docMk/>
          <pc:sldMk cId="2648338093" sldId="2134805385"/>
        </pc:sldMkLst>
        <pc:spChg chg="mod">
          <ac:chgData name="Blair O'Connor" userId="9c53e9ce-5d38-4dbe-a201-a639d2759a65" providerId="ADAL" clId="{22FE2636-F368-440D-B140-D74421786A8B}" dt="2023-10-27T08:57:08.638" v="2545" actId="20577"/>
          <ac:spMkLst>
            <pc:docMk/>
            <pc:sldMk cId="2648338093" sldId="2134805385"/>
            <ac:spMk id="9" creationId="{810C4B64-51B1-8CCE-5CDD-0AD0D9B33529}"/>
          </ac:spMkLst>
        </pc:spChg>
        <pc:spChg chg="mod">
          <ac:chgData name="Blair O'Connor" userId="9c53e9ce-5d38-4dbe-a201-a639d2759a65" providerId="ADAL" clId="{22FE2636-F368-440D-B140-D74421786A8B}" dt="2023-10-26T09:03:42.487" v="2040" actId="20577"/>
          <ac:spMkLst>
            <pc:docMk/>
            <pc:sldMk cId="2648338093" sldId="2134805385"/>
            <ac:spMk id="31" creationId="{394AAF65-D83D-9C08-B091-CBCFA5ADF1F8}"/>
          </ac:spMkLst>
        </pc:spChg>
        <pc:picChg chg="mod">
          <ac:chgData name="Blair O'Connor" userId="9c53e9ce-5d38-4dbe-a201-a639d2759a65" providerId="ADAL" clId="{22FE2636-F368-440D-B140-D74421786A8B}" dt="2023-10-25T13:04:05.176" v="23"/>
          <ac:picMkLst>
            <pc:docMk/>
            <pc:sldMk cId="2648338093" sldId="2134805385"/>
            <ac:picMk id="27" creationId="{1A9253E7-4B2D-F4EB-9A0E-BA9D09EA1D1C}"/>
          </ac:picMkLst>
        </pc:picChg>
      </pc:sldChg>
      <pc:sldChg chg="modSp mod">
        <pc:chgData name="Blair O'Connor" userId="9c53e9ce-5d38-4dbe-a201-a639d2759a65" providerId="ADAL" clId="{22FE2636-F368-440D-B140-D74421786A8B}" dt="2023-10-27T08:57:03.942" v="2538" actId="20577"/>
        <pc:sldMkLst>
          <pc:docMk/>
          <pc:sldMk cId="1765346846" sldId="2134805387"/>
        </pc:sldMkLst>
        <pc:spChg chg="mod">
          <ac:chgData name="Blair O'Connor" userId="9c53e9ce-5d38-4dbe-a201-a639d2759a65" providerId="ADAL" clId="{22FE2636-F368-440D-B140-D74421786A8B}" dt="2023-10-27T08:57:03.942" v="2538" actId="20577"/>
          <ac:spMkLst>
            <pc:docMk/>
            <pc:sldMk cId="1765346846" sldId="2134805387"/>
            <ac:spMk id="22" creationId="{ECAC2B8E-16CF-E645-A5BF-8C14808F7F95}"/>
          </ac:spMkLst>
        </pc:spChg>
      </pc:sldChg>
      <pc:sldChg chg="modSp del mod ord modShow">
        <pc:chgData name="Blair O'Connor" userId="9c53e9ce-5d38-4dbe-a201-a639d2759a65" providerId="ADAL" clId="{22FE2636-F368-440D-B140-D74421786A8B}" dt="2023-10-27T08:56:35.478" v="2531" actId="47"/>
        <pc:sldMkLst>
          <pc:docMk/>
          <pc:sldMk cId="1638574438" sldId="2134805388"/>
        </pc:sldMkLst>
        <pc:spChg chg="mod">
          <ac:chgData name="Blair O'Connor" userId="9c53e9ce-5d38-4dbe-a201-a639d2759a65" providerId="ADAL" clId="{22FE2636-F368-440D-B140-D74421786A8B}" dt="2023-10-26T09:03:23.576" v="1984" actId="20577"/>
          <ac:spMkLst>
            <pc:docMk/>
            <pc:sldMk cId="1638574438" sldId="2134805388"/>
            <ac:spMk id="16" creationId="{07FD6CCC-331A-222E-C00B-10E938D0F80B}"/>
          </ac:spMkLst>
        </pc:spChg>
        <pc:grpChg chg="ord">
          <ac:chgData name="Blair O'Connor" userId="9c53e9ce-5d38-4dbe-a201-a639d2759a65" providerId="ADAL" clId="{22FE2636-F368-440D-B140-D74421786A8B}" dt="2023-10-26T09:08:39.927" v="2294" actId="166"/>
          <ac:grpSpMkLst>
            <pc:docMk/>
            <pc:sldMk cId="1638574438" sldId="2134805388"/>
            <ac:grpSpMk id="2" creationId="{98F943C0-7467-4841-943D-E1ED79AF730C}"/>
          </ac:grpSpMkLst>
        </pc:grpChg>
      </pc:sldChg>
      <pc:sldChg chg="addSp delSp modSp mod">
        <pc:chgData name="Blair O'Connor" userId="9c53e9ce-5d38-4dbe-a201-a639d2759a65" providerId="ADAL" clId="{22FE2636-F368-440D-B140-D74421786A8B}" dt="2023-10-27T08:57:19.286" v="2571" actId="20577"/>
        <pc:sldMkLst>
          <pc:docMk/>
          <pc:sldMk cId="3676538226" sldId="2134805389"/>
        </pc:sldMkLst>
        <pc:spChg chg="mod">
          <ac:chgData name="Blair O'Connor" userId="9c53e9ce-5d38-4dbe-a201-a639d2759a65" providerId="ADAL" clId="{22FE2636-F368-440D-B140-D74421786A8B}" dt="2023-10-27T08:57:19.286" v="2571" actId="20577"/>
          <ac:spMkLst>
            <pc:docMk/>
            <pc:sldMk cId="3676538226" sldId="2134805389"/>
            <ac:spMk id="6" creationId="{C205E844-19B4-1499-04E6-E6B295725374}"/>
          </ac:spMkLst>
        </pc:spChg>
        <pc:spChg chg="mod">
          <ac:chgData name="Blair O'Connor" userId="9c53e9ce-5d38-4dbe-a201-a639d2759a65" providerId="ADAL" clId="{22FE2636-F368-440D-B140-D74421786A8B}" dt="2023-10-26T09:03:06.343" v="1941" actId="20577"/>
          <ac:spMkLst>
            <pc:docMk/>
            <pc:sldMk cId="3676538226" sldId="2134805389"/>
            <ac:spMk id="9" creationId="{608DAC48-F0AC-DB75-E85F-254A622C5BA8}"/>
          </ac:spMkLst>
        </pc:spChg>
        <pc:picChg chg="del mod">
          <ac:chgData name="Blair O'Connor" userId="9c53e9ce-5d38-4dbe-a201-a639d2759a65" providerId="ADAL" clId="{22FE2636-F368-440D-B140-D74421786A8B}" dt="2023-10-25T13:00:48.384" v="13" actId="478"/>
          <ac:picMkLst>
            <pc:docMk/>
            <pc:sldMk cId="3676538226" sldId="2134805389"/>
            <ac:picMk id="5" creationId="{B041CFE9-2189-E6D1-9512-8B1F72CAD43E}"/>
          </ac:picMkLst>
        </pc:picChg>
        <pc:picChg chg="add mod">
          <ac:chgData name="Blair O'Connor" userId="9c53e9ce-5d38-4dbe-a201-a639d2759a65" providerId="ADAL" clId="{22FE2636-F368-440D-B140-D74421786A8B}" dt="2023-10-25T13:02:25.606" v="19" actId="1076"/>
          <ac:picMkLst>
            <pc:docMk/>
            <pc:sldMk cId="3676538226" sldId="2134805389"/>
            <ac:picMk id="10" creationId="{A890839D-7DD7-1295-241C-4F06F951E798}"/>
          </ac:picMkLst>
        </pc:picChg>
      </pc:sldChg>
      <pc:sldChg chg="addSp modSp mod">
        <pc:chgData name="Blair O'Connor" userId="9c53e9ce-5d38-4dbe-a201-a639d2759a65" providerId="ADAL" clId="{22FE2636-F368-440D-B140-D74421786A8B}" dt="2023-10-27T08:57:26.733" v="2582" actId="20577"/>
        <pc:sldMkLst>
          <pc:docMk/>
          <pc:sldMk cId="2442033423" sldId="2134805390"/>
        </pc:sldMkLst>
        <pc:spChg chg="mod">
          <ac:chgData name="Blair O'Connor" userId="9c53e9ce-5d38-4dbe-a201-a639d2759a65" providerId="ADAL" clId="{22FE2636-F368-440D-B140-D74421786A8B}" dt="2023-10-26T12:20:26.391" v="2315" actId="403"/>
          <ac:spMkLst>
            <pc:docMk/>
            <pc:sldMk cId="2442033423" sldId="2134805390"/>
            <ac:spMk id="3" creationId="{581DC07D-DBE6-06ED-6856-B31B568A68FC}"/>
          </ac:spMkLst>
        </pc:spChg>
        <pc:spChg chg="mod">
          <ac:chgData name="Blair O'Connor" userId="9c53e9ce-5d38-4dbe-a201-a639d2759a65" providerId="ADAL" clId="{22FE2636-F368-440D-B140-D74421786A8B}" dt="2023-10-26T12:20:26.391" v="2315" actId="403"/>
          <ac:spMkLst>
            <pc:docMk/>
            <pc:sldMk cId="2442033423" sldId="2134805390"/>
            <ac:spMk id="4" creationId="{9EA48A2A-7023-E01F-DDD9-A7A78E25E0D1}"/>
          </ac:spMkLst>
        </pc:spChg>
        <pc:spChg chg="mod">
          <ac:chgData name="Blair O'Connor" userId="9c53e9ce-5d38-4dbe-a201-a639d2759a65" providerId="ADAL" clId="{22FE2636-F368-440D-B140-D74421786A8B}" dt="2023-10-27T08:57:26.733" v="2582" actId="20577"/>
          <ac:spMkLst>
            <pc:docMk/>
            <pc:sldMk cId="2442033423" sldId="2134805390"/>
            <ac:spMk id="6" creationId="{C205E844-19B4-1499-04E6-E6B295725374}"/>
          </ac:spMkLst>
        </pc:spChg>
        <pc:spChg chg="mod">
          <ac:chgData name="Blair O'Connor" userId="9c53e9ce-5d38-4dbe-a201-a639d2759a65" providerId="ADAL" clId="{22FE2636-F368-440D-B140-D74421786A8B}" dt="2023-10-26T12:20:26.391" v="2315" actId="403"/>
          <ac:spMkLst>
            <pc:docMk/>
            <pc:sldMk cId="2442033423" sldId="2134805390"/>
            <ac:spMk id="9" creationId="{89B58975-46A1-1A99-5FF7-E39B5D471781}"/>
          </ac:spMkLst>
        </pc:spChg>
        <pc:spChg chg="mod">
          <ac:chgData name="Blair O'Connor" userId="9c53e9ce-5d38-4dbe-a201-a639d2759a65" providerId="ADAL" clId="{22FE2636-F368-440D-B140-D74421786A8B}" dt="2023-10-26T12:20:26.391" v="2315" actId="403"/>
          <ac:spMkLst>
            <pc:docMk/>
            <pc:sldMk cId="2442033423" sldId="2134805390"/>
            <ac:spMk id="10" creationId="{782D5F6F-06A6-F63F-907E-3703B4570A35}"/>
          </ac:spMkLst>
        </pc:spChg>
        <pc:spChg chg="mod">
          <ac:chgData name="Blair O'Connor" userId="9c53e9ce-5d38-4dbe-a201-a639d2759a65" providerId="ADAL" clId="{22FE2636-F368-440D-B140-D74421786A8B}" dt="2023-10-26T12:20:26.391" v="2315" actId="403"/>
          <ac:spMkLst>
            <pc:docMk/>
            <pc:sldMk cId="2442033423" sldId="2134805390"/>
            <ac:spMk id="13" creationId="{305FB081-8EB0-F2AB-2A01-FDB936B82E21}"/>
          </ac:spMkLst>
        </pc:spChg>
        <pc:spChg chg="mod">
          <ac:chgData name="Blair O'Connor" userId="9c53e9ce-5d38-4dbe-a201-a639d2759a65" providerId="ADAL" clId="{22FE2636-F368-440D-B140-D74421786A8B}" dt="2023-10-26T12:20:26.391" v="2315" actId="403"/>
          <ac:spMkLst>
            <pc:docMk/>
            <pc:sldMk cId="2442033423" sldId="2134805390"/>
            <ac:spMk id="14" creationId="{4A73976C-E85E-5041-DA3F-0B5755375E99}"/>
          </ac:spMkLst>
        </pc:spChg>
        <pc:spChg chg="mod">
          <ac:chgData name="Blair O'Connor" userId="9c53e9ce-5d38-4dbe-a201-a639d2759a65" providerId="ADAL" clId="{22FE2636-F368-440D-B140-D74421786A8B}" dt="2023-10-26T12:29:36.482" v="2342" actId="207"/>
          <ac:spMkLst>
            <pc:docMk/>
            <pc:sldMk cId="2442033423" sldId="2134805390"/>
            <ac:spMk id="16" creationId="{DE5C786F-9DF5-9355-231C-49E2B701F145}"/>
          </ac:spMkLst>
        </pc:spChg>
        <pc:spChg chg="mod">
          <ac:chgData name="Blair O'Connor" userId="9c53e9ce-5d38-4dbe-a201-a639d2759a65" providerId="ADAL" clId="{22FE2636-F368-440D-B140-D74421786A8B}" dt="2023-10-26T12:29:47.290" v="2343" actId="403"/>
          <ac:spMkLst>
            <pc:docMk/>
            <pc:sldMk cId="2442033423" sldId="2134805390"/>
            <ac:spMk id="17" creationId="{987917DF-8EB6-71ED-AC70-D0ACDF4D0550}"/>
          </ac:spMkLst>
        </pc:spChg>
        <pc:spChg chg="mod">
          <ac:chgData name="Blair O'Connor" userId="9c53e9ce-5d38-4dbe-a201-a639d2759a65" providerId="ADAL" clId="{22FE2636-F368-440D-B140-D74421786A8B}" dt="2023-10-26T12:20:26.391" v="2315" actId="403"/>
          <ac:spMkLst>
            <pc:docMk/>
            <pc:sldMk cId="2442033423" sldId="2134805390"/>
            <ac:spMk id="19" creationId="{41C7C4F6-E8AE-CCCB-697C-37984029798E}"/>
          </ac:spMkLst>
        </pc:spChg>
        <pc:spChg chg="mod">
          <ac:chgData name="Blair O'Connor" userId="9c53e9ce-5d38-4dbe-a201-a639d2759a65" providerId="ADAL" clId="{22FE2636-F368-440D-B140-D74421786A8B}" dt="2023-10-26T12:20:26.391" v="2315" actId="403"/>
          <ac:spMkLst>
            <pc:docMk/>
            <pc:sldMk cId="2442033423" sldId="2134805390"/>
            <ac:spMk id="20" creationId="{717F50C9-AC1E-FFB3-A1A9-6243B6420A93}"/>
          </ac:spMkLst>
        </pc:spChg>
        <pc:spChg chg="mod">
          <ac:chgData name="Blair O'Connor" userId="9c53e9ce-5d38-4dbe-a201-a639d2759a65" providerId="ADAL" clId="{22FE2636-F368-440D-B140-D74421786A8B}" dt="2023-10-26T12:20:26.391" v="2315" actId="403"/>
          <ac:spMkLst>
            <pc:docMk/>
            <pc:sldMk cId="2442033423" sldId="2134805390"/>
            <ac:spMk id="23" creationId="{4F2E2F95-3C05-8961-5C69-EFBAE4927B21}"/>
          </ac:spMkLst>
        </pc:spChg>
        <pc:spChg chg="mod">
          <ac:chgData name="Blair O'Connor" userId="9c53e9ce-5d38-4dbe-a201-a639d2759a65" providerId="ADAL" clId="{22FE2636-F368-440D-B140-D74421786A8B}" dt="2023-10-26T12:20:26.391" v="2315" actId="403"/>
          <ac:spMkLst>
            <pc:docMk/>
            <pc:sldMk cId="2442033423" sldId="2134805390"/>
            <ac:spMk id="24" creationId="{870BF49D-7B2F-6D42-987F-E61BFE8FC2C5}"/>
          </ac:spMkLst>
        </pc:spChg>
        <pc:spChg chg="add mod">
          <ac:chgData name="Blair O'Connor" userId="9c53e9ce-5d38-4dbe-a201-a639d2759a65" providerId="ADAL" clId="{22FE2636-F368-440D-B140-D74421786A8B}" dt="2023-10-26T08:49:13.695" v="1125" actId="1076"/>
          <ac:spMkLst>
            <pc:docMk/>
            <pc:sldMk cId="2442033423" sldId="2134805390"/>
            <ac:spMk id="26" creationId="{80EE55A7-BC22-0D50-F03E-9552CCD8811F}"/>
          </ac:spMkLst>
        </pc:spChg>
        <pc:spChg chg="add mod">
          <ac:chgData name="Blair O'Connor" userId="9c53e9ce-5d38-4dbe-a201-a639d2759a65" providerId="ADAL" clId="{22FE2636-F368-440D-B140-D74421786A8B}" dt="2023-10-26T08:49:13.695" v="1125" actId="1076"/>
          <ac:spMkLst>
            <pc:docMk/>
            <pc:sldMk cId="2442033423" sldId="2134805390"/>
            <ac:spMk id="27" creationId="{60C9C173-EEDF-BB1D-057B-01F9D6944492}"/>
          </ac:spMkLst>
        </pc:spChg>
        <pc:spChg chg="add mod">
          <ac:chgData name="Blair O'Connor" userId="9c53e9ce-5d38-4dbe-a201-a639d2759a65" providerId="ADAL" clId="{22FE2636-F368-440D-B140-D74421786A8B}" dt="2023-10-26T08:49:13.695" v="1125" actId="1076"/>
          <ac:spMkLst>
            <pc:docMk/>
            <pc:sldMk cId="2442033423" sldId="2134805390"/>
            <ac:spMk id="28" creationId="{318B2ECD-7091-DCD3-F80B-5BCC63558D66}"/>
          </ac:spMkLst>
        </pc:spChg>
        <pc:spChg chg="add mod">
          <ac:chgData name="Blair O'Connor" userId="9c53e9ce-5d38-4dbe-a201-a639d2759a65" providerId="ADAL" clId="{22FE2636-F368-440D-B140-D74421786A8B}" dt="2023-10-26T08:49:13.695" v="1125" actId="1076"/>
          <ac:spMkLst>
            <pc:docMk/>
            <pc:sldMk cId="2442033423" sldId="2134805390"/>
            <ac:spMk id="29" creationId="{850F76CC-840C-23C8-6E1F-B53EC90B9F84}"/>
          </ac:spMkLst>
        </pc:spChg>
        <pc:spChg chg="add mod">
          <ac:chgData name="Blair O'Connor" userId="9c53e9ce-5d38-4dbe-a201-a639d2759a65" providerId="ADAL" clId="{22FE2636-F368-440D-B140-D74421786A8B}" dt="2023-10-26T08:49:13.695" v="1125" actId="1076"/>
          <ac:spMkLst>
            <pc:docMk/>
            <pc:sldMk cId="2442033423" sldId="2134805390"/>
            <ac:spMk id="30" creationId="{5971D447-D6FC-0685-C06F-9DCB4EB9FC68}"/>
          </ac:spMkLst>
        </pc:spChg>
        <pc:spChg chg="add mod">
          <ac:chgData name="Blair O'Connor" userId="9c53e9ce-5d38-4dbe-a201-a639d2759a65" providerId="ADAL" clId="{22FE2636-F368-440D-B140-D74421786A8B}" dt="2023-10-26T08:49:13.695" v="1125" actId="1076"/>
          <ac:spMkLst>
            <pc:docMk/>
            <pc:sldMk cId="2442033423" sldId="2134805390"/>
            <ac:spMk id="31" creationId="{170D2BFC-49FE-0CAF-49FF-CEDF6A1665BC}"/>
          </ac:spMkLst>
        </pc:spChg>
        <pc:spChg chg="add mod">
          <ac:chgData name="Blair O'Connor" userId="9c53e9ce-5d38-4dbe-a201-a639d2759a65" providerId="ADAL" clId="{22FE2636-F368-440D-B140-D74421786A8B}" dt="2023-10-26T08:30:40.851" v="233" actId="6549"/>
          <ac:spMkLst>
            <pc:docMk/>
            <pc:sldMk cId="2442033423" sldId="2134805390"/>
            <ac:spMk id="32" creationId="{71A3BB39-F355-70BB-FECA-B23FA69B0CF0}"/>
          </ac:spMkLst>
        </pc:spChg>
        <pc:spChg chg="add mod">
          <ac:chgData name="Blair O'Connor" userId="9c53e9ce-5d38-4dbe-a201-a639d2759a65" providerId="ADAL" clId="{22FE2636-F368-440D-B140-D74421786A8B}" dt="2023-10-26T12:20:29.964" v="2316" actId="403"/>
          <ac:spMkLst>
            <pc:docMk/>
            <pc:sldMk cId="2442033423" sldId="2134805390"/>
            <ac:spMk id="33" creationId="{EC06468A-44DC-F3D2-D947-3F28A779A120}"/>
          </ac:spMkLst>
        </pc:spChg>
        <pc:spChg chg="add mod">
          <ac:chgData name="Blair O'Connor" userId="9c53e9ce-5d38-4dbe-a201-a639d2759a65" providerId="ADAL" clId="{22FE2636-F368-440D-B140-D74421786A8B}" dt="2023-10-26T12:20:26.391" v="2315" actId="403"/>
          <ac:spMkLst>
            <pc:docMk/>
            <pc:sldMk cId="2442033423" sldId="2134805390"/>
            <ac:spMk id="34" creationId="{FE0D3288-9C5F-B69E-94D6-959687F08452}"/>
          </ac:spMkLst>
        </pc:spChg>
        <pc:spChg chg="add mod">
          <ac:chgData name="Blair O'Connor" userId="9c53e9ce-5d38-4dbe-a201-a639d2759a65" providerId="ADAL" clId="{22FE2636-F368-440D-B140-D74421786A8B}" dt="2023-10-26T08:42:26.961" v="1082" actId="1076"/>
          <ac:spMkLst>
            <pc:docMk/>
            <pc:sldMk cId="2442033423" sldId="2134805390"/>
            <ac:spMk id="35" creationId="{51F564C2-D983-0EF3-EE21-544FAF6A9502}"/>
          </ac:spMkLst>
        </pc:spChg>
        <pc:spChg chg="add mod">
          <ac:chgData name="Blair O'Connor" userId="9c53e9ce-5d38-4dbe-a201-a639d2759a65" providerId="ADAL" clId="{22FE2636-F368-440D-B140-D74421786A8B}" dt="2023-10-26T08:54:08.014" v="1294" actId="1076"/>
          <ac:spMkLst>
            <pc:docMk/>
            <pc:sldMk cId="2442033423" sldId="2134805390"/>
            <ac:spMk id="43" creationId="{57B3BE71-6A4C-FDBF-D38F-9ECF57B72CAB}"/>
          </ac:spMkLst>
        </pc:spChg>
        <pc:spChg chg="add mod">
          <ac:chgData name="Blair O'Connor" userId="9c53e9ce-5d38-4dbe-a201-a639d2759a65" providerId="ADAL" clId="{22FE2636-F368-440D-B140-D74421786A8B}" dt="2023-10-26T09:04:48.949" v="2221" actId="20577"/>
          <ac:spMkLst>
            <pc:docMk/>
            <pc:sldMk cId="2442033423" sldId="2134805390"/>
            <ac:spMk id="44" creationId="{2BF9FB9E-8BE7-29AF-0499-ED6C00495A91}"/>
          </ac:spMkLst>
        </pc:spChg>
        <pc:spChg chg="add mod">
          <ac:chgData name="Blair O'Connor" userId="9c53e9ce-5d38-4dbe-a201-a639d2759a65" providerId="ADAL" clId="{22FE2636-F368-440D-B140-D74421786A8B}" dt="2023-10-26T08:51:33.238" v="1216" actId="1076"/>
          <ac:spMkLst>
            <pc:docMk/>
            <pc:sldMk cId="2442033423" sldId="2134805390"/>
            <ac:spMk id="45" creationId="{C9EB0589-78ED-F610-620B-89382E1A380D}"/>
          </ac:spMkLst>
        </pc:spChg>
        <pc:spChg chg="add mod">
          <ac:chgData name="Blair O'Connor" userId="9c53e9ce-5d38-4dbe-a201-a639d2759a65" providerId="ADAL" clId="{22FE2636-F368-440D-B140-D74421786A8B}" dt="2023-10-26T09:05:07.832" v="2293" actId="20577"/>
          <ac:spMkLst>
            <pc:docMk/>
            <pc:sldMk cId="2442033423" sldId="2134805390"/>
            <ac:spMk id="46" creationId="{77ADC3E3-D2A8-9508-B460-17963A3355EA}"/>
          </ac:spMkLst>
        </pc:spChg>
        <pc:grpChg chg="add mod">
          <ac:chgData name="Blair O'Connor" userId="9c53e9ce-5d38-4dbe-a201-a639d2759a65" providerId="ADAL" clId="{22FE2636-F368-440D-B140-D74421786A8B}" dt="2023-10-26T08:49:13.695" v="1125" actId="1076"/>
          <ac:grpSpMkLst>
            <pc:docMk/>
            <pc:sldMk cId="2442033423" sldId="2134805390"/>
            <ac:grpSpMk id="2" creationId="{CBE5314C-2D31-63D7-256A-825453C4AEF3}"/>
          </ac:grpSpMkLst>
        </pc:grpChg>
        <pc:grpChg chg="add mod">
          <ac:chgData name="Blair O'Connor" userId="9c53e9ce-5d38-4dbe-a201-a639d2759a65" providerId="ADAL" clId="{22FE2636-F368-440D-B140-D74421786A8B}" dt="2023-10-26T08:49:13.695" v="1125" actId="1076"/>
          <ac:grpSpMkLst>
            <pc:docMk/>
            <pc:sldMk cId="2442033423" sldId="2134805390"/>
            <ac:grpSpMk id="8" creationId="{13E56D91-28B8-CE45-8092-1AAB03D97909}"/>
          </ac:grpSpMkLst>
        </pc:grpChg>
        <pc:grpChg chg="add mod">
          <ac:chgData name="Blair O'Connor" userId="9c53e9ce-5d38-4dbe-a201-a639d2759a65" providerId="ADAL" clId="{22FE2636-F368-440D-B140-D74421786A8B}" dt="2023-10-26T08:49:13.695" v="1125" actId="1076"/>
          <ac:grpSpMkLst>
            <pc:docMk/>
            <pc:sldMk cId="2442033423" sldId="2134805390"/>
            <ac:grpSpMk id="12" creationId="{FDDCEFC2-354A-FF7D-9476-363313601E59}"/>
          </ac:grpSpMkLst>
        </pc:grpChg>
        <pc:grpChg chg="add mod">
          <ac:chgData name="Blair O'Connor" userId="9c53e9ce-5d38-4dbe-a201-a639d2759a65" providerId="ADAL" clId="{22FE2636-F368-440D-B140-D74421786A8B}" dt="2023-10-26T08:42:26.961" v="1082" actId="1076"/>
          <ac:grpSpMkLst>
            <pc:docMk/>
            <pc:sldMk cId="2442033423" sldId="2134805390"/>
            <ac:grpSpMk id="15" creationId="{BD73AA96-DA2F-DBA2-CA49-EFD420372571}"/>
          </ac:grpSpMkLst>
        </pc:grpChg>
        <pc:grpChg chg="add mod">
          <ac:chgData name="Blair O'Connor" userId="9c53e9ce-5d38-4dbe-a201-a639d2759a65" providerId="ADAL" clId="{22FE2636-F368-440D-B140-D74421786A8B}" dt="2023-10-26T08:49:13.695" v="1125" actId="1076"/>
          <ac:grpSpMkLst>
            <pc:docMk/>
            <pc:sldMk cId="2442033423" sldId="2134805390"/>
            <ac:grpSpMk id="18" creationId="{993E0BF4-31D7-2375-92F0-6988BDBE6239}"/>
          </ac:grpSpMkLst>
        </pc:grpChg>
        <pc:grpChg chg="add mod">
          <ac:chgData name="Blair O'Connor" userId="9c53e9ce-5d38-4dbe-a201-a639d2759a65" providerId="ADAL" clId="{22FE2636-F368-440D-B140-D74421786A8B}" dt="2023-10-26T08:49:13.695" v="1125" actId="1076"/>
          <ac:grpSpMkLst>
            <pc:docMk/>
            <pc:sldMk cId="2442033423" sldId="2134805390"/>
            <ac:grpSpMk id="22" creationId="{92566315-8F8A-80F1-3285-D580B9B0C9F4}"/>
          </ac:grpSpMkLst>
        </pc:grpChg>
        <pc:picChg chg="mod">
          <ac:chgData name="Blair O'Connor" userId="9c53e9ce-5d38-4dbe-a201-a639d2759a65" providerId="ADAL" clId="{22FE2636-F368-440D-B140-D74421786A8B}" dt="2023-10-26T08:51:31.169" v="1215" actId="1076"/>
          <ac:picMkLst>
            <pc:docMk/>
            <pc:sldMk cId="2442033423" sldId="2134805390"/>
            <ac:picMk id="7" creationId="{DED9B7E9-64D2-8F48-6428-EACA2B0018FD}"/>
          </ac:picMkLst>
        </pc:picChg>
        <pc:cxnChg chg="mod">
          <ac:chgData name="Blair O'Connor" userId="9c53e9ce-5d38-4dbe-a201-a639d2759a65" providerId="ADAL" clId="{22FE2636-F368-440D-B140-D74421786A8B}" dt="2023-10-26T08:29:55.698" v="209"/>
          <ac:cxnSpMkLst>
            <pc:docMk/>
            <pc:sldMk cId="2442033423" sldId="2134805390"/>
            <ac:cxnSpMk id="5" creationId="{F5C98A3C-F348-A226-6483-A1A6AA9F526F}"/>
          </ac:cxnSpMkLst>
        </pc:cxnChg>
        <pc:cxnChg chg="mod">
          <ac:chgData name="Blair O'Connor" userId="9c53e9ce-5d38-4dbe-a201-a639d2759a65" providerId="ADAL" clId="{22FE2636-F368-440D-B140-D74421786A8B}" dt="2023-10-26T08:29:55.698" v="209"/>
          <ac:cxnSpMkLst>
            <pc:docMk/>
            <pc:sldMk cId="2442033423" sldId="2134805390"/>
            <ac:cxnSpMk id="11" creationId="{9B82D1A3-1FC7-E1DC-D83C-F5143177D0FE}"/>
          </ac:cxnSpMkLst>
        </pc:cxnChg>
        <pc:cxnChg chg="mod">
          <ac:chgData name="Blair O'Connor" userId="9c53e9ce-5d38-4dbe-a201-a639d2759a65" providerId="ADAL" clId="{22FE2636-F368-440D-B140-D74421786A8B}" dt="2023-10-26T08:29:55.698" v="209"/>
          <ac:cxnSpMkLst>
            <pc:docMk/>
            <pc:sldMk cId="2442033423" sldId="2134805390"/>
            <ac:cxnSpMk id="21" creationId="{D1985050-1A28-ACE7-F0BC-BD31A94FEB97}"/>
          </ac:cxnSpMkLst>
        </pc:cxnChg>
        <pc:cxnChg chg="mod">
          <ac:chgData name="Blair O'Connor" userId="9c53e9ce-5d38-4dbe-a201-a639d2759a65" providerId="ADAL" clId="{22FE2636-F368-440D-B140-D74421786A8B}" dt="2023-10-26T08:29:55.698" v="209"/>
          <ac:cxnSpMkLst>
            <pc:docMk/>
            <pc:sldMk cId="2442033423" sldId="2134805390"/>
            <ac:cxnSpMk id="25" creationId="{5F234F00-3218-4D07-CEFD-DDEC6C6AB929}"/>
          </ac:cxnSpMkLst>
        </pc:cxnChg>
        <pc:cxnChg chg="add mod">
          <ac:chgData name="Blair O'Connor" userId="9c53e9ce-5d38-4dbe-a201-a639d2759a65" providerId="ADAL" clId="{22FE2636-F368-440D-B140-D74421786A8B}" dt="2023-10-26T09:03:53.708" v="2043" actId="14100"/>
          <ac:cxnSpMkLst>
            <pc:docMk/>
            <pc:sldMk cId="2442033423" sldId="2134805390"/>
            <ac:cxnSpMk id="38" creationId="{8A5CD17B-CA6D-D3BE-ECC1-25AB635A2C4A}"/>
          </ac:cxnSpMkLst>
        </pc:cxnChg>
      </pc:sldChg>
      <pc:sldChg chg="addSp modSp add mod">
        <pc:chgData name="Blair O'Connor" userId="9c53e9ce-5d38-4dbe-a201-a639d2759a65" providerId="ADAL" clId="{22FE2636-F368-440D-B140-D74421786A8B}" dt="2023-10-27T08:57:54.210" v="2605" actId="20577"/>
        <pc:sldMkLst>
          <pc:docMk/>
          <pc:sldMk cId="232437749" sldId="2134805391"/>
        </pc:sldMkLst>
        <pc:spChg chg="add mod">
          <ac:chgData name="Blair O'Connor" userId="9c53e9ce-5d38-4dbe-a201-a639d2759a65" providerId="ADAL" clId="{22FE2636-F368-440D-B140-D74421786A8B}" dt="2023-10-26T12:26:27.934" v="2323" actId="20577"/>
          <ac:spMkLst>
            <pc:docMk/>
            <pc:sldMk cId="232437749" sldId="2134805391"/>
            <ac:spMk id="3" creationId="{A76F4A93-04A7-5C05-B0D0-2C1137103CAC}"/>
          </ac:spMkLst>
        </pc:spChg>
        <pc:spChg chg="add mod">
          <ac:chgData name="Blair O'Connor" userId="9c53e9ce-5d38-4dbe-a201-a639d2759a65" providerId="ADAL" clId="{22FE2636-F368-440D-B140-D74421786A8B}" dt="2023-10-26T09:02:18.027" v="1878" actId="1076"/>
          <ac:spMkLst>
            <pc:docMk/>
            <pc:sldMk cId="232437749" sldId="2134805391"/>
            <ac:spMk id="5" creationId="{135A5206-81FF-ABCE-ECC9-F76B1E5476E2}"/>
          </ac:spMkLst>
        </pc:spChg>
        <pc:spChg chg="mod">
          <ac:chgData name="Blair O'Connor" userId="9c53e9ce-5d38-4dbe-a201-a639d2759a65" providerId="ADAL" clId="{22FE2636-F368-440D-B140-D74421786A8B}" dt="2023-10-27T08:57:54.210" v="2605" actId="20577"/>
          <ac:spMkLst>
            <pc:docMk/>
            <pc:sldMk cId="232437749" sldId="2134805391"/>
            <ac:spMk id="6" creationId="{C205E844-19B4-1499-04E6-E6B295725374}"/>
          </ac:spMkLst>
        </pc:spChg>
        <pc:spChg chg="add mod">
          <ac:chgData name="Blair O'Connor" userId="9c53e9ce-5d38-4dbe-a201-a639d2759a65" providerId="ADAL" clId="{22FE2636-F368-440D-B140-D74421786A8B}" dt="2023-10-26T09:02:18.027" v="1878" actId="1076"/>
          <ac:spMkLst>
            <pc:docMk/>
            <pc:sldMk cId="232437749" sldId="2134805391"/>
            <ac:spMk id="8" creationId="{1BB41D42-CC4F-B394-99C3-B888D194FC1E}"/>
          </ac:spMkLst>
        </pc:spChg>
        <pc:spChg chg="add mod">
          <ac:chgData name="Blair O'Connor" userId="9c53e9ce-5d38-4dbe-a201-a639d2759a65" providerId="ADAL" clId="{22FE2636-F368-440D-B140-D74421786A8B}" dt="2023-10-26T09:02:18.027" v="1878" actId="1076"/>
          <ac:spMkLst>
            <pc:docMk/>
            <pc:sldMk cId="232437749" sldId="2134805391"/>
            <ac:spMk id="9" creationId="{5DCC2FAB-3037-58C1-868C-E308CE18DDBC}"/>
          </ac:spMkLst>
        </pc:spChg>
        <pc:spChg chg="add mod ord">
          <ac:chgData name="Blair O'Connor" userId="9c53e9ce-5d38-4dbe-a201-a639d2759a65" providerId="ADAL" clId="{22FE2636-F368-440D-B140-D74421786A8B}" dt="2023-10-26T09:02:18.027" v="1878" actId="1076"/>
          <ac:spMkLst>
            <pc:docMk/>
            <pc:sldMk cId="232437749" sldId="2134805391"/>
            <ac:spMk id="10" creationId="{797B09AD-6C7F-8FB7-50AA-4138A3CABF9E}"/>
          </ac:spMkLst>
        </pc:spChg>
        <pc:spChg chg="add mod ord">
          <ac:chgData name="Blair O'Connor" userId="9c53e9ce-5d38-4dbe-a201-a639d2759a65" providerId="ADAL" clId="{22FE2636-F368-440D-B140-D74421786A8B}" dt="2023-10-26T09:02:18.027" v="1878" actId="1076"/>
          <ac:spMkLst>
            <pc:docMk/>
            <pc:sldMk cId="232437749" sldId="2134805391"/>
            <ac:spMk id="11" creationId="{EA5AF4A9-47B6-4FB3-2CE2-26C42812380C}"/>
          </ac:spMkLst>
        </pc:spChg>
        <pc:graphicFrameChg chg="add mod modGraphic">
          <ac:chgData name="Blair O'Connor" userId="9c53e9ce-5d38-4dbe-a201-a639d2759a65" providerId="ADAL" clId="{22FE2636-F368-440D-B140-D74421786A8B}" dt="2023-10-26T09:02:18.027" v="1878" actId="1076"/>
          <ac:graphicFrameMkLst>
            <pc:docMk/>
            <pc:sldMk cId="232437749" sldId="2134805391"/>
            <ac:graphicFrameMk id="2" creationId="{5108D5D8-B03F-0A89-01DA-50F78D503179}"/>
          </ac:graphicFrameMkLst>
        </pc:graphicFrameChg>
        <pc:graphicFrameChg chg="add mod">
          <ac:chgData name="Blair O'Connor" userId="9c53e9ce-5d38-4dbe-a201-a639d2759a65" providerId="ADAL" clId="{22FE2636-F368-440D-B140-D74421786A8B}" dt="2023-10-26T12:28:26.618" v="2341"/>
          <ac:graphicFrameMkLst>
            <pc:docMk/>
            <pc:sldMk cId="232437749" sldId="2134805391"/>
            <ac:graphicFrameMk id="4" creationId="{E6B72A35-73CF-D7EB-AB2A-482708BCB3AC}"/>
          </ac:graphicFrameMkLst>
        </pc:graphicFrameChg>
        <pc:picChg chg="mod ord">
          <ac:chgData name="Blair O'Connor" userId="9c53e9ce-5d38-4dbe-a201-a639d2759a65" providerId="ADAL" clId="{22FE2636-F368-440D-B140-D74421786A8B}" dt="2023-10-27T08:49:59.840" v="2485" actId="1076"/>
          <ac:picMkLst>
            <pc:docMk/>
            <pc:sldMk cId="232437749" sldId="2134805391"/>
            <ac:picMk id="7" creationId="{DED9B7E9-64D2-8F48-6428-EACA2B0018FD}"/>
          </ac:picMkLst>
        </pc:picChg>
      </pc:sldChg>
      <pc:sldChg chg="addSp delSp modSp add mod delAnim modAnim">
        <pc:chgData name="Blair O'Connor" userId="9c53e9ce-5d38-4dbe-a201-a639d2759a65" providerId="ADAL" clId="{22FE2636-F368-440D-B140-D74421786A8B}" dt="2023-10-27T08:58:04.853" v="2630" actId="20577"/>
        <pc:sldMkLst>
          <pc:docMk/>
          <pc:sldMk cId="1718026549" sldId="2134805392"/>
        </pc:sldMkLst>
        <pc:spChg chg="add del">
          <ac:chgData name="Blair O'Connor" userId="9c53e9ce-5d38-4dbe-a201-a639d2759a65" providerId="ADAL" clId="{22FE2636-F368-440D-B140-D74421786A8B}" dt="2023-10-27T08:51:17.122" v="2497" actId="22"/>
          <ac:spMkLst>
            <pc:docMk/>
            <pc:sldMk cId="1718026549" sldId="2134805392"/>
            <ac:spMk id="4" creationId="{A8E737D0-FDC3-7F0C-16C5-39C9E3DA8E4D}"/>
          </ac:spMkLst>
        </pc:spChg>
        <pc:spChg chg="mod">
          <ac:chgData name="Blair O'Connor" userId="9c53e9ce-5d38-4dbe-a201-a639d2759a65" providerId="ADAL" clId="{22FE2636-F368-440D-B140-D74421786A8B}" dt="2023-10-27T08:58:04.853" v="2630" actId="20577"/>
          <ac:spMkLst>
            <pc:docMk/>
            <pc:sldMk cId="1718026549" sldId="2134805392"/>
            <ac:spMk id="5" creationId="{F88FFCC9-D9E0-CDB9-E978-867036393E18}"/>
          </ac:spMkLst>
        </pc:spChg>
        <pc:spChg chg="mod">
          <ac:chgData name="Blair O'Connor" userId="9c53e9ce-5d38-4dbe-a201-a639d2759a65" providerId="ADAL" clId="{22FE2636-F368-440D-B140-D74421786A8B}" dt="2023-10-27T08:55:15.178" v="2522" actId="404"/>
          <ac:spMkLst>
            <pc:docMk/>
            <pc:sldMk cId="1718026549" sldId="2134805392"/>
            <ac:spMk id="18" creationId="{3C5E1AA1-66C4-DB26-EF42-1A0F22A1A4D0}"/>
          </ac:spMkLst>
        </pc:spChg>
        <pc:spChg chg="mod">
          <ac:chgData name="Blair O'Connor" userId="9c53e9ce-5d38-4dbe-a201-a639d2759a65" providerId="ADAL" clId="{22FE2636-F368-440D-B140-D74421786A8B}" dt="2023-10-27T08:55:29.247" v="2528" actId="404"/>
          <ac:spMkLst>
            <pc:docMk/>
            <pc:sldMk cId="1718026549" sldId="2134805392"/>
            <ac:spMk id="19" creationId="{2D2EF8D9-3AC5-E33D-CC8C-5787C316FE85}"/>
          </ac:spMkLst>
        </pc:spChg>
        <pc:spChg chg="mod">
          <ac:chgData name="Blair O'Connor" userId="9c53e9ce-5d38-4dbe-a201-a639d2759a65" providerId="ADAL" clId="{22FE2636-F368-440D-B140-D74421786A8B}" dt="2023-10-27T08:56:14.518" v="2530" actId="1076"/>
          <ac:spMkLst>
            <pc:docMk/>
            <pc:sldMk cId="1718026549" sldId="2134805392"/>
            <ac:spMk id="21" creationId="{C00C1441-7228-C0CF-FE80-A32CE5DDBB91}"/>
          </ac:spMkLst>
        </pc:spChg>
        <pc:picChg chg="add del mod">
          <ac:chgData name="Blair O'Connor" userId="9c53e9ce-5d38-4dbe-a201-a639d2759a65" providerId="ADAL" clId="{22FE2636-F368-440D-B140-D74421786A8B}" dt="2023-10-27T08:54:07.228" v="2515" actId="478"/>
          <ac:picMkLst>
            <pc:docMk/>
            <pc:sldMk cId="1718026549" sldId="2134805392"/>
            <ac:picMk id="7" creationId="{1E6D900C-E459-0A78-5588-461047D36F76}"/>
          </ac:picMkLst>
        </pc:picChg>
        <pc:picChg chg="add mod">
          <ac:chgData name="Blair O'Connor" userId="9c53e9ce-5d38-4dbe-a201-a639d2759a65" providerId="ADAL" clId="{22FE2636-F368-440D-B140-D74421786A8B}" dt="2023-10-27T08:54:27.521" v="2518" actId="14100"/>
          <ac:picMkLst>
            <pc:docMk/>
            <pc:sldMk cId="1718026549" sldId="2134805392"/>
            <ac:picMk id="9" creationId="{C017EC2F-9401-65A4-D7D3-F948CEA76CAA}"/>
          </ac:picMkLst>
        </pc:picChg>
        <pc:picChg chg="del">
          <ac:chgData name="Blair O'Connor" userId="9c53e9ce-5d38-4dbe-a201-a639d2759a65" providerId="ADAL" clId="{22FE2636-F368-440D-B140-D74421786A8B}" dt="2023-10-27T08:51:56.387" v="2498" actId="478"/>
          <ac:picMkLst>
            <pc:docMk/>
            <pc:sldMk cId="1718026549" sldId="2134805392"/>
            <ac:picMk id="16" creationId="{4C349154-2B66-13DE-E07A-BA7F5638DBF6}"/>
          </ac:picMkLst>
        </pc:picChg>
        <pc:cxnChg chg="mod">
          <ac:chgData name="Blair O'Connor" userId="9c53e9ce-5d38-4dbe-a201-a639d2759a65" providerId="ADAL" clId="{22FE2636-F368-440D-B140-D74421786A8B}" dt="2023-10-27T08:57:48.948" v="2601" actId="1076"/>
          <ac:cxnSpMkLst>
            <pc:docMk/>
            <pc:sldMk cId="1718026549" sldId="2134805392"/>
            <ac:cxnSpMk id="17" creationId="{75222361-0C73-1ADA-AE25-1EB9EF90A52F}"/>
          </ac:cxnSpMkLst>
        </pc:cxn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54523D-4C41-4015-99BD-6327ADC4740C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FD28C7BE-6530-48EC-8341-95A5E526436F}">
      <dgm:prSet phldrT="[Text]"/>
      <dgm:spPr>
        <a:solidFill>
          <a:srgbClr val="30C5C2"/>
        </a:solidFill>
      </dgm:spPr>
      <dgm:t>
        <a:bodyPr/>
        <a:lstStyle/>
        <a:p>
          <a:r>
            <a:rPr lang="en-GB" dirty="0"/>
            <a:t>Award</a:t>
          </a:r>
        </a:p>
      </dgm:t>
    </dgm:pt>
    <dgm:pt modelId="{796CF4EE-BF21-4FE5-8149-36DCE1776B9B}" type="parTrans" cxnId="{2CFDC200-91A7-4844-BD61-F62B476BED11}">
      <dgm:prSet/>
      <dgm:spPr/>
      <dgm:t>
        <a:bodyPr/>
        <a:lstStyle/>
        <a:p>
          <a:endParaRPr lang="en-GB"/>
        </a:p>
      </dgm:t>
    </dgm:pt>
    <dgm:pt modelId="{500E6E2A-CDC2-4383-B86A-3A23CED2E644}" type="sibTrans" cxnId="{2CFDC200-91A7-4844-BD61-F62B476BED11}">
      <dgm:prSet/>
      <dgm:spPr/>
      <dgm:t>
        <a:bodyPr/>
        <a:lstStyle/>
        <a:p>
          <a:endParaRPr lang="en-GB"/>
        </a:p>
      </dgm:t>
    </dgm:pt>
    <dgm:pt modelId="{A03D3420-9C87-42EF-924E-C23231CD6258}">
      <dgm:prSet phldrT="[Text]"/>
      <dgm:spPr>
        <a:solidFill>
          <a:srgbClr val="30C5C2"/>
        </a:solidFill>
      </dgm:spPr>
      <dgm:t>
        <a:bodyPr/>
        <a:lstStyle/>
        <a:p>
          <a:r>
            <a:rPr lang="en-GB" dirty="0"/>
            <a:t>Project</a:t>
          </a:r>
        </a:p>
      </dgm:t>
    </dgm:pt>
    <dgm:pt modelId="{5CBEF909-FCCB-4244-924E-10BABA2F2FDB}" type="parTrans" cxnId="{C854690C-EC48-4BD2-8A3B-C2F9000DEDCC}">
      <dgm:prSet/>
      <dgm:spPr/>
      <dgm:t>
        <a:bodyPr/>
        <a:lstStyle/>
        <a:p>
          <a:endParaRPr lang="en-GB"/>
        </a:p>
      </dgm:t>
    </dgm:pt>
    <dgm:pt modelId="{E256B977-C46B-438B-9AD9-0BE2EFD279A1}" type="sibTrans" cxnId="{C854690C-EC48-4BD2-8A3B-C2F9000DEDCC}">
      <dgm:prSet/>
      <dgm:spPr/>
      <dgm:t>
        <a:bodyPr/>
        <a:lstStyle/>
        <a:p>
          <a:endParaRPr lang="en-GB"/>
        </a:p>
      </dgm:t>
    </dgm:pt>
    <dgm:pt modelId="{99A5C3B2-7205-41F4-AFE2-2EC1F7AAC4B6}">
      <dgm:prSet phldrT="[Text]"/>
      <dgm:spPr>
        <a:solidFill>
          <a:srgbClr val="30C5C2"/>
        </a:solidFill>
      </dgm:spPr>
      <dgm:t>
        <a:bodyPr/>
        <a:lstStyle/>
        <a:p>
          <a:r>
            <a:rPr lang="en-GB" dirty="0"/>
            <a:t>Lessons</a:t>
          </a:r>
        </a:p>
      </dgm:t>
    </dgm:pt>
    <dgm:pt modelId="{834F408C-DAE1-48D1-A4DD-AEBCE53B3BD2}" type="parTrans" cxnId="{1F170EB8-0DFD-4718-AB3D-12C5C15ED008}">
      <dgm:prSet/>
      <dgm:spPr/>
      <dgm:t>
        <a:bodyPr/>
        <a:lstStyle/>
        <a:p>
          <a:endParaRPr lang="en-GB"/>
        </a:p>
      </dgm:t>
    </dgm:pt>
    <dgm:pt modelId="{238764BF-0E62-49AA-B048-D0937D8D20C4}" type="sibTrans" cxnId="{1F170EB8-0DFD-4718-AB3D-12C5C15ED008}">
      <dgm:prSet/>
      <dgm:spPr/>
      <dgm:t>
        <a:bodyPr/>
        <a:lstStyle/>
        <a:p>
          <a:endParaRPr lang="en-GB"/>
        </a:p>
      </dgm:t>
    </dgm:pt>
    <dgm:pt modelId="{B819F0A7-BC44-4318-965C-C51633C207DD}" type="pres">
      <dgm:prSet presAssocID="{2754523D-4C41-4015-99BD-6327ADC4740C}" presName="compositeShape" presStyleCnt="0">
        <dgm:presLayoutVars>
          <dgm:chMax val="7"/>
          <dgm:dir/>
          <dgm:resizeHandles val="exact"/>
        </dgm:presLayoutVars>
      </dgm:prSet>
      <dgm:spPr/>
    </dgm:pt>
    <dgm:pt modelId="{6CE81E82-C70C-43B0-934B-3EF2F5BB8751}" type="pres">
      <dgm:prSet presAssocID="{2754523D-4C41-4015-99BD-6327ADC4740C}" presName="wedge1" presStyleLbl="node1" presStyleIdx="0" presStyleCnt="3"/>
      <dgm:spPr/>
    </dgm:pt>
    <dgm:pt modelId="{34E1A9FC-9AF9-42E1-8CD8-BAB90308EABA}" type="pres">
      <dgm:prSet presAssocID="{2754523D-4C41-4015-99BD-6327ADC4740C}" presName="dummy1a" presStyleCnt="0"/>
      <dgm:spPr/>
    </dgm:pt>
    <dgm:pt modelId="{F1BDE44C-9E36-42AB-8935-536371DDE35E}" type="pres">
      <dgm:prSet presAssocID="{2754523D-4C41-4015-99BD-6327ADC4740C}" presName="dummy1b" presStyleCnt="0"/>
      <dgm:spPr/>
    </dgm:pt>
    <dgm:pt modelId="{EBB48AD3-BDC9-422B-AA5C-F5F4738ADFAF}" type="pres">
      <dgm:prSet presAssocID="{2754523D-4C41-4015-99BD-6327ADC4740C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4AECA5BB-B0DA-4AC0-A473-B1FDAFF9DAEA}" type="pres">
      <dgm:prSet presAssocID="{2754523D-4C41-4015-99BD-6327ADC4740C}" presName="wedge2" presStyleLbl="node1" presStyleIdx="1" presStyleCnt="3"/>
      <dgm:spPr/>
    </dgm:pt>
    <dgm:pt modelId="{C954CE51-8083-4B39-B4A3-EF2895264036}" type="pres">
      <dgm:prSet presAssocID="{2754523D-4C41-4015-99BD-6327ADC4740C}" presName="dummy2a" presStyleCnt="0"/>
      <dgm:spPr/>
    </dgm:pt>
    <dgm:pt modelId="{02FA9D15-D963-410A-BAA7-64CDD2197585}" type="pres">
      <dgm:prSet presAssocID="{2754523D-4C41-4015-99BD-6327ADC4740C}" presName="dummy2b" presStyleCnt="0"/>
      <dgm:spPr/>
    </dgm:pt>
    <dgm:pt modelId="{FD862A08-26A9-44EF-9449-603974B4456A}" type="pres">
      <dgm:prSet presAssocID="{2754523D-4C41-4015-99BD-6327ADC4740C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6059CDAB-C43E-4808-85C2-A206E6E925EE}" type="pres">
      <dgm:prSet presAssocID="{2754523D-4C41-4015-99BD-6327ADC4740C}" presName="wedge3" presStyleLbl="node1" presStyleIdx="2" presStyleCnt="3"/>
      <dgm:spPr/>
    </dgm:pt>
    <dgm:pt modelId="{DF2AEB46-91B3-4E8F-94B3-43A06A9C506A}" type="pres">
      <dgm:prSet presAssocID="{2754523D-4C41-4015-99BD-6327ADC4740C}" presName="dummy3a" presStyleCnt="0"/>
      <dgm:spPr/>
    </dgm:pt>
    <dgm:pt modelId="{2F13A388-DD9F-42B5-9046-DBE702B3BE38}" type="pres">
      <dgm:prSet presAssocID="{2754523D-4C41-4015-99BD-6327ADC4740C}" presName="dummy3b" presStyleCnt="0"/>
      <dgm:spPr/>
    </dgm:pt>
    <dgm:pt modelId="{2F9A12F0-57D8-4A00-8CAC-11D319958C2D}" type="pres">
      <dgm:prSet presAssocID="{2754523D-4C41-4015-99BD-6327ADC4740C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DE5C6E00-4E7C-4279-ACD6-3240D298D709}" type="pres">
      <dgm:prSet presAssocID="{500E6E2A-CDC2-4383-B86A-3A23CED2E644}" presName="arrowWedge1" presStyleLbl="fgSibTrans2D1" presStyleIdx="0" presStyleCnt="3"/>
      <dgm:spPr>
        <a:solidFill>
          <a:srgbClr val="243D56"/>
        </a:solidFill>
      </dgm:spPr>
    </dgm:pt>
    <dgm:pt modelId="{4384F3A2-4889-44BE-BB2B-EB20DB9918DD}" type="pres">
      <dgm:prSet presAssocID="{E256B977-C46B-438B-9AD9-0BE2EFD279A1}" presName="arrowWedge2" presStyleLbl="fgSibTrans2D1" presStyleIdx="1" presStyleCnt="3"/>
      <dgm:spPr>
        <a:solidFill>
          <a:srgbClr val="243D56"/>
        </a:solidFill>
      </dgm:spPr>
    </dgm:pt>
    <dgm:pt modelId="{E3D8D3F5-F4F8-4F55-B9AC-836FD6CDDB2D}" type="pres">
      <dgm:prSet presAssocID="{238764BF-0E62-49AA-B048-D0937D8D20C4}" presName="arrowWedge3" presStyleLbl="fgSibTrans2D1" presStyleIdx="2" presStyleCnt="3"/>
      <dgm:spPr>
        <a:solidFill>
          <a:srgbClr val="243D56"/>
        </a:solidFill>
      </dgm:spPr>
    </dgm:pt>
  </dgm:ptLst>
  <dgm:cxnLst>
    <dgm:cxn modelId="{2CFDC200-91A7-4844-BD61-F62B476BED11}" srcId="{2754523D-4C41-4015-99BD-6327ADC4740C}" destId="{FD28C7BE-6530-48EC-8341-95A5E526436F}" srcOrd="0" destOrd="0" parTransId="{796CF4EE-BF21-4FE5-8149-36DCE1776B9B}" sibTransId="{500E6E2A-CDC2-4383-B86A-3A23CED2E644}"/>
    <dgm:cxn modelId="{3B78E006-A723-47C0-96AC-7ADC4C52DFEA}" type="presOf" srcId="{FD28C7BE-6530-48EC-8341-95A5E526436F}" destId="{EBB48AD3-BDC9-422B-AA5C-F5F4738ADFAF}" srcOrd="1" destOrd="0" presId="urn:microsoft.com/office/officeart/2005/8/layout/cycle8"/>
    <dgm:cxn modelId="{C854690C-EC48-4BD2-8A3B-C2F9000DEDCC}" srcId="{2754523D-4C41-4015-99BD-6327ADC4740C}" destId="{A03D3420-9C87-42EF-924E-C23231CD6258}" srcOrd="1" destOrd="0" parTransId="{5CBEF909-FCCB-4244-924E-10BABA2F2FDB}" sibTransId="{E256B977-C46B-438B-9AD9-0BE2EFD279A1}"/>
    <dgm:cxn modelId="{9C059E12-01F3-4522-A409-BA4FF74FE8B9}" type="presOf" srcId="{99A5C3B2-7205-41F4-AFE2-2EC1F7AAC4B6}" destId="{2F9A12F0-57D8-4A00-8CAC-11D319958C2D}" srcOrd="1" destOrd="0" presId="urn:microsoft.com/office/officeart/2005/8/layout/cycle8"/>
    <dgm:cxn modelId="{80AC5C64-64CA-4235-B7BE-7BA236621FF1}" type="presOf" srcId="{2754523D-4C41-4015-99BD-6327ADC4740C}" destId="{B819F0A7-BC44-4318-965C-C51633C207DD}" srcOrd="0" destOrd="0" presId="urn:microsoft.com/office/officeart/2005/8/layout/cycle8"/>
    <dgm:cxn modelId="{AD6F3050-A1CD-4DE5-8CC7-E3FA2D5EDB97}" type="presOf" srcId="{99A5C3B2-7205-41F4-AFE2-2EC1F7AAC4B6}" destId="{6059CDAB-C43E-4808-85C2-A206E6E925EE}" srcOrd="0" destOrd="0" presId="urn:microsoft.com/office/officeart/2005/8/layout/cycle8"/>
    <dgm:cxn modelId="{0F5BC79B-597A-468A-8BDD-095C678A48D0}" type="presOf" srcId="{A03D3420-9C87-42EF-924E-C23231CD6258}" destId="{FD862A08-26A9-44EF-9449-603974B4456A}" srcOrd="1" destOrd="0" presId="urn:microsoft.com/office/officeart/2005/8/layout/cycle8"/>
    <dgm:cxn modelId="{1F170EB8-0DFD-4718-AB3D-12C5C15ED008}" srcId="{2754523D-4C41-4015-99BD-6327ADC4740C}" destId="{99A5C3B2-7205-41F4-AFE2-2EC1F7AAC4B6}" srcOrd="2" destOrd="0" parTransId="{834F408C-DAE1-48D1-A4DD-AEBCE53B3BD2}" sibTransId="{238764BF-0E62-49AA-B048-D0937D8D20C4}"/>
    <dgm:cxn modelId="{A39353C2-1B34-4491-8F46-BF3CAD64E976}" type="presOf" srcId="{FD28C7BE-6530-48EC-8341-95A5E526436F}" destId="{6CE81E82-C70C-43B0-934B-3EF2F5BB8751}" srcOrd="0" destOrd="0" presId="urn:microsoft.com/office/officeart/2005/8/layout/cycle8"/>
    <dgm:cxn modelId="{F231F4F0-339A-4888-9526-9529B7832534}" type="presOf" srcId="{A03D3420-9C87-42EF-924E-C23231CD6258}" destId="{4AECA5BB-B0DA-4AC0-A473-B1FDAFF9DAEA}" srcOrd="0" destOrd="0" presId="urn:microsoft.com/office/officeart/2005/8/layout/cycle8"/>
    <dgm:cxn modelId="{4DE9D3E4-5E6E-43F7-B2C8-A0334AF3D16C}" type="presParOf" srcId="{B819F0A7-BC44-4318-965C-C51633C207DD}" destId="{6CE81E82-C70C-43B0-934B-3EF2F5BB8751}" srcOrd="0" destOrd="0" presId="urn:microsoft.com/office/officeart/2005/8/layout/cycle8"/>
    <dgm:cxn modelId="{3681EC18-6E19-40D9-9800-E645E0CE3E6C}" type="presParOf" srcId="{B819F0A7-BC44-4318-965C-C51633C207DD}" destId="{34E1A9FC-9AF9-42E1-8CD8-BAB90308EABA}" srcOrd="1" destOrd="0" presId="urn:microsoft.com/office/officeart/2005/8/layout/cycle8"/>
    <dgm:cxn modelId="{EF519297-CF97-40C8-840B-09F0BD9371D6}" type="presParOf" srcId="{B819F0A7-BC44-4318-965C-C51633C207DD}" destId="{F1BDE44C-9E36-42AB-8935-536371DDE35E}" srcOrd="2" destOrd="0" presId="urn:microsoft.com/office/officeart/2005/8/layout/cycle8"/>
    <dgm:cxn modelId="{0325168D-B729-46A7-8ABD-9221EB200803}" type="presParOf" srcId="{B819F0A7-BC44-4318-965C-C51633C207DD}" destId="{EBB48AD3-BDC9-422B-AA5C-F5F4738ADFAF}" srcOrd="3" destOrd="0" presId="urn:microsoft.com/office/officeart/2005/8/layout/cycle8"/>
    <dgm:cxn modelId="{ADDA607D-ADFB-4A3B-9E92-1899F3509A6B}" type="presParOf" srcId="{B819F0A7-BC44-4318-965C-C51633C207DD}" destId="{4AECA5BB-B0DA-4AC0-A473-B1FDAFF9DAEA}" srcOrd="4" destOrd="0" presId="urn:microsoft.com/office/officeart/2005/8/layout/cycle8"/>
    <dgm:cxn modelId="{850516D3-DB08-4FB3-9D63-59EA4E504A1A}" type="presParOf" srcId="{B819F0A7-BC44-4318-965C-C51633C207DD}" destId="{C954CE51-8083-4B39-B4A3-EF2895264036}" srcOrd="5" destOrd="0" presId="urn:microsoft.com/office/officeart/2005/8/layout/cycle8"/>
    <dgm:cxn modelId="{323AC3DC-7E56-42D9-A08A-D5929A292126}" type="presParOf" srcId="{B819F0A7-BC44-4318-965C-C51633C207DD}" destId="{02FA9D15-D963-410A-BAA7-64CDD2197585}" srcOrd="6" destOrd="0" presId="urn:microsoft.com/office/officeart/2005/8/layout/cycle8"/>
    <dgm:cxn modelId="{842F9C73-4296-43B2-A42D-ADE0845D0E59}" type="presParOf" srcId="{B819F0A7-BC44-4318-965C-C51633C207DD}" destId="{FD862A08-26A9-44EF-9449-603974B4456A}" srcOrd="7" destOrd="0" presId="urn:microsoft.com/office/officeart/2005/8/layout/cycle8"/>
    <dgm:cxn modelId="{DF031D5D-B0FF-4294-9393-6D138D56F085}" type="presParOf" srcId="{B819F0A7-BC44-4318-965C-C51633C207DD}" destId="{6059CDAB-C43E-4808-85C2-A206E6E925EE}" srcOrd="8" destOrd="0" presId="urn:microsoft.com/office/officeart/2005/8/layout/cycle8"/>
    <dgm:cxn modelId="{751875B1-2AE6-43CC-8DC6-F0231D976E08}" type="presParOf" srcId="{B819F0A7-BC44-4318-965C-C51633C207DD}" destId="{DF2AEB46-91B3-4E8F-94B3-43A06A9C506A}" srcOrd="9" destOrd="0" presId="urn:microsoft.com/office/officeart/2005/8/layout/cycle8"/>
    <dgm:cxn modelId="{567F2D99-0282-432B-8788-07AADDCED417}" type="presParOf" srcId="{B819F0A7-BC44-4318-965C-C51633C207DD}" destId="{2F13A388-DD9F-42B5-9046-DBE702B3BE38}" srcOrd="10" destOrd="0" presId="urn:microsoft.com/office/officeart/2005/8/layout/cycle8"/>
    <dgm:cxn modelId="{432098DF-E52C-45B2-9020-A2BC52C80011}" type="presParOf" srcId="{B819F0A7-BC44-4318-965C-C51633C207DD}" destId="{2F9A12F0-57D8-4A00-8CAC-11D319958C2D}" srcOrd="11" destOrd="0" presId="urn:microsoft.com/office/officeart/2005/8/layout/cycle8"/>
    <dgm:cxn modelId="{EF67C751-C901-4BC4-99AE-4B1AEF3F49FB}" type="presParOf" srcId="{B819F0A7-BC44-4318-965C-C51633C207DD}" destId="{DE5C6E00-4E7C-4279-ACD6-3240D298D709}" srcOrd="12" destOrd="0" presId="urn:microsoft.com/office/officeart/2005/8/layout/cycle8"/>
    <dgm:cxn modelId="{DA361487-8EAF-4C21-ACE9-0408B84807BB}" type="presParOf" srcId="{B819F0A7-BC44-4318-965C-C51633C207DD}" destId="{4384F3A2-4889-44BE-BB2B-EB20DB9918DD}" srcOrd="13" destOrd="0" presId="urn:microsoft.com/office/officeart/2005/8/layout/cycle8"/>
    <dgm:cxn modelId="{38237B13-E16B-4EB5-B5D1-CDF2609AA162}" type="presParOf" srcId="{B819F0A7-BC44-4318-965C-C51633C207DD}" destId="{E3D8D3F5-F4F8-4F55-B9AC-836FD6CDDB2D}" srcOrd="14" destOrd="0" presId="urn:microsoft.com/office/officeart/2005/8/layout/cycle8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754523D-4C41-4015-99BD-6327ADC4740C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 phldr="1"/>
      <dgm:spPr/>
    </dgm:pt>
    <dgm:pt modelId="{FD28C7BE-6530-48EC-8341-95A5E526436F}">
      <dgm:prSet phldrT="[Text]"/>
      <dgm:spPr>
        <a:solidFill>
          <a:srgbClr val="30C5C2"/>
        </a:solidFill>
      </dgm:spPr>
      <dgm:t>
        <a:bodyPr/>
        <a:lstStyle/>
        <a:p>
          <a:r>
            <a:rPr lang="en-GB" dirty="0"/>
            <a:t>Award</a:t>
          </a:r>
        </a:p>
      </dgm:t>
    </dgm:pt>
    <dgm:pt modelId="{796CF4EE-BF21-4FE5-8149-36DCE1776B9B}" type="parTrans" cxnId="{2CFDC200-91A7-4844-BD61-F62B476BED11}">
      <dgm:prSet/>
      <dgm:spPr/>
      <dgm:t>
        <a:bodyPr/>
        <a:lstStyle/>
        <a:p>
          <a:endParaRPr lang="en-GB"/>
        </a:p>
      </dgm:t>
    </dgm:pt>
    <dgm:pt modelId="{500E6E2A-CDC2-4383-B86A-3A23CED2E644}" type="sibTrans" cxnId="{2CFDC200-91A7-4844-BD61-F62B476BED11}">
      <dgm:prSet/>
      <dgm:spPr/>
      <dgm:t>
        <a:bodyPr/>
        <a:lstStyle/>
        <a:p>
          <a:endParaRPr lang="en-GB"/>
        </a:p>
      </dgm:t>
    </dgm:pt>
    <dgm:pt modelId="{A03D3420-9C87-42EF-924E-C23231CD6258}">
      <dgm:prSet phldrT="[Text]"/>
      <dgm:spPr>
        <a:solidFill>
          <a:srgbClr val="30C5C2"/>
        </a:solidFill>
      </dgm:spPr>
      <dgm:t>
        <a:bodyPr/>
        <a:lstStyle/>
        <a:p>
          <a:r>
            <a:rPr lang="en-GB" dirty="0"/>
            <a:t>Project</a:t>
          </a:r>
        </a:p>
      </dgm:t>
    </dgm:pt>
    <dgm:pt modelId="{5CBEF909-FCCB-4244-924E-10BABA2F2FDB}" type="parTrans" cxnId="{C854690C-EC48-4BD2-8A3B-C2F9000DEDCC}">
      <dgm:prSet/>
      <dgm:spPr/>
      <dgm:t>
        <a:bodyPr/>
        <a:lstStyle/>
        <a:p>
          <a:endParaRPr lang="en-GB"/>
        </a:p>
      </dgm:t>
    </dgm:pt>
    <dgm:pt modelId="{E256B977-C46B-438B-9AD9-0BE2EFD279A1}" type="sibTrans" cxnId="{C854690C-EC48-4BD2-8A3B-C2F9000DEDCC}">
      <dgm:prSet/>
      <dgm:spPr/>
      <dgm:t>
        <a:bodyPr/>
        <a:lstStyle/>
        <a:p>
          <a:endParaRPr lang="en-GB"/>
        </a:p>
      </dgm:t>
    </dgm:pt>
    <dgm:pt modelId="{99A5C3B2-7205-41F4-AFE2-2EC1F7AAC4B6}">
      <dgm:prSet phldrT="[Text]"/>
      <dgm:spPr>
        <a:solidFill>
          <a:srgbClr val="30C5C2"/>
        </a:solidFill>
      </dgm:spPr>
      <dgm:t>
        <a:bodyPr/>
        <a:lstStyle/>
        <a:p>
          <a:r>
            <a:rPr lang="en-GB" dirty="0"/>
            <a:t>Lessons</a:t>
          </a:r>
        </a:p>
      </dgm:t>
    </dgm:pt>
    <dgm:pt modelId="{834F408C-DAE1-48D1-A4DD-AEBCE53B3BD2}" type="parTrans" cxnId="{1F170EB8-0DFD-4718-AB3D-12C5C15ED008}">
      <dgm:prSet/>
      <dgm:spPr/>
      <dgm:t>
        <a:bodyPr/>
        <a:lstStyle/>
        <a:p>
          <a:endParaRPr lang="en-GB"/>
        </a:p>
      </dgm:t>
    </dgm:pt>
    <dgm:pt modelId="{238764BF-0E62-49AA-B048-D0937D8D20C4}" type="sibTrans" cxnId="{1F170EB8-0DFD-4718-AB3D-12C5C15ED008}">
      <dgm:prSet/>
      <dgm:spPr/>
      <dgm:t>
        <a:bodyPr/>
        <a:lstStyle/>
        <a:p>
          <a:endParaRPr lang="en-GB"/>
        </a:p>
      </dgm:t>
    </dgm:pt>
    <dgm:pt modelId="{2C63E95C-8602-4A7F-BAF3-92BFB70AB1E6}">
      <dgm:prSet phldrT="[Text]"/>
      <dgm:spPr>
        <a:solidFill>
          <a:srgbClr val="7030A0"/>
        </a:solidFill>
      </dgm:spPr>
      <dgm:t>
        <a:bodyPr/>
        <a:lstStyle/>
        <a:p>
          <a:r>
            <a:rPr lang="en-GB" dirty="0"/>
            <a:t>Industry Funding + Resources</a:t>
          </a:r>
        </a:p>
      </dgm:t>
    </dgm:pt>
    <dgm:pt modelId="{81D411A1-8678-4C75-8731-2EC43D7506ED}" type="parTrans" cxnId="{8BA9C145-C0C1-453A-81CD-9C6F86D508C5}">
      <dgm:prSet/>
      <dgm:spPr/>
      <dgm:t>
        <a:bodyPr/>
        <a:lstStyle/>
        <a:p>
          <a:endParaRPr lang="en-GB"/>
        </a:p>
      </dgm:t>
    </dgm:pt>
    <dgm:pt modelId="{5CCEC89D-5D25-4365-82F2-050F01C32956}" type="sibTrans" cxnId="{8BA9C145-C0C1-453A-81CD-9C6F86D508C5}">
      <dgm:prSet/>
      <dgm:spPr/>
      <dgm:t>
        <a:bodyPr/>
        <a:lstStyle/>
        <a:p>
          <a:endParaRPr lang="en-GB"/>
        </a:p>
      </dgm:t>
    </dgm:pt>
    <dgm:pt modelId="{B819F0A7-BC44-4318-965C-C51633C207DD}" type="pres">
      <dgm:prSet presAssocID="{2754523D-4C41-4015-99BD-6327ADC4740C}" presName="compositeShape" presStyleCnt="0">
        <dgm:presLayoutVars>
          <dgm:chMax val="7"/>
          <dgm:dir/>
          <dgm:resizeHandles val="exact"/>
        </dgm:presLayoutVars>
      </dgm:prSet>
      <dgm:spPr/>
    </dgm:pt>
    <dgm:pt modelId="{6CE81E82-C70C-43B0-934B-3EF2F5BB8751}" type="pres">
      <dgm:prSet presAssocID="{2754523D-4C41-4015-99BD-6327ADC4740C}" presName="wedge1" presStyleLbl="node1" presStyleIdx="0" presStyleCnt="4"/>
      <dgm:spPr/>
    </dgm:pt>
    <dgm:pt modelId="{34E1A9FC-9AF9-42E1-8CD8-BAB90308EABA}" type="pres">
      <dgm:prSet presAssocID="{2754523D-4C41-4015-99BD-6327ADC4740C}" presName="dummy1a" presStyleCnt="0"/>
      <dgm:spPr/>
    </dgm:pt>
    <dgm:pt modelId="{F1BDE44C-9E36-42AB-8935-536371DDE35E}" type="pres">
      <dgm:prSet presAssocID="{2754523D-4C41-4015-99BD-6327ADC4740C}" presName="dummy1b" presStyleCnt="0"/>
      <dgm:spPr/>
    </dgm:pt>
    <dgm:pt modelId="{EBB48AD3-BDC9-422B-AA5C-F5F4738ADFAF}" type="pres">
      <dgm:prSet presAssocID="{2754523D-4C41-4015-99BD-6327ADC4740C}" presName="wedge1Tx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4AECA5BB-B0DA-4AC0-A473-B1FDAFF9DAEA}" type="pres">
      <dgm:prSet presAssocID="{2754523D-4C41-4015-99BD-6327ADC4740C}" presName="wedge2" presStyleLbl="node1" presStyleIdx="1" presStyleCnt="4"/>
      <dgm:spPr/>
    </dgm:pt>
    <dgm:pt modelId="{C954CE51-8083-4B39-B4A3-EF2895264036}" type="pres">
      <dgm:prSet presAssocID="{2754523D-4C41-4015-99BD-6327ADC4740C}" presName="dummy2a" presStyleCnt="0"/>
      <dgm:spPr/>
    </dgm:pt>
    <dgm:pt modelId="{02FA9D15-D963-410A-BAA7-64CDD2197585}" type="pres">
      <dgm:prSet presAssocID="{2754523D-4C41-4015-99BD-6327ADC4740C}" presName="dummy2b" presStyleCnt="0"/>
      <dgm:spPr/>
    </dgm:pt>
    <dgm:pt modelId="{FD862A08-26A9-44EF-9449-603974B4456A}" type="pres">
      <dgm:prSet presAssocID="{2754523D-4C41-4015-99BD-6327ADC4740C}" presName="wedge2Tx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6059CDAB-C43E-4808-85C2-A206E6E925EE}" type="pres">
      <dgm:prSet presAssocID="{2754523D-4C41-4015-99BD-6327ADC4740C}" presName="wedge3" presStyleLbl="node1" presStyleIdx="2" presStyleCnt="4"/>
      <dgm:spPr/>
    </dgm:pt>
    <dgm:pt modelId="{DF2AEB46-91B3-4E8F-94B3-43A06A9C506A}" type="pres">
      <dgm:prSet presAssocID="{2754523D-4C41-4015-99BD-6327ADC4740C}" presName="dummy3a" presStyleCnt="0"/>
      <dgm:spPr/>
    </dgm:pt>
    <dgm:pt modelId="{2F13A388-DD9F-42B5-9046-DBE702B3BE38}" type="pres">
      <dgm:prSet presAssocID="{2754523D-4C41-4015-99BD-6327ADC4740C}" presName="dummy3b" presStyleCnt="0"/>
      <dgm:spPr/>
    </dgm:pt>
    <dgm:pt modelId="{2F9A12F0-57D8-4A00-8CAC-11D319958C2D}" type="pres">
      <dgm:prSet presAssocID="{2754523D-4C41-4015-99BD-6327ADC4740C}" presName="wedge3Tx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6F973297-49A2-43EA-ACD4-F119F5AD5994}" type="pres">
      <dgm:prSet presAssocID="{2754523D-4C41-4015-99BD-6327ADC4740C}" presName="wedge4" presStyleLbl="node1" presStyleIdx="3" presStyleCnt="4"/>
      <dgm:spPr/>
    </dgm:pt>
    <dgm:pt modelId="{8F70563E-8254-4E57-A0D6-453BD986D51C}" type="pres">
      <dgm:prSet presAssocID="{2754523D-4C41-4015-99BD-6327ADC4740C}" presName="dummy4a" presStyleCnt="0"/>
      <dgm:spPr/>
    </dgm:pt>
    <dgm:pt modelId="{5CD28DBA-40FD-4ED2-B43F-87B96C706C36}" type="pres">
      <dgm:prSet presAssocID="{2754523D-4C41-4015-99BD-6327ADC4740C}" presName="dummy4b" presStyleCnt="0"/>
      <dgm:spPr/>
    </dgm:pt>
    <dgm:pt modelId="{A295D727-7FEB-47F0-A644-D4DC4EF5316E}" type="pres">
      <dgm:prSet presAssocID="{2754523D-4C41-4015-99BD-6327ADC4740C}" presName="wedge4Tx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DE5C6E00-4E7C-4279-ACD6-3240D298D709}" type="pres">
      <dgm:prSet presAssocID="{500E6E2A-CDC2-4383-B86A-3A23CED2E644}" presName="arrowWedge1" presStyleLbl="fgSibTrans2D1" presStyleIdx="0" presStyleCnt="4"/>
      <dgm:spPr>
        <a:solidFill>
          <a:srgbClr val="243D56"/>
        </a:solidFill>
      </dgm:spPr>
    </dgm:pt>
    <dgm:pt modelId="{4FE22457-61A4-4FA8-A2C8-51E734C6460E}" type="pres">
      <dgm:prSet presAssocID="{5CCEC89D-5D25-4365-82F2-050F01C32956}" presName="arrowWedge2" presStyleLbl="fgSibTrans2D1" presStyleIdx="1" presStyleCnt="4"/>
      <dgm:spPr>
        <a:solidFill>
          <a:srgbClr val="243D56"/>
        </a:solidFill>
      </dgm:spPr>
    </dgm:pt>
    <dgm:pt modelId="{CCA54556-E9D1-4D27-B544-206101DD7BCE}" type="pres">
      <dgm:prSet presAssocID="{E256B977-C46B-438B-9AD9-0BE2EFD279A1}" presName="arrowWedge3" presStyleLbl="fgSibTrans2D1" presStyleIdx="2" presStyleCnt="4"/>
      <dgm:spPr>
        <a:solidFill>
          <a:srgbClr val="243D56"/>
        </a:solidFill>
      </dgm:spPr>
    </dgm:pt>
    <dgm:pt modelId="{C5E05038-953E-4B94-9C62-24554E5D1C37}" type="pres">
      <dgm:prSet presAssocID="{238764BF-0E62-49AA-B048-D0937D8D20C4}" presName="arrowWedge4" presStyleLbl="fgSibTrans2D1" presStyleIdx="3" presStyleCnt="4"/>
      <dgm:spPr>
        <a:solidFill>
          <a:srgbClr val="243D56"/>
        </a:solidFill>
      </dgm:spPr>
    </dgm:pt>
  </dgm:ptLst>
  <dgm:cxnLst>
    <dgm:cxn modelId="{2CFDC200-91A7-4844-BD61-F62B476BED11}" srcId="{2754523D-4C41-4015-99BD-6327ADC4740C}" destId="{FD28C7BE-6530-48EC-8341-95A5E526436F}" srcOrd="0" destOrd="0" parTransId="{796CF4EE-BF21-4FE5-8149-36DCE1776B9B}" sibTransId="{500E6E2A-CDC2-4383-B86A-3A23CED2E644}"/>
    <dgm:cxn modelId="{3B78E006-A723-47C0-96AC-7ADC4C52DFEA}" type="presOf" srcId="{FD28C7BE-6530-48EC-8341-95A5E526436F}" destId="{EBB48AD3-BDC9-422B-AA5C-F5F4738ADFAF}" srcOrd="1" destOrd="0" presId="urn:microsoft.com/office/officeart/2005/8/layout/cycle8"/>
    <dgm:cxn modelId="{C854690C-EC48-4BD2-8A3B-C2F9000DEDCC}" srcId="{2754523D-4C41-4015-99BD-6327ADC4740C}" destId="{A03D3420-9C87-42EF-924E-C23231CD6258}" srcOrd="2" destOrd="0" parTransId="{5CBEF909-FCCB-4244-924E-10BABA2F2FDB}" sibTransId="{E256B977-C46B-438B-9AD9-0BE2EFD279A1}"/>
    <dgm:cxn modelId="{4F2E6C0E-B4DE-4EAD-BA9D-815AA167328D}" type="presOf" srcId="{A03D3420-9C87-42EF-924E-C23231CD6258}" destId="{6059CDAB-C43E-4808-85C2-A206E6E925EE}" srcOrd="0" destOrd="0" presId="urn:microsoft.com/office/officeart/2005/8/layout/cycle8"/>
    <dgm:cxn modelId="{E3AB6A2F-3E99-443C-9792-8532EE8E053D}" type="presOf" srcId="{99A5C3B2-7205-41F4-AFE2-2EC1F7AAC4B6}" destId="{6F973297-49A2-43EA-ACD4-F119F5AD5994}" srcOrd="0" destOrd="0" presId="urn:microsoft.com/office/officeart/2005/8/layout/cycle8"/>
    <dgm:cxn modelId="{80AC5C64-64CA-4235-B7BE-7BA236621FF1}" type="presOf" srcId="{2754523D-4C41-4015-99BD-6327ADC4740C}" destId="{B819F0A7-BC44-4318-965C-C51633C207DD}" srcOrd="0" destOrd="0" presId="urn:microsoft.com/office/officeart/2005/8/layout/cycle8"/>
    <dgm:cxn modelId="{787F9C44-D69B-4208-9015-8CC18B4170D2}" type="presOf" srcId="{99A5C3B2-7205-41F4-AFE2-2EC1F7AAC4B6}" destId="{A295D727-7FEB-47F0-A644-D4DC4EF5316E}" srcOrd="1" destOrd="0" presId="urn:microsoft.com/office/officeart/2005/8/layout/cycle8"/>
    <dgm:cxn modelId="{8BA9C145-C0C1-453A-81CD-9C6F86D508C5}" srcId="{2754523D-4C41-4015-99BD-6327ADC4740C}" destId="{2C63E95C-8602-4A7F-BAF3-92BFB70AB1E6}" srcOrd="1" destOrd="0" parTransId="{81D411A1-8678-4C75-8731-2EC43D7506ED}" sibTransId="{5CCEC89D-5D25-4365-82F2-050F01C32956}"/>
    <dgm:cxn modelId="{A1B09190-E27E-40A8-865D-063951CB6CC2}" type="presOf" srcId="{A03D3420-9C87-42EF-924E-C23231CD6258}" destId="{2F9A12F0-57D8-4A00-8CAC-11D319958C2D}" srcOrd="1" destOrd="0" presId="urn:microsoft.com/office/officeart/2005/8/layout/cycle8"/>
    <dgm:cxn modelId="{1F170EB8-0DFD-4718-AB3D-12C5C15ED008}" srcId="{2754523D-4C41-4015-99BD-6327ADC4740C}" destId="{99A5C3B2-7205-41F4-AFE2-2EC1F7AAC4B6}" srcOrd="3" destOrd="0" parTransId="{834F408C-DAE1-48D1-A4DD-AEBCE53B3BD2}" sibTransId="{238764BF-0E62-49AA-B048-D0937D8D20C4}"/>
    <dgm:cxn modelId="{A39353C2-1B34-4491-8F46-BF3CAD64E976}" type="presOf" srcId="{FD28C7BE-6530-48EC-8341-95A5E526436F}" destId="{6CE81E82-C70C-43B0-934B-3EF2F5BB8751}" srcOrd="0" destOrd="0" presId="urn:microsoft.com/office/officeart/2005/8/layout/cycle8"/>
    <dgm:cxn modelId="{D3B238DE-DFE3-4B55-89EF-6938773C5406}" type="presOf" srcId="{2C63E95C-8602-4A7F-BAF3-92BFB70AB1E6}" destId="{4AECA5BB-B0DA-4AC0-A473-B1FDAFF9DAEA}" srcOrd="0" destOrd="0" presId="urn:microsoft.com/office/officeart/2005/8/layout/cycle8"/>
    <dgm:cxn modelId="{34B19EFF-ED20-474B-B477-E4F958E69228}" type="presOf" srcId="{2C63E95C-8602-4A7F-BAF3-92BFB70AB1E6}" destId="{FD862A08-26A9-44EF-9449-603974B4456A}" srcOrd="1" destOrd="0" presId="urn:microsoft.com/office/officeart/2005/8/layout/cycle8"/>
    <dgm:cxn modelId="{4DE9D3E4-5E6E-43F7-B2C8-A0334AF3D16C}" type="presParOf" srcId="{B819F0A7-BC44-4318-965C-C51633C207DD}" destId="{6CE81E82-C70C-43B0-934B-3EF2F5BB8751}" srcOrd="0" destOrd="0" presId="urn:microsoft.com/office/officeart/2005/8/layout/cycle8"/>
    <dgm:cxn modelId="{3681EC18-6E19-40D9-9800-E645E0CE3E6C}" type="presParOf" srcId="{B819F0A7-BC44-4318-965C-C51633C207DD}" destId="{34E1A9FC-9AF9-42E1-8CD8-BAB90308EABA}" srcOrd="1" destOrd="0" presId="urn:microsoft.com/office/officeart/2005/8/layout/cycle8"/>
    <dgm:cxn modelId="{EF519297-CF97-40C8-840B-09F0BD9371D6}" type="presParOf" srcId="{B819F0A7-BC44-4318-965C-C51633C207DD}" destId="{F1BDE44C-9E36-42AB-8935-536371DDE35E}" srcOrd="2" destOrd="0" presId="urn:microsoft.com/office/officeart/2005/8/layout/cycle8"/>
    <dgm:cxn modelId="{0325168D-B729-46A7-8ABD-9221EB200803}" type="presParOf" srcId="{B819F0A7-BC44-4318-965C-C51633C207DD}" destId="{EBB48AD3-BDC9-422B-AA5C-F5F4738ADFAF}" srcOrd="3" destOrd="0" presId="urn:microsoft.com/office/officeart/2005/8/layout/cycle8"/>
    <dgm:cxn modelId="{ADDA607D-ADFB-4A3B-9E92-1899F3509A6B}" type="presParOf" srcId="{B819F0A7-BC44-4318-965C-C51633C207DD}" destId="{4AECA5BB-B0DA-4AC0-A473-B1FDAFF9DAEA}" srcOrd="4" destOrd="0" presId="urn:microsoft.com/office/officeart/2005/8/layout/cycle8"/>
    <dgm:cxn modelId="{850516D3-DB08-4FB3-9D63-59EA4E504A1A}" type="presParOf" srcId="{B819F0A7-BC44-4318-965C-C51633C207DD}" destId="{C954CE51-8083-4B39-B4A3-EF2895264036}" srcOrd="5" destOrd="0" presId="urn:microsoft.com/office/officeart/2005/8/layout/cycle8"/>
    <dgm:cxn modelId="{323AC3DC-7E56-42D9-A08A-D5929A292126}" type="presParOf" srcId="{B819F0A7-BC44-4318-965C-C51633C207DD}" destId="{02FA9D15-D963-410A-BAA7-64CDD2197585}" srcOrd="6" destOrd="0" presId="urn:microsoft.com/office/officeart/2005/8/layout/cycle8"/>
    <dgm:cxn modelId="{842F9C73-4296-43B2-A42D-ADE0845D0E59}" type="presParOf" srcId="{B819F0A7-BC44-4318-965C-C51633C207DD}" destId="{FD862A08-26A9-44EF-9449-603974B4456A}" srcOrd="7" destOrd="0" presId="urn:microsoft.com/office/officeart/2005/8/layout/cycle8"/>
    <dgm:cxn modelId="{DF031D5D-B0FF-4294-9393-6D138D56F085}" type="presParOf" srcId="{B819F0A7-BC44-4318-965C-C51633C207DD}" destId="{6059CDAB-C43E-4808-85C2-A206E6E925EE}" srcOrd="8" destOrd="0" presId="urn:microsoft.com/office/officeart/2005/8/layout/cycle8"/>
    <dgm:cxn modelId="{751875B1-2AE6-43CC-8DC6-F0231D976E08}" type="presParOf" srcId="{B819F0A7-BC44-4318-965C-C51633C207DD}" destId="{DF2AEB46-91B3-4E8F-94B3-43A06A9C506A}" srcOrd="9" destOrd="0" presId="urn:microsoft.com/office/officeart/2005/8/layout/cycle8"/>
    <dgm:cxn modelId="{567F2D99-0282-432B-8788-07AADDCED417}" type="presParOf" srcId="{B819F0A7-BC44-4318-965C-C51633C207DD}" destId="{2F13A388-DD9F-42B5-9046-DBE702B3BE38}" srcOrd="10" destOrd="0" presId="urn:microsoft.com/office/officeart/2005/8/layout/cycle8"/>
    <dgm:cxn modelId="{432098DF-E52C-45B2-9020-A2BC52C80011}" type="presParOf" srcId="{B819F0A7-BC44-4318-965C-C51633C207DD}" destId="{2F9A12F0-57D8-4A00-8CAC-11D319958C2D}" srcOrd="11" destOrd="0" presId="urn:microsoft.com/office/officeart/2005/8/layout/cycle8"/>
    <dgm:cxn modelId="{9DA818C8-F086-4AB5-BE66-C21CF594CBB6}" type="presParOf" srcId="{B819F0A7-BC44-4318-965C-C51633C207DD}" destId="{6F973297-49A2-43EA-ACD4-F119F5AD5994}" srcOrd="12" destOrd="0" presId="urn:microsoft.com/office/officeart/2005/8/layout/cycle8"/>
    <dgm:cxn modelId="{D59D5005-C309-4101-AA05-782AD8F35FC3}" type="presParOf" srcId="{B819F0A7-BC44-4318-965C-C51633C207DD}" destId="{8F70563E-8254-4E57-A0D6-453BD986D51C}" srcOrd="13" destOrd="0" presId="urn:microsoft.com/office/officeart/2005/8/layout/cycle8"/>
    <dgm:cxn modelId="{5EF833AF-8B75-4797-AB4B-DEC5BAEECCD1}" type="presParOf" srcId="{B819F0A7-BC44-4318-965C-C51633C207DD}" destId="{5CD28DBA-40FD-4ED2-B43F-87B96C706C36}" srcOrd="14" destOrd="0" presId="urn:microsoft.com/office/officeart/2005/8/layout/cycle8"/>
    <dgm:cxn modelId="{C2F22445-5862-4213-A11B-180F96496CA1}" type="presParOf" srcId="{B819F0A7-BC44-4318-965C-C51633C207DD}" destId="{A295D727-7FEB-47F0-A644-D4DC4EF5316E}" srcOrd="15" destOrd="0" presId="urn:microsoft.com/office/officeart/2005/8/layout/cycle8"/>
    <dgm:cxn modelId="{EF67C751-C901-4BC4-99AE-4B1AEF3F49FB}" type="presParOf" srcId="{B819F0A7-BC44-4318-965C-C51633C207DD}" destId="{DE5C6E00-4E7C-4279-ACD6-3240D298D709}" srcOrd="16" destOrd="0" presId="urn:microsoft.com/office/officeart/2005/8/layout/cycle8"/>
    <dgm:cxn modelId="{FA473FA0-DA90-4778-B2E7-5AB4D788D62E}" type="presParOf" srcId="{B819F0A7-BC44-4318-965C-C51633C207DD}" destId="{4FE22457-61A4-4FA8-A2C8-51E734C6460E}" srcOrd="17" destOrd="0" presId="urn:microsoft.com/office/officeart/2005/8/layout/cycle8"/>
    <dgm:cxn modelId="{B41BB960-FA9D-48F4-A0D4-E9215DF284A3}" type="presParOf" srcId="{B819F0A7-BC44-4318-965C-C51633C207DD}" destId="{CCA54556-E9D1-4D27-B544-206101DD7BCE}" srcOrd="18" destOrd="0" presId="urn:microsoft.com/office/officeart/2005/8/layout/cycle8"/>
    <dgm:cxn modelId="{EF64AFA1-E7AF-4B89-B6A1-0B3C6438412F}" type="presParOf" srcId="{B819F0A7-BC44-4318-965C-C51633C207DD}" destId="{C5E05038-953E-4B94-9C62-24554E5D1C37}" srcOrd="19" destOrd="0" presId="urn:microsoft.com/office/officeart/2005/8/layout/cycle8"/>
  </dgm:cxnLst>
  <dgm:bg>
    <a:noFill/>
  </dgm:bg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E81E82-C70C-43B0-934B-3EF2F5BB8751}">
      <dsp:nvSpPr>
        <dsp:cNvPr id="0" name=""/>
        <dsp:cNvSpPr/>
      </dsp:nvSpPr>
      <dsp:spPr>
        <a:xfrm>
          <a:off x="1246450" y="233283"/>
          <a:ext cx="3014739" cy="3014739"/>
        </a:xfrm>
        <a:prstGeom prst="pie">
          <a:avLst>
            <a:gd name="adj1" fmla="val 16200000"/>
            <a:gd name="adj2" fmla="val 1800000"/>
          </a:avLst>
        </a:prstGeom>
        <a:solidFill>
          <a:srgbClr val="30C5C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Award</a:t>
          </a:r>
        </a:p>
      </dsp:txBody>
      <dsp:txXfrm>
        <a:off x="2835290" y="872121"/>
        <a:ext cx="1076692" cy="897244"/>
      </dsp:txXfrm>
    </dsp:sp>
    <dsp:sp modelId="{4AECA5BB-B0DA-4AC0-A473-B1FDAFF9DAEA}">
      <dsp:nvSpPr>
        <dsp:cNvPr id="0" name=""/>
        <dsp:cNvSpPr/>
      </dsp:nvSpPr>
      <dsp:spPr>
        <a:xfrm>
          <a:off x="1184361" y="340952"/>
          <a:ext cx="3014739" cy="3014739"/>
        </a:xfrm>
        <a:prstGeom prst="pie">
          <a:avLst>
            <a:gd name="adj1" fmla="val 1800000"/>
            <a:gd name="adj2" fmla="val 9000000"/>
          </a:avLst>
        </a:prstGeom>
        <a:solidFill>
          <a:srgbClr val="30C5C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Project</a:t>
          </a:r>
        </a:p>
      </dsp:txBody>
      <dsp:txXfrm>
        <a:off x="1902156" y="2296944"/>
        <a:ext cx="1615039" cy="789574"/>
      </dsp:txXfrm>
    </dsp:sp>
    <dsp:sp modelId="{6059CDAB-C43E-4808-85C2-A206E6E925EE}">
      <dsp:nvSpPr>
        <dsp:cNvPr id="0" name=""/>
        <dsp:cNvSpPr/>
      </dsp:nvSpPr>
      <dsp:spPr>
        <a:xfrm>
          <a:off x="1122272" y="233283"/>
          <a:ext cx="3014739" cy="3014739"/>
        </a:xfrm>
        <a:prstGeom prst="pie">
          <a:avLst>
            <a:gd name="adj1" fmla="val 9000000"/>
            <a:gd name="adj2" fmla="val 16200000"/>
          </a:avLst>
        </a:prstGeom>
        <a:solidFill>
          <a:srgbClr val="30C5C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Lessons</a:t>
          </a:r>
        </a:p>
      </dsp:txBody>
      <dsp:txXfrm>
        <a:off x="1471479" y="872121"/>
        <a:ext cx="1076692" cy="897244"/>
      </dsp:txXfrm>
    </dsp:sp>
    <dsp:sp modelId="{DE5C6E00-4E7C-4279-ACD6-3240D298D709}">
      <dsp:nvSpPr>
        <dsp:cNvPr id="0" name=""/>
        <dsp:cNvSpPr/>
      </dsp:nvSpPr>
      <dsp:spPr>
        <a:xfrm>
          <a:off x="1060072" y="46656"/>
          <a:ext cx="3387993" cy="3387993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rgbClr val="243D5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84F3A2-4889-44BE-BB2B-EB20DB9918DD}">
      <dsp:nvSpPr>
        <dsp:cNvPr id="0" name=""/>
        <dsp:cNvSpPr/>
      </dsp:nvSpPr>
      <dsp:spPr>
        <a:xfrm>
          <a:off x="997734" y="154135"/>
          <a:ext cx="3387993" cy="3387993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rgbClr val="243D5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D8D3F5-F4F8-4F55-B9AC-836FD6CDDB2D}">
      <dsp:nvSpPr>
        <dsp:cNvPr id="0" name=""/>
        <dsp:cNvSpPr/>
      </dsp:nvSpPr>
      <dsp:spPr>
        <a:xfrm>
          <a:off x="935396" y="46656"/>
          <a:ext cx="3387993" cy="3387993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rgbClr val="243D5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E81E82-C70C-43B0-934B-3EF2F5BB8751}">
      <dsp:nvSpPr>
        <dsp:cNvPr id="0" name=""/>
        <dsp:cNvSpPr/>
      </dsp:nvSpPr>
      <dsp:spPr>
        <a:xfrm>
          <a:off x="1216966" y="218513"/>
          <a:ext cx="3014739" cy="3014739"/>
        </a:xfrm>
        <a:prstGeom prst="pie">
          <a:avLst>
            <a:gd name="adj1" fmla="val 16200000"/>
            <a:gd name="adj2" fmla="val 0"/>
          </a:avLst>
        </a:prstGeom>
        <a:solidFill>
          <a:srgbClr val="30C5C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Award</a:t>
          </a:r>
        </a:p>
      </dsp:txBody>
      <dsp:txXfrm>
        <a:off x="2817290" y="843354"/>
        <a:ext cx="1112582" cy="825464"/>
      </dsp:txXfrm>
    </dsp:sp>
    <dsp:sp modelId="{4AECA5BB-B0DA-4AC0-A473-B1FDAFF9DAEA}">
      <dsp:nvSpPr>
        <dsp:cNvPr id="0" name=""/>
        <dsp:cNvSpPr/>
      </dsp:nvSpPr>
      <dsp:spPr>
        <a:xfrm>
          <a:off x="1216966" y="319722"/>
          <a:ext cx="3014739" cy="3014739"/>
        </a:xfrm>
        <a:prstGeom prst="pie">
          <a:avLst>
            <a:gd name="adj1" fmla="val 0"/>
            <a:gd name="adj2" fmla="val 5400000"/>
          </a:avLst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Industry Funding + Resources</a:t>
          </a:r>
        </a:p>
      </dsp:txBody>
      <dsp:txXfrm>
        <a:off x="2817290" y="1884157"/>
        <a:ext cx="1112582" cy="825464"/>
      </dsp:txXfrm>
    </dsp:sp>
    <dsp:sp modelId="{6059CDAB-C43E-4808-85C2-A206E6E925EE}">
      <dsp:nvSpPr>
        <dsp:cNvPr id="0" name=""/>
        <dsp:cNvSpPr/>
      </dsp:nvSpPr>
      <dsp:spPr>
        <a:xfrm>
          <a:off x="1115757" y="319722"/>
          <a:ext cx="3014739" cy="3014739"/>
        </a:xfrm>
        <a:prstGeom prst="pie">
          <a:avLst>
            <a:gd name="adj1" fmla="val 5400000"/>
            <a:gd name="adj2" fmla="val 10800000"/>
          </a:avLst>
        </a:prstGeom>
        <a:solidFill>
          <a:srgbClr val="30C5C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Project</a:t>
          </a:r>
        </a:p>
      </dsp:txBody>
      <dsp:txXfrm>
        <a:off x="1417589" y="1884157"/>
        <a:ext cx="1112582" cy="825464"/>
      </dsp:txXfrm>
    </dsp:sp>
    <dsp:sp modelId="{6F973297-49A2-43EA-ACD4-F119F5AD5994}">
      <dsp:nvSpPr>
        <dsp:cNvPr id="0" name=""/>
        <dsp:cNvSpPr/>
      </dsp:nvSpPr>
      <dsp:spPr>
        <a:xfrm>
          <a:off x="1115757" y="218513"/>
          <a:ext cx="3014739" cy="3014739"/>
        </a:xfrm>
        <a:prstGeom prst="pie">
          <a:avLst>
            <a:gd name="adj1" fmla="val 10800000"/>
            <a:gd name="adj2" fmla="val 16200000"/>
          </a:avLst>
        </a:prstGeom>
        <a:solidFill>
          <a:srgbClr val="30C5C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Lessons</a:t>
          </a:r>
        </a:p>
      </dsp:txBody>
      <dsp:txXfrm>
        <a:off x="1417589" y="843354"/>
        <a:ext cx="1112582" cy="825464"/>
      </dsp:txXfrm>
    </dsp:sp>
    <dsp:sp modelId="{DE5C6E00-4E7C-4279-ACD6-3240D298D709}">
      <dsp:nvSpPr>
        <dsp:cNvPr id="0" name=""/>
        <dsp:cNvSpPr/>
      </dsp:nvSpPr>
      <dsp:spPr>
        <a:xfrm>
          <a:off x="1030339" y="31886"/>
          <a:ext cx="3387993" cy="3387993"/>
        </a:xfrm>
        <a:prstGeom prst="circularArrow">
          <a:avLst>
            <a:gd name="adj1" fmla="val 5085"/>
            <a:gd name="adj2" fmla="val 327528"/>
            <a:gd name="adj3" fmla="val 21272472"/>
            <a:gd name="adj4" fmla="val 16200000"/>
            <a:gd name="adj5" fmla="val 5932"/>
          </a:avLst>
        </a:prstGeom>
        <a:solidFill>
          <a:srgbClr val="243D5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E22457-61A4-4FA8-A2C8-51E734C6460E}">
      <dsp:nvSpPr>
        <dsp:cNvPr id="0" name=""/>
        <dsp:cNvSpPr/>
      </dsp:nvSpPr>
      <dsp:spPr>
        <a:xfrm>
          <a:off x="1030339" y="133095"/>
          <a:ext cx="3387993" cy="3387993"/>
        </a:xfrm>
        <a:prstGeom prst="circularArrow">
          <a:avLst>
            <a:gd name="adj1" fmla="val 5085"/>
            <a:gd name="adj2" fmla="val 327528"/>
            <a:gd name="adj3" fmla="val 5072472"/>
            <a:gd name="adj4" fmla="val 0"/>
            <a:gd name="adj5" fmla="val 5932"/>
          </a:avLst>
        </a:prstGeom>
        <a:solidFill>
          <a:srgbClr val="243D5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A54556-E9D1-4D27-B544-206101DD7BCE}">
      <dsp:nvSpPr>
        <dsp:cNvPr id="0" name=""/>
        <dsp:cNvSpPr/>
      </dsp:nvSpPr>
      <dsp:spPr>
        <a:xfrm>
          <a:off x="929130" y="133095"/>
          <a:ext cx="3387993" cy="3387993"/>
        </a:xfrm>
        <a:prstGeom prst="circularArrow">
          <a:avLst>
            <a:gd name="adj1" fmla="val 5085"/>
            <a:gd name="adj2" fmla="val 327528"/>
            <a:gd name="adj3" fmla="val 10472472"/>
            <a:gd name="adj4" fmla="val 5400000"/>
            <a:gd name="adj5" fmla="val 5932"/>
          </a:avLst>
        </a:prstGeom>
        <a:solidFill>
          <a:srgbClr val="243D5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E05038-953E-4B94-9C62-24554E5D1C37}">
      <dsp:nvSpPr>
        <dsp:cNvPr id="0" name=""/>
        <dsp:cNvSpPr/>
      </dsp:nvSpPr>
      <dsp:spPr>
        <a:xfrm>
          <a:off x="929130" y="31886"/>
          <a:ext cx="3387993" cy="3387993"/>
        </a:xfrm>
        <a:prstGeom prst="circularArrow">
          <a:avLst>
            <a:gd name="adj1" fmla="val 5085"/>
            <a:gd name="adj2" fmla="val 327528"/>
            <a:gd name="adj3" fmla="val 15872472"/>
            <a:gd name="adj4" fmla="val 10800000"/>
            <a:gd name="adj5" fmla="val 5932"/>
          </a:avLst>
        </a:prstGeom>
        <a:solidFill>
          <a:srgbClr val="243D5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34357F-B3AB-4252-A354-3E78774D6CC1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A814F9-BD75-4D44-95A7-EE8A517FCC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279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noProof="0" smtClean="0"/>
              <a:t>3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7096854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dirty="0"/>
              <a:t>Example visualisations using </a:t>
            </a:r>
            <a:r>
              <a:rPr lang="en-GB" sz="1200" dirty="0" err="1"/>
              <a:t>FutureOn</a:t>
            </a:r>
            <a:r>
              <a:rPr lang="en-GB" sz="1200" dirty="0"/>
              <a:t> </a:t>
            </a:r>
            <a:r>
              <a:rPr lang="en-GB" sz="1200" dirty="0" err="1"/>
              <a:t>FieldTwin</a:t>
            </a:r>
            <a:r>
              <a:rPr lang="en-GB" sz="1200" dirty="0"/>
              <a:t> and National Decom Centre Simulator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2321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70BDF82-57C7-1648-BF02-6ED4BD4EB73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im" panose="02000000000000000000" pitchFamily="2" charset="77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im" panose="02000000000000000000" pitchFamily="2" charset="77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7173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F32FC-0E8C-60FA-E8A0-8EC17AA608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382A23-F0FA-F6CD-B3F5-F659FA5E9D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431128-08AB-7BBD-7780-74E9AE2686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66A7-255B-46D6-BEB4-DBE59E69502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AB55A8-4438-1B21-6B9F-EF8349236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9BF959-1F14-3D02-D10A-91CB30BE3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285C-9657-4F24-ADF1-79E928DC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578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9C8C4-3826-6EF6-F4E6-C97BD8F15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4A436C-D1AA-FB48-0525-7455EC4AD7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97EB1A-C168-0FC3-5390-5D1A9E06B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66A7-255B-46D6-BEB4-DBE59E69502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B15502-FE27-A9C4-E8F6-3C27989B6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C9FD9E-0EB4-8FB7-F6F4-3D198F36B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285C-9657-4F24-ADF1-79E928DC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317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B1B16D-72DF-56BE-530F-38B7F1FBF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A6FE5B-8BBE-8DBC-BE74-789040537D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92DB68-CD74-C166-9C41-5DB4D5682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66A7-255B-46D6-BEB4-DBE59E69502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EB54FA-F023-EA7D-A113-B19A089ED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510E2-532D-1903-AA44-A763EEB4E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285C-9657-4F24-ADF1-79E928DC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907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AA900-8BDA-A098-42BC-52D51D2B5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1A7C4-4368-879D-0546-B60D55FA29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C2074F-E1F2-078A-C7C3-EC25AF4AB4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49E4A3-2A15-1AF9-2A49-E6C495495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66A7-255B-46D6-BEB4-DBE59E69502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3D7D27-41DC-E5C8-3E74-BFC6B3D7A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52CB69-6F32-1E85-7749-313C500F8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285C-9657-4F24-ADF1-79E928DC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535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CC4C8-5C45-13BC-705A-F2B2E0B04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E73391-D9DE-E820-BB53-2459CEE4EB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F36496-D3AB-00CA-EA53-D9E8ED5E4B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74A1E62-9248-B073-88FB-1AD465F8B8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A08E35-0866-4494-9FD9-BED1DC4F2D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37BD7B9-0C0E-03CF-B51E-FEBF26996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66A7-255B-46D6-BEB4-DBE59E69502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B453981-7C92-4021-AF34-FF9429D959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6C8823-801C-B5BB-A003-D3CF527774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285C-9657-4F24-ADF1-79E928DC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4530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94392-042A-088E-2F93-F0E12567F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9BD110-AE8C-0902-50C9-8684122396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66A7-255B-46D6-BEB4-DBE59E69502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E0C588-A075-D812-9491-943CD608C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7F5788-8022-C370-0D12-7D4DD18BB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285C-9657-4F24-ADF1-79E928DC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456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31D8F4-F96A-535E-FB9C-9AA7F0339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66A7-255B-46D6-BEB4-DBE59E69502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D67EDA-6239-7940-1DFB-C77B94B1D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79610F-361B-2586-5F37-C19528088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285C-9657-4F24-ADF1-79E928DC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066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F5005F-1CE6-5724-AEC6-BF367520B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7518B3-D8E5-535C-8D83-13A47D235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2B3B8D-1954-4708-483A-D61C862705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EA76B2-0404-7414-DD47-7F99FC100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66A7-255B-46D6-BEB4-DBE59E69502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DDD91D-22B5-99E1-72A3-F952206E9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37B11B-FCF7-CDE8-B7FE-55E360A8C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285C-9657-4F24-ADF1-79E928DC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379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AE7BFB-8E6E-341B-4027-D69D626B3C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2FBB970-FDB3-0A4D-C0B4-733258E224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AF8B05-970C-81F8-EF78-39E0B8FF6B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94E707-8A2B-00EA-D5A7-FB9211553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66A7-255B-46D6-BEB4-DBE59E69502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0BBA5B-969A-C4AC-7C91-98E4A6F95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6D4CC6-9FFC-4B39-6543-FD20D8379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285C-9657-4F24-ADF1-79E928DC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609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03464E-D22A-46EE-C99B-01E18B037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B31316-A98F-C232-9F67-7602B5385C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0C13CB-AB36-88BB-32DF-F7AAC45DB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66A7-255B-46D6-BEB4-DBE59E69502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F9097-822C-8EEA-46A6-51FA15585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2A54F3-3BEE-4CE4-0FA0-CFA00CCE5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285C-9657-4F24-ADF1-79E928DC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082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6C911A-DF8B-4A5E-CCAB-6FA232589A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8E8102-86E4-3295-88FD-0CC0B7A1BD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ADB0BB-3F0E-D824-B3B4-1D13D48AD4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C66A7-255B-46D6-BEB4-DBE59E69502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ABBC13-C236-EDAE-6980-58C4A1D16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C52A-E903-2225-309C-CB7228BBD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7285C-9657-4F24-ADF1-79E928DC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6033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-5235" y="0"/>
            <a:ext cx="12197235" cy="6858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8906227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E62FC6D8-DD87-4B93-8491-43C84EE63FE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51965" y="1665520"/>
            <a:ext cx="4266960" cy="4266968"/>
          </a:xfrm>
          <a:custGeom>
            <a:avLst/>
            <a:gdLst>
              <a:gd name="connsiteX0" fmla="*/ 2133823 w 4266960"/>
              <a:gd name="connsiteY0" fmla="*/ 0 h 4266968"/>
              <a:gd name="connsiteX1" fmla="*/ 4256628 w 4266960"/>
              <a:gd name="connsiteY1" fmla="*/ 1915652 h 4266968"/>
              <a:gd name="connsiteX2" fmla="*/ 4266960 w 4266960"/>
              <a:gd name="connsiteY2" fmla="*/ 2120258 h 4266968"/>
              <a:gd name="connsiteX3" fmla="*/ 4266960 w 4266960"/>
              <a:gd name="connsiteY3" fmla="*/ 2147389 h 4266968"/>
              <a:gd name="connsiteX4" fmla="*/ 4256628 w 4266960"/>
              <a:gd name="connsiteY4" fmla="*/ 2351994 h 4266968"/>
              <a:gd name="connsiteX5" fmla="*/ 2351994 w 4266960"/>
              <a:gd name="connsiteY5" fmla="*/ 4256629 h 4266968"/>
              <a:gd name="connsiteX6" fmla="*/ 2147230 w 4266960"/>
              <a:gd name="connsiteY6" fmla="*/ 4266968 h 4266968"/>
              <a:gd name="connsiteX7" fmla="*/ 2120416 w 4266960"/>
              <a:gd name="connsiteY7" fmla="*/ 4266968 h 4266968"/>
              <a:gd name="connsiteX8" fmla="*/ 1915652 w 4266960"/>
              <a:gd name="connsiteY8" fmla="*/ 4256629 h 4266968"/>
              <a:gd name="connsiteX9" fmla="*/ 0 w 4266960"/>
              <a:gd name="connsiteY9" fmla="*/ 2133823 h 4266968"/>
              <a:gd name="connsiteX10" fmla="*/ 2133823 w 4266960"/>
              <a:gd name="connsiteY10" fmla="*/ 0 h 4266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66960" h="4266968">
                <a:moveTo>
                  <a:pt x="2133823" y="0"/>
                </a:moveTo>
                <a:cubicBezTo>
                  <a:pt x="3238644" y="0"/>
                  <a:pt x="4147355" y="839660"/>
                  <a:pt x="4256628" y="1915652"/>
                </a:cubicBezTo>
                <a:lnTo>
                  <a:pt x="4266960" y="2120258"/>
                </a:lnTo>
                <a:lnTo>
                  <a:pt x="4266960" y="2147389"/>
                </a:lnTo>
                <a:lnTo>
                  <a:pt x="4256628" y="2351994"/>
                </a:lnTo>
                <a:cubicBezTo>
                  <a:pt x="4154640" y="3356254"/>
                  <a:pt x="3356253" y="4154640"/>
                  <a:pt x="2351994" y="4256629"/>
                </a:cubicBezTo>
                <a:lnTo>
                  <a:pt x="2147230" y="4266968"/>
                </a:lnTo>
                <a:lnTo>
                  <a:pt x="2120416" y="4266968"/>
                </a:lnTo>
                <a:lnTo>
                  <a:pt x="1915652" y="4256629"/>
                </a:lnTo>
                <a:cubicBezTo>
                  <a:pt x="839660" y="4147356"/>
                  <a:pt x="0" y="3238645"/>
                  <a:pt x="0" y="2133823"/>
                </a:cubicBezTo>
                <a:cubicBezTo>
                  <a:pt x="0" y="955346"/>
                  <a:pt x="955346" y="0"/>
                  <a:pt x="2133823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335024"/>
            <a:ext cx="6190488" cy="1179576"/>
          </a:xfrm>
        </p:spPr>
        <p:txBody>
          <a:bodyPr lIns="91440" tIns="45720" rIns="91440" bIns="45720" rtlCol="0" anchor="b"/>
          <a:lstStyle>
            <a:lvl1pPr>
              <a:defRPr sz="5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0392" y="2825496"/>
            <a:ext cx="6190488" cy="3346704"/>
          </a:xfrm>
        </p:spPr>
        <p:txBody>
          <a:bodyPr rtlCol="0"/>
          <a:lstStyle>
            <a:lvl1pPr marL="0" indent="0">
              <a:lnSpc>
                <a:spcPct val="110000"/>
              </a:lnSpc>
              <a:buNone/>
              <a:defRPr sz="2000"/>
            </a:lvl1pPr>
            <a:lvl2pPr marL="228600">
              <a:defRPr sz="1800"/>
            </a:lvl2pPr>
            <a:lvl3pPr marL="457200">
              <a:defRPr sz="1600"/>
            </a:lvl3pPr>
            <a:lvl4pPr marL="685800"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7BB2D-4E2C-4490-A2A3-4B68BCC5D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0F15D-DD72-46D5-BF0F-F50647107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964424" y="621792"/>
            <a:ext cx="4114800" cy="365125"/>
          </a:xfrm>
        </p:spPr>
        <p:txBody>
          <a:bodyPr rtlCol="0"/>
          <a:lstStyle>
            <a:lvl1pPr>
              <a:defRPr baseline="0">
                <a:solidFill>
                  <a:schemeClr val="accent2"/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 rtl="0"/>
            <a:fld id="{D8DA9DAA-006C-4F4B-980E-E3DF019B24E2}" type="slidenum">
              <a:rPr lang="en-GB" noProof="0" smtClean="0"/>
              <a:pPr/>
              <a:t>‹#›</a:t>
            </a:fld>
            <a:endParaRPr lang="en-GB" noProof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A8B3D0E-ED3F-46FA-AE79-5FEFDE9168E3}"/>
              </a:ext>
            </a:extLst>
          </p:cNvPr>
          <p:cNvCxnSpPr>
            <a:cxnSpLocks/>
          </p:cNvCxnSpPr>
          <p:nvPr userDrawn="1"/>
        </p:nvCxnSpPr>
        <p:spPr>
          <a:xfrm>
            <a:off x="0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Graphic 10">
            <a:extLst>
              <a:ext uri="{FF2B5EF4-FFF2-40B4-BE49-F238E27FC236}">
                <a16:creationId xmlns:a16="http://schemas.microsoft.com/office/drawing/2014/main" id="{AAD06B87-D9B2-4F94-B734-A8F039A2033F}"/>
              </a:ext>
            </a:extLst>
          </p:cNvPr>
          <p:cNvSpPr/>
          <p:nvPr userDrawn="1"/>
        </p:nvSpPr>
        <p:spPr>
          <a:xfrm>
            <a:off x="11281590" y="2070656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9" name="Graphic 11">
            <a:extLst>
              <a:ext uri="{FF2B5EF4-FFF2-40B4-BE49-F238E27FC236}">
                <a16:creationId xmlns:a16="http://schemas.microsoft.com/office/drawing/2014/main" id="{BB13A13C-36EA-4B13-9175-C5FE95B34D33}"/>
              </a:ext>
            </a:extLst>
          </p:cNvPr>
          <p:cNvSpPr/>
          <p:nvPr userDrawn="1"/>
        </p:nvSpPr>
        <p:spPr>
          <a:xfrm>
            <a:off x="10969280" y="178001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28928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29E34B-8284-2C4F-CC19-C9FB144C1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9708B3-2C2D-A8B9-139F-AE3A4D0D3E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B261D0-2B10-9407-BA75-B9253BB9F6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C66A7-255B-46D6-BEB4-DBE59E695022}" type="datetimeFigureOut">
              <a:rPr lang="en-GB" smtClean="0"/>
              <a:t>27/10/2023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64A736-6CAA-5C96-BA6F-21E174DB9C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5661E9-0BC7-C73B-B692-7FA2F4FB2E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7285C-9657-4F24-ADF1-79E928DC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148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1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9.png"/><Relationship Id="rId10" Type="http://schemas.microsoft.com/office/2007/relationships/hdphoto" Target="../media/hdphoto1.wdp"/><Relationship Id="rId4" Type="http://schemas.openxmlformats.org/officeDocument/2006/relationships/image" Target="../media/image18.png"/><Relationship Id="rId9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video" Target="https://www.youtube.com/embed/Pd_-7p5ENK8?start=192&amp;feature=oembed" TargetMode="External"/><Relationship Id="rId7" Type="http://schemas.openxmlformats.org/officeDocument/2006/relationships/image" Target="../media/image24.png"/><Relationship Id="rId2" Type="http://schemas.openxmlformats.org/officeDocument/2006/relationships/video" Target="../media/media1.webm"/><Relationship Id="rId1" Type="http://schemas.microsoft.com/office/2007/relationships/media" Target="../media/media1.webm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Chart, radar chart&#10;&#10;Description automatically generated">
            <a:extLst>
              <a:ext uri="{FF2B5EF4-FFF2-40B4-BE49-F238E27FC236}">
                <a16:creationId xmlns:a16="http://schemas.microsoft.com/office/drawing/2014/main" id="{085A28AD-90FF-C66D-D672-9A1670284C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0042" b="3916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DFB7941A-611D-00C1-91D7-0487802F22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800" y="247649"/>
            <a:ext cx="6942306" cy="1090613"/>
          </a:xfrm>
        </p:spPr>
        <p:txBody>
          <a:bodyPr>
            <a:normAutofit fontScale="90000"/>
          </a:bodyPr>
          <a:lstStyle/>
          <a:p>
            <a:pPr algn="l"/>
            <a:r>
              <a:rPr lang="en-GB" sz="4000" dirty="0">
                <a:latin typeface="Trim" panose="02000000000000000000" pitchFamily="50" charset="0"/>
              </a:rPr>
              <a:t>Digital Twin Hub</a:t>
            </a:r>
            <a:br>
              <a:rPr lang="en-GB" sz="4000" dirty="0">
                <a:latin typeface="Trim" panose="02000000000000000000" pitchFamily="50" charset="0"/>
              </a:rPr>
            </a:br>
            <a:r>
              <a:rPr lang="en-GB" sz="4000" dirty="0">
                <a:solidFill>
                  <a:srgbClr val="30C5C2"/>
                </a:solidFill>
                <a:latin typeface="Trim" panose="02000000000000000000" pitchFamily="50" charset="0"/>
              </a:rPr>
              <a:t>Gemini Call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D3FD6D7-C752-92C3-14C7-9C717DF363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58450" y="6002298"/>
            <a:ext cx="1428750" cy="658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642F251-601D-0092-93F1-3CF5192C09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65898" b="25727"/>
          <a:stretch/>
        </p:blipFill>
        <p:spPr bwMode="auto">
          <a:xfrm>
            <a:off x="10982789" y="197015"/>
            <a:ext cx="904411" cy="908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Placeholder 10" descr="A person with her hand on her chin&#10;&#10;Description automatically generated with low confidence">
            <a:extLst>
              <a:ext uri="{FF2B5EF4-FFF2-40B4-BE49-F238E27FC236}">
                <a16:creationId xmlns:a16="http://schemas.microsoft.com/office/drawing/2014/main" id="{DF519D34-2AFB-542E-1DCD-A41A929BFA22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48000"/>
          </a:blip>
          <a:srcRect t="2007" b="2007"/>
          <a:stretch>
            <a:fillRect/>
          </a:stretch>
        </p:blipFill>
        <p:spPr>
          <a:xfrm>
            <a:off x="6096000" y="1468433"/>
            <a:ext cx="4499489" cy="4499489"/>
          </a:xfrm>
          <a:custGeom>
            <a:avLst/>
            <a:gdLst>
              <a:gd name="connsiteX0" fmla="*/ 1853986 w 3707972"/>
              <a:gd name="connsiteY0" fmla="*/ 0 h 3707971"/>
              <a:gd name="connsiteX1" fmla="*/ 3707972 w 3707972"/>
              <a:gd name="connsiteY1" fmla="*/ 1853986 h 3707971"/>
              <a:gd name="connsiteX2" fmla="*/ 2043545 w 3707972"/>
              <a:gd name="connsiteY2" fmla="*/ 3698400 h 3707971"/>
              <a:gd name="connsiteX3" fmla="*/ 1854006 w 3707972"/>
              <a:gd name="connsiteY3" fmla="*/ 3707971 h 3707971"/>
              <a:gd name="connsiteX4" fmla="*/ 1853966 w 3707972"/>
              <a:gd name="connsiteY4" fmla="*/ 3707971 h 3707971"/>
              <a:gd name="connsiteX5" fmla="*/ 1664427 w 3707972"/>
              <a:gd name="connsiteY5" fmla="*/ 3698400 h 3707971"/>
              <a:gd name="connsiteX6" fmla="*/ 0 w 3707972"/>
              <a:gd name="connsiteY6" fmla="*/ 1853986 h 3707971"/>
              <a:gd name="connsiteX7" fmla="*/ 1853986 w 3707972"/>
              <a:gd name="connsiteY7" fmla="*/ 0 h 3707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07972" h="3707971">
                <a:moveTo>
                  <a:pt x="1853986" y="0"/>
                </a:moveTo>
                <a:cubicBezTo>
                  <a:pt x="2877914" y="0"/>
                  <a:pt x="3707972" y="830058"/>
                  <a:pt x="3707972" y="1853986"/>
                </a:cubicBezTo>
                <a:cubicBezTo>
                  <a:pt x="3707972" y="2813919"/>
                  <a:pt x="2978429" y="3603458"/>
                  <a:pt x="2043545" y="3698400"/>
                </a:cubicBezTo>
                <a:lnTo>
                  <a:pt x="1854006" y="3707971"/>
                </a:lnTo>
                <a:lnTo>
                  <a:pt x="1853966" y="3707971"/>
                </a:lnTo>
                <a:lnTo>
                  <a:pt x="1664427" y="3698400"/>
                </a:lnTo>
                <a:cubicBezTo>
                  <a:pt x="729543" y="3603458"/>
                  <a:pt x="0" y="2813919"/>
                  <a:pt x="0" y="1853986"/>
                </a:cubicBezTo>
                <a:cubicBezTo>
                  <a:pt x="0" y="830058"/>
                  <a:pt x="830058" y="0"/>
                  <a:pt x="1853986" y="0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DEE0535-CCE8-EFCE-C44A-6EB15C75EB79}"/>
              </a:ext>
            </a:extLst>
          </p:cNvPr>
          <p:cNvSpPr txBox="1"/>
          <p:nvPr/>
        </p:nvSpPr>
        <p:spPr>
          <a:xfrm>
            <a:off x="304801" y="1352794"/>
            <a:ext cx="706815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243D56"/>
                </a:solidFill>
                <a:latin typeface="Trim" panose="02000000000000000000" pitchFamily="50" charset="0"/>
              </a:rPr>
              <a:t>“Creating a data collaboration ecosystem in offshore energy to unlock the full potential for digital twins– a lesson learned”</a:t>
            </a:r>
            <a:endParaRPr lang="en-GB" sz="2800" dirty="0">
              <a:solidFill>
                <a:srgbClr val="243D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1074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Chart, radar chart&#10;&#10;Description automatically generated">
            <a:extLst>
              <a:ext uri="{FF2B5EF4-FFF2-40B4-BE49-F238E27FC236}">
                <a16:creationId xmlns:a16="http://schemas.microsoft.com/office/drawing/2014/main" id="{7D703DB1-5322-D07B-7DCB-E982960546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0042" b="3916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1" name="Picture 4" descr="Spirit Energy Digital Transformation - ITI">
            <a:extLst>
              <a:ext uri="{FF2B5EF4-FFF2-40B4-BE49-F238E27FC236}">
                <a16:creationId xmlns:a16="http://schemas.microsoft.com/office/drawing/2014/main" id="{FDEE69EA-1907-2EF8-B2B7-E35E3801DE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845" y="5062523"/>
            <a:ext cx="2035318" cy="672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id="{7B0FD44F-94AF-9F9C-3C0A-236277C8866A}"/>
              </a:ext>
            </a:extLst>
          </p:cNvPr>
          <p:cNvSpPr/>
          <p:nvPr/>
        </p:nvSpPr>
        <p:spPr>
          <a:xfrm>
            <a:off x="1391052" y="1585911"/>
            <a:ext cx="9409896" cy="4425500"/>
          </a:xfrm>
          <a:prstGeom prst="flowChartAlternateProcess">
            <a:avLst/>
          </a:prstGeom>
          <a:solidFill>
            <a:srgbClr val="30C5C2">
              <a:alpha val="20000"/>
            </a:srgbClr>
          </a:solidFill>
          <a:ln>
            <a:noFill/>
          </a:ln>
          <a:effectLst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im" panose="02000000000000000000" pitchFamily="50" charset="0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7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im" panose="02000000000000000000" pitchFamily="50" charset="0"/>
              <a:ea typeface="+mn-ea"/>
              <a:cs typeface="+mn-cs"/>
            </a:endParaRPr>
          </a:p>
        </p:txBody>
      </p:sp>
      <p:pic>
        <p:nvPicPr>
          <p:cNvPr id="4" name="Picture 4" descr="Energy Systems Catapult (@EnergySysCat) / Twitter">
            <a:extLst>
              <a:ext uri="{FF2B5EF4-FFF2-40B4-BE49-F238E27FC236}">
                <a16:creationId xmlns:a16="http://schemas.microsoft.com/office/drawing/2014/main" id="{D7CD619F-12F7-2B77-C6AD-C6A14FAD4C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131" y="4097322"/>
            <a:ext cx="2726929" cy="2726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5629C42B-FC00-B9AF-A46C-9A8A5BDDF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0248" y="3912345"/>
            <a:ext cx="2726929" cy="67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InDHu, Industrial Data Hub">
            <a:extLst>
              <a:ext uri="{FF2B5EF4-FFF2-40B4-BE49-F238E27FC236}">
                <a16:creationId xmlns:a16="http://schemas.microsoft.com/office/drawing/2014/main" id="{0C4B924B-6207-9F99-DC4A-C9ED80332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2705" y="1573014"/>
            <a:ext cx="2663931" cy="1037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Baringa Partners - Crunchbase Company Profile &amp; Funding">
            <a:extLst>
              <a:ext uri="{FF2B5EF4-FFF2-40B4-BE49-F238E27FC236}">
                <a16:creationId xmlns:a16="http://schemas.microsoft.com/office/drawing/2014/main" id="{BAEDE9D5-AECE-04A0-F21A-3FCF5D6580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906" y="3225954"/>
            <a:ext cx="2654677" cy="2654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Open Data Institute (ODI) - data.org">
            <a:extLst>
              <a:ext uri="{FF2B5EF4-FFF2-40B4-BE49-F238E27FC236}">
                <a16:creationId xmlns:a16="http://schemas.microsoft.com/office/drawing/2014/main" id="{D71E85B8-E72F-EB30-75B3-C34B0EC61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0875" y="3363739"/>
            <a:ext cx="1510438" cy="647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Offshore Renewable Energy Catapult - waterborne.eu">
            <a:extLst>
              <a:ext uri="{FF2B5EF4-FFF2-40B4-BE49-F238E27FC236}">
                <a16:creationId xmlns:a16="http://schemas.microsoft.com/office/drawing/2014/main" id="{7682D986-6D8A-D1D3-BFC5-4A6F60D115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3256" y="4011182"/>
            <a:ext cx="2654678" cy="864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Chameleon Events">
            <a:extLst>
              <a:ext uri="{FF2B5EF4-FFF2-40B4-BE49-F238E27FC236}">
                <a16:creationId xmlns:a16="http://schemas.microsoft.com/office/drawing/2014/main" id="{9715FBB2-C012-DB56-3019-CDAF051FEE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432" y="2664790"/>
            <a:ext cx="2476144" cy="114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OEUK">
            <a:extLst>
              <a:ext uri="{FF2B5EF4-FFF2-40B4-BE49-F238E27FC236}">
                <a16:creationId xmlns:a16="http://schemas.microsoft.com/office/drawing/2014/main" id="{DDA25A32-C19D-7E63-5A6F-51EF87F4D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7320" y="4903425"/>
            <a:ext cx="1777549" cy="820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>
            <a:extLst>
              <a:ext uri="{FF2B5EF4-FFF2-40B4-BE49-F238E27FC236}">
                <a16:creationId xmlns:a16="http://schemas.microsoft.com/office/drawing/2014/main" id="{0CE44D34-F560-9384-ADC6-E81A97605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0248" y="1832237"/>
            <a:ext cx="1404620" cy="1023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RGU-logo-1 – ecareersgrad">
            <a:extLst>
              <a:ext uri="{FF2B5EF4-FFF2-40B4-BE49-F238E27FC236}">
                <a16:creationId xmlns:a16="http://schemas.microsoft.com/office/drawing/2014/main" id="{CB0F4C61-039B-3F56-EAD6-749094D522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074" y="3218162"/>
            <a:ext cx="2342824" cy="430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Partner Profile - Arup — The London Neighbourhood ...">
            <a:extLst>
              <a:ext uri="{FF2B5EF4-FFF2-40B4-BE49-F238E27FC236}">
                <a16:creationId xmlns:a16="http://schemas.microsoft.com/office/drawing/2014/main" id="{95F197D1-132D-6003-59CF-DB6B6D8181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1068" y="2398639"/>
            <a:ext cx="1777550" cy="836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Petrofac logo and symbol, meaning, history, PNG">
            <a:extLst>
              <a:ext uri="{FF2B5EF4-FFF2-40B4-BE49-F238E27FC236}">
                <a16:creationId xmlns:a16="http://schemas.microsoft.com/office/drawing/2014/main" id="{C70129EA-5A69-EAF6-2370-83CCD05CD4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6632" y="1487929"/>
            <a:ext cx="1873649" cy="1053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North Sea Transition Authority (NSTA): Brand - Image library - News &amp;  &lt;br/&gt;publications">
            <a:extLst>
              <a:ext uri="{FF2B5EF4-FFF2-40B4-BE49-F238E27FC236}">
                <a16:creationId xmlns:a16="http://schemas.microsoft.com/office/drawing/2014/main" id="{E89EA7B5-C734-5D66-65AF-76FCE13DA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4216" y="1737880"/>
            <a:ext cx="2092869" cy="136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itle 8">
            <a:extLst>
              <a:ext uri="{FF2B5EF4-FFF2-40B4-BE49-F238E27FC236}">
                <a16:creationId xmlns:a16="http://schemas.microsoft.com/office/drawing/2014/main" id="{ECAC2B8E-16CF-E645-A5BF-8C14808F7F95}"/>
              </a:ext>
            </a:extLst>
          </p:cNvPr>
          <p:cNvSpPr txBox="1">
            <a:spLocks/>
          </p:cNvSpPr>
          <p:nvPr/>
        </p:nvSpPr>
        <p:spPr>
          <a:xfrm>
            <a:off x="304800" y="247649"/>
            <a:ext cx="6942306" cy="109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solidFill>
                  <a:srgbClr val="243D56"/>
                </a:solidFill>
                <a:latin typeface="Trim" panose="02000000000000000000" pitchFamily="50" charset="0"/>
              </a:rPr>
              <a:t>Digital Twin Hub</a:t>
            </a:r>
          </a:p>
          <a:p>
            <a:r>
              <a:rPr lang="en-GB" sz="2700" dirty="0">
                <a:solidFill>
                  <a:srgbClr val="30C5C2"/>
                </a:solidFill>
                <a:latin typeface="Trim" panose="02000000000000000000" pitchFamily="50" charset="0"/>
              </a:rPr>
              <a:t>OEDA - Consortium</a:t>
            </a:r>
          </a:p>
        </p:txBody>
      </p:sp>
    </p:spTree>
    <p:extLst>
      <p:ext uri="{BB962C8B-B14F-4D97-AF65-F5344CB8AC3E}">
        <p14:creationId xmlns:p14="http://schemas.microsoft.com/office/powerpoint/2010/main" val="17653468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 descr="Chart, radar chart&#10;&#10;Description automatically generated">
            <a:extLst>
              <a:ext uri="{FF2B5EF4-FFF2-40B4-BE49-F238E27FC236}">
                <a16:creationId xmlns:a16="http://schemas.microsoft.com/office/drawing/2014/main" id="{90EE818A-2ACF-8BBE-681E-7AA3E408A1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0042" b="3916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8" name="Picture 4">
            <a:extLst>
              <a:ext uri="{FF2B5EF4-FFF2-40B4-BE49-F238E27FC236}">
                <a16:creationId xmlns:a16="http://schemas.microsoft.com/office/drawing/2014/main" id="{5F647A69-D04B-B4D9-470F-7D6106550E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4102" b="14989"/>
          <a:stretch/>
        </p:blipFill>
        <p:spPr bwMode="auto">
          <a:xfrm>
            <a:off x="3130274" y="3678737"/>
            <a:ext cx="1325324" cy="1978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F60E867-C9F4-BFE4-53F0-1A6B58E407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374198" y="1172252"/>
            <a:ext cx="9524146" cy="2930371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98F943C0-7467-4841-943D-E1ED79AF730C}"/>
              </a:ext>
            </a:extLst>
          </p:cNvPr>
          <p:cNvGrpSpPr/>
          <p:nvPr/>
        </p:nvGrpSpPr>
        <p:grpSpPr>
          <a:xfrm>
            <a:off x="11778952" y="115300"/>
            <a:ext cx="291088" cy="292056"/>
            <a:chOff x="268541" y="221956"/>
            <a:chExt cx="625671" cy="627753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8E87725E-FBE5-4313-5D9B-00F1A4CD0C01}"/>
                </a:ext>
              </a:extLst>
            </p:cNvPr>
            <p:cNvSpPr/>
            <p:nvPr/>
          </p:nvSpPr>
          <p:spPr>
            <a:xfrm>
              <a:off x="298841" y="221956"/>
              <a:ext cx="595371" cy="595140"/>
            </a:xfrm>
            <a:custGeom>
              <a:avLst/>
              <a:gdLst>
                <a:gd name="connsiteX0" fmla="*/ 236853 w 595371"/>
                <a:gd name="connsiteY0" fmla="*/ 0 h 595140"/>
                <a:gd name="connsiteX1" fmla="*/ 220662 w 595371"/>
                <a:gd name="connsiteY1" fmla="*/ 204702 h 595140"/>
                <a:gd name="connsiteX2" fmla="*/ 46029 w 595371"/>
                <a:gd name="connsiteY2" fmla="*/ 55513 h 595140"/>
                <a:gd name="connsiteX3" fmla="*/ 0 w 595371"/>
                <a:gd name="connsiteY3" fmla="*/ 101542 h 595140"/>
                <a:gd name="connsiteX4" fmla="*/ 123515 w 595371"/>
                <a:gd name="connsiteY4" fmla="*/ 244949 h 595140"/>
                <a:gd name="connsiteX5" fmla="*/ 139938 w 595371"/>
                <a:gd name="connsiteY5" fmla="*/ 261371 h 595140"/>
                <a:gd name="connsiteX6" fmla="*/ 347878 w 595371"/>
                <a:gd name="connsiteY6" fmla="*/ 246105 h 595140"/>
                <a:gd name="connsiteX7" fmla="*/ 355511 w 595371"/>
                <a:gd name="connsiteY7" fmla="*/ 245412 h 595140"/>
                <a:gd name="connsiteX8" fmla="*/ 354586 w 595371"/>
                <a:gd name="connsiteY8" fmla="*/ 258827 h 595140"/>
                <a:gd name="connsiteX9" fmla="*/ 345797 w 595371"/>
                <a:gd name="connsiteY9" fmla="*/ 382342 h 595140"/>
                <a:gd name="connsiteX10" fmla="*/ 345797 w 595371"/>
                <a:gd name="connsiteY10" fmla="*/ 382342 h 595140"/>
                <a:gd name="connsiteX11" fmla="*/ 340014 w 595371"/>
                <a:gd name="connsiteY11" fmla="*/ 462142 h 595140"/>
                <a:gd name="connsiteX12" fmla="*/ 356205 w 595371"/>
                <a:gd name="connsiteY12" fmla="*/ 478333 h 595140"/>
                <a:gd name="connsiteX13" fmla="*/ 493830 w 595371"/>
                <a:gd name="connsiteY13" fmla="*/ 595140 h 595140"/>
                <a:gd name="connsiteX14" fmla="*/ 539628 w 595371"/>
                <a:gd name="connsiteY14" fmla="*/ 549343 h 595140"/>
                <a:gd name="connsiteX15" fmla="*/ 388125 w 595371"/>
                <a:gd name="connsiteY15" fmla="*/ 373322 h 595140"/>
                <a:gd name="connsiteX16" fmla="*/ 595372 w 595371"/>
                <a:gd name="connsiteY16" fmla="*/ 357362 h 595140"/>
                <a:gd name="connsiteX17" fmla="*/ 595372 w 595371"/>
                <a:gd name="connsiteY17" fmla="*/ 292366 h 595140"/>
                <a:gd name="connsiteX18" fmla="*/ 391132 w 595371"/>
                <a:gd name="connsiteY18" fmla="*/ 277331 h 595140"/>
                <a:gd name="connsiteX19" fmla="*/ 539628 w 595371"/>
                <a:gd name="connsiteY19" fmla="*/ 101542 h 595140"/>
                <a:gd name="connsiteX20" fmla="*/ 493830 w 595371"/>
                <a:gd name="connsiteY20" fmla="*/ 55513 h 595140"/>
                <a:gd name="connsiteX21" fmla="*/ 318503 w 595371"/>
                <a:gd name="connsiteY21" fmla="*/ 204702 h 595140"/>
                <a:gd name="connsiteX22" fmla="*/ 301618 w 595371"/>
                <a:gd name="connsiteY22" fmla="*/ 0 h 595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95371" h="595140">
                  <a:moveTo>
                    <a:pt x="236853" y="0"/>
                  </a:moveTo>
                  <a:lnTo>
                    <a:pt x="220662" y="204702"/>
                  </a:lnTo>
                  <a:lnTo>
                    <a:pt x="46029" y="55513"/>
                  </a:lnTo>
                  <a:lnTo>
                    <a:pt x="0" y="101542"/>
                  </a:lnTo>
                  <a:lnTo>
                    <a:pt x="123515" y="244949"/>
                  </a:lnTo>
                  <a:lnTo>
                    <a:pt x="139938" y="261371"/>
                  </a:lnTo>
                  <a:lnTo>
                    <a:pt x="347878" y="246105"/>
                  </a:lnTo>
                  <a:lnTo>
                    <a:pt x="355511" y="245412"/>
                  </a:lnTo>
                  <a:lnTo>
                    <a:pt x="354586" y="258827"/>
                  </a:lnTo>
                  <a:lnTo>
                    <a:pt x="345797" y="382342"/>
                  </a:lnTo>
                  <a:lnTo>
                    <a:pt x="345797" y="382342"/>
                  </a:lnTo>
                  <a:lnTo>
                    <a:pt x="340014" y="462142"/>
                  </a:lnTo>
                  <a:lnTo>
                    <a:pt x="356205" y="478333"/>
                  </a:lnTo>
                  <a:lnTo>
                    <a:pt x="493830" y="595140"/>
                  </a:lnTo>
                  <a:lnTo>
                    <a:pt x="539628" y="549343"/>
                  </a:lnTo>
                  <a:lnTo>
                    <a:pt x="388125" y="373322"/>
                  </a:lnTo>
                  <a:lnTo>
                    <a:pt x="595372" y="357362"/>
                  </a:lnTo>
                  <a:lnTo>
                    <a:pt x="595372" y="292366"/>
                  </a:lnTo>
                  <a:lnTo>
                    <a:pt x="391132" y="277331"/>
                  </a:lnTo>
                  <a:lnTo>
                    <a:pt x="539628" y="101542"/>
                  </a:lnTo>
                  <a:lnTo>
                    <a:pt x="493830" y="55513"/>
                  </a:lnTo>
                  <a:lnTo>
                    <a:pt x="318503" y="204702"/>
                  </a:lnTo>
                  <a:lnTo>
                    <a:pt x="301618" y="0"/>
                  </a:lnTo>
                  <a:close/>
                </a:path>
              </a:pathLst>
            </a:custGeom>
            <a:solidFill>
              <a:srgbClr val="43BBC5"/>
            </a:solidFill>
            <a:ln w="22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CB9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73515F5-DE94-3394-1F78-6F8149ABCB75}"/>
                </a:ext>
              </a:extLst>
            </p:cNvPr>
            <p:cNvSpPr/>
            <p:nvPr/>
          </p:nvSpPr>
          <p:spPr>
            <a:xfrm>
              <a:off x="268541" y="505301"/>
              <a:ext cx="347647" cy="344408"/>
            </a:xfrm>
            <a:custGeom>
              <a:avLst/>
              <a:gdLst>
                <a:gd name="connsiteX0" fmla="*/ 341402 w 347647"/>
                <a:gd name="connsiteY0" fmla="*/ 463 h 344408"/>
                <a:gd name="connsiteX1" fmla="*/ 0 w 347647"/>
                <a:gd name="connsiteY1" fmla="*/ 25443 h 344408"/>
                <a:gd name="connsiteX2" fmla="*/ 0 w 347647"/>
                <a:gd name="connsiteY2" fmla="*/ 86738 h 344408"/>
                <a:gd name="connsiteX3" fmla="*/ 175327 w 347647"/>
                <a:gd name="connsiteY3" fmla="*/ 99229 h 344408"/>
                <a:gd name="connsiteX4" fmla="*/ 20586 w 347647"/>
                <a:gd name="connsiteY4" fmla="*/ 277100 h 344408"/>
                <a:gd name="connsiteX5" fmla="*/ 64533 w 347647"/>
                <a:gd name="connsiteY5" fmla="*/ 320353 h 344408"/>
                <a:gd name="connsiteX6" fmla="*/ 247493 w 347647"/>
                <a:gd name="connsiteY6" fmla="*/ 162837 h 344408"/>
                <a:gd name="connsiteX7" fmla="*/ 261371 w 347647"/>
                <a:gd name="connsiteY7" fmla="*/ 344409 h 344408"/>
                <a:gd name="connsiteX8" fmla="*/ 323129 w 347647"/>
                <a:gd name="connsiteY8" fmla="*/ 344409 h 344408"/>
                <a:gd name="connsiteX9" fmla="*/ 339783 w 347647"/>
                <a:gd name="connsiteY9" fmla="*/ 111025 h 344408"/>
                <a:gd name="connsiteX10" fmla="*/ 339783 w 347647"/>
                <a:gd name="connsiteY10" fmla="*/ 111025 h 344408"/>
                <a:gd name="connsiteX11" fmla="*/ 346953 w 347647"/>
                <a:gd name="connsiteY11" fmla="*/ 10871 h 344408"/>
                <a:gd name="connsiteX12" fmla="*/ 347647 w 347647"/>
                <a:gd name="connsiteY12" fmla="*/ 0 h 344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47647" h="344408">
                  <a:moveTo>
                    <a:pt x="341402" y="463"/>
                  </a:moveTo>
                  <a:lnTo>
                    <a:pt x="0" y="25443"/>
                  </a:lnTo>
                  <a:lnTo>
                    <a:pt x="0" y="86738"/>
                  </a:lnTo>
                  <a:lnTo>
                    <a:pt x="175327" y="99229"/>
                  </a:lnTo>
                  <a:lnTo>
                    <a:pt x="20586" y="277100"/>
                  </a:lnTo>
                  <a:lnTo>
                    <a:pt x="64533" y="320353"/>
                  </a:lnTo>
                  <a:lnTo>
                    <a:pt x="247493" y="162837"/>
                  </a:lnTo>
                  <a:lnTo>
                    <a:pt x="261371" y="344409"/>
                  </a:lnTo>
                  <a:lnTo>
                    <a:pt x="323129" y="344409"/>
                  </a:lnTo>
                  <a:lnTo>
                    <a:pt x="339783" y="111025"/>
                  </a:lnTo>
                  <a:lnTo>
                    <a:pt x="339783" y="111025"/>
                  </a:lnTo>
                  <a:lnTo>
                    <a:pt x="346953" y="10871"/>
                  </a:lnTo>
                  <a:lnTo>
                    <a:pt x="347647" y="0"/>
                  </a:lnTo>
                  <a:close/>
                </a:path>
              </a:pathLst>
            </a:custGeom>
            <a:solidFill>
              <a:schemeClr val="bg1"/>
            </a:solidFill>
            <a:ln w="2281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l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FFCB9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1" name="object 4">
            <a:extLst>
              <a:ext uri="{FF2B5EF4-FFF2-40B4-BE49-F238E27FC236}">
                <a16:creationId xmlns:a16="http://schemas.microsoft.com/office/drawing/2014/main" id="{806ACC1F-E3AA-63AF-419D-A70B83219D91}"/>
              </a:ext>
            </a:extLst>
          </p:cNvPr>
          <p:cNvSpPr txBox="1"/>
          <p:nvPr/>
        </p:nvSpPr>
        <p:spPr>
          <a:xfrm>
            <a:off x="6708707" y="1420625"/>
            <a:ext cx="2387701" cy="477979"/>
          </a:xfrm>
          <a:prstGeom prst="rect">
            <a:avLst/>
          </a:prstGeom>
        </p:spPr>
        <p:txBody>
          <a:bodyPr vert="horz" wrap="none" lIns="0" tIns="93345" rIns="0" bIns="0" rtlCol="0">
            <a:normAutofit/>
          </a:bodyPr>
          <a:lstStyle/>
          <a:p>
            <a:pPr marL="12700" marR="0" lvl="0" indent="0" algn="ctr" defTabSz="91437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516577"/>
              </a:solidFill>
              <a:effectLst/>
              <a:uLnTx/>
              <a:uFillTx/>
              <a:latin typeface="Trim" panose="02000000000000000000" pitchFamily="2" charset="77"/>
              <a:ea typeface="+mn-ea"/>
              <a:cs typeface="Titillium Web"/>
            </a:endParaRPr>
          </a:p>
          <a:p>
            <a:pPr marL="12700" marR="5080" lvl="0" indent="0" algn="ctr" defTabSz="914377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000" b="0" i="0" u="none" strike="noStrike" kern="1200" cap="none" spc="0" normalizeH="0" baseline="0" noProof="0" dirty="0">
              <a:ln>
                <a:noFill/>
              </a:ln>
              <a:solidFill>
                <a:srgbClr val="516577"/>
              </a:solidFill>
              <a:effectLst/>
              <a:uLnTx/>
              <a:uFillTx/>
              <a:latin typeface="Trim" panose="02000000000000000000" pitchFamily="2" charset="77"/>
              <a:ea typeface="+mn-ea"/>
              <a:cs typeface="TitilliumWeb-SemiBold"/>
            </a:endParaRP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DDFDB6D1-BBED-8476-9C14-96631199CDC7}"/>
              </a:ext>
            </a:extLst>
          </p:cNvPr>
          <p:cNvCxnSpPr>
            <a:cxnSpLocks/>
          </p:cNvCxnSpPr>
          <p:nvPr/>
        </p:nvCxnSpPr>
        <p:spPr>
          <a:xfrm>
            <a:off x="801512" y="2781117"/>
            <a:ext cx="2139504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43" name="Google Shape;1101;p33">
            <a:extLst>
              <a:ext uri="{FF2B5EF4-FFF2-40B4-BE49-F238E27FC236}">
                <a16:creationId xmlns:a16="http://schemas.microsoft.com/office/drawing/2014/main" id="{14EC6FD3-42A7-A6F0-CF09-019FBB5DCF05}"/>
              </a:ext>
            </a:extLst>
          </p:cNvPr>
          <p:cNvGrpSpPr/>
          <p:nvPr/>
        </p:nvGrpSpPr>
        <p:grpSpPr>
          <a:xfrm>
            <a:off x="6422914" y="4514383"/>
            <a:ext cx="5346987" cy="569342"/>
            <a:chOff x="3086788" y="2006163"/>
            <a:chExt cx="5346987" cy="354601"/>
          </a:xfrm>
          <a:solidFill>
            <a:srgbClr val="39BAC4"/>
          </a:solidFill>
        </p:grpSpPr>
        <p:sp>
          <p:nvSpPr>
            <p:cNvPr id="1045" name="Google Shape;1103;p33">
              <a:extLst>
                <a:ext uri="{FF2B5EF4-FFF2-40B4-BE49-F238E27FC236}">
                  <a16:creationId xmlns:a16="http://schemas.microsoft.com/office/drawing/2014/main" id="{F8E2992E-429E-CF2F-B963-979FD2CB342B}"/>
                </a:ext>
              </a:extLst>
            </p:cNvPr>
            <p:cNvSpPr txBox="1"/>
            <p:nvPr/>
          </p:nvSpPr>
          <p:spPr>
            <a:xfrm>
              <a:off x="3086788" y="2006163"/>
              <a:ext cx="1580400" cy="354600"/>
            </a:xfrm>
            <a:prstGeom prst="rect">
              <a:avLst/>
            </a:prstGeom>
            <a:grpFill/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 dirty="0">
                  <a:solidFill>
                    <a:schemeClr val="bg1"/>
                  </a:solidFill>
                  <a:latin typeface="Trim" panose="02000000000000000000" pitchFamily="50" charset="0"/>
                  <a:ea typeface="Fira Sans Extra Condensed Medium"/>
                  <a:cs typeface="Segoe UI" panose="020B0502040204020203" pitchFamily="34" charset="0"/>
                  <a:sym typeface="Fira Sans Extra Condensed Medium"/>
                </a:rPr>
                <a:t>MVP Pilot</a:t>
              </a:r>
              <a:endParaRPr sz="1200" dirty="0">
                <a:solidFill>
                  <a:schemeClr val="bg1"/>
                </a:solidFill>
                <a:latin typeface="Trim" panose="02000000000000000000" pitchFamily="50" charset="0"/>
                <a:ea typeface="Fira Sans Extra Condensed Medium"/>
                <a:cs typeface="Segoe UI" panose="020B0502040204020203" pitchFamily="34" charset="0"/>
                <a:sym typeface="Fira Sans Extra Condensed Medium"/>
              </a:endParaRPr>
            </a:p>
          </p:txBody>
        </p:sp>
        <p:sp>
          <p:nvSpPr>
            <p:cNvPr id="1046" name="Google Shape;1104;p33">
              <a:extLst>
                <a:ext uri="{FF2B5EF4-FFF2-40B4-BE49-F238E27FC236}">
                  <a16:creationId xmlns:a16="http://schemas.microsoft.com/office/drawing/2014/main" id="{05EDDB20-4BD4-FACC-0DF1-9895B287D18B}"/>
                </a:ext>
              </a:extLst>
            </p:cNvPr>
            <p:cNvSpPr txBox="1"/>
            <p:nvPr/>
          </p:nvSpPr>
          <p:spPr>
            <a:xfrm>
              <a:off x="5053675" y="2006164"/>
              <a:ext cx="3380100" cy="3546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 dirty="0">
                  <a:solidFill>
                    <a:schemeClr val="bg1"/>
                  </a:solidFill>
                  <a:latin typeface="+mj-lt"/>
                  <a:ea typeface="Roboto"/>
                  <a:cs typeface="Segoe UI" panose="020B0502040204020203" pitchFamily="34" charset="0"/>
                  <a:sym typeface="Roboto"/>
                </a:rPr>
                <a:t>A live demonstration of a pilot MVP using the Foundry platform.</a:t>
              </a:r>
            </a:p>
          </p:txBody>
        </p:sp>
        <p:cxnSp>
          <p:nvCxnSpPr>
            <p:cNvPr id="1047" name="Google Shape;1105;p33">
              <a:extLst>
                <a:ext uri="{FF2B5EF4-FFF2-40B4-BE49-F238E27FC236}">
                  <a16:creationId xmlns:a16="http://schemas.microsoft.com/office/drawing/2014/main" id="{E07C30B2-9CF1-EE85-3A0F-629FE04A98D9}"/>
                </a:ext>
              </a:extLst>
            </p:cNvPr>
            <p:cNvCxnSpPr>
              <a:stCxn id="1045" idx="3"/>
              <a:endCxn id="1046" idx="1"/>
            </p:cNvCxnSpPr>
            <p:nvPr/>
          </p:nvCxnSpPr>
          <p:spPr>
            <a:xfrm>
              <a:off x="4667188" y="2183463"/>
              <a:ext cx="386487" cy="1"/>
            </a:xfrm>
            <a:prstGeom prst="straightConnector1">
              <a:avLst/>
            </a:prstGeom>
            <a:grpFill/>
            <a:ln w="19050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048" name="Google Shape;1106;p33">
            <a:extLst>
              <a:ext uri="{FF2B5EF4-FFF2-40B4-BE49-F238E27FC236}">
                <a16:creationId xmlns:a16="http://schemas.microsoft.com/office/drawing/2014/main" id="{29CAE93C-3BA0-6D04-F54E-D84DF76B228C}"/>
              </a:ext>
            </a:extLst>
          </p:cNvPr>
          <p:cNvGrpSpPr/>
          <p:nvPr/>
        </p:nvGrpSpPr>
        <p:grpSpPr>
          <a:xfrm>
            <a:off x="6428215" y="3908909"/>
            <a:ext cx="5346987" cy="569340"/>
            <a:chOff x="3086788" y="2485753"/>
            <a:chExt cx="5346987" cy="354600"/>
          </a:xfrm>
          <a:solidFill>
            <a:srgbClr val="39BAC4"/>
          </a:solidFill>
        </p:grpSpPr>
        <p:sp>
          <p:nvSpPr>
            <p:cNvPr id="1050" name="Google Shape;1108;p33">
              <a:extLst>
                <a:ext uri="{FF2B5EF4-FFF2-40B4-BE49-F238E27FC236}">
                  <a16:creationId xmlns:a16="http://schemas.microsoft.com/office/drawing/2014/main" id="{60A916E3-77D5-253F-13E8-2A33AC8EDDE6}"/>
                </a:ext>
              </a:extLst>
            </p:cNvPr>
            <p:cNvSpPr txBox="1"/>
            <p:nvPr/>
          </p:nvSpPr>
          <p:spPr>
            <a:xfrm>
              <a:off x="3086788" y="2485753"/>
              <a:ext cx="1575099" cy="354600"/>
            </a:xfrm>
            <a:prstGeom prst="rect">
              <a:avLst/>
            </a:prstGeom>
            <a:grpFill/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 dirty="0">
                  <a:solidFill>
                    <a:schemeClr val="bg1"/>
                  </a:solidFill>
                  <a:latin typeface="Trim" panose="02000000000000000000" pitchFamily="50" charset="0"/>
                  <a:ea typeface="Fira Sans Extra Condensed Medium"/>
                  <a:cs typeface="Segoe UI" panose="020B0502040204020203" pitchFamily="34" charset="0"/>
                  <a:sym typeface="Fira Sans Extra Condensed Medium"/>
                </a:rPr>
                <a:t>Independent Review Report</a:t>
              </a:r>
              <a:endParaRPr sz="1200" dirty="0">
                <a:solidFill>
                  <a:schemeClr val="bg1"/>
                </a:solidFill>
                <a:latin typeface="Trim" panose="02000000000000000000" pitchFamily="50" charset="0"/>
                <a:ea typeface="Fira Sans Extra Condensed Medium"/>
                <a:cs typeface="Segoe UI" panose="020B0502040204020203" pitchFamily="34" charset="0"/>
                <a:sym typeface="Fira Sans Extra Condensed Medium"/>
              </a:endParaRPr>
            </a:p>
          </p:txBody>
        </p:sp>
        <p:sp>
          <p:nvSpPr>
            <p:cNvPr id="1051" name="Google Shape;1109;p33">
              <a:extLst>
                <a:ext uri="{FF2B5EF4-FFF2-40B4-BE49-F238E27FC236}">
                  <a16:creationId xmlns:a16="http://schemas.microsoft.com/office/drawing/2014/main" id="{70B6040A-7B98-40A1-848F-EDB03CBA6B47}"/>
                </a:ext>
              </a:extLst>
            </p:cNvPr>
            <p:cNvSpPr txBox="1"/>
            <p:nvPr/>
          </p:nvSpPr>
          <p:spPr>
            <a:xfrm>
              <a:off x="5053675" y="2485753"/>
              <a:ext cx="3380100" cy="354600"/>
            </a:xfrm>
            <a:prstGeom prst="rect">
              <a:avLst/>
            </a:prstGeom>
            <a:solidFill>
              <a:srgbClr val="39BAC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 dirty="0">
                  <a:solidFill>
                    <a:schemeClr val="bg1"/>
                  </a:solidFill>
                  <a:latin typeface="+mj-lt"/>
                  <a:ea typeface="Roboto"/>
                  <a:cs typeface="Segoe UI" panose="020B0502040204020203" pitchFamily="34" charset="0"/>
                  <a:sym typeface="Roboto"/>
                </a:rPr>
                <a:t>A review by the Energy Systems Catapult to assess how OEDA meets the requirements of the OEDS report.</a:t>
              </a:r>
            </a:p>
          </p:txBody>
        </p:sp>
        <p:cxnSp>
          <p:nvCxnSpPr>
            <p:cNvPr id="1052" name="Google Shape;1110;p33">
              <a:extLst>
                <a:ext uri="{FF2B5EF4-FFF2-40B4-BE49-F238E27FC236}">
                  <a16:creationId xmlns:a16="http://schemas.microsoft.com/office/drawing/2014/main" id="{D72840CA-E310-D9AB-3BD7-82A5249BB2EE}"/>
                </a:ext>
              </a:extLst>
            </p:cNvPr>
            <p:cNvCxnSpPr>
              <a:cxnSpLocks/>
              <a:stCxn id="1050" idx="3"/>
              <a:endCxn id="1051" idx="1"/>
            </p:cNvCxnSpPr>
            <p:nvPr/>
          </p:nvCxnSpPr>
          <p:spPr>
            <a:xfrm>
              <a:off x="4661887" y="2663053"/>
              <a:ext cx="391788" cy="0"/>
            </a:xfrm>
            <a:prstGeom prst="straightConnector1">
              <a:avLst/>
            </a:prstGeom>
            <a:grpFill/>
            <a:ln w="19050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053" name="Google Shape;1111;p33">
            <a:extLst>
              <a:ext uri="{FF2B5EF4-FFF2-40B4-BE49-F238E27FC236}">
                <a16:creationId xmlns:a16="http://schemas.microsoft.com/office/drawing/2014/main" id="{142E4195-D6B6-F970-CC0A-B89753277B57}"/>
              </a:ext>
            </a:extLst>
          </p:cNvPr>
          <p:cNvGrpSpPr/>
          <p:nvPr/>
        </p:nvGrpSpPr>
        <p:grpSpPr>
          <a:xfrm>
            <a:off x="6428215" y="2703008"/>
            <a:ext cx="5346987" cy="569340"/>
            <a:chOff x="3086788" y="3042874"/>
            <a:chExt cx="5346987" cy="354600"/>
          </a:xfrm>
          <a:solidFill>
            <a:srgbClr val="39BAC4"/>
          </a:solidFill>
        </p:grpSpPr>
        <p:sp>
          <p:nvSpPr>
            <p:cNvPr id="1055" name="Google Shape;1113;p33">
              <a:extLst>
                <a:ext uri="{FF2B5EF4-FFF2-40B4-BE49-F238E27FC236}">
                  <a16:creationId xmlns:a16="http://schemas.microsoft.com/office/drawing/2014/main" id="{F3D2F660-CB78-04FF-6204-002A0DF1CB4E}"/>
                </a:ext>
              </a:extLst>
            </p:cNvPr>
            <p:cNvSpPr txBox="1"/>
            <p:nvPr/>
          </p:nvSpPr>
          <p:spPr>
            <a:xfrm>
              <a:off x="3086788" y="3042874"/>
              <a:ext cx="1580400" cy="354600"/>
            </a:xfrm>
            <a:prstGeom prst="rect">
              <a:avLst/>
            </a:prstGeom>
            <a:grpFill/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 dirty="0">
                  <a:solidFill>
                    <a:schemeClr val="bg1"/>
                  </a:solidFill>
                  <a:latin typeface="Trim" panose="02000000000000000000" pitchFamily="50" charset="0"/>
                  <a:ea typeface="Fira Sans Extra Condensed Medium"/>
                  <a:cs typeface="Segoe UI" panose="020B0502040204020203" pitchFamily="34" charset="0"/>
                  <a:sym typeface="Fira Sans Extra Condensed Medium"/>
                </a:rPr>
                <a:t>Architecture &amp; Ontology Design Report</a:t>
              </a:r>
              <a:endParaRPr sz="1200" dirty="0">
                <a:solidFill>
                  <a:schemeClr val="bg1"/>
                </a:solidFill>
                <a:latin typeface="Trim" panose="02000000000000000000" pitchFamily="50" charset="0"/>
                <a:ea typeface="Fira Sans Extra Condensed Medium"/>
                <a:cs typeface="Segoe UI" panose="020B0502040204020203" pitchFamily="34" charset="0"/>
                <a:sym typeface="Fira Sans Extra Condensed Medium"/>
              </a:endParaRPr>
            </a:p>
          </p:txBody>
        </p:sp>
        <p:sp>
          <p:nvSpPr>
            <p:cNvPr id="1056" name="Google Shape;1114;p33">
              <a:extLst>
                <a:ext uri="{FF2B5EF4-FFF2-40B4-BE49-F238E27FC236}">
                  <a16:creationId xmlns:a16="http://schemas.microsoft.com/office/drawing/2014/main" id="{4E6589B6-13D8-7544-A466-AFE3583E0593}"/>
                </a:ext>
              </a:extLst>
            </p:cNvPr>
            <p:cNvSpPr txBox="1"/>
            <p:nvPr/>
          </p:nvSpPr>
          <p:spPr>
            <a:xfrm>
              <a:off x="5053675" y="3042874"/>
              <a:ext cx="3380100" cy="3546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 dirty="0">
                  <a:solidFill>
                    <a:schemeClr val="bg1"/>
                  </a:solidFill>
                  <a:latin typeface="+mj-lt"/>
                  <a:ea typeface="Roboto"/>
                  <a:cs typeface="Segoe UI" panose="020B0502040204020203" pitchFamily="34" charset="0"/>
                  <a:sym typeface="Roboto"/>
                </a:rPr>
                <a:t>A report to summarise how the pilot can be adapted to meet the technical requirements.</a:t>
              </a:r>
            </a:p>
          </p:txBody>
        </p:sp>
      </p:grpSp>
      <p:grpSp>
        <p:nvGrpSpPr>
          <p:cNvPr id="1057" name="Google Shape;1116;p33">
            <a:extLst>
              <a:ext uri="{FF2B5EF4-FFF2-40B4-BE49-F238E27FC236}">
                <a16:creationId xmlns:a16="http://schemas.microsoft.com/office/drawing/2014/main" id="{68B75A6C-2CE7-875A-07F4-FF9858EAA174}"/>
              </a:ext>
            </a:extLst>
          </p:cNvPr>
          <p:cNvGrpSpPr/>
          <p:nvPr/>
        </p:nvGrpSpPr>
        <p:grpSpPr>
          <a:xfrm>
            <a:off x="6428215" y="2100663"/>
            <a:ext cx="5346987" cy="569343"/>
            <a:chOff x="3086788" y="3531480"/>
            <a:chExt cx="5346987" cy="354602"/>
          </a:xfrm>
          <a:solidFill>
            <a:srgbClr val="39BAC4"/>
          </a:solidFill>
        </p:grpSpPr>
        <p:sp>
          <p:nvSpPr>
            <p:cNvPr id="1059" name="Google Shape;1118;p33">
              <a:extLst>
                <a:ext uri="{FF2B5EF4-FFF2-40B4-BE49-F238E27FC236}">
                  <a16:creationId xmlns:a16="http://schemas.microsoft.com/office/drawing/2014/main" id="{DAEAF9E5-2E7C-3924-14F4-51F7571D8D2B}"/>
                </a:ext>
              </a:extLst>
            </p:cNvPr>
            <p:cNvSpPr txBox="1"/>
            <p:nvPr/>
          </p:nvSpPr>
          <p:spPr>
            <a:xfrm>
              <a:off x="3086788" y="3531482"/>
              <a:ext cx="1580400" cy="354600"/>
            </a:xfrm>
            <a:prstGeom prst="rect">
              <a:avLst/>
            </a:prstGeom>
            <a:grpFill/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 dirty="0">
                  <a:solidFill>
                    <a:schemeClr val="bg1"/>
                  </a:solidFill>
                  <a:latin typeface="Trim" panose="02000000000000000000" pitchFamily="50" charset="0"/>
                  <a:ea typeface="Fira Sans Extra Condensed Medium"/>
                  <a:cs typeface="Segoe UI" panose="020B0502040204020203" pitchFamily="34" charset="0"/>
                  <a:sym typeface="Fira Sans Extra Condensed Medium"/>
                </a:rPr>
                <a:t>Technical Feasibility Report</a:t>
              </a:r>
              <a:endParaRPr sz="1200" dirty="0">
                <a:solidFill>
                  <a:schemeClr val="bg1"/>
                </a:solidFill>
                <a:latin typeface="Trim" panose="02000000000000000000" pitchFamily="50" charset="0"/>
                <a:ea typeface="Fira Sans Extra Condensed Medium"/>
                <a:cs typeface="Segoe UI" panose="020B0502040204020203" pitchFamily="34" charset="0"/>
                <a:sym typeface="Fira Sans Extra Condensed Medium"/>
              </a:endParaRPr>
            </a:p>
          </p:txBody>
        </p:sp>
        <p:sp>
          <p:nvSpPr>
            <p:cNvPr id="1060" name="Google Shape;1119;p33">
              <a:extLst>
                <a:ext uri="{FF2B5EF4-FFF2-40B4-BE49-F238E27FC236}">
                  <a16:creationId xmlns:a16="http://schemas.microsoft.com/office/drawing/2014/main" id="{7585B2AB-B835-6176-60D3-FD388A4BBBE1}"/>
                </a:ext>
              </a:extLst>
            </p:cNvPr>
            <p:cNvSpPr txBox="1"/>
            <p:nvPr/>
          </p:nvSpPr>
          <p:spPr>
            <a:xfrm>
              <a:off x="5053675" y="3531480"/>
              <a:ext cx="3380100" cy="3546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GB" sz="1000" dirty="0">
                  <a:solidFill>
                    <a:schemeClr val="bg1"/>
                  </a:solidFill>
                  <a:latin typeface="+mj-lt"/>
                  <a:ea typeface="Roboto"/>
                  <a:cs typeface="Segoe UI" panose="020B0502040204020203" pitchFamily="34" charset="0"/>
                  <a:sym typeface="Roboto"/>
                </a:rPr>
                <a:t>A report to demonstrate that the requirements to deliver OEDA are technically feasible.</a:t>
              </a:r>
            </a:p>
          </p:txBody>
        </p:sp>
      </p:grpSp>
      <p:grpSp>
        <p:nvGrpSpPr>
          <p:cNvPr id="1061" name="Google Shape;1121;p33">
            <a:extLst>
              <a:ext uri="{FF2B5EF4-FFF2-40B4-BE49-F238E27FC236}">
                <a16:creationId xmlns:a16="http://schemas.microsoft.com/office/drawing/2014/main" id="{8130FEDE-D9E6-5DDE-632F-78759E6F942E}"/>
              </a:ext>
            </a:extLst>
          </p:cNvPr>
          <p:cNvGrpSpPr/>
          <p:nvPr/>
        </p:nvGrpSpPr>
        <p:grpSpPr>
          <a:xfrm>
            <a:off x="6433516" y="1477336"/>
            <a:ext cx="5346987" cy="602881"/>
            <a:chOff x="3086788" y="4060610"/>
            <a:chExt cx="5346987" cy="375490"/>
          </a:xfrm>
          <a:solidFill>
            <a:srgbClr val="39BAC4"/>
          </a:solidFill>
        </p:grpSpPr>
        <p:sp>
          <p:nvSpPr>
            <p:cNvPr id="1063" name="Google Shape;1123;p33">
              <a:extLst>
                <a:ext uri="{FF2B5EF4-FFF2-40B4-BE49-F238E27FC236}">
                  <a16:creationId xmlns:a16="http://schemas.microsoft.com/office/drawing/2014/main" id="{87FFF6CF-2A90-EDA8-158E-3FF39C4BB938}"/>
                </a:ext>
              </a:extLst>
            </p:cNvPr>
            <p:cNvSpPr txBox="1"/>
            <p:nvPr/>
          </p:nvSpPr>
          <p:spPr>
            <a:xfrm>
              <a:off x="3086788" y="4060610"/>
              <a:ext cx="1580400" cy="375489"/>
            </a:xfrm>
            <a:prstGeom prst="rect">
              <a:avLst/>
            </a:prstGeom>
            <a:grpFill/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 dirty="0">
                  <a:solidFill>
                    <a:schemeClr val="bg1"/>
                  </a:solidFill>
                  <a:latin typeface="Trim" panose="02000000000000000000" pitchFamily="50" charset="0"/>
                  <a:ea typeface="Fira Sans Extra Condensed Medium"/>
                  <a:cs typeface="Segoe UI" panose="020B0502040204020203" pitchFamily="34" charset="0"/>
                  <a:sym typeface="Fira Sans Extra Condensed Medium"/>
                </a:rPr>
                <a:t>Data Landscape Report</a:t>
              </a:r>
              <a:endParaRPr sz="1200" dirty="0">
                <a:solidFill>
                  <a:schemeClr val="bg1"/>
                </a:solidFill>
                <a:latin typeface="Trim" panose="02000000000000000000" pitchFamily="50" charset="0"/>
                <a:ea typeface="Fira Sans Extra Condensed Medium"/>
                <a:cs typeface="Segoe UI" panose="020B0502040204020203" pitchFamily="34" charset="0"/>
                <a:sym typeface="Fira Sans Extra Condensed Medium"/>
              </a:endParaRPr>
            </a:p>
          </p:txBody>
        </p:sp>
        <p:sp>
          <p:nvSpPr>
            <p:cNvPr id="1064" name="Google Shape;1124;p33">
              <a:extLst>
                <a:ext uri="{FF2B5EF4-FFF2-40B4-BE49-F238E27FC236}">
                  <a16:creationId xmlns:a16="http://schemas.microsoft.com/office/drawing/2014/main" id="{C9D85D80-5229-29DE-2EEB-1A699AC5BC1F}"/>
                </a:ext>
              </a:extLst>
            </p:cNvPr>
            <p:cNvSpPr txBox="1"/>
            <p:nvPr/>
          </p:nvSpPr>
          <p:spPr>
            <a:xfrm>
              <a:off x="5053675" y="4061748"/>
              <a:ext cx="3380100" cy="374352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GB" sz="1000" dirty="0">
                  <a:solidFill>
                    <a:schemeClr val="bg1"/>
                  </a:solidFill>
                  <a:latin typeface="+mj-lt"/>
                  <a:ea typeface="Roboto"/>
                  <a:cs typeface="Segoe UI" panose="020B0502040204020203" pitchFamily="34" charset="0"/>
                  <a:sym typeface="Roboto"/>
                </a:rPr>
                <a:t>A report to establish the technical requirements for OEDA.</a:t>
              </a:r>
            </a:p>
          </p:txBody>
        </p:sp>
        <p:cxnSp>
          <p:nvCxnSpPr>
            <p:cNvPr id="1065" name="Google Shape;1125;p33">
              <a:extLst>
                <a:ext uri="{FF2B5EF4-FFF2-40B4-BE49-F238E27FC236}">
                  <a16:creationId xmlns:a16="http://schemas.microsoft.com/office/drawing/2014/main" id="{9A071F1B-B09C-B5AA-B956-42E60A4A23AF}"/>
                </a:ext>
              </a:extLst>
            </p:cNvPr>
            <p:cNvCxnSpPr>
              <a:cxnSpLocks/>
              <a:stCxn id="1063" idx="3"/>
              <a:endCxn id="1064" idx="1"/>
            </p:cNvCxnSpPr>
            <p:nvPr/>
          </p:nvCxnSpPr>
          <p:spPr>
            <a:xfrm>
              <a:off x="4667188" y="4248355"/>
              <a:ext cx="386487" cy="569"/>
            </a:xfrm>
            <a:prstGeom prst="straightConnector1">
              <a:avLst/>
            </a:prstGeom>
            <a:grpFill/>
            <a:ln w="19050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066" name="Google Shape;1111;p33">
            <a:extLst>
              <a:ext uri="{FF2B5EF4-FFF2-40B4-BE49-F238E27FC236}">
                <a16:creationId xmlns:a16="http://schemas.microsoft.com/office/drawing/2014/main" id="{F64F83BF-ABEC-B33C-EBAE-D10BAF4E1340}"/>
              </a:ext>
            </a:extLst>
          </p:cNvPr>
          <p:cNvGrpSpPr/>
          <p:nvPr/>
        </p:nvGrpSpPr>
        <p:grpSpPr>
          <a:xfrm>
            <a:off x="6422914" y="3298358"/>
            <a:ext cx="5346987" cy="581298"/>
            <a:chOff x="3081400" y="3012713"/>
            <a:chExt cx="5346987" cy="362048"/>
          </a:xfrm>
          <a:solidFill>
            <a:srgbClr val="39BAC4"/>
          </a:solidFill>
        </p:grpSpPr>
        <p:sp>
          <p:nvSpPr>
            <p:cNvPr id="1068" name="Google Shape;1113;p33">
              <a:extLst>
                <a:ext uri="{FF2B5EF4-FFF2-40B4-BE49-F238E27FC236}">
                  <a16:creationId xmlns:a16="http://schemas.microsoft.com/office/drawing/2014/main" id="{9BEAF32F-D837-A123-9E58-2FF167A31447}"/>
                </a:ext>
              </a:extLst>
            </p:cNvPr>
            <p:cNvSpPr txBox="1"/>
            <p:nvPr/>
          </p:nvSpPr>
          <p:spPr>
            <a:xfrm>
              <a:off x="3081400" y="3015461"/>
              <a:ext cx="1580400" cy="354600"/>
            </a:xfrm>
            <a:prstGeom prst="rect">
              <a:avLst/>
            </a:prstGeom>
            <a:grpFill/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 dirty="0">
                  <a:solidFill>
                    <a:schemeClr val="bg1"/>
                  </a:solidFill>
                  <a:latin typeface="Trim" panose="02000000000000000000" pitchFamily="50" charset="0"/>
                  <a:ea typeface="Fira Sans Extra Condensed Medium"/>
                  <a:cs typeface="Segoe UI" panose="020B0502040204020203" pitchFamily="34" charset="0"/>
                  <a:sym typeface="Fira Sans Extra Condensed Medium"/>
                </a:rPr>
                <a:t>Business Model Report</a:t>
              </a:r>
              <a:endParaRPr sz="1200" dirty="0">
                <a:solidFill>
                  <a:schemeClr val="bg1"/>
                </a:solidFill>
                <a:latin typeface="Trim" panose="02000000000000000000" pitchFamily="50" charset="0"/>
                <a:ea typeface="Fira Sans Extra Condensed Medium"/>
                <a:cs typeface="Segoe UI" panose="020B0502040204020203" pitchFamily="34" charset="0"/>
                <a:sym typeface="Fira Sans Extra Condensed Medium"/>
              </a:endParaRPr>
            </a:p>
          </p:txBody>
        </p:sp>
        <p:sp>
          <p:nvSpPr>
            <p:cNvPr id="1069" name="Google Shape;1114;p33">
              <a:extLst>
                <a:ext uri="{FF2B5EF4-FFF2-40B4-BE49-F238E27FC236}">
                  <a16:creationId xmlns:a16="http://schemas.microsoft.com/office/drawing/2014/main" id="{9C20E802-4A88-D251-8F3E-71E1CBFE801F}"/>
                </a:ext>
              </a:extLst>
            </p:cNvPr>
            <p:cNvSpPr txBox="1"/>
            <p:nvPr/>
          </p:nvSpPr>
          <p:spPr>
            <a:xfrm>
              <a:off x="5048287" y="3012713"/>
              <a:ext cx="3380100" cy="362048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000" dirty="0">
                  <a:solidFill>
                    <a:schemeClr val="bg1"/>
                  </a:solidFill>
                  <a:latin typeface="+mj-lt"/>
                  <a:ea typeface="Fira Sans Extra Condensed Medium"/>
                  <a:cs typeface="Segoe UI" panose="020B0502040204020203" pitchFamily="34" charset="0"/>
                  <a:sym typeface="Fira Sans Extra Condensed Medium"/>
                </a:rPr>
                <a:t>A report to highlight what the OEDA service could look like with various options and comparisons in other sectors.</a:t>
              </a:r>
            </a:p>
          </p:txBody>
        </p:sp>
        <p:cxnSp>
          <p:nvCxnSpPr>
            <p:cNvPr id="1070" name="Google Shape;1115;p33">
              <a:extLst>
                <a:ext uri="{FF2B5EF4-FFF2-40B4-BE49-F238E27FC236}">
                  <a16:creationId xmlns:a16="http://schemas.microsoft.com/office/drawing/2014/main" id="{5A5C9AEB-0C23-5612-9ED4-19DCDA9E9C22}"/>
                </a:ext>
              </a:extLst>
            </p:cNvPr>
            <p:cNvCxnSpPr>
              <a:cxnSpLocks/>
              <a:stCxn id="1068" idx="3"/>
              <a:endCxn id="1069" idx="1"/>
            </p:cNvCxnSpPr>
            <p:nvPr/>
          </p:nvCxnSpPr>
          <p:spPr>
            <a:xfrm>
              <a:off x="4661800" y="3192761"/>
              <a:ext cx="386487" cy="976"/>
            </a:xfrm>
            <a:prstGeom prst="straightConnector1">
              <a:avLst/>
            </a:prstGeom>
            <a:grpFill/>
            <a:ln w="19050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073" name="TextBox 1072">
            <a:extLst>
              <a:ext uri="{FF2B5EF4-FFF2-40B4-BE49-F238E27FC236}">
                <a16:creationId xmlns:a16="http://schemas.microsoft.com/office/drawing/2014/main" id="{7468D840-CF63-5226-6D70-3DF4D1051935}"/>
              </a:ext>
            </a:extLst>
          </p:cNvPr>
          <p:cNvSpPr txBox="1"/>
          <p:nvPr/>
        </p:nvSpPr>
        <p:spPr>
          <a:xfrm>
            <a:off x="6064168" y="1711917"/>
            <a:ext cx="95350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36758E"/>
                </a:solidFill>
                <a:latin typeface="Trim" panose="02000000000000000000" pitchFamily="50" charset="0"/>
              </a:rPr>
              <a:t>1.</a:t>
            </a:r>
          </a:p>
        </p:txBody>
      </p:sp>
      <p:sp>
        <p:nvSpPr>
          <p:cNvPr id="1074" name="TextBox 1073">
            <a:extLst>
              <a:ext uri="{FF2B5EF4-FFF2-40B4-BE49-F238E27FC236}">
                <a16:creationId xmlns:a16="http://schemas.microsoft.com/office/drawing/2014/main" id="{BDCBCFDC-5B25-3A2F-5281-499C8AC0B001}"/>
              </a:ext>
            </a:extLst>
          </p:cNvPr>
          <p:cNvSpPr txBox="1"/>
          <p:nvPr/>
        </p:nvSpPr>
        <p:spPr>
          <a:xfrm>
            <a:off x="6064168" y="2285761"/>
            <a:ext cx="95350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36758E"/>
                </a:solidFill>
                <a:latin typeface="Trim" panose="02000000000000000000" pitchFamily="50" charset="0"/>
              </a:rPr>
              <a:t>2.</a:t>
            </a:r>
          </a:p>
        </p:txBody>
      </p:sp>
      <p:sp>
        <p:nvSpPr>
          <p:cNvPr id="1075" name="TextBox 1074">
            <a:extLst>
              <a:ext uri="{FF2B5EF4-FFF2-40B4-BE49-F238E27FC236}">
                <a16:creationId xmlns:a16="http://schemas.microsoft.com/office/drawing/2014/main" id="{8B56348F-E375-B65C-4244-43DC52430442}"/>
              </a:ext>
            </a:extLst>
          </p:cNvPr>
          <p:cNvSpPr txBox="1"/>
          <p:nvPr/>
        </p:nvSpPr>
        <p:spPr>
          <a:xfrm>
            <a:off x="6064168" y="2914530"/>
            <a:ext cx="95350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36758E"/>
                </a:solidFill>
                <a:latin typeface="Trim" panose="02000000000000000000" pitchFamily="50" charset="0"/>
              </a:rPr>
              <a:t>3.</a:t>
            </a:r>
          </a:p>
        </p:txBody>
      </p:sp>
      <p:sp>
        <p:nvSpPr>
          <p:cNvPr id="1076" name="TextBox 1075">
            <a:extLst>
              <a:ext uri="{FF2B5EF4-FFF2-40B4-BE49-F238E27FC236}">
                <a16:creationId xmlns:a16="http://schemas.microsoft.com/office/drawing/2014/main" id="{971F4A69-04DF-0717-4C3F-D9571AB8842D}"/>
              </a:ext>
            </a:extLst>
          </p:cNvPr>
          <p:cNvSpPr txBox="1"/>
          <p:nvPr/>
        </p:nvSpPr>
        <p:spPr>
          <a:xfrm>
            <a:off x="6064168" y="3483870"/>
            <a:ext cx="95350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36758E"/>
                </a:solidFill>
                <a:latin typeface="Trim" panose="02000000000000000000" pitchFamily="50" charset="0"/>
              </a:rPr>
              <a:t>4.</a:t>
            </a:r>
          </a:p>
        </p:txBody>
      </p:sp>
      <p:sp>
        <p:nvSpPr>
          <p:cNvPr id="1077" name="TextBox 1076">
            <a:extLst>
              <a:ext uri="{FF2B5EF4-FFF2-40B4-BE49-F238E27FC236}">
                <a16:creationId xmlns:a16="http://schemas.microsoft.com/office/drawing/2014/main" id="{244C5EF3-178E-D436-5B5B-FB6119BC01AE}"/>
              </a:ext>
            </a:extLst>
          </p:cNvPr>
          <p:cNvSpPr txBox="1"/>
          <p:nvPr/>
        </p:nvSpPr>
        <p:spPr>
          <a:xfrm>
            <a:off x="6078432" y="4058593"/>
            <a:ext cx="95350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36758E"/>
                </a:solidFill>
                <a:latin typeface="Trim" panose="02000000000000000000" pitchFamily="50" charset="0"/>
              </a:rPr>
              <a:t>5.</a:t>
            </a:r>
          </a:p>
        </p:txBody>
      </p:sp>
      <p:sp>
        <p:nvSpPr>
          <p:cNvPr id="1078" name="TextBox 1077">
            <a:extLst>
              <a:ext uri="{FF2B5EF4-FFF2-40B4-BE49-F238E27FC236}">
                <a16:creationId xmlns:a16="http://schemas.microsoft.com/office/drawing/2014/main" id="{30697271-857A-72C4-6A43-6B7BFD1FE9A0}"/>
              </a:ext>
            </a:extLst>
          </p:cNvPr>
          <p:cNvSpPr txBox="1"/>
          <p:nvPr/>
        </p:nvSpPr>
        <p:spPr>
          <a:xfrm>
            <a:off x="6078432" y="4598574"/>
            <a:ext cx="95350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36758E"/>
                </a:solidFill>
                <a:latin typeface="Trim" panose="02000000000000000000" pitchFamily="50" charset="0"/>
              </a:rPr>
              <a:t>6.</a:t>
            </a:r>
          </a:p>
        </p:txBody>
      </p:sp>
      <p:sp>
        <p:nvSpPr>
          <p:cNvPr id="1086" name="Title 2">
            <a:extLst>
              <a:ext uri="{FF2B5EF4-FFF2-40B4-BE49-F238E27FC236}">
                <a16:creationId xmlns:a16="http://schemas.microsoft.com/office/drawing/2014/main" id="{77F333D1-A158-008A-842D-B09F5C4F1739}"/>
              </a:ext>
            </a:extLst>
          </p:cNvPr>
          <p:cNvSpPr txBox="1">
            <a:spLocks/>
          </p:cNvSpPr>
          <p:nvPr/>
        </p:nvSpPr>
        <p:spPr>
          <a:xfrm>
            <a:off x="583513" y="687198"/>
            <a:ext cx="6190488" cy="11795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36758E"/>
                </a:solidFill>
                <a:latin typeface="Trim" panose="02000000000000000000" pitchFamily="50" charset="0"/>
              </a:rPr>
              <a:t>Project Approach</a:t>
            </a:r>
          </a:p>
        </p:txBody>
      </p:sp>
      <p:sp>
        <p:nvSpPr>
          <p:cNvPr id="1087" name="Title 2">
            <a:extLst>
              <a:ext uri="{FF2B5EF4-FFF2-40B4-BE49-F238E27FC236}">
                <a16:creationId xmlns:a16="http://schemas.microsoft.com/office/drawing/2014/main" id="{43DA7DBA-9468-2A8A-2F9C-2CFA82A50C38}"/>
              </a:ext>
            </a:extLst>
          </p:cNvPr>
          <p:cNvSpPr txBox="1">
            <a:spLocks/>
          </p:cNvSpPr>
          <p:nvPr/>
        </p:nvSpPr>
        <p:spPr>
          <a:xfrm>
            <a:off x="6307837" y="700203"/>
            <a:ext cx="6190488" cy="11795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>
                <a:solidFill>
                  <a:srgbClr val="36758E"/>
                </a:solidFill>
                <a:latin typeface="Trim" panose="02000000000000000000" pitchFamily="50" charset="0"/>
              </a:rPr>
              <a:t>Work Scopes</a:t>
            </a: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810C4B64-51B1-8CCE-5CDD-0AD0D9B33529}"/>
              </a:ext>
            </a:extLst>
          </p:cNvPr>
          <p:cNvSpPr txBox="1">
            <a:spLocks/>
          </p:cNvSpPr>
          <p:nvPr/>
        </p:nvSpPr>
        <p:spPr>
          <a:xfrm>
            <a:off x="304800" y="44317"/>
            <a:ext cx="6942306" cy="109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solidFill>
                  <a:srgbClr val="243D56"/>
                </a:solidFill>
                <a:latin typeface="Trim" panose="02000000000000000000" pitchFamily="50" charset="0"/>
              </a:rPr>
              <a:t>Digital Twin Hub</a:t>
            </a:r>
          </a:p>
          <a:p>
            <a:r>
              <a:rPr lang="en-GB" sz="2700" dirty="0">
                <a:solidFill>
                  <a:srgbClr val="30C5C2"/>
                </a:solidFill>
                <a:latin typeface="Trim" panose="02000000000000000000" pitchFamily="50" charset="0"/>
              </a:rPr>
              <a:t>OEDA - Overview</a:t>
            </a:r>
            <a:endParaRPr lang="en-GB" sz="4000" dirty="0">
              <a:solidFill>
                <a:srgbClr val="30C5C2"/>
              </a:solidFill>
              <a:latin typeface="Trim" panose="02000000000000000000" pitchFamily="50" charset="0"/>
            </a:endParaRPr>
          </a:p>
        </p:txBody>
      </p:sp>
      <p:sp>
        <p:nvSpPr>
          <p:cNvPr id="17" name="Google Shape;1103;p33">
            <a:extLst>
              <a:ext uri="{FF2B5EF4-FFF2-40B4-BE49-F238E27FC236}">
                <a16:creationId xmlns:a16="http://schemas.microsoft.com/office/drawing/2014/main" id="{16D70642-01A2-12D7-A634-AF7DEBB8912D}"/>
              </a:ext>
            </a:extLst>
          </p:cNvPr>
          <p:cNvSpPr txBox="1"/>
          <p:nvPr/>
        </p:nvSpPr>
        <p:spPr>
          <a:xfrm>
            <a:off x="6422827" y="5120522"/>
            <a:ext cx="1580400" cy="569340"/>
          </a:xfrm>
          <a:prstGeom prst="rect">
            <a:avLst/>
          </a:prstGeom>
          <a:solidFill>
            <a:srgbClr val="39BAC4"/>
          </a:solidFill>
          <a:ln w="19050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dirty="0">
                <a:solidFill>
                  <a:schemeClr val="bg1"/>
                </a:solidFill>
                <a:latin typeface="Trim" panose="02000000000000000000" pitchFamily="50" charset="0"/>
                <a:ea typeface="Fira Sans Extra Condensed Medium"/>
                <a:cs typeface="Segoe UI" panose="020B0502040204020203" pitchFamily="34" charset="0"/>
                <a:sym typeface="Fira Sans Extra Condensed Medium"/>
              </a:rPr>
              <a:t>Benefits Report</a:t>
            </a:r>
            <a:endParaRPr sz="1200" dirty="0">
              <a:solidFill>
                <a:schemeClr val="bg1"/>
              </a:solidFill>
              <a:latin typeface="Trim" panose="02000000000000000000" pitchFamily="50" charset="0"/>
              <a:ea typeface="Fira Sans Extra Condensed Medium"/>
              <a:cs typeface="Segoe UI" panose="020B0502040204020203" pitchFamily="34" charset="0"/>
              <a:sym typeface="Fira Sans Extra Condensed Medium"/>
            </a:endParaRPr>
          </a:p>
        </p:txBody>
      </p:sp>
      <p:sp>
        <p:nvSpPr>
          <p:cNvPr id="20" name="Google Shape;1104;p33">
            <a:extLst>
              <a:ext uri="{FF2B5EF4-FFF2-40B4-BE49-F238E27FC236}">
                <a16:creationId xmlns:a16="http://schemas.microsoft.com/office/drawing/2014/main" id="{9E2BE940-5F42-CBE4-5F83-559722C102A8}"/>
              </a:ext>
            </a:extLst>
          </p:cNvPr>
          <p:cNvSpPr txBox="1"/>
          <p:nvPr/>
        </p:nvSpPr>
        <p:spPr>
          <a:xfrm>
            <a:off x="8389714" y="5120522"/>
            <a:ext cx="3380100" cy="569340"/>
          </a:xfrm>
          <a:prstGeom prst="rect">
            <a:avLst/>
          </a:prstGeom>
          <a:solidFill>
            <a:srgbClr val="39BAC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chemeClr val="bg1"/>
                </a:solidFill>
                <a:latin typeface="+mj-lt"/>
                <a:ea typeface="Roboto"/>
                <a:cs typeface="Segoe UI" panose="020B0502040204020203" pitchFamily="34" charset="0"/>
                <a:sym typeface="Roboto"/>
              </a:rPr>
              <a:t>A report to summarise the lessons learned.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7F61725-074F-7C3B-FB4D-3667973C0B1B}"/>
              </a:ext>
            </a:extLst>
          </p:cNvPr>
          <p:cNvSpPr txBox="1"/>
          <p:nvPr/>
        </p:nvSpPr>
        <p:spPr>
          <a:xfrm>
            <a:off x="6084849" y="5165736"/>
            <a:ext cx="95350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36758E"/>
                </a:solidFill>
                <a:latin typeface="Trim" panose="02000000000000000000" pitchFamily="50" charset="0"/>
              </a:rPr>
              <a:t>7.</a:t>
            </a:r>
          </a:p>
        </p:txBody>
      </p:sp>
      <p:pic>
        <p:nvPicPr>
          <p:cNvPr id="26" name="Picture 2">
            <a:extLst>
              <a:ext uri="{FF2B5EF4-FFF2-40B4-BE49-F238E27FC236}">
                <a16:creationId xmlns:a16="http://schemas.microsoft.com/office/drawing/2014/main" id="{AA439816-1E9D-1DCD-541E-251D1F8A1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26" y="3429000"/>
            <a:ext cx="1055800" cy="261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A9DBD899-8F0F-6B34-1E16-CE47ED4937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60" b="60920"/>
          <a:stretch/>
        </p:blipFill>
        <p:spPr bwMode="auto">
          <a:xfrm>
            <a:off x="725240" y="3745878"/>
            <a:ext cx="1173832" cy="492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irbus launches Skywise – aviation's open data platform | Airbus">
            <a:extLst>
              <a:ext uri="{FF2B5EF4-FFF2-40B4-BE49-F238E27FC236}">
                <a16:creationId xmlns:a16="http://schemas.microsoft.com/office/drawing/2014/main" id="{1A19C1D3-1082-C943-745A-AF642CCD57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88" t="35373" r="52980" b="44397"/>
          <a:stretch/>
        </p:blipFill>
        <p:spPr bwMode="auto">
          <a:xfrm>
            <a:off x="2005902" y="4139945"/>
            <a:ext cx="1069060" cy="442774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InDHu, Industrial Data Hub">
            <a:extLst>
              <a:ext uri="{FF2B5EF4-FFF2-40B4-BE49-F238E27FC236}">
                <a16:creationId xmlns:a16="http://schemas.microsoft.com/office/drawing/2014/main" id="{1A9253E7-4B2D-F4EB-9A0E-BA9D09EA1D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835" y="3627392"/>
            <a:ext cx="1069061" cy="416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394AAF65-D83D-9C08-B091-CBCFA5ADF1F8}"/>
              </a:ext>
            </a:extLst>
          </p:cNvPr>
          <p:cNvSpPr/>
          <p:nvPr/>
        </p:nvSpPr>
        <p:spPr>
          <a:xfrm>
            <a:off x="575211" y="5971077"/>
            <a:ext cx="11194603" cy="500016"/>
          </a:xfrm>
          <a:prstGeom prst="roundRect">
            <a:avLst/>
          </a:prstGeom>
          <a:solidFill>
            <a:srgbClr val="384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1050" dirty="0">
                <a:solidFill>
                  <a:srgbClr val="30C5C2"/>
                </a:solidFill>
                <a:latin typeface="Trim" panose="02000000000000000000" pitchFamily="50" charset="0"/>
              </a:rPr>
              <a:t>Approach &amp; Work Scopes – </a:t>
            </a:r>
            <a:r>
              <a:rPr lang="en-GB" sz="1050" dirty="0">
                <a:solidFill>
                  <a:schemeClr val="bg1"/>
                </a:solidFill>
                <a:latin typeface="Trim" panose="02000000000000000000" pitchFamily="50" charset="0"/>
              </a:rPr>
              <a:t>Overall project approach with the key work scopes.</a:t>
            </a:r>
            <a:r>
              <a:rPr lang="en-GB" sz="1050" dirty="0">
                <a:solidFill>
                  <a:srgbClr val="30C5C2"/>
                </a:solidFill>
                <a:latin typeface="Trim" panose="02000000000000000000" pitchFamily="50" charset="0"/>
              </a:rPr>
              <a:t> </a:t>
            </a:r>
            <a:endParaRPr lang="en-GB" sz="1050" dirty="0">
              <a:solidFill>
                <a:schemeClr val="bg1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338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hart, radar chart&#10;&#10;Description automatically generated">
            <a:extLst>
              <a:ext uri="{FF2B5EF4-FFF2-40B4-BE49-F238E27FC236}">
                <a16:creationId xmlns:a16="http://schemas.microsoft.com/office/drawing/2014/main" id="{DED9B7E9-64D2-8F48-6428-EACA2B0018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0042" b="3916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8">
            <a:extLst>
              <a:ext uri="{FF2B5EF4-FFF2-40B4-BE49-F238E27FC236}">
                <a16:creationId xmlns:a16="http://schemas.microsoft.com/office/drawing/2014/main" id="{C205E844-19B4-1499-04E6-E6B295725374}"/>
              </a:ext>
            </a:extLst>
          </p:cNvPr>
          <p:cNvSpPr txBox="1">
            <a:spLocks/>
          </p:cNvSpPr>
          <p:nvPr/>
        </p:nvSpPr>
        <p:spPr>
          <a:xfrm>
            <a:off x="304800" y="44317"/>
            <a:ext cx="6942306" cy="109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solidFill>
                  <a:srgbClr val="243D56"/>
                </a:solidFill>
                <a:latin typeface="Trim" panose="02000000000000000000" pitchFamily="50" charset="0"/>
              </a:rPr>
              <a:t>Digital Twin Hub</a:t>
            </a:r>
            <a:br>
              <a:rPr lang="en-GB" sz="4000" dirty="0">
                <a:latin typeface="Trim" panose="02000000000000000000" pitchFamily="50" charset="0"/>
              </a:rPr>
            </a:br>
            <a:r>
              <a:rPr lang="en-GB" sz="2700" dirty="0">
                <a:solidFill>
                  <a:srgbClr val="30C5C2"/>
                </a:solidFill>
                <a:latin typeface="Trim" panose="02000000000000000000" pitchFamily="50" charset="0"/>
              </a:rPr>
              <a:t>OEDA - Journey</a:t>
            </a:r>
            <a:endParaRPr lang="en-GB" sz="4000" dirty="0">
              <a:solidFill>
                <a:srgbClr val="30C5C2"/>
              </a:solidFill>
              <a:latin typeface="Trim" panose="02000000000000000000" pitchFamily="50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08DAC48-F0AC-DB75-E85F-254A622C5BA8}"/>
              </a:ext>
            </a:extLst>
          </p:cNvPr>
          <p:cNvSpPr/>
          <p:nvPr/>
        </p:nvSpPr>
        <p:spPr>
          <a:xfrm>
            <a:off x="575211" y="6035911"/>
            <a:ext cx="10803989" cy="500016"/>
          </a:xfrm>
          <a:prstGeom prst="roundRect">
            <a:avLst/>
          </a:prstGeom>
          <a:solidFill>
            <a:srgbClr val="384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1050" dirty="0">
                <a:solidFill>
                  <a:srgbClr val="30C5C2"/>
                </a:solidFill>
                <a:latin typeface="Trim" panose="02000000000000000000" pitchFamily="50" charset="0"/>
              </a:rPr>
              <a:t>Journey– </a:t>
            </a:r>
            <a:r>
              <a:rPr lang="en-GB" sz="1050" dirty="0">
                <a:solidFill>
                  <a:schemeClr val="bg1"/>
                </a:solidFill>
                <a:latin typeface="Trim" panose="02000000000000000000" pitchFamily="50" charset="0"/>
              </a:rPr>
              <a:t> Overall timeline for the project development.</a:t>
            </a:r>
            <a:endParaRPr lang="en-GB" sz="1050" dirty="0">
              <a:solidFill>
                <a:schemeClr val="bg1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890839D-7DD7-1295-241C-4F06F951E7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211" y="1190212"/>
            <a:ext cx="11056161" cy="4523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5382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hart, radar chart&#10;&#10;Description automatically generated">
            <a:extLst>
              <a:ext uri="{FF2B5EF4-FFF2-40B4-BE49-F238E27FC236}">
                <a16:creationId xmlns:a16="http://schemas.microsoft.com/office/drawing/2014/main" id="{DED9B7E9-64D2-8F48-6428-EACA2B0018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0042" b="3916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8">
            <a:extLst>
              <a:ext uri="{FF2B5EF4-FFF2-40B4-BE49-F238E27FC236}">
                <a16:creationId xmlns:a16="http://schemas.microsoft.com/office/drawing/2014/main" id="{C205E844-19B4-1499-04E6-E6B295725374}"/>
              </a:ext>
            </a:extLst>
          </p:cNvPr>
          <p:cNvSpPr txBox="1">
            <a:spLocks/>
          </p:cNvSpPr>
          <p:nvPr/>
        </p:nvSpPr>
        <p:spPr>
          <a:xfrm>
            <a:off x="304800" y="44317"/>
            <a:ext cx="6942306" cy="109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solidFill>
                  <a:srgbClr val="243D56"/>
                </a:solidFill>
                <a:latin typeface="Trim" panose="02000000000000000000" pitchFamily="50" charset="0"/>
              </a:rPr>
              <a:t>Digital Twin Hub</a:t>
            </a:r>
            <a:br>
              <a:rPr lang="en-GB" sz="4000" dirty="0">
                <a:solidFill>
                  <a:srgbClr val="243D56"/>
                </a:solidFill>
                <a:latin typeface="Trim" panose="02000000000000000000" pitchFamily="50" charset="0"/>
              </a:rPr>
            </a:br>
            <a:r>
              <a:rPr lang="en-GB" sz="2700" dirty="0">
                <a:solidFill>
                  <a:srgbClr val="30C5C2"/>
                </a:solidFill>
                <a:latin typeface="Trim" panose="02000000000000000000" pitchFamily="50" charset="0"/>
              </a:rPr>
              <a:t>OEDA - Lessons Learned</a:t>
            </a:r>
            <a:endParaRPr lang="en-GB" sz="4000" dirty="0">
              <a:solidFill>
                <a:srgbClr val="30C5C2"/>
              </a:solidFill>
              <a:latin typeface="Trim" panose="02000000000000000000" pitchFamily="50" charset="0"/>
            </a:endParaRPr>
          </a:p>
        </p:txBody>
      </p:sp>
      <p:grpSp>
        <p:nvGrpSpPr>
          <p:cNvPr id="2" name="Google Shape;1101;p33">
            <a:extLst>
              <a:ext uri="{FF2B5EF4-FFF2-40B4-BE49-F238E27FC236}">
                <a16:creationId xmlns:a16="http://schemas.microsoft.com/office/drawing/2014/main" id="{CBE5314C-2D31-63D7-256A-825453C4AEF3}"/>
              </a:ext>
            </a:extLst>
          </p:cNvPr>
          <p:cNvGrpSpPr/>
          <p:nvPr/>
        </p:nvGrpSpPr>
        <p:grpSpPr>
          <a:xfrm>
            <a:off x="451248" y="4573723"/>
            <a:ext cx="5346987" cy="569342"/>
            <a:chOff x="3086788" y="2006163"/>
            <a:chExt cx="5346987" cy="354601"/>
          </a:xfrm>
          <a:solidFill>
            <a:srgbClr val="39BAC4"/>
          </a:solidFill>
        </p:grpSpPr>
        <p:sp>
          <p:nvSpPr>
            <p:cNvPr id="3" name="Google Shape;1103;p33">
              <a:extLst>
                <a:ext uri="{FF2B5EF4-FFF2-40B4-BE49-F238E27FC236}">
                  <a16:creationId xmlns:a16="http://schemas.microsoft.com/office/drawing/2014/main" id="{581DC07D-DBE6-06ED-6856-B31B568A68FC}"/>
                </a:ext>
              </a:extLst>
            </p:cNvPr>
            <p:cNvSpPr txBox="1"/>
            <p:nvPr/>
          </p:nvSpPr>
          <p:spPr>
            <a:xfrm>
              <a:off x="3086788" y="2006163"/>
              <a:ext cx="1580400" cy="354600"/>
            </a:xfrm>
            <a:prstGeom prst="rect">
              <a:avLst/>
            </a:prstGeom>
            <a:grpFill/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 dirty="0">
                  <a:solidFill>
                    <a:schemeClr val="bg1"/>
                  </a:solidFill>
                  <a:latin typeface="Trim" panose="02000000000000000000" pitchFamily="50" charset="0"/>
                  <a:ea typeface="Fira Sans Extra Condensed Medium"/>
                  <a:cs typeface="Segoe UI" panose="020B0502040204020203" pitchFamily="34" charset="0"/>
                  <a:sym typeface="Fira Sans Extra Condensed Medium"/>
                </a:rPr>
                <a:t>Legal</a:t>
              </a:r>
              <a:endParaRPr sz="1400" dirty="0">
                <a:solidFill>
                  <a:schemeClr val="bg1"/>
                </a:solidFill>
                <a:latin typeface="Trim" panose="02000000000000000000" pitchFamily="50" charset="0"/>
                <a:ea typeface="Fira Sans Extra Condensed Medium"/>
                <a:cs typeface="Segoe UI" panose="020B0502040204020203" pitchFamily="34" charset="0"/>
                <a:sym typeface="Fira Sans Extra Condensed Medium"/>
              </a:endParaRPr>
            </a:p>
          </p:txBody>
        </p:sp>
        <p:sp>
          <p:nvSpPr>
            <p:cNvPr id="4" name="Google Shape;1104;p33">
              <a:extLst>
                <a:ext uri="{FF2B5EF4-FFF2-40B4-BE49-F238E27FC236}">
                  <a16:creationId xmlns:a16="http://schemas.microsoft.com/office/drawing/2014/main" id="{9EA48A2A-7023-E01F-DDD9-A7A78E25E0D1}"/>
                </a:ext>
              </a:extLst>
            </p:cNvPr>
            <p:cNvSpPr txBox="1"/>
            <p:nvPr/>
          </p:nvSpPr>
          <p:spPr>
            <a:xfrm>
              <a:off x="5053675" y="2006164"/>
              <a:ext cx="3380100" cy="3546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 dirty="0">
                  <a:solidFill>
                    <a:schemeClr val="bg1"/>
                  </a:solidFill>
                  <a:latin typeface="+mj-lt"/>
                  <a:ea typeface="Roboto"/>
                  <a:cs typeface="Segoe UI" panose="020B0502040204020203" pitchFamily="34" charset="0"/>
                  <a:sym typeface="Roboto"/>
                </a:rPr>
                <a:t>Navigating through legal discussions to obtain sponsorship/participation and data.</a:t>
              </a:r>
            </a:p>
          </p:txBody>
        </p:sp>
        <p:cxnSp>
          <p:nvCxnSpPr>
            <p:cNvPr id="5" name="Google Shape;1105;p33">
              <a:extLst>
                <a:ext uri="{FF2B5EF4-FFF2-40B4-BE49-F238E27FC236}">
                  <a16:creationId xmlns:a16="http://schemas.microsoft.com/office/drawing/2014/main" id="{F5C98A3C-F348-A226-6483-A1A6AA9F526F}"/>
                </a:ext>
              </a:extLst>
            </p:cNvPr>
            <p:cNvCxnSpPr>
              <a:stCxn id="3" idx="3"/>
              <a:endCxn id="4" idx="1"/>
            </p:cNvCxnSpPr>
            <p:nvPr/>
          </p:nvCxnSpPr>
          <p:spPr>
            <a:xfrm>
              <a:off x="4667188" y="2183463"/>
              <a:ext cx="386487" cy="1"/>
            </a:xfrm>
            <a:prstGeom prst="straightConnector1">
              <a:avLst/>
            </a:prstGeom>
            <a:grpFill/>
            <a:ln w="19050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8" name="Google Shape;1106;p33">
            <a:extLst>
              <a:ext uri="{FF2B5EF4-FFF2-40B4-BE49-F238E27FC236}">
                <a16:creationId xmlns:a16="http://schemas.microsoft.com/office/drawing/2014/main" id="{13E56D91-28B8-CE45-8092-1AAB03D97909}"/>
              </a:ext>
            </a:extLst>
          </p:cNvPr>
          <p:cNvGrpSpPr/>
          <p:nvPr/>
        </p:nvGrpSpPr>
        <p:grpSpPr>
          <a:xfrm>
            <a:off x="451248" y="5268773"/>
            <a:ext cx="5346987" cy="569340"/>
            <a:chOff x="3086788" y="2485753"/>
            <a:chExt cx="5346987" cy="354600"/>
          </a:xfrm>
          <a:solidFill>
            <a:srgbClr val="39BAC4"/>
          </a:solidFill>
        </p:grpSpPr>
        <p:sp>
          <p:nvSpPr>
            <p:cNvPr id="9" name="Google Shape;1108;p33">
              <a:extLst>
                <a:ext uri="{FF2B5EF4-FFF2-40B4-BE49-F238E27FC236}">
                  <a16:creationId xmlns:a16="http://schemas.microsoft.com/office/drawing/2014/main" id="{89B58975-46A1-1A99-5FF7-E39B5D471781}"/>
                </a:ext>
              </a:extLst>
            </p:cNvPr>
            <p:cNvSpPr txBox="1"/>
            <p:nvPr/>
          </p:nvSpPr>
          <p:spPr>
            <a:xfrm>
              <a:off x="3086788" y="2485753"/>
              <a:ext cx="1575099" cy="354600"/>
            </a:xfrm>
            <a:prstGeom prst="rect">
              <a:avLst/>
            </a:prstGeom>
            <a:grpFill/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 dirty="0">
                  <a:solidFill>
                    <a:schemeClr val="bg1"/>
                  </a:solidFill>
                  <a:latin typeface="Trim" panose="02000000000000000000" pitchFamily="50" charset="0"/>
                  <a:ea typeface="Fira Sans Extra Condensed Medium"/>
                  <a:cs typeface="Segoe UI" panose="020B0502040204020203" pitchFamily="34" charset="0"/>
                  <a:sym typeface="Fira Sans Extra Condensed Medium"/>
                </a:rPr>
                <a:t>Project Timeline</a:t>
              </a:r>
              <a:endParaRPr sz="1400" dirty="0">
                <a:solidFill>
                  <a:schemeClr val="bg1"/>
                </a:solidFill>
                <a:latin typeface="Trim" panose="02000000000000000000" pitchFamily="50" charset="0"/>
                <a:ea typeface="Fira Sans Extra Condensed Medium"/>
                <a:cs typeface="Segoe UI" panose="020B0502040204020203" pitchFamily="34" charset="0"/>
                <a:sym typeface="Fira Sans Extra Condensed Medium"/>
              </a:endParaRPr>
            </a:p>
          </p:txBody>
        </p:sp>
        <p:sp>
          <p:nvSpPr>
            <p:cNvPr id="10" name="Google Shape;1109;p33">
              <a:extLst>
                <a:ext uri="{FF2B5EF4-FFF2-40B4-BE49-F238E27FC236}">
                  <a16:creationId xmlns:a16="http://schemas.microsoft.com/office/drawing/2014/main" id="{782D5F6F-06A6-F63F-907E-3703B4570A35}"/>
                </a:ext>
              </a:extLst>
            </p:cNvPr>
            <p:cNvSpPr txBox="1"/>
            <p:nvPr/>
          </p:nvSpPr>
          <p:spPr>
            <a:xfrm>
              <a:off x="5053675" y="2485753"/>
              <a:ext cx="3380100" cy="354600"/>
            </a:xfrm>
            <a:prstGeom prst="rect">
              <a:avLst/>
            </a:prstGeom>
            <a:solidFill>
              <a:srgbClr val="39BAC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 dirty="0">
                  <a:solidFill>
                    <a:schemeClr val="bg1"/>
                  </a:solidFill>
                  <a:latin typeface="+mj-lt"/>
                  <a:ea typeface="Roboto"/>
                  <a:cs typeface="Segoe UI" panose="020B0502040204020203" pitchFamily="34" charset="0"/>
                  <a:sym typeface="Roboto"/>
                </a:rPr>
                <a:t>Deliver according to the agreed schedule with the funding that is available. </a:t>
              </a:r>
            </a:p>
          </p:txBody>
        </p:sp>
        <p:cxnSp>
          <p:nvCxnSpPr>
            <p:cNvPr id="11" name="Google Shape;1110;p33">
              <a:extLst>
                <a:ext uri="{FF2B5EF4-FFF2-40B4-BE49-F238E27FC236}">
                  <a16:creationId xmlns:a16="http://schemas.microsoft.com/office/drawing/2014/main" id="{9B82D1A3-1FC7-E1DC-D83C-F5143177D0FE}"/>
                </a:ext>
              </a:extLst>
            </p:cNvPr>
            <p:cNvCxnSpPr>
              <a:cxnSpLocks/>
              <a:stCxn id="9" idx="3"/>
              <a:endCxn id="10" idx="1"/>
            </p:cNvCxnSpPr>
            <p:nvPr/>
          </p:nvCxnSpPr>
          <p:spPr>
            <a:xfrm>
              <a:off x="4661887" y="2663053"/>
              <a:ext cx="391788" cy="0"/>
            </a:xfrm>
            <a:prstGeom prst="straightConnector1">
              <a:avLst/>
            </a:prstGeom>
            <a:grpFill/>
            <a:ln w="19050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2" name="Google Shape;1111;p33">
            <a:extLst>
              <a:ext uri="{FF2B5EF4-FFF2-40B4-BE49-F238E27FC236}">
                <a16:creationId xmlns:a16="http://schemas.microsoft.com/office/drawing/2014/main" id="{FDDCEFC2-354A-FF7D-9476-363313601E59}"/>
              </a:ext>
            </a:extLst>
          </p:cNvPr>
          <p:cNvGrpSpPr/>
          <p:nvPr/>
        </p:nvGrpSpPr>
        <p:grpSpPr>
          <a:xfrm>
            <a:off x="451248" y="3197525"/>
            <a:ext cx="5346987" cy="569340"/>
            <a:chOff x="3086788" y="3042874"/>
            <a:chExt cx="5346987" cy="354600"/>
          </a:xfrm>
          <a:solidFill>
            <a:srgbClr val="39BAC4"/>
          </a:solidFill>
        </p:grpSpPr>
        <p:sp>
          <p:nvSpPr>
            <p:cNvPr id="13" name="Google Shape;1113;p33">
              <a:extLst>
                <a:ext uri="{FF2B5EF4-FFF2-40B4-BE49-F238E27FC236}">
                  <a16:creationId xmlns:a16="http://schemas.microsoft.com/office/drawing/2014/main" id="{305FB081-8EB0-F2AB-2A01-FDB936B82E21}"/>
                </a:ext>
              </a:extLst>
            </p:cNvPr>
            <p:cNvSpPr txBox="1"/>
            <p:nvPr/>
          </p:nvSpPr>
          <p:spPr>
            <a:xfrm>
              <a:off x="3086788" y="3042874"/>
              <a:ext cx="1580400" cy="354600"/>
            </a:xfrm>
            <a:prstGeom prst="rect">
              <a:avLst/>
            </a:prstGeom>
            <a:grpFill/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 dirty="0">
                  <a:solidFill>
                    <a:schemeClr val="bg1"/>
                  </a:solidFill>
                  <a:latin typeface="Trim" panose="02000000000000000000" pitchFamily="50" charset="0"/>
                  <a:ea typeface="Fira Sans Extra Condensed Medium"/>
                  <a:cs typeface="Segoe UI" panose="020B0502040204020203" pitchFamily="34" charset="0"/>
                  <a:sym typeface="Fira Sans Extra Condensed Medium"/>
                </a:rPr>
                <a:t>Use Cases</a:t>
              </a:r>
              <a:endParaRPr sz="1400" dirty="0">
                <a:solidFill>
                  <a:schemeClr val="bg1"/>
                </a:solidFill>
                <a:latin typeface="Trim" panose="02000000000000000000" pitchFamily="50" charset="0"/>
                <a:ea typeface="Fira Sans Extra Condensed Medium"/>
                <a:cs typeface="Segoe UI" panose="020B0502040204020203" pitchFamily="34" charset="0"/>
                <a:sym typeface="Fira Sans Extra Condensed Medium"/>
              </a:endParaRPr>
            </a:p>
          </p:txBody>
        </p:sp>
        <p:sp>
          <p:nvSpPr>
            <p:cNvPr id="14" name="Google Shape;1114;p33">
              <a:extLst>
                <a:ext uri="{FF2B5EF4-FFF2-40B4-BE49-F238E27FC236}">
                  <a16:creationId xmlns:a16="http://schemas.microsoft.com/office/drawing/2014/main" id="{4A73976C-E85E-5041-DA3F-0B5755375E99}"/>
                </a:ext>
              </a:extLst>
            </p:cNvPr>
            <p:cNvSpPr txBox="1"/>
            <p:nvPr/>
          </p:nvSpPr>
          <p:spPr>
            <a:xfrm>
              <a:off x="5053675" y="3042874"/>
              <a:ext cx="3380100" cy="354600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 dirty="0">
                  <a:solidFill>
                    <a:schemeClr val="bg1"/>
                  </a:solidFill>
                  <a:latin typeface="+mj-lt"/>
                  <a:ea typeface="Roboto"/>
                  <a:cs typeface="Segoe UI" panose="020B0502040204020203" pitchFamily="34" charset="0"/>
                  <a:sym typeface="Roboto"/>
                </a:rPr>
                <a:t>Identifying appropriate use cases that are impactful and feasible </a:t>
              </a:r>
            </a:p>
          </p:txBody>
        </p:sp>
      </p:grpSp>
      <p:grpSp>
        <p:nvGrpSpPr>
          <p:cNvPr id="15" name="Google Shape;1116;p33">
            <a:extLst>
              <a:ext uri="{FF2B5EF4-FFF2-40B4-BE49-F238E27FC236}">
                <a16:creationId xmlns:a16="http://schemas.microsoft.com/office/drawing/2014/main" id="{BD73AA96-DA2F-DBA2-CA49-EFD420372571}"/>
              </a:ext>
            </a:extLst>
          </p:cNvPr>
          <p:cNvGrpSpPr/>
          <p:nvPr/>
        </p:nvGrpSpPr>
        <p:grpSpPr>
          <a:xfrm>
            <a:off x="6563792" y="1868848"/>
            <a:ext cx="5346987" cy="569347"/>
            <a:chOff x="3086788" y="3531478"/>
            <a:chExt cx="5346987" cy="354604"/>
          </a:xfrm>
          <a:solidFill>
            <a:srgbClr val="39BAC4"/>
          </a:solidFill>
        </p:grpSpPr>
        <p:sp>
          <p:nvSpPr>
            <p:cNvPr id="16" name="Google Shape;1118;p33">
              <a:extLst>
                <a:ext uri="{FF2B5EF4-FFF2-40B4-BE49-F238E27FC236}">
                  <a16:creationId xmlns:a16="http://schemas.microsoft.com/office/drawing/2014/main" id="{DE5C786F-9DF5-9355-231C-49E2B701F145}"/>
                </a:ext>
              </a:extLst>
            </p:cNvPr>
            <p:cNvSpPr txBox="1"/>
            <p:nvPr/>
          </p:nvSpPr>
          <p:spPr>
            <a:xfrm>
              <a:off x="3086788" y="3531482"/>
              <a:ext cx="1580400" cy="354600"/>
            </a:xfrm>
            <a:prstGeom prst="rect">
              <a:avLst/>
            </a:prstGeom>
            <a:solidFill>
              <a:srgbClr val="243D56"/>
            </a:solidFill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 dirty="0">
                  <a:solidFill>
                    <a:schemeClr val="bg1"/>
                  </a:solidFill>
                  <a:latin typeface="Trim" panose="02000000000000000000" pitchFamily="50" charset="0"/>
                  <a:ea typeface="Fira Sans Extra Condensed Medium"/>
                  <a:cs typeface="Segoe UI" panose="020B0502040204020203" pitchFamily="34" charset="0"/>
                  <a:sym typeface="Fira Sans Extra Condensed Medium"/>
                </a:rPr>
                <a:t>Participation/ Engagement</a:t>
              </a:r>
              <a:endParaRPr sz="1400" dirty="0">
                <a:solidFill>
                  <a:schemeClr val="bg1"/>
                </a:solidFill>
                <a:latin typeface="Trim" panose="02000000000000000000" pitchFamily="50" charset="0"/>
                <a:ea typeface="Fira Sans Extra Condensed Medium"/>
                <a:cs typeface="Segoe UI" panose="020B0502040204020203" pitchFamily="34" charset="0"/>
                <a:sym typeface="Fira Sans Extra Condensed Medium"/>
              </a:endParaRPr>
            </a:p>
          </p:txBody>
        </p:sp>
        <p:sp>
          <p:nvSpPr>
            <p:cNvPr id="17" name="Google Shape;1119;p33">
              <a:extLst>
                <a:ext uri="{FF2B5EF4-FFF2-40B4-BE49-F238E27FC236}">
                  <a16:creationId xmlns:a16="http://schemas.microsoft.com/office/drawing/2014/main" id="{987917DF-8EB6-71ED-AC70-D0ACDF4D0550}"/>
                </a:ext>
              </a:extLst>
            </p:cNvPr>
            <p:cNvSpPr txBox="1"/>
            <p:nvPr/>
          </p:nvSpPr>
          <p:spPr>
            <a:xfrm>
              <a:off x="5053675" y="3531478"/>
              <a:ext cx="3380100" cy="354600"/>
            </a:xfrm>
            <a:prstGeom prst="rect">
              <a:avLst/>
            </a:prstGeom>
            <a:solidFill>
              <a:srgbClr val="243D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GB" sz="1400" dirty="0">
                  <a:solidFill>
                    <a:schemeClr val="bg1"/>
                  </a:solidFill>
                  <a:latin typeface="+mj-lt"/>
                  <a:ea typeface="Roboto"/>
                  <a:cs typeface="Segoe UI" panose="020B0502040204020203" pitchFamily="34" charset="0"/>
                  <a:sym typeface="Roboto"/>
                </a:rPr>
                <a:t>Having the right level of participation for a collaboration</a:t>
              </a:r>
            </a:p>
          </p:txBody>
        </p:sp>
      </p:grpSp>
      <p:grpSp>
        <p:nvGrpSpPr>
          <p:cNvPr id="18" name="Google Shape;1121;p33">
            <a:extLst>
              <a:ext uri="{FF2B5EF4-FFF2-40B4-BE49-F238E27FC236}">
                <a16:creationId xmlns:a16="http://schemas.microsoft.com/office/drawing/2014/main" id="{993E0BF4-31D7-2375-92F0-6988BDBE6239}"/>
              </a:ext>
            </a:extLst>
          </p:cNvPr>
          <p:cNvGrpSpPr/>
          <p:nvPr/>
        </p:nvGrpSpPr>
        <p:grpSpPr>
          <a:xfrm>
            <a:off x="451248" y="3859652"/>
            <a:ext cx="5346987" cy="602881"/>
            <a:chOff x="3086788" y="4060610"/>
            <a:chExt cx="5346987" cy="375490"/>
          </a:xfrm>
          <a:solidFill>
            <a:srgbClr val="39BAC4"/>
          </a:solidFill>
        </p:grpSpPr>
        <p:sp>
          <p:nvSpPr>
            <p:cNvPr id="19" name="Google Shape;1123;p33">
              <a:extLst>
                <a:ext uri="{FF2B5EF4-FFF2-40B4-BE49-F238E27FC236}">
                  <a16:creationId xmlns:a16="http://schemas.microsoft.com/office/drawing/2014/main" id="{41C7C4F6-E8AE-CCCB-697C-37984029798E}"/>
                </a:ext>
              </a:extLst>
            </p:cNvPr>
            <p:cNvSpPr txBox="1"/>
            <p:nvPr/>
          </p:nvSpPr>
          <p:spPr>
            <a:xfrm>
              <a:off x="3086788" y="4060610"/>
              <a:ext cx="1580400" cy="375489"/>
            </a:xfrm>
            <a:prstGeom prst="rect">
              <a:avLst/>
            </a:prstGeom>
            <a:grpFill/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 dirty="0">
                  <a:solidFill>
                    <a:schemeClr val="bg1"/>
                  </a:solidFill>
                  <a:latin typeface="Trim" panose="02000000000000000000" pitchFamily="50" charset="0"/>
                  <a:ea typeface="Fira Sans Extra Condensed Medium"/>
                  <a:cs typeface="Segoe UI" panose="020B0502040204020203" pitchFamily="34" charset="0"/>
                  <a:sym typeface="Fira Sans Extra Condensed Medium"/>
                </a:rPr>
                <a:t>Data</a:t>
              </a:r>
              <a:endParaRPr sz="1400" dirty="0">
                <a:solidFill>
                  <a:schemeClr val="bg1"/>
                </a:solidFill>
                <a:latin typeface="Trim" panose="02000000000000000000" pitchFamily="50" charset="0"/>
                <a:ea typeface="Fira Sans Extra Condensed Medium"/>
                <a:cs typeface="Segoe UI" panose="020B0502040204020203" pitchFamily="34" charset="0"/>
                <a:sym typeface="Fira Sans Extra Condensed Medium"/>
              </a:endParaRPr>
            </a:p>
          </p:txBody>
        </p:sp>
        <p:sp>
          <p:nvSpPr>
            <p:cNvPr id="20" name="Google Shape;1124;p33">
              <a:extLst>
                <a:ext uri="{FF2B5EF4-FFF2-40B4-BE49-F238E27FC236}">
                  <a16:creationId xmlns:a16="http://schemas.microsoft.com/office/drawing/2014/main" id="{717F50C9-AC1E-FFB3-A1A9-6243B6420A93}"/>
                </a:ext>
              </a:extLst>
            </p:cNvPr>
            <p:cNvSpPr txBox="1"/>
            <p:nvPr/>
          </p:nvSpPr>
          <p:spPr>
            <a:xfrm>
              <a:off x="5053675" y="4061748"/>
              <a:ext cx="3380100" cy="374352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GB" sz="1400" dirty="0">
                  <a:solidFill>
                    <a:schemeClr val="bg1"/>
                  </a:solidFill>
                  <a:latin typeface="+mj-lt"/>
                  <a:ea typeface="Roboto"/>
                  <a:cs typeface="Segoe UI" panose="020B0502040204020203" pitchFamily="34" charset="0"/>
                  <a:sym typeface="Roboto"/>
                </a:rPr>
                <a:t>Discovering data and where its located</a:t>
              </a:r>
            </a:p>
          </p:txBody>
        </p:sp>
        <p:cxnSp>
          <p:nvCxnSpPr>
            <p:cNvPr id="21" name="Google Shape;1125;p33">
              <a:extLst>
                <a:ext uri="{FF2B5EF4-FFF2-40B4-BE49-F238E27FC236}">
                  <a16:creationId xmlns:a16="http://schemas.microsoft.com/office/drawing/2014/main" id="{D1985050-1A28-ACE7-F0BC-BD31A94FEB97}"/>
                </a:ext>
              </a:extLst>
            </p:cNvPr>
            <p:cNvCxnSpPr>
              <a:cxnSpLocks/>
              <a:stCxn id="19" idx="3"/>
              <a:endCxn id="20" idx="1"/>
            </p:cNvCxnSpPr>
            <p:nvPr/>
          </p:nvCxnSpPr>
          <p:spPr>
            <a:xfrm>
              <a:off x="4667188" y="4248355"/>
              <a:ext cx="386487" cy="569"/>
            </a:xfrm>
            <a:prstGeom prst="straightConnector1">
              <a:avLst/>
            </a:prstGeom>
            <a:grpFill/>
            <a:ln w="19050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22" name="Google Shape;1111;p33">
            <a:extLst>
              <a:ext uri="{FF2B5EF4-FFF2-40B4-BE49-F238E27FC236}">
                <a16:creationId xmlns:a16="http://schemas.microsoft.com/office/drawing/2014/main" id="{92566315-8F8A-80F1-3285-D580B9B0C9F4}"/>
              </a:ext>
            </a:extLst>
          </p:cNvPr>
          <p:cNvGrpSpPr/>
          <p:nvPr/>
        </p:nvGrpSpPr>
        <p:grpSpPr>
          <a:xfrm>
            <a:off x="451248" y="2522534"/>
            <a:ext cx="5346987" cy="581298"/>
            <a:chOff x="3081400" y="3012713"/>
            <a:chExt cx="5346987" cy="362048"/>
          </a:xfrm>
          <a:solidFill>
            <a:srgbClr val="39BAC4"/>
          </a:solidFill>
        </p:grpSpPr>
        <p:sp>
          <p:nvSpPr>
            <p:cNvPr id="23" name="Google Shape;1113;p33">
              <a:extLst>
                <a:ext uri="{FF2B5EF4-FFF2-40B4-BE49-F238E27FC236}">
                  <a16:creationId xmlns:a16="http://schemas.microsoft.com/office/drawing/2014/main" id="{4F2E2F95-3C05-8961-5C69-EFBAE4927B21}"/>
                </a:ext>
              </a:extLst>
            </p:cNvPr>
            <p:cNvSpPr txBox="1"/>
            <p:nvPr/>
          </p:nvSpPr>
          <p:spPr>
            <a:xfrm>
              <a:off x="3081400" y="3015461"/>
              <a:ext cx="1580400" cy="354600"/>
            </a:xfrm>
            <a:prstGeom prst="rect">
              <a:avLst/>
            </a:prstGeom>
            <a:grpFill/>
            <a:ln w="19050" cap="flat" cmpd="sng">
              <a:noFill/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 dirty="0">
                  <a:solidFill>
                    <a:schemeClr val="bg1"/>
                  </a:solidFill>
                  <a:latin typeface="Trim" panose="02000000000000000000" pitchFamily="50" charset="0"/>
                  <a:ea typeface="Fira Sans Extra Condensed Medium"/>
                  <a:cs typeface="Segoe UI" panose="020B0502040204020203" pitchFamily="34" charset="0"/>
                  <a:sym typeface="Fira Sans Extra Condensed Medium"/>
                </a:rPr>
                <a:t>Technology</a:t>
              </a:r>
              <a:endParaRPr sz="1400" dirty="0">
                <a:solidFill>
                  <a:schemeClr val="bg1"/>
                </a:solidFill>
                <a:latin typeface="Trim" panose="02000000000000000000" pitchFamily="50" charset="0"/>
                <a:ea typeface="Fira Sans Extra Condensed Medium"/>
                <a:cs typeface="Segoe UI" panose="020B0502040204020203" pitchFamily="34" charset="0"/>
                <a:sym typeface="Fira Sans Extra Condensed Medium"/>
              </a:endParaRPr>
            </a:p>
          </p:txBody>
        </p:sp>
        <p:sp>
          <p:nvSpPr>
            <p:cNvPr id="24" name="Google Shape;1114;p33">
              <a:extLst>
                <a:ext uri="{FF2B5EF4-FFF2-40B4-BE49-F238E27FC236}">
                  <a16:creationId xmlns:a16="http://schemas.microsoft.com/office/drawing/2014/main" id="{870BF49D-7B2F-6D42-987F-E61BFE8FC2C5}"/>
                </a:ext>
              </a:extLst>
            </p:cNvPr>
            <p:cNvSpPr txBox="1"/>
            <p:nvPr/>
          </p:nvSpPr>
          <p:spPr>
            <a:xfrm>
              <a:off x="5048287" y="3012713"/>
              <a:ext cx="3380100" cy="362048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400" dirty="0">
                  <a:solidFill>
                    <a:schemeClr val="bg1"/>
                  </a:solidFill>
                  <a:latin typeface="+mj-lt"/>
                  <a:ea typeface="Fira Sans Extra Condensed Medium"/>
                  <a:cs typeface="Segoe UI" panose="020B0502040204020203" pitchFamily="34" charset="0"/>
                  <a:sym typeface="Fira Sans Extra Condensed Medium"/>
                </a:rPr>
                <a:t>Deciding on which technology to implement and deciding on the make or buy approach.</a:t>
              </a:r>
            </a:p>
          </p:txBody>
        </p:sp>
        <p:cxnSp>
          <p:nvCxnSpPr>
            <p:cNvPr id="25" name="Google Shape;1115;p33">
              <a:extLst>
                <a:ext uri="{FF2B5EF4-FFF2-40B4-BE49-F238E27FC236}">
                  <a16:creationId xmlns:a16="http://schemas.microsoft.com/office/drawing/2014/main" id="{5F234F00-3218-4D07-CEFD-DDEC6C6AB929}"/>
                </a:ext>
              </a:extLst>
            </p:cNvPr>
            <p:cNvCxnSpPr>
              <a:cxnSpLocks/>
              <a:stCxn id="23" idx="3"/>
              <a:endCxn id="24" idx="1"/>
            </p:cNvCxnSpPr>
            <p:nvPr/>
          </p:nvCxnSpPr>
          <p:spPr>
            <a:xfrm>
              <a:off x="4661800" y="3192761"/>
              <a:ext cx="386487" cy="976"/>
            </a:xfrm>
            <a:prstGeom prst="straightConnector1">
              <a:avLst/>
            </a:prstGeom>
            <a:grpFill/>
            <a:ln w="19050" cap="flat" cmpd="sng">
              <a:noFill/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80EE55A7-BC22-0D50-F03E-9552CCD8811F}"/>
              </a:ext>
            </a:extLst>
          </p:cNvPr>
          <p:cNvSpPr txBox="1"/>
          <p:nvPr/>
        </p:nvSpPr>
        <p:spPr>
          <a:xfrm>
            <a:off x="79321" y="1992324"/>
            <a:ext cx="95350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36758E"/>
                </a:solidFill>
                <a:latin typeface="Trim" panose="02000000000000000000" pitchFamily="50" charset="0"/>
              </a:rPr>
              <a:t>1.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0C9C173-EEDF-BB1D-057B-01F9D6944492}"/>
              </a:ext>
            </a:extLst>
          </p:cNvPr>
          <p:cNvSpPr txBox="1"/>
          <p:nvPr/>
        </p:nvSpPr>
        <p:spPr>
          <a:xfrm>
            <a:off x="75730" y="2673583"/>
            <a:ext cx="95350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36758E"/>
                </a:solidFill>
                <a:latin typeface="Trim" panose="02000000000000000000" pitchFamily="50" charset="0"/>
              </a:rPr>
              <a:t>2.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18B2ECD-7091-DCD3-F80B-5BCC63558D66}"/>
              </a:ext>
            </a:extLst>
          </p:cNvPr>
          <p:cNvSpPr txBox="1"/>
          <p:nvPr/>
        </p:nvSpPr>
        <p:spPr>
          <a:xfrm>
            <a:off x="75730" y="3358244"/>
            <a:ext cx="95350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36758E"/>
                </a:solidFill>
                <a:latin typeface="Trim" panose="02000000000000000000" pitchFamily="50" charset="0"/>
              </a:rPr>
              <a:t>3.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50F76CC-840C-23C8-6E1F-B53EC90B9F84}"/>
              </a:ext>
            </a:extLst>
          </p:cNvPr>
          <p:cNvSpPr txBox="1"/>
          <p:nvPr/>
        </p:nvSpPr>
        <p:spPr>
          <a:xfrm>
            <a:off x="75730" y="3980135"/>
            <a:ext cx="95350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36758E"/>
                </a:solidFill>
                <a:latin typeface="Trim" panose="02000000000000000000" pitchFamily="50" charset="0"/>
              </a:rPr>
              <a:t>4.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971D447-D6FC-0685-C06F-9DCB4EB9FC68}"/>
              </a:ext>
            </a:extLst>
          </p:cNvPr>
          <p:cNvSpPr txBox="1"/>
          <p:nvPr/>
        </p:nvSpPr>
        <p:spPr>
          <a:xfrm>
            <a:off x="89994" y="4719893"/>
            <a:ext cx="95350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36758E"/>
                </a:solidFill>
                <a:latin typeface="Trim" panose="02000000000000000000" pitchFamily="50" charset="0"/>
              </a:rPr>
              <a:t>5.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70D2BFC-49FE-0CAF-49FF-CEDF6A1665BC}"/>
              </a:ext>
            </a:extLst>
          </p:cNvPr>
          <p:cNvSpPr txBox="1"/>
          <p:nvPr/>
        </p:nvSpPr>
        <p:spPr>
          <a:xfrm>
            <a:off x="89994" y="5376339"/>
            <a:ext cx="95350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36758E"/>
                </a:solidFill>
                <a:latin typeface="Trim" panose="02000000000000000000" pitchFamily="50" charset="0"/>
              </a:rPr>
              <a:t>6.</a:t>
            </a:r>
          </a:p>
        </p:txBody>
      </p:sp>
      <p:sp>
        <p:nvSpPr>
          <p:cNvPr id="32" name="Title 2">
            <a:extLst>
              <a:ext uri="{FF2B5EF4-FFF2-40B4-BE49-F238E27FC236}">
                <a16:creationId xmlns:a16="http://schemas.microsoft.com/office/drawing/2014/main" id="{71A3BB39-F355-70BB-FECA-B23FA69B0CF0}"/>
              </a:ext>
            </a:extLst>
          </p:cNvPr>
          <p:cNvSpPr txBox="1">
            <a:spLocks/>
          </p:cNvSpPr>
          <p:nvPr/>
        </p:nvSpPr>
        <p:spPr>
          <a:xfrm>
            <a:off x="1056618" y="1037087"/>
            <a:ext cx="6190488" cy="11795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1800" dirty="0">
              <a:solidFill>
                <a:srgbClr val="36758E"/>
              </a:solidFill>
              <a:latin typeface="Trim" panose="02000000000000000000" pitchFamily="50" charset="0"/>
            </a:endParaRPr>
          </a:p>
        </p:txBody>
      </p:sp>
      <p:sp>
        <p:nvSpPr>
          <p:cNvPr id="33" name="Google Shape;1103;p33">
            <a:extLst>
              <a:ext uri="{FF2B5EF4-FFF2-40B4-BE49-F238E27FC236}">
                <a16:creationId xmlns:a16="http://schemas.microsoft.com/office/drawing/2014/main" id="{EC06468A-44DC-F3D2-D947-3F28A779A120}"/>
              </a:ext>
            </a:extLst>
          </p:cNvPr>
          <p:cNvSpPr txBox="1"/>
          <p:nvPr/>
        </p:nvSpPr>
        <p:spPr>
          <a:xfrm>
            <a:off x="451248" y="1868849"/>
            <a:ext cx="1580400" cy="569340"/>
          </a:xfrm>
          <a:prstGeom prst="rect">
            <a:avLst/>
          </a:prstGeom>
          <a:solidFill>
            <a:srgbClr val="39BAC4"/>
          </a:solidFill>
          <a:ln w="19050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dirty="0">
                <a:solidFill>
                  <a:schemeClr val="bg1"/>
                </a:solidFill>
                <a:latin typeface="Trim" panose="02000000000000000000" pitchFamily="50" charset="0"/>
                <a:ea typeface="Fira Sans Extra Condensed Medium"/>
                <a:cs typeface="Segoe UI" panose="020B0502040204020203" pitchFamily="34" charset="0"/>
                <a:sym typeface="Fira Sans Extra Condensed Medium"/>
              </a:rPr>
              <a:t>Buy In</a:t>
            </a:r>
            <a:endParaRPr sz="1400" dirty="0">
              <a:solidFill>
                <a:schemeClr val="bg1"/>
              </a:solidFill>
              <a:latin typeface="Trim" panose="02000000000000000000" pitchFamily="50" charset="0"/>
              <a:ea typeface="Fira Sans Extra Condensed Medium"/>
              <a:cs typeface="Segoe UI" panose="020B0502040204020203" pitchFamily="34" charset="0"/>
              <a:sym typeface="Fira Sans Extra Condensed Medium"/>
            </a:endParaRPr>
          </a:p>
        </p:txBody>
      </p:sp>
      <p:sp>
        <p:nvSpPr>
          <p:cNvPr id="34" name="Google Shape;1104;p33">
            <a:extLst>
              <a:ext uri="{FF2B5EF4-FFF2-40B4-BE49-F238E27FC236}">
                <a16:creationId xmlns:a16="http://schemas.microsoft.com/office/drawing/2014/main" id="{FE0D3288-9C5F-B69E-94D6-959687F08452}"/>
              </a:ext>
            </a:extLst>
          </p:cNvPr>
          <p:cNvSpPr txBox="1"/>
          <p:nvPr/>
        </p:nvSpPr>
        <p:spPr>
          <a:xfrm>
            <a:off x="2418135" y="1868849"/>
            <a:ext cx="3380100" cy="569340"/>
          </a:xfrm>
          <a:prstGeom prst="rect">
            <a:avLst/>
          </a:prstGeom>
          <a:solidFill>
            <a:srgbClr val="39BAC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GB" sz="1400" dirty="0">
                <a:solidFill>
                  <a:schemeClr val="bg1"/>
                </a:solidFill>
                <a:latin typeface="+mj-lt"/>
                <a:ea typeface="Roboto"/>
                <a:cs typeface="Segoe UI" panose="020B0502040204020203" pitchFamily="34" charset="0"/>
                <a:sym typeface="Roboto"/>
              </a:rPr>
              <a:t>Winning hearts and minds to join the endeavour.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1F564C2-D983-0EF3-EE21-544FAF6A9502}"/>
              </a:ext>
            </a:extLst>
          </p:cNvPr>
          <p:cNvSpPr txBox="1"/>
          <p:nvPr/>
        </p:nvSpPr>
        <p:spPr>
          <a:xfrm>
            <a:off x="6177305" y="1989749"/>
            <a:ext cx="95350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solidFill>
                  <a:srgbClr val="36758E"/>
                </a:solidFill>
                <a:latin typeface="Trim" panose="02000000000000000000" pitchFamily="50" charset="0"/>
              </a:rPr>
              <a:t>7.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8A5CD17B-CA6D-D3BE-ECC1-25AB635A2C4A}"/>
              </a:ext>
            </a:extLst>
          </p:cNvPr>
          <p:cNvCxnSpPr>
            <a:cxnSpLocks/>
          </p:cNvCxnSpPr>
          <p:nvPr/>
        </p:nvCxnSpPr>
        <p:spPr>
          <a:xfrm>
            <a:off x="6096000" y="1549589"/>
            <a:ext cx="0" cy="4454169"/>
          </a:xfrm>
          <a:prstGeom prst="line">
            <a:avLst/>
          </a:prstGeom>
          <a:ln w="22225">
            <a:solidFill>
              <a:srgbClr val="243D5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57B3BE71-6A4C-FDBF-D38F-9ECF57B72CAB}"/>
              </a:ext>
            </a:extLst>
          </p:cNvPr>
          <p:cNvSpPr txBox="1"/>
          <p:nvPr/>
        </p:nvSpPr>
        <p:spPr>
          <a:xfrm>
            <a:off x="5277988" y="972927"/>
            <a:ext cx="1798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Trim" panose="02000000000000000000" pitchFamily="50" charset="0"/>
              </a:rPr>
              <a:t>Cross the divide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BF9FB9E-8BE7-29AF-0499-ED6C00495A91}"/>
              </a:ext>
            </a:extLst>
          </p:cNvPr>
          <p:cNvSpPr txBox="1"/>
          <p:nvPr/>
        </p:nvSpPr>
        <p:spPr>
          <a:xfrm>
            <a:off x="6491377" y="1509744"/>
            <a:ext cx="13564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>
                <a:latin typeface="Trim" panose="02000000000000000000" pitchFamily="50" charset="0"/>
              </a:rPr>
              <a:t>Critical Challenge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9EB0589-78ED-F610-620B-89382E1A380D}"/>
              </a:ext>
            </a:extLst>
          </p:cNvPr>
          <p:cNvSpPr txBox="1"/>
          <p:nvPr/>
        </p:nvSpPr>
        <p:spPr>
          <a:xfrm>
            <a:off x="370283" y="1443444"/>
            <a:ext cx="15616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>
                <a:latin typeface="Trim" panose="02000000000000000000" pitchFamily="50" charset="0"/>
              </a:rPr>
              <a:t>Common Challenges</a:t>
            </a:r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77ADC3E3-D2A8-9508-B460-17963A3355EA}"/>
              </a:ext>
            </a:extLst>
          </p:cNvPr>
          <p:cNvSpPr/>
          <p:nvPr/>
        </p:nvSpPr>
        <p:spPr>
          <a:xfrm>
            <a:off x="575211" y="6121837"/>
            <a:ext cx="10803989" cy="500016"/>
          </a:xfrm>
          <a:prstGeom prst="roundRect">
            <a:avLst/>
          </a:prstGeom>
          <a:solidFill>
            <a:srgbClr val="384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1050" dirty="0">
                <a:solidFill>
                  <a:srgbClr val="30C5C2"/>
                </a:solidFill>
                <a:latin typeface="Trim" panose="02000000000000000000" pitchFamily="50" charset="0"/>
                <a:ea typeface="Calibri" panose="020F0502020204030204" pitchFamily="34" charset="0"/>
                <a:cs typeface="Arial" panose="020B0604020202020204" pitchFamily="34" charset="0"/>
              </a:rPr>
              <a:t>Lessons Learned – </a:t>
            </a:r>
            <a:r>
              <a:rPr lang="en-GB" sz="1050" dirty="0">
                <a:solidFill>
                  <a:schemeClr val="bg1"/>
                </a:solidFill>
                <a:latin typeface="Trim" panose="02000000000000000000" pitchFamily="50" charset="0"/>
                <a:ea typeface="Calibri" panose="020F0502020204030204" pitchFamily="34" charset="0"/>
                <a:cs typeface="Arial" panose="020B0604020202020204" pitchFamily="34" charset="0"/>
              </a:rPr>
              <a:t>Common challenges that could be overcome in the project setting and the critical challenge when attempting to develop a data collaboration ecosystem.</a:t>
            </a:r>
            <a:endParaRPr lang="en-GB" sz="1050" dirty="0">
              <a:solidFill>
                <a:schemeClr val="bg1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2033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hart, radar chart&#10;&#10;Description automatically generated">
            <a:extLst>
              <a:ext uri="{FF2B5EF4-FFF2-40B4-BE49-F238E27FC236}">
                <a16:creationId xmlns:a16="http://schemas.microsoft.com/office/drawing/2014/main" id="{DED9B7E9-64D2-8F48-6428-EACA2B0018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0042" b="3916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A5AF4A9-47B6-4FB3-2CE2-26C42812380C}"/>
              </a:ext>
            </a:extLst>
          </p:cNvPr>
          <p:cNvSpPr/>
          <p:nvPr/>
        </p:nvSpPr>
        <p:spPr>
          <a:xfrm>
            <a:off x="6251073" y="1134930"/>
            <a:ext cx="5241758" cy="5258624"/>
          </a:xfrm>
          <a:prstGeom prst="roundRect">
            <a:avLst/>
          </a:prstGeom>
          <a:solidFill>
            <a:srgbClr val="30C5C2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endParaRPr lang="en-GB" sz="1050" dirty="0">
              <a:solidFill>
                <a:schemeClr val="bg1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797B09AD-6C7F-8FB7-50AA-4138A3CABF9E}"/>
              </a:ext>
            </a:extLst>
          </p:cNvPr>
          <p:cNvSpPr/>
          <p:nvPr/>
        </p:nvSpPr>
        <p:spPr>
          <a:xfrm>
            <a:off x="725905" y="1179248"/>
            <a:ext cx="5241758" cy="5258624"/>
          </a:xfrm>
          <a:prstGeom prst="roundRect">
            <a:avLst/>
          </a:prstGeom>
          <a:solidFill>
            <a:srgbClr val="30C5C2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endParaRPr lang="en-GB" sz="1050" dirty="0">
              <a:solidFill>
                <a:schemeClr val="bg1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le 8">
            <a:extLst>
              <a:ext uri="{FF2B5EF4-FFF2-40B4-BE49-F238E27FC236}">
                <a16:creationId xmlns:a16="http://schemas.microsoft.com/office/drawing/2014/main" id="{C205E844-19B4-1499-04E6-E6B295725374}"/>
              </a:ext>
            </a:extLst>
          </p:cNvPr>
          <p:cNvSpPr txBox="1">
            <a:spLocks/>
          </p:cNvSpPr>
          <p:nvPr/>
        </p:nvSpPr>
        <p:spPr>
          <a:xfrm>
            <a:off x="304800" y="44317"/>
            <a:ext cx="6942306" cy="109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solidFill>
                  <a:srgbClr val="243D56"/>
                </a:solidFill>
                <a:latin typeface="Trim" panose="02000000000000000000" pitchFamily="50" charset="0"/>
              </a:rPr>
              <a:t>Digital Twin Hub</a:t>
            </a:r>
            <a:br>
              <a:rPr lang="en-GB" sz="4000" dirty="0">
                <a:solidFill>
                  <a:srgbClr val="243D56"/>
                </a:solidFill>
                <a:latin typeface="Trim" panose="02000000000000000000" pitchFamily="50" charset="0"/>
              </a:rPr>
            </a:br>
            <a:r>
              <a:rPr lang="en-GB" sz="2700" dirty="0">
                <a:solidFill>
                  <a:srgbClr val="30C5C2"/>
                </a:solidFill>
                <a:latin typeface="Trim" panose="02000000000000000000" pitchFamily="50" charset="0"/>
              </a:rPr>
              <a:t>OEDA - Going Forward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108D5D8-B03F-0A89-01DA-50F78D5031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97221850"/>
              </p:ext>
            </p:extLst>
          </p:nvPr>
        </p:nvGraphicFramePr>
        <p:xfrm>
          <a:off x="725905" y="1887620"/>
          <a:ext cx="5383463" cy="3588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76F4A93-04A7-5C05-B0D0-2C1137103CAC}"/>
              </a:ext>
            </a:extLst>
          </p:cNvPr>
          <p:cNvSpPr txBox="1"/>
          <p:nvPr/>
        </p:nvSpPr>
        <p:spPr>
          <a:xfrm>
            <a:off x="972503" y="1455903"/>
            <a:ext cx="34360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243D56"/>
                </a:solidFill>
                <a:latin typeface="Trim" panose="02000000000000000000" pitchFamily="50" charset="0"/>
              </a:rPr>
              <a:t>1. Innovation Funding Only Model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6B72A35-73CF-D7EB-AB2A-482708BCB3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82675717"/>
              </p:ext>
            </p:extLst>
          </p:nvPr>
        </p:nvGraphicFramePr>
        <p:xfrm>
          <a:off x="6109368" y="1831917"/>
          <a:ext cx="5383463" cy="3588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135A5206-81FF-ABCE-ECC9-F76B1E5476E2}"/>
              </a:ext>
            </a:extLst>
          </p:cNvPr>
          <p:cNvSpPr txBox="1"/>
          <p:nvPr/>
        </p:nvSpPr>
        <p:spPr>
          <a:xfrm>
            <a:off x="6574229" y="1462585"/>
            <a:ext cx="25938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243D56"/>
                </a:solidFill>
                <a:latin typeface="Trim" panose="02000000000000000000" pitchFamily="50" charset="0"/>
              </a:rPr>
              <a:t>2. Co funded by industry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BB41D42-CC4F-B394-99C3-B888D194FC1E}"/>
              </a:ext>
            </a:extLst>
          </p:cNvPr>
          <p:cNvSpPr/>
          <p:nvPr/>
        </p:nvSpPr>
        <p:spPr>
          <a:xfrm>
            <a:off x="972503" y="5538981"/>
            <a:ext cx="4453739" cy="500016"/>
          </a:xfrm>
          <a:prstGeom prst="roundRect">
            <a:avLst/>
          </a:prstGeom>
          <a:solidFill>
            <a:srgbClr val="384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1050" dirty="0">
                <a:solidFill>
                  <a:srgbClr val="30C5C2"/>
                </a:solidFill>
                <a:latin typeface="Trim" panose="02000000000000000000" pitchFamily="50" charset="0"/>
              </a:rPr>
              <a:t>1. </a:t>
            </a:r>
            <a:r>
              <a:rPr lang="en-GB" sz="1050" dirty="0">
                <a:solidFill>
                  <a:schemeClr val="bg1"/>
                </a:solidFill>
                <a:latin typeface="Trim" panose="02000000000000000000" pitchFamily="50" charset="0"/>
              </a:rPr>
              <a:t>Repeat the process taking the same approach with innovation funding alone. Likely encounter same issues regarding participation.</a:t>
            </a:r>
            <a:endParaRPr lang="en-GB" sz="1050" dirty="0">
              <a:solidFill>
                <a:schemeClr val="bg1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DCC2FAB-3037-58C1-868C-E308CE18DDBC}"/>
              </a:ext>
            </a:extLst>
          </p:cNvPr>
          <p:cNvSpPr/>
          <p:nvPr/>
        </p:nvSpPr>
        <p:spPr>
          <a:xfrm>
            <a:off x="6574229" y="5538981"/>
            <a:ext cx="4453739" cy="500016"/>
          </a:xfrm>
          <a:prstGeom prst="roundRect">
            <a:avLst/>
          </a:prstGeom>
          <a:solidFill>
            <a:srgbClr val="384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1050" dirty="0">
                <a:solidFill>
                  <a:srgbClr val="30C5C2"/>
                </a:solidFill>
                <a:latin typeface="Trim" panose="02000000000000000000" pitchFamily="50" charset="0"/>
              </a:rPr>
              <a:t>2.  </a:t>
            </a:r>
            <a:r>
              <a:rPr lang="en-GB" sz="1050" dirty="0">
                <a:solidFill>
                  <a:schemeClr val="bg1"/>
                </a:solidFill>
                <a:latin typeface="Trim" panose="02000000000000000000" pitchFamily="50" charset="0"/>
              </a:rPr>
              <a:t>To develop the concept further, industry funding is needed to ensure the right level of participation and not encounter the same challenge.</a:t>
            </a:r>
            <a:endParaRPr lang="en-GB" sz="1050" dirty="0">
              <a:solidFill>
                <a:schemeClr val="bg1"/>
              </a:solidFill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437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Chart, radar chart&#10;&#10;Description automatically generated">
            <a:extLst>
              <a:ext uri="{FF2B5EF4-FFF2-40B4-BE49-F238E27FC236}">
                <a16:creationId xmlns:a16="http://schemas.microsoft.com/office/drawing/2014/main" id="{8387D012-C03C-6DE7-9269-AAA72468167E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311" y="33581"/>
            <a:ext cx="12191689" cy="6853548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5222361-0C73-1ADA-AE25-1EB9EF90A52F}"/>
              </a:ext>
            </a:extLst>
          </p:cNvPr>
          <p:cNvCxnSpPr>
            <a:cxnSpLocks/>
          </p:cNvCxnSpPr>
          <p:nvPr/>
        </p:nvCxnSpPr>
        <p:spPr>
          <a:xfrm>
            <a:off x="776262" y="977773"/>
            <a:ext cx="7952232" cy="0"/>
          </a:xfrm>
          <a:prstGeom prst="line">
            <a:avLst/>
          </a:prstGeom>
          <a:ln w="47625">
            <a:gradFill>
              <a:gsLst>
                <a:gs pos="0">
                  <a:srgbClr val="53C3D9"/>
                </a:gs>
                <a:gs pos="100000">
                  <a:srgbClr val="37EBDA"/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9">
            <a:extLst>
              <a:ext uri="{FF2B5EF4-FFF2-40B4-BE49-F238E27FC236}">
                <a16:creationId xmlns:a16="http://schemas.microsoft.com/office/drawing/2014/main" id="{FD0976C6-6597-1ACF-D1C5-229F9FD57F76}"/>
              </a:ext>
            </a:extLst>
          </p:cNvPr>
          <p:cNvSpPr txBox="1">
            <a:spLocks/>
          </p:cNvSpPr>
          <p:nvPr/>
        </p:nvSpPr>
        <p:spPr>
          <a:xfrm>
            <a:off x="8464756" y="612648"/>
            <a:ext cx="36612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 rtl="0">
              <a:defRPr lang="en-gb"/>
            </a:defPPr>
            <a:lvl1pPr marL="0" algn="ctr" defTabSz="914400" rtl="0" eaLnBrk="1" latinLnBrk="0" hangingPunct="1">
              <a:defRPr sz="1200" b="1" i="0" kern="1200" cap="all" spc="1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rgbClr val="36758E"/>
                </a:solidFill>
              </a:rPr>
              <a:t>Smart energy basin</a:t>
            </a:r>
          </a:p>
        </p:txBody>
      </p:sp>
      <p:pic>
        <p:nvPicPr>
          <p:cNvPr id="6" name="brownfield-scenario">
            <a:hlinkClick r:id="" action="ppaction://media"/>
            <a:extLst>
              <a:ext uri="{FF2B5EF4-FFF2-40B4-BE49-F238E27FC236}">
                <a16:creationId xmlns:a16="http://schemas.microsoft.com/office/drawing/2014/main" id="{59B7AFC5-9373-3A20-8E0D-B6D48CC99F4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76262" y="1388459"/>
            <a:ext cx="4725594" cy="265814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210D13C-F696-5559-5F51-D899C505764C}"/>
              </a:ext>
            </a:extLst>
          </p:cNvPr>
          <p:cNvSpPr txBox="1"/>
          <p:nvPr/>
        </p:nvSpPr>
        <p:spPr>
          <a:xfrm>
            <a:off x="20200" y="6511089"/>
            <a:ext cx="609399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" dirty="0"/>
              <a:t>Source: FutureOn Website.</a:t>
            </a:r>
          </a:p>
          <a:p>
            <a:r>
              <a:rPr lang="en-GB" sz="800" dirty="0"/>
              <a:t>https://www.futureon.com/fieldtwin/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8225DD2-D4C2-DFEC-1D62-6E75526F9C36}"/>
              </a:ext>
            </a:extLst>
          </p:cNvPr>
          <p:cNvSpPr txBox="1"/>
          <p:nvPr/>
        </p:nvSpPr>
        <p:spPr>
          <a:xfrm>
            <a:off x="6227204" y="6485865"/>
            <a:ext cx="609399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" dirty="0"/>
              <a:t>Source: National Decommissioning Centre</a:t>
            </a:r>
          </a:p>
          <a:p>
            <a:r>
              <a:rPr lang="en-GB" sz="800" dirty="0"/>
              <a:t>https://www.futureon.com/fieldtwin/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C5E1AA1-66C4-DB26-EF42-1A0F22A1A4D0}"/>
              </a:ext>
            </a:extLst>
          </p:cNvPr>
          <p:cNvSpPr/>
          <p:nvPr/>
        </p:nvSpPr>
        <p:spPr>
          <a:xfrm>
            <a:off x="776262" y="4222445"/>
            <a:ext cx="4725594" cy="2115795"/>
          </a:xfrm>
          <a:prstGeom prst="roundRect">
            <a:avLst>
              <a:gd name="adj" fmla="val 10000"/>
            </a:avLst>
          </a:prstGeom>
          <a:solidFill>
            <a:srgbClr val="243D56"/>
          </a:solidFill>
          <a:ln>
            <a:noFill/>
          </a:ln>
        </p:spPr>
        <p:style>
          <a:lnRef idx="3">
            <a:scrgbClr r="0" g="0" b="0"/>
          </a:lnRef>
          <a:fillRef idx="1">
            <a:scrgbClr r="0" g="0" b="0"/>
          </a:fillRef>
          <a:effectRef idx="1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en-GB" dirty="0" err="1">
                <a:solidFill>
                  <a:srgbClr val="30C5C2"/>
                </a:solidFill>
                <a:latin typeface="Trim" panose="02000000000000000000" pitchFamily="50" charset="0"/>
              </a:rPr>
              <a:t>FieldTwin</a:t>
            </a:r>
            <a:r>
              <a:rPr lang="en-GB" dirty="0">
                <a:solidFill>
                  <a:srgbClr val="30C5C2"/>
                </a:solidFill>
                <a:latin typeface="Trim" panose="02000000000000000000" pitchFamily="50" charset="0"/>
              </a:rPr>
              <a:t> – FutureOn</a:t>
            </a:r>
          </a:p>
          <a:p>
            <a:r>
              <a:rPr lang="en-GB" dirty="0">
                <a:solidFill>
                  <a:schemeClr val="bg1"/>
                </a:solidFill>
                <a:latin typeface="Trim" panose="02000000000000000000" pitchFamily="50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Trim" panose="02000000000000000000" pitchFamily="50" charset="0"/>
              </a:rPr>
              <a:t>Digital Twin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Trim" panose="02000000000000000000" pitchFamily="50" charset="0"/>
              </a:rPr>
              <a:t>Open API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Trim" panose="02000000000000000000" pitchFamily="50" charset="0"/>
              </a:rPr>
              <a:t>Design multiple assets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Trim" panose="02000000000000000000" pitchFamily="50" charset="0"/>
              </a:rPr>
              <a:t>Visualise assets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Trim" panose="02000000000000000000" pitchFamily="50" charset="0"/>
              </a:rPr>
              <a:t>Export reports to other tools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D2EF8D9-3AC5-E33D-CC8C-5787C316FE85}"/>
              </a:ext>
            </a:extLst>
          </p:cNvPr>
          <p:cNvSpPr/>
          <p:nvPr/>
        </p:nvSpPr>
        <p:spPr>
          <a:xfrm>
            <a:off x="6370528" y="4216887"/>
            <a:ext cx="4781266" cy="2115795"/>
          </a:xfrm>
          <a:prstGeom prst="roundRect">
            <a:avLst>
              <a:gd name="adj" fmla="val 10000"/>
            </a:avLst>
          </a:prstGeom>
          <a:solidFill>
            <a:srgbClr val="243D56"/>
          </a:solidFill>
          <a:ln>
            <a:noFill/>
          </a:ln>
        </p:spPr>
        <p:style>
          <a:lnRef idx="3">
            <a:scrgbClr r="0" g="0" b="0"/>
          </a:lnRef>
          <a:fillRef idx="1">
            <a:scrgbClr r="0" g="0" b="0"/>
          </a:fillRef>
          <a:effectRef idx="1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en-GB" sz="1600" dirty="0">
                <a:solidFill>
                  <a:srgbClr val="30C5C2"/>
                </a:solidFill>
                <a:latin typeface="Trim" panose="02000000000000000000" pitchFamily="50" charset="0"/>
              </a:rPr>
              <a:t>Simulator – National Decommissioning Centre</a:t>
            </a:r>
          </a:p>
          <a:p>
            <a:endParaRPr lang="en-GB" dirty="0">
              <a:solidFill>
                <a:schemeClr val="bg1"/>
              </a:solidFill>
              <a:latin typeface="Trim" panose="02000000000000000000" pitchFamily="50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Trim" panose="02000000000000000000" pitchFamily="50" charset="0"/>
              </a:rPr>
              <a:t>Digital Twin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Trim" panose="02000000000000000000" pitchFamily="50" charset="0"/>
              </a:rPr>
              <a:t>Real world physics applied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bg1"/>
                </a:solidFill>
                <a:latin typeface="Trim" panose="02000000000000000000" pitchFamily="50" charset="0"/>
              </a:rPr>
              <a:t>Test multiple scenarios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  <a:latin typeface="Trim" panose="02000000000000000000" pitchFamily="50" charset="0"/>
            </a:endParaRPr>
          </a:p>
        </p:txBody>
      </p:sp>
      <p:sp>
        <p:nvSpPr>
          <p:cNvPr id="21" name="Arrow: Left-Right 20">
            <a:extLst>
              <a:ext uri="{FF2B5EF4-FFF2-40B4-BE49-F238E27FC236}">
                <a16:creationId xmlns:a16="http://schemas.microsoft.com/office/drawing/2014/main" id="{C00C1441-7228-C0CF-FE80-A32CE5DDBB91}"/>
              </a:ext>
            </a:extLst>
          </p:cNvPr>
          <p:cNvSpPr/>
          <p:nvPr/>
        </p:nvSpPr>
        <p:spPr>
          <a:xfrm>
            <a:off x="5509877" y="2850952"/>
            <a:ext cx="830179" cy="396159"/>
          </a:xfrm>
          <a:prstGeom prst="leftRightArrow">
            <a:avLst/>
          </a:prstGeom>
          <a:solidFill>
            <a:srgbClr val="36758E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itle 8">
            <a:extLst>
              <a:ext uri="{FF2B5EF4-FFF2-40B4-BE49-F238E27FC236}">
                <a16:creationId xmlns:a16="http://schemas.microsoft.com/office/drawing/2014/main" id="{F88FFCC9-D9E0-CDB9-E978-867036393E18}"/>
              </a:ext>
            </a:extLst>
          </p:cNvPr>
          <p:cNvSpPr txBox="1">
            <a:spLocks/>
          </p:cNvSpPr>
          <p:nvPr/>
        </p:nvSpPr>
        <p:spPr>
          <a:xfrm>
            <a:off x="304800" y="44317"/>
            <a:ext cx="6942306" cy="109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solidFill>
                  <a:srgbClr val="243D56"/>
                </a:solidFill>
                <a:latin typeface="Trim" panose="02000000000000000000" pitchFamily="50" charset="0"/>
              </a:rPr>
              <a:t>Digital Twin Hub</a:t>
            </a:r>
            <a:br>
              <a:rPr lang="en-GB" sz="4000" dirty="0">
                <a:solidFill>
                  <a:srgbClr val="243D56"/>
                </a:solidFill>
                <a:latin typeface="Trim" panose="02000000000000000000" pitchFamily="50" charset="0"/>
              </a:rPr>
            </a:br>
            <a:r>
              <a:rPr lang="en-GB" sz="2700" dirty="0">
                <a:solidFill>
                  <a:srgbClr val="30C5C2"/>
                </a:solidFill>
                <a:latin typeface="Trim" panose="02000000000000000000" pitchFamily="50" charset="0"/>
              </a:rPr>
              <a:t>Enabling other projects– D4NZ</a:t>
            </a:r>
          </a:p>
        </p:txBody>
      </p:sp>
      <p:pic>
        <p:nvPicPr>
          <p:cNvPr id="9" name="Online Media 8" title="National Decommissioning Centre - Simulator Suite">
            <a:hlinkClick r:id="" action="ppaction://media"/>
            <a:extLst>
              <a:ext uri="{FF2B5EF4-FFF2-40B4-BE49-F238E27FC236}">
                <a16:creationId xmlns:a16="http://schemas.microsoft.com/office/drawing/2014/main" id="{C017EC2F-9401-65A4-D7D3-F948CEA76CAA}"/>
              </a:ext>
            </a:extLst>
          </p:cNvPr>
          <p:cNvPicPr>
            <a:picLocks noRot="1" noChangeAspect="1"/>
          </p:cNvPicPr>
          <p:nvPr>
            <a:videoFile r:link="rId3"/>
          </p:nvPr>
        </p:nvPicPr>
        <p:blipFill>
          <a:blip r:embed="rId8"/>
          <a:stretch>
            <a:fillRect/>
          </a:stretch>
        </p:blipFill>
        <p:spPr>
          <a:xfrm>
            <a:off x="6394317" y="1388459"/>
            <a:ext cx="4757087" cy="2687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026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5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1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68706EF7-355D-BD4E-96B2-C26C9B034E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29817"/>
            <a:ext cx="12192001" cy="6858000"/>
          </a:xfrm>
          <a:prstGeom prst="rect">
            <a:avLst/>
          </a:prstGeom>
        </p:spPr>
      </p:pic>
      <p:sp>
        <p:nvSpPr>
          <p:cNvPr id="6" name="object 3">
            <a:extLst>
              <a:ext uri="{FF2B5EF4-FFF2-40B4-BE49-F238E27FC236}">
                <a16:creationId xmlns:a16="http://schemas.microsoft.com/office/drawing/2014/main" id="{DA0B3A7A-B575-9C4B-AD16-BF6099DC1AA7}"/>
              </a:ext>
            </a:extLst>
          </p:cNvPr>
          <p:cNvSpPr txBox="1">
            <a:spLocks/>
          </p:cNvSpPr>
          <p:nvPr/>
        </p:nvSpPr>
        <p:spPr>
          <a:xfrm>
            <a:off x="353999" y="2746774"/>
            <a:ext cx="4112419" cy="1231747"/>
          </a:xfrm>
          <a:prstGeom prst="rect">
            <a:avLst/>
          </a:prstGeom>
        </p:spPr>
        <p:txBody>
          <a:bodyPr vert="horz" wrap="square" lIns="0" tIns="260985" rIns="0" bIns="0" rtlCol="0">
            <a:spAutoFit/>
          </a:bodyPr>
          <a:lstStyle>
            <a:lvl1pPr>
              <a:defRPr sz="2500" b="1" i="0">
                <a:solidFill>
                  <a:schemeClr val="bg1"/>
                </a:solidFill>
                <a:latin typeface="Titillium Web"/>
                <a:ea typeface="+mj-ea"/>
                <a:cs typeface="Titillium Web"/>
              </a:defRPr>
            </a:lvl1pPr>
          </a:lstStyle>
          <a:p>
            <a:pPr marL="12700" marR="16510" lvl="0" indent="0" algn="l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1" i="0" u="none" strike="noStrike" kern="0" cap="none" spc="0" normalizeH="0" baseline="0" noProof="0" dirty="0">
                <a:ln>
                  <a:noFill/>
                </a:ln>
                <a:solidFill>
                  <a:srgbClr val="00CED1"/>
                </a:solidFill>
                <a:effectLst/>
                <a:uLnTx/>
                <a:uFillTx/>
                <a:latin typeface="Trim" panose="02000000000000000000" pitchFamily="2" charset="77"/>
                <a:ea typeface="+mj-ea"/>
                <a:cs typeface="Trim-SemiBold"/>
              </a:rPr>
              <a:t>Get involved.</a:t>
            </a:r>
            <a:endParaRPr kumimoji="0" lang="en-GB" sz="2500" b="1" i="0" u="none" strike="noStrike" kern="0" cap="none" spc="0" normalizeH="0" baseline="0" noProof="0" dirty="0">
              <a:ln>
                <a:noFill/>
              </a:ln>
              <a:solidFill>
                <a:srgbClr val="516577"/>
              </a:solidFill>
              <a:effectLst/>
              <a:uLnTx/>
              <a:uFillTx/>
              <a:latin typeface="Trim" panose="02000000000000000000" pitchFamily="2" charset="77"/>
              <a:ea typeface="+mj-ea"/>
              <a:cs typeface="Trim-SemiBold"/>
            </a:endParaRPr>
          </a:p>
          <a:p>
            <a:pPr marL="12700" marR="16510" lvl="0" indent="0" algn="l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500" b="1" i="0" u="none" strike="noStrike" kern="0" cap="none" spc="0" normalizeH="0" baseline="0" noProof="0" dirty="0">
              <a:ln>
                <a:noFill/>
              </a:ln>
              <a:solidFill>
                <a:srgbClr val="516577"/>
              </a:solidFill>
              <a:effectLst/>
              <a:uLnTx/>
              <a:uFillTx/>
              <a:latin typeface="Trim" panose="02000000000000000000" pitchFamily="2" charset="77"/>
              <a:ea typeface="+mj-ea"/>
              <a:cs typeface="Trim-SemiBold"/>
            </a:endParaRPr>
          </a:p>
          <a:p>
            <a:pPr marL="12700" marR="16510" lvl="0" indent="0" algn="l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5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im" panose="02000000000000000000" pitchFamily="2" charset="77"/>
              <a:ea typeface="+mj-ea"/>
              <a:cs typeface="Trim-SemiBold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8DA6444A-4014-0C43-81D0-622A983D27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5260924"/>
            <a:ext cx="2410208" cy="1597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74860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534</TotalTime>
  <Words>515</Words>
  <Application>Microsoft Office PowerPoint</Application>
  <PresentationFormat>Widescreen</PresentationFormat>
  <Paragraphs>93</Paragraphs>
  <Slides>8</Slides>
  <Notes>3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Trim</vt:lpstr>
      <vt:lpstr>Office Theme</vt:lpstr>
      <vt:lpstr>Digital Twin Hub Gemini Call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0739 – Data Trust  Stage Gate review</dc:title>
  <dc:creator>Blair O'Connor</dc:creator>
  <cp:lastModifiedBy>Blair O'Connor</cp:lastModifiedBy>
  <cp:revision>2</cp:revision>
  <dcterms:created xsi:type="dcterms:W3CDTF">2023-09-20T11:57:12Z</dcterms:created>
  <dcterms:modified xsi:type="dcterms:W3CDTF">2023-10-27T08:58:11Z</dcterms:modified>
</cp:coreProperties>
</file>