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3"/>
  </p:notesMasterIdLst>
  <p:handoutMasterIdLst>
    <p:handoutMasterId r:id="rId14"/>
  </p:handoutMasterIdLst>
  <p:sldIdLst>
    <p:sldId id="256" r:id="rId5"/>
    <p:sldId id="274" r:id="rId6"/>
    <p:sldId id="275" r:id="rId7"/>
    <p:sldId id="271" r:id="rId8"/>
    <p:sldId id="257" r:id="rId9"/>
    <p:sldId id="269" r:id="rId10"/>
    <p:sldId id="276" r:id="rId11"/>
    <p:sldId id="272"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51C25"/>
    <a:srgbClr val="8CB194"/>
    <a:srgbClr val="1C5347"/>
    <a:srgbClr val="F9DD00"/>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9D0B67E-979F-4A2C-A1D1-DF95DB3B3AED}" vWet="4" dt="2023-12-08T11:00:05.399"/>
    <p1510:client id="{29BC9AD7-ED0B-6031-3A76-9CFEF08C4889}" v="738" dt="2023-12-08T11:18:31.905"/>
    <p1510:client id="{9E275355-A082-4FA5-8656-03CA4A0B27FC}" v="15" dt="2023-12-08T10:15:43.682"/>
    <p1510:client id="{D087DA2C-A6B2-920D-7F1B-F747B038AF86}" v="168" dt="2023-12-08T13:06:11.13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19"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handoutMaster" Target="handoutMasters/handout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thryn Doyle" userId="S::kathryn.doyle@bibbymarine.com::ed8a28eb-ab36-44d4-9db1-e863429f8a10" providerId="AD" clId="Web-{29BC9AD7-ED0B-6031-3A76-9CFEF08C4889}"/>
    <pc:docChg chg="delSld modSld sldOrd">
      <pc:chgData name="Kathryn Doyle" userId="S::kathryn.doyle@bibbymarine.com::ed8a28eb-ab36-44d4-9db1-e863429f8a10" providerId="AD" clId="Web-{29BC9AD7-ED0B-6031-3A76-9CFEF08C4889}" dt="2023-12-08T11:18:31.905" v="735" actId="20577"/>
      <pc:docMkLst>
        <pc:docMk/>
      </pc:docMkLst>
      <pc:sldChg chg="ord">
        <pc:chgData name="Kathryn Doyle" userId="S::kathryn.doyle@bibbymarine.com::ed8a28eb-ab36-44d4-9db1-e863429f8a10" providerId="AD" clId="Web-{29BC9AD7-ED0B-6031-3A76-9CFEF08C4889}" dt="2023-12-08T11:00:31.806" v="0"/>
        <pc:sldMkLst>
          <pc:docMk/>
          <pc:sldMk cId="4201007926" sldId="256"/>
        </pc:sldMkLst>
      </pc:sldChg>
      <pc:sldChg chg="del">
        <pc:chgData name="Kathryn Doyle" userId="S::kathryn.doyle@bibbymarine.com::ed8a28eb-ab36-44d4-9db1-e863429f8a10" providerId="AD" clId="Web-{29BC9AD7-ED0B-6031-3A76-9CFEF08C4889}" dt="2023-12-08T11:09:51.645" v="248"/>
        <pc:sldMkLst>
          <pc:docMk/>
          <pc:sldMk cId="1806681982" sldId="268"/>
        </pc:sldMkLst>
      </pc:sldChg>
      <pc:sldChg chg="addSp modSp">
        <pc:chgData name="Kathryn Doyle" userId="S::kathryn.doyle@bibbymarine.com::ed8a28eb-ab36-44d4-9db1-e863429f8a10" providerId="AD" clId="Web-{29BC9AD7-ED0B-6031-3A76-9CFEF08C4889}" dt="2023-12-08T11:10:03.630" v="250" actId="20577"/>
        <pc:sldMkLst>
          <pc:docMk/>
          <pc:sldMk cId="159640923" sldId="269"/>
        </pc:sldMkLst>
        <pc:spChg chg="mod">
          <ac:chgData name="Kathryn Doyle" userId="S::kathryn.doyle@bibbymarine.com::ed8a28eb-ab36-44d4-9db1-e863429f8a10" providerId="AD" clId="Web-{29BC9AD7-ED0B-6031-3A76-9CFEF08C4889}" dt="2023-12-08T11:09:14.972" v="244" actId="14100"/>
          <ac:spMkLst>
            <pc:docMk/>
            <pc:sldMk cId="159640923" sldId="269"/>
            <ac:spMk id="3" creationId="{CD00715B-0156-4ACC-299E-BC8AFEF2BC78}"/>
          </ac:spMkLst>
        </pc:spChg>
        <pc:spChg chg="add mod">
          <ac:chgData name="Kathryn Doyle" userId="S::kathryn.doyle@bibbymarine.com::ed8a28eb-ab36-44d4-9db1-e863429f8a10" providerId="AD" clId="Web-{29BC9AD7-ED0B-6031-3A76-9CFEF08C4889}" dt="2023-12-08T11:10:03.630" v="250" actId="20577"/>
          <ac:spMkLst>
            <pc:docMk/>
            <pc:sldMk cId="159640923" sldId="269"/>
            <ac:spMk id="8" creationId="{DFA61193-4319-C916-47B7-7F837A4AA84D}"/>
          </ac:spMkLst>
        </pc:spChg>
        <pc:picChg chg="mod">
          <ac:chgData name="Kathryn Doyle" userId="S::kathryn.doyle@bibbymarine.com::ed8a28eb-ab36-44d4-9db1-e863429f8a10" providerId="AD" clId="Web-{29BC9AD7-ED0B-6031-3A76-9CFEF08C4889}" dt="2023-12-08T11:09:18.863" v="245" actId="1076"/>
          <ac:picMkLst>
            <pc:docMk/>
            <pc:sldMk cId="159640923" sldId="269"/>
            <ac:picMk id="7" creationId="{82289AB8-F809-6F65-0D39-72F6A46C4640}"/>
          </ac:picMkLst>
        </pc:picChg>
      </pc:sldChg>
      <pc:sldChg chg="modSp">
        <pc:chgData name="Kathryn Doyle" userId="S::kathryn.doyle@bibbymarine.com::ed8a28eb-ab36-44d4-9db1-e863429f8a10" providerId="AD" clId="Web-{29BC9AD7-ED0B-6031-3A76-9CFEF08C4889}" dt="2023-12-08T11:18:13.545" v="734" actId="1076"/>
        <pc:sldMkLst>
          <pc:docMk/>
          <pc:sldMk cId="2281437285" sldId="275"/>
        </pc:sldMkLst>
        <pc:spChg chg="mod">
          <ac:chgData name="Kathryn Doyle" userId="S::kathryn.doyle@bibbymarine.com::ed8a28eb-ab36-44d4-9db1-e863429f8a10" providerId="AD" clId="Web-{29BC9AD7-ED0B-6031-3A76-9CFEF08C4889}" dt="2023-12-08T11:18:13.545" v="734" actId="1076"/>
          <ac:spMkLst>
            <pc:docMk/>
            <pc:sldMk cId="2281437285" sldId="275"/>
            <ac:spMk id="9" creationId="{8ECBDFFC-382B-7F9A-31D6-0501E8F21722}"/>
          </ac:spMkLst>
        </pc:spChg>
      </pc:sldChg>
      <pc:sldChg chg="modSp">
        <pc:chgData name="Kathryn Doyle" userId="S::kathryn.doyle@bibbymarine.com::ed8a28eb-ab36-44d4-9db1-e863429f8a10" providerId="AD" clId="Web-{29BC9AD7-ED0B-6031-3A76-9CFEF08C4889}" dt="2023-12-08T11:18:31.905" v="735" actId="20577"/>
        <pc:sldMkLst>
          <pc:docMk/>
          <pc:sldMk cId="3285667529" sldId="276"/>
        </pc:sldMkLst>
        <pc:spChg chg="mod">
          <ac:chgData name="Kathryn Doyle" userId="S::kathryn.doyle@bibbymarine.com::ed8a28eb-ab36-44d4-9db1-e863429f8a10" providerId="AD" clId="Web-{29BC9AD7-ED0B-6031-3A76-9CFEF08C4889}" dt="2023-12-08T11:18:31.905" v="735" actId="20577"/>
          <ac:spMkLst>
            <pc:docMk/>
            <pc:sldMk cId="3285667529" sldId="276"/>
            <ac:spMk id="3" creationId="{935A9AA0-716A-75C0-69EC-A335EF891986}"/>
          </ac:spMkLst>
        </pc:spChg>
        <pc:picChg chg="mod">
          <ac:chgData name="Kathryn Doyle" userId="S::kathryn.doyle@bibbymarine.com::ed8a28eb-ab36-44d4-9db1-e863429f8a10" providerId="AD" clId="Web-{29BC9AD7-ED0B-6031-3A76-9CFEF08C4889}" dt="2023-12-08T11:10:48.880" v="251" actId="14100"/>
          <ac:picMkLst>
            <pc:docMk/>
            <pc:sldMk cId="3285667529" sldId="276"/>
            <ac:picMk id="6" creationId="{AA679F05-BE52-31A0-F29D-A6646C54064A}"/>
          </ac:picMkLst>
        </pc:picChg>
      </pc:sldChg>
    </pc:docChg>
  </pc:docChgLst>
  <pc:docChgLst>
    <pc:chgData name="Nigel Quinn" userId="S::nigel.quinn@bibbymarine.com::1a3bbfe1-c18e-41ec-be0e-a773d7c39c85" providerId="AD" clId="Web-{D087DA2C-A6B2-920D-7F1B-F747B038AF86}"/>
    <pc:docChg chg="delSld modSld">
      <pc:chgData name="Nigel Quinn" userId="S::nigel.quinn@bibbymarine.com::1a3bbfe1-c18e-41ec-be0e-a773d7c39c85" providerId="AD" clId="Web-{D087DA2C-A6B2-920D-7F1B-F747B038AF86}" dt="2023-12-08T13:06:11.134" v="163" actId="20577"/>
      <pc:docMkLst>
        <pc:docMk/>
      </pc:docMkLst>
      <pc:sldChg chg="del">
        <pc:chgData name="Nigel Quinn" userId="S::nigel.quinn@bibbymarine.com::1a3bbfe1-c18e-41ec-be0e-a773d7c39c85" providerId="AD" clId="Web-{D087DA2C-A6B2-920D-7F1B-F747B038AF86}" dt="2023-12-08T12:57:50.091" v="39"/>
        <pc:sldMkLst>
          <pc:docMk/>
          <pc:sldMk cId="2950195853" sldId="261"/>
        </pc:sldMkLst>
      </pc:sldChg>
      <pc:sldChg chg="modSp">
        <pc:chgData name="Nigel Quinn" userId="S::nigel.quinn@bibbymarine.com::1a3bbfe1-c18e-41ec-be0e-a773d7c39c85" providerId="AD" clId="Web-{D087DA2C-A6B2-920D-7F1B-F747B038AF86}" dt="2023-12-08T13:01:04.486" v="106" actId="20577"/>
        <pc:sldMkLst>
          <pc:docMk/>
          <pc:sldMk cId="159640923" sldId="269"/>
        </pc:sldMkLst>
        <pc:spChg chg="mod">
          <ac:chgData name="Nigel Quinn" userId="S::nigel.quinn@bibbymarine.com::1a3bbfe1-c18e-41ec-be0e-a773d7c39c85" providerId="AD" clId="Web-{D087DA2C-A6B2-920D-7F1B-F747B038AF86}" dt="2023-12-08T13:01:04.486" v="106" actId="20577"/>
          <ac:spMkLst>
            <pc:docMk/>
            <pc:sldMk cId="159640923" sldId="269"/>
            <ac:spMk id="2" creationId="{797B93E6-A1CD-2FC1-83CA-32DC7580F4A4}"/>
          </ac:spMkLst>
        </pc:spChg>
      </pc:sldChg>
      <pc:sldChg chg="modSp">
        <pc:chgData name="Nigel Quinn" userId="S::nigel.quinn@bibbymarine.com::1a3bbfe1-c18e-41ec-be0e-a773d7c39c85" providerId="AD" clId="Web-{D087DA2C-A6B2-920D-7F1B-F747B038AF86}" dt="2023-12-08T12:57:21.763" v="38" actId="20577"/>
        <pc:sldMkLst>
          <pc:docMk/>
          <pc:sldMk cId="3284203520" sldId="271"/>
        </pc:sldMkLst>
        <pc:spChg chg="mod">
          <ac:chgData name="Nigel Quinn" userId="S::nigel.quinn@bibbymarine.com::1a3bbfe1-c18e-41ec-be0e-a773d7c39c85" providerId="AD" clId="Web-{D087DA2C-A6B2-920D-7F1B-F747B038AF86}" dt="2023-12-08T12:57:21.763" v="38" actId="20577"/>
          <ac:spMkLst>
            <pc:docMk/>
            <pc:sldMk cId="3284203520" sldId="271"/>
            <ac:spMk id="2" creationId="{81DAAD10-1A5B-9351-E81F-5193FF796791}"/>
          </ac:spMkLst>
        </pc:spChg>
      </pc:sldChg>
      <pc:sldChg chg="modSp">
        <pc:chgData name="Nigel Quinn" userId="S::nigel.quinn@bibbymarine.com::1a3bbfe1-c18e-41ec-be0e-a773d7c39c85" providerId="AD" clId="Web-{D087DA2C-A6B2-920D-7F1B-F747B038AF86}" dt="2023-12-08T13:06:11.134" v="163" actId="20577"/>
        <pc:sldMkLst>
          <pc:docMk/>
          <pc:sldMk cId="182592408" sldId="272"/>
        </pc:sldMkLst>
        <pc:spChg chg="mod">
          <ac:chgData name="Nigel Quinn" userId="S::nigel.quinn@bibbymarine.com::1a3bbfe1-c18e-41ec-be0e-a773d7c39c85" providerId="AD" clId="Web-{D087DA2C-A6B2-920D-7F1B-F747B038AF86}" dt="2023-12-08T13:06:11.134" v="163" actId="20577"/>
          <ac:spMkLst>
            <pc:docMk/>
            <pc:sldMk cId="182592408" sldId="272"/>
            <ac:spMk id="7" creationId="{E700CCB8-9A3D-C752-8F76-51E178DDB5D7}"/>
          </ac:spMkLst>
        </pc:spChg>
      </pc:sldChg>
      <pc:sldChg chg="modSp">
        <pc:chgData name="Nigel Quinn" userId="S::nigel.quinn@bibbymarine.com::1a3bbfe1-c18e-41ec-be0e-a773d7c39c85" providerId="AD" clId="Web-{D087DA2C-A6B2-920D-7F1B-F747B038AF86}" dt="2023-12-08T12:59:30.875" v="76" actId="20577"/>
        <pc:sldMkLst>
          <pc:docMk/>
          <pc:sldMk cId="3998298491" sldId="274"/>
        </pc:sldMkLst>
        <pc:spChg chg="mod">
          <ac:chgData name="Nigel Quinn" userId="S::nigel.quinn@bibbymarine.com::1a3bbfe1-c18e-41ec-be0e-a773d7c39c85" providerId="AD" clId="Web-{D087DA2C-A6B2-920D-7F1B-F747B038AF86}" dt="2023-12-08T12:59:30.875" v="76" actId="20577"/>
          <ac:spMkLst>
            <pc:docMk/>
            <pc:sldMk cId="3998298491" sldId="274"/>
            <ac:spMk id="2" creationId="{C991E250-8C26-911F-0E38-AA25450C6149}"/>
          </ac:spMkLst>
        </pc:spChg>
      </pc:sldChg>
      <pc:sldChg chg="modSp">
        <pc:chgData name="Nigel Quinn" userId="S::nigel.quinn@bibbymarine.com::1a3bbfe1-c18e-41ec-be0e-a773d7c39c85" providerId="AD" clId="Web-{D087DA2C-A6B2-920D-7F1B-F747B038AF86}" dt="2023-12-08T13:00:10.251" v="102" actId="20577"/>
        <pc:sldMkLst>
          <pc:docMk/>
          <pc:sldMk cId="2281437285" sldId="275"/>
        </pc:sldMkLst>
        <pc:spChg chg="mod">
          <ac:chgData name="Nigel Quinn" userId="S::nigel.quinn@bibbymarine.com::1a3bbfe1-c18e-41ec-be0e-a773d7c39c85" providerId="AD" clId="Web-{D087DA2C-A6B2-920D-7F1B-F747B038AF86}" dt="2023-12-08T13:00:10.251" v="102" actId="20577"/>
          <ac:spMkLst>
            <pc:docMk/>
            <pc:sldMk cId="2281437285" sldId="275"/>
            <ac:spMk id="9" creationId="{8ECBDFFC-382B-7F9A-31D6-0501E8F21722}"/>
          </ac:spMkLst>
        </pc:spChg>
      </pc:sldChg>
      <pc:sldChg chg="modSp">
        <pc:chgData name="Nigel Quinn" userId="S::nigel.quinn@bibbymarine.com::1a3bbfe1-c18e-41ec-be0e-a773d7c39c85" providerId="AD" clId="Web-{D087DA2C-A6B2-920D-7F1B-F747B038AF86}" dt="2023-12-08T13:02:54.567" v="157" actId="20577"/>
        <pc:sldMkLst>
          <pc:docMk/>
          <pc:sldMk cId="3285667529" sldId="276"/>
        </pc:sldMkLst>
        <pc:spChg chg="mod">
          <ac:chgData name="Nigel Quinn" userId="S::nigel.quinn@bibbymarine.com::1a3bbfe1-c18e-41ec-be0e-a773d7c39c85" providerId="AD" clId="Web-{D087DA2C-A6B2-920D-7F1B-F747B038AF86}" dt="2023-12-08T13:02:54.567" v="157" actId="20577"/>
          <ac:spMkLst>
            <pc:docMk/>
            <pc:sldMk cId="3285667529" sldId="276"/>
            <ac:spMk id="3" creationId="{935A9AA0-716A-75C0-69EC-A335EF891986}"/>
          </ac:spMkLst>
        </pc:spChg>
      </pc:sldChg>
    </pc:docChg>
  </pc:docChgLst>
  <pc:docChgLst>
    <pc:chgData name="Kathryn Doyle" userId="ed8a28eb-ab36-44d4-9db1-e863429f8a10" providerId="ADAL" clId="{9E275355-A082-4FA5-8656-03CA4A0B27FC}"/>
    <pc:docChg chg="custSel addSld delSld modSld sldOrd">
      <pc:chgData name="Kathryn Doyle" userId="ed8a28eb-ab36-44d4-9db1-e863429f8a10" providerId="ADAL" clId="{9E275355-A082-4FA5-8656-03CA4A0B27FC}" dt="2023-12-08T10:24:22.332" v="582" actId="20577"/>
      <pc:docMkLst>
        <pc:docMk/>
      </pc:docMkLst>
      <pc:sldChg chg="modSp mod">
        <pc:chgData name="Kathryn Doyle" userId="ed8a28eb-ab36-44d4-9db1-e863429f8a10" providerId="ADAL" clId="{9E275355-A082-4FA5-8656-03CA4A0B27FC}" dt="2023-12-08T09:55:38.551" v="59" actId="20577"/>
        <pc:sldMkLst>
          <pc:docMk/>
          <pc:sldMk cId="4201007926" sldId="256"/>
        </pc:sldMkLst>
        <pc:spChg chg="mod">
          <ac:chgData name="Kathryn Doyle" userId="ed8a28eb-ab36-44d4-9db1-e863429f8a10" providerId="ADAL" clId="{9E275355-A082-4FA5-8656-03CA4A0B27FC}" dt="2023-12-08T09:55:38.551" v="59" actId="20577"/>
          <ac:spMkLst>
            <pc:docMk/>
            <pc:sldMk cId="4201007926" sldId="256"/>
            <ac:spMk id="3" creationId="{D24754AA-80D7-A618-0111-AF269A030272}"/>
          </ac:spMkLst>
        </pc:spChg>
        <pc:spChg chg="mod">
          <ac:chgData name="Kathryn Doyle" userId="ed8a28eb-ab36-44d4-9db1-e863429f8a10" providerId="ADAL" clId="{9E275355-A082-4FA5-8656-03CA4A0B27FC}" dt="2023-12-08T09:55:20.389" v="33" actId="20577"/>
          <ac:spMkLst>
            <pc:docMk/>
            <pc:sldMk cId="4201007926" sldId="256"/>
            <ac:spMk id="7" creationId="{E700CCB8-9A3D-C752-8F76-51E178DDB5D7}"/>
          </ac:spMkLst>
        </pc:spChg>
      </pc:sldChg>
      <pc:sldChg chg="addSp modSp mod">
        <pc:chgData name="Kathryn Doyle" userId="ed8a28eb-ab36-44d4-9db1-e863429f8a10" providerId="ADAL" clId="{9E275355-A082-4FA5-8656-03CA4A0B27FC}" dt="2023-12-08T10:14:03.731" v="131" actId="1076"/>
        <pc:sldMkLst>
          <pc:docMk/>
          <pc:sldMk cId="3646533356" sldId="257"/>
        </pc:sldMkLst>
        <pc:spChg chg="mod">
          <ac:chgData name="Kathryn Doyle" userId="ed8a28eb-ab36-44d4-9db1-e863429f8a10" providerId="ADAL" clId="{9E275355-A082-4FA5-8656-03CA4A0B27FC}" dt="2023-12-08T10:14:03.731" v="131" actId="1076"/>
          <ac:spMkLst>
            <pc:docMk/>
            <pc:sldMk cId="3646533356" sldId="257"/>
            <ac:spMk id="3" creationId="{CD00715B-0156-4ACC-299E-BC8AFEF2BC78}"/>
          </ac:spMkLst>
        </pc:spChg>
        <pc:picChg chg="add mod">
          <ac:chgData name="Kathryn Doyle" userId="ed8a28eb-ab36-44d4-9db1-e863429f8a10" providerId="ADAL" clId="{9E275355-A082-4FA5-8656-03CA4A0B27FC}" dt="2023-12-08T10:11:46.401" v="122" actId="1076"/>
          <ac:picMkLst>
            <pc:docMk/>
            <pc:sldMk cId="3646533356" sldId="257"/>
            <ac:picMk id="6" creationId="{B8A5E94C-41C9-1C95-10A3-DC18A45D9673}"/>
          </ac:picMkLst>
        </pc:picChg>
        <pc:picChg chg="mod">
          <ac:chgData name="Kathryn Doyle" userId="ed8a28eb-ab36-44d4-9db1-e863429f8a10" providerId="ADAL" clId="{9E275355-A082-4FA5-8656-03CA4A0B27FC}" dt="2023-12-08T10:11:52.637" v="124" actId="14100"/>
          <ac:picMkLst>
            <pc:docMk/>
            <pc:sldMk cId="3646533356" sldId="257"/>
            <ac:picMk id="8" creationId="{2606A41E-960E-8D2A-08F2-7267CF104954}"/>
          </ac:picMkLst>
        </pc:picChg>
      </pc:sldChg>
      <pc:sldChg chg="del">
        <pc:chgData name="Kathryn Doyle" userId="ed8a28eb-ab36-44d4-9db1-e863429f8a10" providerId="ADAL" clId="{9E275355-A082-4FA5-8656-03CA4A0B27FC}" dt="2023-12-08T10:02:10.640" v="82" actId="47"/>
        <pc:sldMkLst>
          <pc:docMk/>
          <pc:sldMk cId="620628909" sldId="260"/>
        </pc:sldMkLst>
      </pc:sldChg>
      <pc:sldChg chg="del">
        <pc:chgData name="Kathryn Doyle" userId="ed8a28eb-ab36-44d4-9db1-e863429f8a10" providerId="ADAL" clId="{9E275355-A082-4FA5-8656-03CA4A0B27FC}" dt="2023-12-08T10:03:49.092" v="93" actId="47"/>
        <pc:sldMkLst>
          <pc:docMk/>
          <pc:sldMk cId="1145618967" sldId="262"/>
        </pc:sldMkLst>
      </pc:sldChg>
      <pc:sldChg chg="del">
        <pc:chgData name="Kathryn Doyle" userId="ed8a28eb-ab36-44d4-9db1-e863429f8a10" providerId="ADAL" clId="{9E275355-A082-4FA5-8656-03CA4A0B27FC}" dt="2023-12-08T10:03:46.333" v="92" actId="47"/>
        <pc:sldMkLst>
          <pc:docMk/>
          <pc:sldMk cId="1248163945" sldId="263"/>
        </pc:sldMkLst>
      </pc:sldChg>
      <pc:sldChg chg="del">
        <pc:chgData name="Kathryn Doyle" userId="ed8a28eb-ab36-44d4-9db1-e863429f8a10" providerId="ADAL" clId="{9E275355-A082-4FA5-8656-03CA4A0B27FC}" dt="2023-12-08T10:03:50.987" v="94" actId="47"/>
        <pc:sldMkLst>
          <pc:docMk/>
          <pc:sldMk cId="2525178783" sldId="265"/>
        </pc:sldMkLst>
      </pc:sldChg>
      <pc:sldChg chg="del">
        <pc:chgData name="Kathryn Doyle" userId="ed8a28eb-ab36-44d4-9db1-e863429f8a10" providerId="ADAL" clId="{9E275355-A082-4FA5-8656-03CA4A0B27FC}" dt="2023-12-08T10:03:53.046" v="95" actId="47"/>
        <pc:sldMkLst>
          <pc:docMk/>
          <pc:sldMk cId="1788064697" sldId="266"/>
        </pc:sldMkLst>
      </pc:sldChg>
      <pc:sldChg chg="del">
        <pc:chgData name="Kathryn Doyle" userId="ed8a28eb-ab36-44d4-9db1-e863429f8a10" providerId="ADAL" clId="{9E275355-A082-4FA5-8656-03CA4A0B27FC}" dt="2023-12-08T10:21:07.250" v="357" actId="47"/>
        <pc:sldMkLst>
          <pc:docMk/>
          <pc:sldMk cId="2824187218" sldId="267"/>
        </pc:sldMkLst>
      </pc:sldChg>
      <pc:sldChg chg="del">
        <pc:chgData name="Kathryn Doyle" userId="ed8a28eb-ab36-44d4-9db1-e863429f8a10" providerId="ADAL" clId="{9E275355-A082-4FA5-8656-03CA4A0B27FC}" dt="2023-12-08T10:21:09.735" v="358" actId="47"/>
        <pc:sldMkLst>
          <pc:docMk/>
          <pc:sldMk cId="3240238441" sldId="270"/>
        </pc:sldMkLst>
      </pc:sldChg>
      <pc:sldChg chg="modSp mod">
        <pc:chgData name="Kathryn Doyle" userId="ed8a28eb-ab36-44d4-9db1-e863429f8a10" providerId="ADAL" clId="{9E275355-A082-4FA5-8656-03CA4A0B27FC}" dt="2023-12-08T10:13:54.146" v="130" actId="2711"/>
        <pc:sldMkLst>
          <pc:docMk/>
          <pc:sldMk cId="3284203520" sldId="271"/>
        </pc:sldMkLst>
        <pc:spChg chg="mod">
          <ac:chgData name="Kathryn Doyle" userId="ed8a28eb-ab36-44d4-9db1-e863429f8a10" providerId="ADAL" clId="{9E275355-A082-4FA5-8656-03CA4A0B27FC}" dt="2023-12-08T10:13:54.146" v="130" actId="2711"/>
          <ac:spMkLst>
            <pc:docMk/>
            <pc:sldMk cId="3284203520" sldId="271"/>
            <ac:spMk id="2" creationId="{81DAAD10-1A5B-9351-E81F-5193FF796791}"/>
          </ac:spMkLst>
        </pc:spChg>
      </pc:sldChg>
      <pc:sldChg chg="new del ord">
        <pc:chgData name="Kathryn Doyle" userId="ed8a28eb-ab36-44d4-9db1-e863429f8a10" providerId="ADAL" clId="{9E275355-A082-4FA5-8656-03CA4A0B27FC}" dt="2023-12-08T09:58:33.009" v="66" actId="47"/>
        <pc:sldMkLst>
          <pc:docMk/>
          <pc:sldMk cId="1819421675" sldId="273"/>
        </pc:sldMkLst>
      </pc:sldChg>
      <pc:sldChg chg="new del">
        <pc:chgData name="Kathryn Doyle" userId="ed8a28eb-ab36-44d4-9db1-e863429f8a10" providerId="ADAL" clId="{9E275355-A082-4FA5-8656-03CA4A0B27FC}" dt="2023-12-08T09:56:04.433" v="61" actId="47"/>
        <pc:sldMkLst>
          <pc:docMk/>
          <pc:sldMk cId="3410046491" sldId="273"/>
        </pc:sldMkLst>
      </pc:sldChg>
      <pc:sldChg chg="modSp add mod">
        <pc:chgData name="Kathryn Doyle" userId="ed8a28eb-ab36-44d4-9db1-e863429f8a10" providerId="ADAL" clId="{9E275355-A082-4FA5-8656-03CA4A0B27FC}" dt="2023-12-08T10:13:10.777" v="129" actId="1076"/>
        <pc:sldMkLst>
          <pc:docMk/>
          <pc:sldMk cId="3998298491" sldId="274"/>
        </pc:sldMkLst>
        <pc:spChg chg="mod">
          <ac:chgData name="Kathryn Doyle" userId="ed8a28eb-ab36-44d4-9db1-e863429f8a10" providerId="ADAL" clId="{9E275355-A082-4FA5-8656-03CA4A0B27FC}" dt="2023-12-08T10:13:05.868" v="128" actId="14100"/>
          <ac:spMkLst>
            <pc:docMk/>
            <pc:sldMk cId="3998298491" sldId="274"/>
            <ac:spMk id="2" creationId="{C991E250-8C26-911F-0E38-AA25450C6149}"/>
          </ac:spMkLst>
        </pc:spChg>
        <pc:picChg chg="mod">
          <ac:chgData name="Kathryn Doyle" userId="ed8a28eb-ab36-44d4-9db1-e863429f8a10" providerId="ADAL" clId="{9E275355-A082-4FA5-8656-03CA4A0B27FC}" dt="2023-12-08T10:13:10.777" v="129" actId="1076"/>
          <ac:picMkLst>
            <pc:docMk/>
            <pc:sldMk cId="3998298491" sldId="274"/>
            <ac:picMk id="5" creationId="{5334AC08-BF57-66C3-82D6-8E225065DEE9}"/>
          </ac:picMkLst>
        </pc:picChg>
      </pc:sldChg>
      <pc:sldChg chg="addSp delSp modSp mod">
        <pc:chgData name="Kathryn Doyle" userId="ed8a28eb-ab36-44d4-9db1-e863429f8a10" providerId="ADAL" clId="{9E275355-A082-4FA5-8656-03CA4A0B27FC}" dt="2023-12-08T10:12:49.017" v="126" actId="404"/>
        <pc:sldMkLst>
          <pc:docMk/>
          <pc:sldMk cId="2281437285" sldId="275"/>
        </pc:sldMkLst>
        <pc:spChg chg="del mod">
          <ac:chgData name="Kathryn Doyle" userId="ed8a28eb-ab36-44d4-9db1-e863429f8a10" providerId="ADAL" clId="{9E275355-A082-4FA5-8656-03CA4A0B27FC}" dt="2023-12-08T10:01:44.700" v="79" actId="21"/>
          <ac:spMkLst>
            <pc:docMk/>
            <pc:sldMk cId="2281437285" sldId="275"/>
            <ac:spMk id="3" creationId="{D24754AA-80D7-A618-0111-AF269A030272}"/>
          </ac:spMkLst>
        </pc:spChg>
        <pc:spChg chg="del">
          <ac:chgData name="Kathryn Doyle" userId="ed8a28eb-ab36-44d4-9db1-e863429f8a10" providerId="ADAL" clId="{9E275355-A082-4FA5-8656-03CA4A0B27FC}" dt="2023-12-08T10:01:22.074" v="73" actId="478"/>
          <ac:spMkLst>
            <pc:docMk/>
            <pc:sldMk cId="2281437285" sldId="275"/>
            <ac:spMk id="7" creationId="{E700CCB8-9A3D-C752-8F76-51E178DDB5D7}"/>
          </ac:spMkLst>
        </pc:spChg>
        <pc:spChg chg="add del mod">
          <ac:chgData name="Kathryn Doyle" userId="ed8a28eb-ab36-44d4-9db1-e863429f8a10" providerId="ADAL" clId="{9E275355-A082-4FA5-8656-03CA4A0B27FC}" dt="2023-12-08T10:01:25.185" v="74"/>
          <ac:spMkLst>
            <pc:docMk/>
            <pc:sldMk cId="2281437285" sldId="275"/>
            <ac:spMk id="8" creationId="{E350B69A-8A75-11D6-98B1-40D28E39852D}"/>
          </ac:spMkLst>
        </pc:spChg>
        <pc:spChg chg="add mod">
          <ac:chgData name="Kathryn Doyle" userId="ed8a28eb-ab36-44d4-9db1-e863429f8a10" providerId="ADAL" clId="{9E275355-A082-4FA5-8656-03CA4A0B27FC}" dt="2023-12-08T10:12:49.017" v="126" actId="404"/>
          <ac:spMkLst>
            <pc:docMk/>
            <pc:sldMk cId="2281437285" sldId="275"/>
            <ac:spMk id="9" creationId="{8ECBDFFC-382B-7F9A-31D6-0501E8F21722}"/>
          </ac:spMkLst>
        </pc:spChg>
        <pc:spChg chg="add del mod">
          <ac:chgData name="Kathryn Doyle" userId="ed8a28eb-ab36-44d4-9db1-e863429f8a10" providerId="ADAL" clId="{9E275355-A082-4FA5-8656-03CA4A0B27FC}" dt="2023-12-08T10:01:47.033" v="80" actId="478"/>
          <ac:spMkLst>
            <pc:docMk/>
            <pc:sldMk cId="2281437285" sldId="275"/>
            <ac:spMk id="11" creationId="{48D59A86-CC46-C564-114C-635D35681FB1}"/>
          </ac:spMkLst>
        </pc:spChg>
        <pc:picChg chg="add del">
          <ac:chgData name="Kathryn Doyle" userId="ed8a28eb-ab36-44d4-9db1-e863429f8a10" providerId="ADAL" clId="{9E275355-A082-4FA5-8656-03CA4A0B27FC}" dt="2023-12-08T10:00:41.570" v="70"/>
          <ac:picMkLst>
            <pc:docMk/>
            <pc:sldMk cId="2281437285" sldId="275"/>
            <ac:picMk id="2" creationId="{2A42B8EF-04E4-B4BD-FCF1-CC60ABE77832}"/>
          </ac:picMkLst>
        </pc:picChg>
        <pc:picChg chg="del">
          <ac:chgData name="Kathryn Doyle" userId="ed8a28eb-ab36-44d4-9db1-e863429f8a10" providerId="ADAL" clId="{9E275355-A082-4FA5-8656-03CA4A0B27FC}" dt="2023-12-08T10:00:31.394" v="68" actId="478"/>
          <ac:picMkLst>
            <pc:docMk/>
            <pc:sldMk cId="2281437285" sldId="275"/>
            <ac:picMk id="4" creationId="{452C373A-5A6A-86A2-369D-0152DB40EAF9}"/>
          </ac:picMkLst>
        </pc:picChg>
        <pc:picChg chg="add mod">
          <ac:chgData name="Kathryn Doyle" userId="ed8a28eb-ab36-44d4-9db1-e863429f8a10" providerId="ADAL" clId="{9E275355-A082-4FA5-8656-03CA4A0B27FC}" dt="2023-12-08T10:01:00.637" v="72" actId="1076"/>
          <ac:picMkLst>
            <pc:docMk/>
            <pc:sldMk cId="2281437285" sldId="275"/>
            <ac:picMk id="5" creationId="{43EF8EE7-5DD2-23E7-2C43-66AB8DD8AAD6}"/>
          </ac:picMkLst>
        </pc:picChg>
      </pc:sldChg>
      <pc:sldChg chg="addSp modSp new mod modNotesTx">
        <pc:chgData name="Kathryn Doyle" userId="ed8a28eb-ab36-44d4-9db1-e863429f8a10" providerId="ADAL" clId="{9E275355-A082-4FA5-8656-03CA4A0B27FC}" dt="2023-12-08T10:24:22.332" v="582" actId="20577"/>
        <pc:sldMkLst>
          <pc:docMk/>
          <pc:sldMk cId="3285667529" sldId="276"/>
        </pc:sldMkLst>
        <pc:spChg chg="mod">
          <ac:chgData name="Kathryn Doyle" userId="ed8a28eb-ab36-44d4-9db1-e863429f8a10" providerId="ADAL" clId="{9E275355-A082-4FA5-8656-03CA4A0B27FC}" dt="2023-12-08T10:14:58.042" v="174" actId="20577"/>
          <ac:spMkLst>
            <pc:docMk/>
            <pc:sldMk cId="3285667529" sldId="276"/>
            <ac:spMk id="2" creationId="{F21E8613-DE24-A119-8FA6-ADEDFBF89441}"/>
          </ac:spMkLst>
        </pc:spChg>
        <pc:spChg chg="mod">
          <ac:chgData name="Kathryn Doyle" userId="ed8a28eb-ab36-44d4-9db1-e863429f8a10" providerId="ADAL" clId="{9E275355-A082-4FA5-8656-03CA4A0B27FC}" dt="2023-12-08T10:24:22.332" v="582" actId="20577"/>
          <ac:spMkLst>
            <pc:docMk/>
            <pc:sldMk cId="3285667529" sldId="276"/>
            <ac:spMk id="3" creationId="{935A9AA0-716A-75C0-69EC-A335EF891986}"/>
          </ac:spMkLst>
        </pc:spChg>
        <pc:picChg chg="add mod">
          <ac:chgData name="Kathryn Doyle" userId="ed8a28eb-ab36-44d4-9db1-e863429f8a10" providerId="ADAL" clId="{9E275355-A082-4FA5-8656-03CA4A0B27FC}" dt="2023-12-08T10:16:56.393" v="323" actId="1076"/>
          <ac:picMkLst>
            <pc:docMk/>
            <pc:sldMk cId="3285667529" sldId="276"/>
            <ac:picMk id="6" creationId="{AA679F05-BE52-31A0-F29D-A6646C54064A}"/>
          </ac:picMkLst>
        </pc:picChg>
      </pc:sldChg>
      <pc:sldChg chg="modSp del mod">
        <pc:chgData name="Kathryn Doyle" userId="ed8a28eb-ab36-44d4-9db1-e863429f8a10" providerId="ADAL" clId="{9E275355-A082-4FA5-8656-03CA4A0B27FC}" dt="2023-12-08T10:14:08.187" v="132" actId="47"/>
        <pc:sldMkLst>
          <pc:docMk/>
          <pc:sldMk cId="2968708748" sldId="311"/>
        </pc:sldMkLst>
        <pc:spChg chg="mod">
          <ac:chgData name="Kathryn Doyle" userId="ed8a28eb-ab36-44d4-9db1-e863429f8a10" providerId="ADAL" clId="{9E275355-A082-4FA5-8656-03CA4A0B27FC}" dt="2023-12-08T10:06:24.865" v="105" actId="1076"/>
          <ac:spMkLst>
            <pc:docMk/>
            <pc:sldMk cId="2968708748" sldId="311"/>
            <ac:spMk id="3" creationId="{A645680B-3CAA-DD3E-899F-A9A9D1AA9091}"/>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7FC2B58-EE65-796A-E421-04077228A12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C05666BF-B49A-D8DE-DD78-AC2360920017}"/>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F0E706D-B711-264F-8E4F-123A3335C2F1}" type="datetimeFigureOut">
              <a:rPr lang="en-US" smtClean="0"/>
              <a:t>12/8/2023</a:t>
            </a:fld>
            <a:endParaRPr lang="en-US"/>
          </a:p>
        </p:txBody>
      </p:sp>
      <p:sp>
        <p:nvSpPr>
          <p:cNvPr id="4" name="Footer Placeholder 3">
            <a:extLst>
              <a:ext uri="{FF2B5EF4-FFF2-40B4-BE49-F238E27FC236}">
                <a16:creationId xmlns:a16="http://schemas.microsoft.com/office/drawing/2014/main" id="{D284926F-991B-0EA4-8DDF-50F6687482F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C5CC9796-7D03-22DE-502A-448B5A853842}"/>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C848CE2-CDCB-6D46-A692-960E90B27EA6}" type="slidenum">
              <a:rPr lang="en-US" smtClean="0"/>
              <a:t>‹#›</a:t>
            </a:fld>
            <a:endParaRPr lang="en-US"/>
          </a:p>
        </p:txBody>
      </p:sp>
    </p:spTree>
    <p:extLst>
      <p:ext uri="{BB962C8B-B14F-4D97-AF65-F5344CB8AC3E}">
        <p14:creationId xmlns:p14="http://schemas.microsoft.com/office/powerpoint/2010/main" val="405410381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1E3C68D-FF6A-D447-98D7-DAAE15D03026}" type="datetimeFigureOut">
              <a:rPr lang="en-US" smtClean="0"/>
              <a:t>12/8/2023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09D217C-CAD9-2444-99EC-563ABB5BD154}" type="slidenum">
              <a:rPr lang="en-US" smtClean="0"/>
              <a:t>‹#›</a:t>
            </a:fld>
            <a:endParaRPr lang="en-US"/>
          </a:p>
        </p:txBody>
      </p:sp>
    </p:spTree>
    <p:extLst>
      <p:ext uri="{BB962C8B-B14F-4D97-AF65-F5344CB8AC3E}">
        <p14:creationId xmlns:p14="http://schemas.microsoft.com/office/powerpoint/2010/main" val="33225892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09D217C-CAD9-2444-99EC-563ABB5BD154}" type="slidenum">
              <a:rPr lang="en-US" smtClean="0"/>
              <a:t>1</a:t>
            </a:fld>
            <a:endParaRPr lang="en-US"/>
          </a:p>
        </p:txBody>
      </p:sp>
    </p:spTree>
    <p:extLst>
      <p:ext uri="{BB962C8B-B14F-4D97-AF65-F5344CB8AC3E}">
        <p14:creationId xmlns:p14="http://schemas.microsoft.com/office/powerpoint/2010/main" val="1724903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09D217C-CAD9-2444-99EC-563ABB5BD154}" type="slidenum">
              <a:rPr lang="en-US" smtClean="0"/>
              <a:t>3</a:t>
            </a:fld>
            <a:endParaRPr lang="en-US"/>
          </a:p>
        </p:txBody>
      </p:sp>
    </p:spTree>
    <p:extLst>
      <p:ext uri="{BB962C8B-B14F-4D97-AF65-F5344CB8AC3E}">
        <p14:creationId xmlns:p14="http://schemas.microsoft.com/office/powerpoint/2010/main" val="12658789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09D217C-CAD9-2444-99EC-563ABB5BD154}" type="slidenum">
              <a:rPr lang="en-US" smtClean="0"/>
              <a:t>4</a:t>
            </a:fld>
            <a:endParaRPr lang="en-US"/>
          </a:p>
        </p:txBody>
      </p:sp>
    </p:spTree>
    <p:extLst>
      <p:ext uri="{BB962C8B-B14F-4D97-AF65-F5344CB8AC3E}">
        <p14:creationId xmlns:p14="http://schemas.microsoft.com/office/powerpoint/2010/main" val="2895538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107000"/>
              </a:lnSpc>
              <a:spcBef>
                <a:spcPts val="1000"/>
              </a:spcBef>
              <a:spcAft>
                <a:spcPts val="1200"/>
              </a:spcAft>
              <a:buClrTx/>
              <a:buSzTx/>
              <a:buFont typeface="Arial" panose="020B0604020202020204" pitchFamily="34" charset="0"/>
              <a:buChar char="•"/>
              <a:tabLst/>
              <a:defRPr/>
            </a:pPr>
            <a:r>
              <a:rPr kumimoji="0" lang="en-GB" sz="1200" b="0" i="0" u="none" strike="noStrike" kern="1200" cap="none" spc="0" normalizeH="0" baseline="0" noProof="0">
                <a:ln>
                  <a:noFill/>
                </a:ln>
                <a:solidFill>
                  <a:srgbClr val="000000"/>
                </a:solidFill>
                <a:effectLst/>
                <a:uLnTx/>
                <a:uFillTx/>
                <a:latin typeface="Calibri" panose="020F0502020204030204" pitchFamily="34" charset="0"/>
                <a:ea typeface="Calibri" panose="020F0502020204030204" pitchFamily="34" charset="0"/>
                <a:cs typeface="+mn-cs"/>
              </a:rPr>
              <a:t>Electrification of the maritime industry is only in its infancy, yet has the potential to be a global game-changer, and Bibby Marine is proud to play its part in driving the industry towards decarbonisation. </a:t>
            </a:r>
            <a:endParaRPr kumimoji="0" lang="en-GB" sz="1200" b="0" i="0" u="none" strike="noStrike" kern="1200" cap="none" spc="0" normalizeH="0" baseline="0" noProof="0">
              <a:ln>
                <a:noFill/>
              </a:ln>
              <a:solidFill>
                <a:srgbClr val="1C5347"/>
              </a:solidFill>
              <a:effectLst/>
              <a:uLnTx/>
              <a:uFillTx/>
              <a:latin typeface="Calibri" panose="020F0502020204030204" pitchFamily="34" charset="0"/>
              <a:ea typeface="Calibri" panose="020F0502020204030204" pitchFamily="34" charset="0"/>
              <a:cs typeface="+mn-cs"/>
            </a:endParaRPr>
          </a:p>
          <a:p>
            <a:pPr marL="228600" marR="0" lvl="0" indent="-228600" algn="l" defTabSz="914400" rtl="0" eaLnBrk="1" fontAlgn="auto" latinLnBrk="0" hangingPunct="1">
              <a:lnSpc>
                <a:spcPct val="107000"/>
              </a:lnSpc>
              <a:spcBef>
                <a:spcPts val="1000"/>
              </a:spcBef>
              <a:spcAft>
                <a:spcPts val="1200"/>
              </a:spcAft>
              <a:buClrTx/>
              <a:buSzTx/>
              <a:buFont typeface="Arial" panose="020B0604020202020204" pitchFamily="34" charset="0"/>
              <a:buChar char="•"/>
              <a:tabLst/>
              <a:defRPr/>
            </a:pPr>
            <a:r>
              <a:rPr kumimoji="0" lang="en-GB" sz="1200" b="0" i="0" u="none" strike="noStrike" kern="1200" cap="none" spc="0" normalizeH="0" baseline="0" noProof="0">
                <a:ln>
                  <a:noFill/>
                </a:ln>
                <a:solidFill>
                  <a:srgbClr val="000000"/>
                </a:solidFill>
                <a:effectLst/>
                <a:uLnTx/>
                <a:uFillTx/>
                <a:latin typeface="Calibri" panose="020F0502020204030204" pitchFamily="34" charset="0"/>
                <a:ea typeface="Calibri" panose="020F0502020204030204" pitchFamily="34" charset="0"/>
                <a:cs typeface="+mn-cs"/>
              </a:rPr>
              <a:t>Each fossil-fuelled SOV emits more than 7,000 tonnes of CO2 each year - the equivalent carbon saving of 1.5 years of one wind turbine - equating to 175,000 tonnes over the 25-year design life of the vessel. Based on a carbon offset cost of $100/tonne, this would represent a substantial financial burden of over $0.7m annually, or $17.5M over the vessel's lifetime.</a:t>
            </a:r>
            <a:endParaRPr kumimoji="0" lang="en-GB" sz="1200" b="0" i="0" u="none" strike="noStrike" kern="1200" cap="none" spc="0" normalizeH="0" baseline="0" noProof="0">
              <a:ln>
                <a:noFill/>
              </a:ln>
              <a:solidFill>
                <a:srgbClr val="1C5347"/>
              </a:solidFill>
              <a:effectLst/>
              <a:uLnTx/>
              <a:uFillTx/>
              <a:latin typeface="Calibri" panose="020F0502020204030204" pitchFamily="34" charset="0"/>
              <a:ea typeface="Calibri" panose="020F0502020204030204" pitchFamily="34" charset="0"/>
              <a:cs typeface="+mn-cs"/>
            </a:endParaRPr>
          </a:p>
          <a:p>
            <a:pPr marL="228600" marR="0" lvl="0" indent="-228600" algn="l" defTabSz="914400" rtl="0" eaLnBrk="1" fontAlgn="auto" latinLnBrk="0" hangingPunct="1">
              <a:lnSpc>
                <a:spcPct val="107000"/>
              </a:lnSpc>
              <a:spcBef>
                <a:spcPts val="1000"/>
              </a:spcBef>
              <a:spcAft>
                <a:spcPts val="1200"/>
              </a:spcAft>
              <a:buClrTx/>
              <a:buSzTx/>
              <a:buFont typeface="Arial" panose="020B0604020202020204" pitchFamily="34" charset="0"/>
              <a:buChar char="•"/>
              <a:tabLst/>
              <a:defRPr/>
            </a:pPr>
            <a:r>
              <a:rPr kumimoji="0" lang="en-GB" sz="1200" b="0" i="0" u="none" strike="noStrike" kern="1200" cap="none" spc="0" normalizeH="0" baseline="0" noProof="0">
                <a:ln>
                  <a:noFill/>
                </a:ln>
                <a:solidFill>
                  <a:srgbClr val="000000"/>
                </a:solidFill>
                <a:effectLst/>
                <a:uLnTx/>
                <a:uFillTx/>
                <a:latin typeface="Calibri" panose="020F0502020204030204" pitchFamily="34" charset="0"/>
                <a:ea typeface="Calibri" panose="020F0502020204030204" pitchFamily="34" charset="0"/>
                <a:cs typeface="+mn-cs"/>
              </a:rPr>
              <a:t>Our design principles present an opportunity to operate the vessel using battery power 100% of the time, which, with clean offshore charging would equate to true net zero operations. In the early stages, while offshore charging infrastructure develops, our technology will still facilitate a significant 50% reduction in MGO fuel consumption and associated emissions. </a:t>
            </a:r>
            <a:endParaRPr kumimoji="0" lang="en-GB" sz="1200" b="0" i="0" u="none" strike="noStrike" kern="1200" cap="none" spc="0" normalizeH="0" baseline="0" noProof="0">
              <a:ln>
                <a:noFill/>
              </a:ln>
              <a:solidFill>
                <a:srgbClr val="1C5347"/>
              </a:solidFill>
              <a:effectLst/>
              <a:uLnTx/>
              <a:uFillTx/>
              <a:latin typeface="Calibri" panose="020F0502020204030204" pitchFamily="34" charset="0"/>
              <a:ea typeface="Calibri" panose="020F0502020204030204" pitchFamily="34" charset="0"/>
              <a:cs typeface="+mn-cs"/>
            </a:endParaRPr>
          </a:p>
          <a:p>
            <a:pPr marL="228600" marR="0" lvl="0" indent="-228600" algn="l" defTabSz="914400" rtl="0" eaLnBrk="1" fontAlgn="auto" latinLnBrk="0" hangingPunct="1">
              <a:lnSpc>
                <a:spcPct val="107000"/>
              </a:lnSpc>
              <a:spcBef>
                <a:spcPts val="1000"/>
              </a:spcBef>
              <a:spcAft>
                <a:spcPts val="1200"/>
              </a:spcAft>
              <a:buClrTx/>
              <a:buSzTx/>
              <a:buFont typeface="Arial" panose="020B0604020202020204" pitchFamily="34" charset="0"/>
              <a:buChar char="•"/>
              <a:tabLst/>
              <a:defRPr/>
            </a:pPr>
            <a:r>
              <a:rPr kumimoji="0" lang="en-GB" sz="1200" b="0" i="0" u="none" strike="noStrike" kern="1200" cap="none" spc="0" normalizeH="0" baseline="0" noProof="0">
                <a:ln>
                  <a:noFill/>
                </a:ln>
                <a:solidFill>
                  <a:srgbClr val="000000"/>
                </a:solidFill>
                <a:effectLst/>
                <a:uLnTx/>
                <a:uFillTx/>
                <a:latin typeface="Calibri" panose="020F0502020204030204" pitchFamily="34" charset="0"/>
                <a:ea typeface="Calibri" panose="020F0502020204030204" pitchFamily="34" charset="0"/>
                <a:cs typeface="+mn-cs"/>
              </a:rPr>
              <a:t>This project has the potential to save more than £1 million a year in fuel costs for our clients, even with only a 50% reduction in fuel consumption. Once operating on 100% battery power, the savings could reach up to £2 million per year.</a:t>
            </a:r>
            <a:endParaRPr kumimoji="0" lang="en-GB" sz="1200" b="0" i="0" u="none" strike="noStrike" kern="1200" cap="none" spc="0" normalizeH="0" baseline="0" noProof="0">
              <a:ln>
                <a:noFill/>
              </a:ln>
              <a:solidFill>
                <a:srgbClr val="1C5347"/>
              </a:solidFill>
              <a:effectLst/>
              <a:uLnTx/>
              <a:uFillTx/>
              <a:latin typeface="Calibri" panose="020F0502020204030204" pitchFamily="34" charset="0"/>
              <a:ea typeface="Calibri" panose="020F0502020204030204" pitchFamily="34" charset="0"/>
              <a:cs typeface="+mn-cs"/>
            </a:endParaRPr>
          </a:p>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kumimoji="0" lang="en-GB" sz="1200" b="0" i="0" u="none" strike="noStrike" kern="1200" cap="none" spc="0" normalizeH="0" baseline="0" noProof="0">
                <a:ln>
                  <a:noFill/>
                </a:ln>
                <a:solidFill>
                  <a:srgbClr val="000000"/>
                </a:solidFill>
                <a:effectLst/>
                <a:uLnTx/>
                <a:uFillTx/>
                <a:latin typeface="Calibri" panose="020F0502020204030204" pitchFamily="34" charset="0"/>
                <a:ea typeface="Calibri" panose="020F0502020204030204" pitchFamily="34" charset="0"/>
                <a:cs typeface="+mn-cs"/>
              </a:rPr>
              <a:t>By delivering a sustainable and cost-effective solution, we can help our customers meet their climate change commitments while at the same time realising their commercial objectives</a:t>
            </a:r>
            <a:endParaRPr kumimoji="0" lang="en-GB" sz="1600" b="0" i="0" u="none" strike="noStrike" kern="1200" cap="none" spc="0" normalizeH="0" baseline="0" noProof="0">
              <a:ln>
                <a:noFill/>
              </a:ln>
              <a:solidFill>
                <a:srgbClr val="1E5149"/>
              </a:solidFill>
              <a:effectLst/>
              <a:uLnTx/>
              <a:uFillTx/>
              <a:latin typeface="Calibri" panose="020F0502020204030204" pitchFamily="34" charset="0"/>
              <a:ea typeface="+mn-ea"/>
              <a:cs typeface="+mn-cs"/>
            </a:endParaRPr>
          </a:p>
          <a:p>
            <a:endParaRPr lang="en-GB"/>
          </a:p>
        </p:txBody>
      </p:sp>
      <p:sp>
        <p:nvSpPr>
          <p:cNvPr id="4" name="Slide Number Placeholder 3"/>
          <p:cNvSpPr>
            <a:spLocks noGrp="1"/>
          </p:cNvSpPr>
          <p:nvPr>
            <p:ph type="sldNum" sz="quarter" idx="5"/>
          </p:nvPr>
        </p:nvSpPr>
        <p:spPr/>
        <p:txBody>
          <a:bodyPr/>
          <a:lstStyle/>
          <a:p>
            <a:fld id="{309D217C-CAD9-2444-99EC-563ABB5BD154}" type="slidenum">
              <a:rPr lang="en-US" smtClean="0"/>
              <a:t>5</a:t>
            </a:fld>
            <a:endParaRPr lang="en-US"/>
          </a:p>
        </p:txBody>
      </p:sp>
    </p:spTree>
    <p:extLst>
      <p:ext uri="{BB962C8B-B14F-4D97-AF65-F5344CB8AC3E}">
        <p14:creationId xmlns:p14="http://schemas.microsoft.com/office/powerpoint/2010/main" val="395260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09D217C-CAD9-2444-99EC-563ABB5BD154}" type="slidenum">
              <a:rPr lang="en-US" smtClean="0"/>
              <a:t>6</a:t>
            </a:fld>
            <a:endParaRPr lang="en-US"/>
          </a:p>
        </p:txBody>
      </p:sp>
    </p:spTree>
    <p:extLst>
      <p:ext uri="{BB962C8B-B14F-4D97-AF65-F5344CB8AC3E}">
        <p14:creationId xmlns:p14="http://schemas.microsoft.com/office/powerpoint/2010/main" val="3279566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r>
              <a:rPr lang="en-GB" sz="1800" b="1" i="0" u="none" strike="noStrike">
                <a:solidFill>
                  <a:srgbClr val="1C5347"/>
                </a:solidFill>
                <a:effectLst/>
                <a:latin typeface="Calibri" panose="020F0502020204030204" pitchFamily="34" charset="0"/>
              </a:rPr>
              <a:t>By harnessing the power of the latest innovation and digital technologies, companies in the maritime industry can…</a:t>
            </a:r>
            <a:r>
              <a:rPr lang="en-US" sz="1800" b="0" i="0">
                <a:solidFill>
                  <a:srgbClr val="1C5347"/>
                </a:solidFill>
                <a:effectLst/>
                <a:latin typeface="Calibri" panose="020F0502020204030204" pitchFamily="34" charset="0"/>
              </a:rPr>
              <a:t>​</a:t>
            </a:r>
            <a:endParaRPr lang="en-US" sz="2800" b="0" i="0">
              <a:solidFill>
                <a:srgbClr val="000000"/>
              </a:solidFill>
              <a:effectLst/>
              <a:latin typeface="Arial" panose="020B0604020202020204" pitchFamily="34" charset="0"/>
            </a:endParaRPr>
          </a:p>
          <a:p>
            <a:pPr algn="l" rtl="0" fontAlgn="base"/>
            <a:r>
              <a:rPr lang="en-GB" sz="1800" b="0" i="0">
                <a:solidFill>
                  <a:srgbClr val="1C5347"/>
                </a:solidFill>
                <a:effectLst/>
                <a:latin typeface="Calibri" panose="020F0502020204030204" pitchFamily="34" charset="0"/>
              </a:rPr>
              <a:t>​</a:t>
            </a:r>
            <a:endParaRPr lang="en-GB" sz="2800" b="0" i="0">
              <a:solidFill>
                <a:srgbClr val="000000"/>
              </a:solidFill>
              <a:effectLst/>
              <a:latin typeface="Arial" panose="020B0604020202020204" pitchFamily="34" charset="0"/>
            </a:endParaRPr>
          </a:p>
          <a:p>
            <a:pPr algn="l" rtl="0" fontAlgn="base">
              <a:buFont typeface="Arial" panose="020B0604020202020204" pitchFamily="34" charset="0"/>
              <a:buChar char="•"/>
            </a:pPr>
            <a:r>
              <a:rPr lang="en-GB" sz="1800" b="1" i="0" u="none" strike="noStrike">
                <a:solidFill>
                  <a:srgbClr val="1C5347"/>
                </a:solidFill>
                <a:effectLst/>
                <a:latin typeface="Calibri" panose="020F0502020204030204" pitchFamily="34" charset="0"/>
              </a:rPr>
              <a:t>Increase the value chain</a:t>
            </a:r>
            <a:r>
              <a:rPr lang="en-US" sz="1800" b="0" i="0">
                <a:solidFill>
                  <a:srgbClr val="1C5347"/>
                </a:solidFill>
                <a:effectLst/>
                <a:latin typeface="Calibri" panose="020F0502020204030204" pitchFamily="34" charset="0"/>
              </a:rPr>
              <a:t>​</a:t>
            </a:r>
            <a:endParaRPr lang="en-US" sz="2800" b="0" i="0">
              <a:solidFill>
                <a:srgbClr val="000000"/>
              </a:solidFill>
              <a:effectLst/>
              <a:latin typeface="Arial" panose="020B0604020202020204" pitchFamily="34" charset="0"/>
            </a:endParaRPr>
          </a:p>
          <a:p>
            <a:pPr algn="l" rtl="0" fontAlgn="base">
              <a:buFont typeface="Arial" panose="020B0604020202020204" pitchFamily="34" charset="0"/>
              <a:buChar char="•"/>
            </a:pPr>
            <a:r>
              <a:rPr lang="en-GB" sz="1800" b="1" i="0" u="none" strike="noStrike">
                <a:solidFill>
                  <a:srgbClr val="1C5347"/>
                </a:solidFill>
                <a:effectLst/>
                <a:latin typeface="Calibri" panose="020F0502020204030204" pitchFamily="34" charset="0"/>
              </a:rPr>
              <a:t>Meet the requirements of clients</a:t>
            </a:r>
            <a:r>
              <a:rPr lang="en-US" sz="1800" b="0" i="0">
                <a:solidFill>
                  <a:srgbClr val="1C5347"/>
                </a:solidFill>
                <a:effectLst/>
                <a:latin typeface="Calibri" panose="020F0502020204030204" pitchFamily="34" charset="0"/>
              </a:rPr>
              <a:t>​</a:t>
            </a:r>
            <a:endParaRPr lang="en-US" sz="2800" b="0" i="0">
              <a:solidFill>
                <a:srgbClr val="000000"/>
              </a:solidFill>
              <a:effectLst/>
              <a:latin typeface="Arial" panose="020B0604020202020204" pitchFamily="34" charset="0"/>
            </a:endParaRPr>
          </a:p>
          <a:p>
            <a:pPr algn="l" rtl="0" fontAlgn="base">
              <a:buFont typeface="Arial" panose="020B0604020202020204" pitchFamily="34" charset="0"/>
              <a:buChar char="•"/>
            </a:pPr>
            <a:r>
              <a:rPr lang="en-GB" sz="1800" b="1" i="0" u="none" strike="noStrike">
                <a:solidFill>
                  <a:srgbClr val="1C5347"/>
                </a:solidFill>
                <a:effectLst/>
                <a:latin typeface="Calibri" panose="020F0502020204030204" pitchFamily="34" charset="0"/>
              </a:rPr>
              <a:t>Meet environmental targets. </a:t>
            </a:r>
            <a:r>
              <a:rPr lang="en-US" sz="1800" b="0" i="0">
                <a:solidFill>
                  <a:srgbClr val="1C5347"/>
                </a:solidFill>
                <a:effectLst/>
                <a:latin typeface="Calibri" panose="020F0502020204030204" pitchFamily="34" charset="0"/>
              </a:rPr>
              <a:t>​</a:t>
            </a:r>
            <a:endParaRPr lang="en-US" sz="2800" b="0" i="0">
              <a:solidFill>
                <a:srgbClr val="000000"/>
              </a:solidFill>
              <a:effectLst/>
              <a:latin typeface="Arial" panose="020B0604020202020204" pitchFamily="34" charset="0"/>
            </a:endParaRPr>
          </a:p>
          <a:p>
            <a:pPr algn="l" rtl="0" fontAlgn="base"/>
            <a:r>
              <a:rPr lang="en-GB" sz="1800" b="0" i="0">
                <a:solidFill>
                  <a:srgbClr val="1C5347"/>
                </a:solidFill>
                <a:effectLst/>
                <a:latin typeface="Calibri" panose="020F0502020204030204" pitchFamily="34" charset="0"/>
              </a:rPr>
              <a:t>​</a:t>
            </a:r>
            <a:endParaRPr lang="en-GB" sz="2800" b="0" i="0">
              <a:solidFill>
                <a:srgbClr val="000000"/>
              </a:solidFill>
              <a:effectLst/>
              <a:latin typeface="Arial" panose="020B0604020202020204" pitchFamily="34" charset="0"/>
            </a:endParaRPr>
          </a:p>
          <a:p>
            <a:pPr algn="l" rtl="0" fontAlgn="base"/>
            <a:r>
              <a:rPr lang="en-GB" sz="1800" b="1" i="0" u="none" strike="noStrike">
                <a:solidFill>
                  <a:srgbClr val="1C5347"/>
                </a:solidFill>
                <a:effectLst/>
                <a:latin typeface="Calibri" panose="020F0502020204030204" pitchFamily="34" charset="0"/>
              </a:rPr>
              <a:t>The potential  benefits of innovation and digitisation include…</a:t>
            </a:r>
            <a:r>
              <a:rPr lang="en-US" sz="1800" b="0" i="0">
                <a:solidFill>
                  <a:srgbClr val="1C5347"/>
                </a:solidFill>
                <a:effectLst/>
                <a:latin typeface="Calibri" panose="020F0502020204030204" pitchFamily="34" charset="0"/>
              </a:rPr>
              <a:t>​</a:t>
            </a:r>
            <a:endParaRPr lang="en-US" sz="2800" b="0" i="0">
              <a:solidFill>
                <a:srgbClr val="000000"/>
              </a:solidFill>
              <a:effectLst/>
              <a:latin typeface="Arial" panose="020B0604020202020204" pitchFamily="34" charset="0"/>
            </a:endParaRPr>
          </a:p>
          <a:p>
            <a:pPr algn="l" rtl="0" fontAlgn="base"/>
            <a:r>
              <a:rPr lang="en-GB" sz="1800" b="0" i="0">
                <a:solidFill>
                  <a:srgbClr val="1C5347"/>
                </a:solidFill>
                <a:effectLst/>
                <a:latin typeface="Calibri" panose="020F0502020204030204" pitchFamily="34" charset="0"/>
              </a:rPr>
              <a:t>​</a:t>
            </a:r>
            <a:endParaRPr lang="en-GB" sz="2800" b="0" i="0">
              <a:solidFill>
                <a:srgbClr val="000000"/>
              </a:solidFill>
              <a:effectLst/>
              <a:latin typeface="Arial" panose="020B0604020202020204" pitchFamily="34" charset="0"/>
            </a:endParaRPr>
          </a:p>
          <a:p>
            <a:pPr algn="l" rtl="0" fontAlgn="base">
              <a:buFont typeface="Arial" panose="020B0604020202020204" pitchFamily="34" charset="0"/>
              <a:buChar char="•"/>
            </a:pPr>
            <a:r>
              <a:rPr lang="en-GB" sz="1800" b="1" i="0" u="none" strike="noStrike">
                <a:solidFill>
                  <a:srgbClr val="1C5347"/>
                </a:solidFill>
                <a:effectLst/>
                <a:latin typeface="Calibri" panose="020F0502020204030204" pitchFamily="34" charset="0"/>
              </a:rPr>
              <a:t>Cheaper operations</a:t>
            </a:r>
            <a:r>
              <a:rPr lang="en-US" sz="1800" b="0" i="0">
                <a:solidFill>
                  <a:srgbClr val="1C5347"/>
                </a:solidFill>
                <a:effectLst/>
                <a:latin typeface="Calibri" panose="020F0502020204030204" pitchFamily="34" charset="0"/>
              </a:rPr>
              <a:t>​</a:t>
            </a:r>
            <a:endParaRPr lang="en-US" sz="2800" b="0" i="0">
              <a:solidFill>
                <a:srgbClr val="000000"/>
              </a:solidFill>
              <a:effectLst/>
              <a:latin typeface="Arial" panose="020B0604020202020204" pitchFamily="34" charset="0"/>
            </a:endParaRPr>
          </a:p>
          <a:p>
            <a:pPr algn="l" rtl="0" fontAlgn="base">
              <a:buFont typeface="Arial" panose="020B0604020202020204" pitchFamily="34" charset="0"/>
              <a:buChar char="•"/>
            </a:pPr>
            <a:r>
              <a:rPr lang="en-GB" sz="1800" b="1" i="0" u="none" strike="noStrike">
                <a:solidFill>
                  <a:srgbClr val="1C5347"/>
                </a:solidFill>
                <a:effectLst/>
                <a:latin typeface="Calibri" panose="020F0502020204030204" pitchFamily="34" charset="0"/>
              </a:rPr>
              <a:t>Faster operations</a:t>
            </a:r>
            <a:r>
              <a:rPr lang="en-US" sz="1800" b="0" i="0">
                <a:solidFill>
                  <a:srgbClr val="1C5347"/>
                </a:solidFill>
                <a:effectLst/>
                <a:latin typeface="Calibri" panose="020F0502020204030204" pitchFamily="34" charset="0"/>
              </a:rPr>
              <a:t>​</a:t>
            </a:r>
            <a:endParaRPr lang="en-US" sz="2800" b="0" i="0">
              <a:solidFill>
                <a:srgbClr val="000000"/>
              </a:solidFill>
              <a:effectLst/>
              <a:latin typeface="Arial" panose="020B0604020202020204" pitchFamily="34" charset="0"/>
            </a:endParaRPr>
          </a:p>
          <a:p>
            <a:pPr algn="l" rtl="0" fontAlgn="base">
              <a:buFont typeface="Arial" panose="020B0604020202020204" pitchFamily="34" charset="0"/>
              <a:buChar char="•"/>
            </a:pPr>
            <a:r>
              <a:rPr lang="en-GB" sz="1800" b="1" i="0" u="none" strike="noStrike">
                <a:solidFill>
                  <a:srgbClr val="1C5347"/>
                </a:solidFill>
                <a:effectLst/>
                <a:latin typeface="Calibri" panose="020F0502020204030204" pitchFamily="34" charset="0"/>
              </a:rPr>
              <a:t>Safer Operations </a:t>
            </a:r>
            <a:r>
              <a:rPr lang="en-GB" sz="1800" b="0" i="0">
                <a:solidFill>
                  <a:srgbClr val="1C5347"/>
                </a:solidFill>
                <a:effectLst/>
                <a:latin typeface="Calibri" panose="020F0502020204030204" pitchFamily="34" charset="0"/>
              </a:rPr>
              <a:t>​</a:t>
            </a:r>
            <a:endParaRPr lang="en-GB" sz="2800" b="0" i="0">
              <a:solidFill>
                <a:srgbClr val="000000"/>
              </a:solidFill>
              <a:effectLst/>
              <a:latin typeface="Arial" panose="020B0604020202020204" pitchFamily="34" charset="0"/>
            </a:endParaRPr>
          </a:p>
          <a:p>
            <a:pPr algn="l" rtl="0" fontAlgn="base">
              <a:buFont typeface="Arial" panose="020B0604020202020204" pitchFamily="34" charset="0"/>
              <a:buChar char="•"/>
            </a:pPr>
            <a:r>
              <a:rPr lang="en-GB" sz="1800" b="1" i="0" u="none" strike="noStrike">
                <a:solidFill>
                  <a:srgbClr val="1C5347"/>
                </a:solidFill>
                <a:effectLst/>
                <a:latin typeface="Calibri" panose="020F0502020204030204" pitchFamily="34" charset="0"/>
              </a:rPr>
              <a:t>Increased flexibility</a:t>
            </a:r>
            <a:r>
              <a:rPr lang="en-US" sz="1800" b="0" i="0">
                <a:solidFill>
                  <a:srgbClr val="1C5347"/>
                </a:solidFill>
                <a:effectLst/>
                <a:latin typeface="Calibri" panose="020F0502020204030204" pitchFamily="34" charset="0"/>
              </a:rPr>
              <a:t>​</a:t>
            </a:r>
            <a:endParaRPr lang="en-US" sz="2800" b="0" i="0">
              <a:solidFill>
                <a:srgbClr val="000000"/>
              </a:solidFill>
              <a:effectLst/>
              <a:latin typeface="Arial" panose="020B0604020202020204" pitchFamily="34" charset="0"/>
            </a:endParaRPr>
          </a:p>
          <a:p>
            <a:pPr algn="l" rtl="0" fontAlgn="base">
              <a:buFont typeface="Arial" panose="020B0604020202020204" pitchFamily="34" charset="0"/>
              <a:buChar char="•"/>
            </a:pPr>
            <a:r>
              <a:rPr lang="en-GB" sz="1800" b="1" i="0" u="none" strike="noStrike">
                <a:solidFill>
                  <a:srgbClr val="1C5347"/>
                </a:solidFill>
                <a:effectLst/>
                <a:latin typeface="Calibri" panose="020F0502020204030204" pitchFamily="34" charset="0"/>
              </a:rPr>
              <a:t>Real-time visibility on operations</a:t>
            </a:r>
            <a:r>
              <a:rPr lang="en-US" sz="1800" b="0" i="0">
                <a:solidFill>
                  <a:srgbClr val="1C5347"/>
                </a:solidFill>
                <a:effectLst/>
                <a:latin typeface="Calibri" panose="020F0502020204030204" pitchFamily="34" charset="0"/>
              </a:rPr>
              <a:t>​</a:t>
            </a:r>
            <a:endParaRPr lang="en-US" sz="2800" b="0" i="0">
              <a:solidFill>
                <a:srgbClr val="000000"/>
              </a:solidFill>
              <a:effectLst/>
              <a:latin typeface="Arial" panose="020B0604020202020204" pitchFamily="34" charset="0"/>
            </a:endParaRPr>
          </a:p>
          <a:p>
            <a:pPr algn="l" rtl="0" fontAlgn="base">
              <a:buFont typeface="Arial" panose="020B0604020202020204" pitchFamily="34" charset="0"/>
              <a:buChar char="•"/>
            </a:pPr>
            <a:r>
              <a:rPr lang="en-GB" sz="1800" b="1" i="0" u="none" strike="noStrike">
                <a:solidFill>
                  <a:srgbClr val="1C5347"/>
                </a:solidFill>
                <a:effectLst/>
                <a:latin typeface="Calibri" panose="020F0502020204030204" pitchFamily="34" charset="0"/>
              </a:rPr>
              <a:t>Better customer /user experience </a:t>
            </a:r>
            <a:r>
              <a:rPr lang="en-GB" sz="1800" b="0" i="0">
                <a:solidFill>
                  <a:srgbClr val="1C5347"/>
                </a:solidFill>
                <a:effectLst/>
                <a:latin typeface="Calibri" panose="020F0502020204030204" pitchFamily="34" charset="0"/>
              </a:rPr>
              <a:t>​</a:t>
            </a:r>
            <a:endParaRPr lang="en-GB" sz="2800" b="0" i="0">
              <a:solidFill>
                <a:srgbClr val="000000"/>
              </a:solidFill>
              <a:effectLst/>
              <a:latin typeface="Arial" panose="020B0604020202020204" pitchFamily="34" charset="0"/>
            </a:endParaRPr>
          </a:p>
          <a:p>
            <a:pPr algn="l" rtl="0" fontAlgn="base">
              <a:buFont typeface="Arial" panose="020B0604020202020204" pitchFamily="34" charset="0"/>
              <a:buChar char="•"/>
            </a:pPr>
            <a:r>
              <a:rPr lang="en-GB" sz="1800" b="1" i="0" u="none" strike="noStrike">
                <a:solidFill>
                  <a:srgbClr val="1C5347"/>
                </a:solidFill>
                <a:effectLst/>
                <a:latin typeface="Calibri" panose="020F0502020204030204" pitchFamily="34" charset="0"/>
              </a:rPr>
              <a:t>Becoming and remaining  competitive v rest of the world </a:t>
            </a:r>
            <a:r>
              <a:rPr lang="en-US" sz="1800" b="0" i="0">
                <a:solidFill>
                  <a:srgbClr val="1C5347"/>
                </a:solidFill>
                <a:effectLst/>
                <a:latin typeface="Calibri" panose="020F0502020204030204" pitchFamily="34" charset="0"/>
              </a:rPr>
              <a:t>​</a:t>
            </a:r>
            <a:endParaRPr lang="en-US" sz="2800" b="0" i="0">
              <a:solidFill>
                <a:srgbClr val="000000"/>
              </a:solidFill>
              <a:effectLst/>
              <a:latin typeface="Arial" panose="020B0604020202020204" pitchFamily="34" charset="0"/>
            </a:endParaRPr>
          </a:p>
          <a:p>
            <a:pPr algn="l" rtl="0" fontAlgn="base"/>
            <a:endParaRPr lang="en-GB" sz="1800" b="1" i="0" u="none" strike="noStrike">
              <a:solidFill>
                <a:srgbClr val="1C5347"/>
              </a:solidFill>
              <a:effectLst/>
              <a:latin typeface="Calibri" panose="020F0502020204030204" pitchFamily="34" charset="0"/>
            </a:endParaRPr>
          </a:p>
          <a:p>
            <a:pPr algn="l" rtl="0" fontAlgn="base"/>
            <a:endParaRPr lang="en-GB" sz="1800" b="1" i="0" u="none" strike="noStrike">
              <a:solidFill>
                <a:srgbClr val="1C5347"/>
              </a:solidFill>
              <a:effectLst/>
              <a:latin typeface="Calibri" panose="020F0502020204030204" pitchFamily="34" charset="0"/>
            </a:endParaRPr>
          </a:p>
          <a:p>
            <a:pPr algn="l" rtl="0" fontAlgn="base"/>
            <a:endParaRPr lang="en-GB" sz="1800" b="1" i="0" u="none" strike="noStrike">
              <a:solidFill>
                <a:srgbClr val="1C5347"/>
              </a:solidFill>
              <a:effectLst/>
              <a:latin typeface="Calibri" panose="020F0502020204030204" pitchFamily="34" charset="0"/>
            </a:endParaRPr>
          </a:p>
          <a:p>
            <a:pPr algn="l" rtl="0" fontAlgn="base"/>
            <a:r>
              <a:rPr lang="en-GB" sz="1800" b="1" i="0" u="none" strike="noStrike">
                <a:solidFill>
                  <a:srgbClr val="1C5347"/>
                </a:solidFill>
                <a:effectLst/>
                <a:latin typeface="Calibri" panose="020F0502020204030204" pitchFamily="34" charset="0"/>
              </a:rPr>
              <a:t>By harnessing the power of the latest innovation and digital technologies, companies in the maritime industry can…</a:t>
            </a:r>
            <a:r>
              <a:rPr lang="en-US" sz="1800" b="0" i="0">
                <a:solidFill>
                  <a:srgbClr val="1C5347"/>
                </a:solidFill>
                <a:effectLst/>
                <a:latin typeface="Calibri" panose="020F0502020204030204" pitchFamily="34" charset="0"/>
              </a:rPr>
              <a:t>​</a:t>
            </a:r>
            <a:endParaRPr lang="en-US" b="0" i="0">
              <a:solidFill>
                <a:srgbClr val="000000"/>
              </a:solidFill>
              <a:effectLst/>
              <a:latin typeface="Arial" panose="020B0604020202020204" pitchFamily="34" charset="0"/>
            </a:endParaRPr>
          </a:p>
          <a:p>
            <a:pPr algn="l" rtl="0" fontAlgn="base"/>
            <a:r>
              <a:rPr lang="en-GB" sz="1800" b="0" i="0">
                <a:solidFill>
                  <a:srgbClr val="1C5347"/>
                </a:solidFill>
                <a:effectLst/>
                <a:latin typeface="Calibri" panose="020F0502020204030204" pitchFamily="34" charset="0"/>
              </a:rPr>
              <a:t>​</a:t>
            </a:r>
            <a:endParaRPr lang="en-GB" b="0" i="0">
              <a:solidFill>
                <a:srgbClr val="000000"/>
              </a:solidFill>
              <a:effectLst/>
              <a:latin typeface="Arial" panose="020B0604020202020204" pitchFamily="34" charset="0"/>
            </a:endParaRPr>
          </a:p>
          <a:p>
            <a:pPr algn="l" rtl="0" fontAlgn="base">
              <a:buFont typeface="Arial" panose="020B0604020202020204" pitchFamily="34" charset="0"/>
              <a:buChar char="•"/>
            </a:pPr>
            <a:r>
              <a:rPr lang="en-GB" sz="1800" b="1" i="0" u="none" strike="noStrike">
                <a:solidFill>
                  <a:srgbClr val="1C5347"/>
                </a:solidFill>
                <a:effectLst/>
                <a:latin typeface="Calibri" panose="020F0502020204030204" pitchFamily="34" charset="0"/>
              </a:rPr>
              <a:t>Increase the value chain</a:t>
            </a:r>
            <a:r>
              <a:rPr lang="en-US" sz="1800" b="0" i="0">
                <a:solidFill>
                  <a:srgbClr val="1C5347"/>
                </a:solidFill>
                <a:effectLst/>
                <a:latin typeface="Calibri" panose="020F0502020204030204" pitchFamily="34" charset="0"/>
              </a:rPr>
              <a:t>​</a:t>
            </a:r>
            <a:endParaRPr lang="en-US" b="0" i="0">
              <a:solidFill>
                <a:srgbClr val="000000"/>
              </a:solidFill>
              <a:effectLst/>
              <a:latin typeface="Arial" panose="020B0604020202020204" pitchFamily="34" charset="0"/>
            </a:endParaRPr>
          </a:p>
          <a:p>
            <a:pPr algn="l" rtl="0" fontAlgn="base">
              <a:buFont typeface="Arial" panose="020B0604020202020204" pitchFamily="34" charset="0"/>
              <a:buChar char="•"/>
            </a:pPr>
            <a:r>
              <a:rPr lang="en-GB" sz="1800" b="1" i="0" u="none" strike="noStrike">
                <a:solidFill>
                  <a:srgbClr val="1C5347"/>
                </a:solidFill>
                <a:effectLst/>
                <a:latin typeface="Calibri" panose="020F0502020204030204" pitchFamily="34" charset="0"/>
              </a:rPr>
              <a:t>Meet the requirements of clients</a:t>
            </a:r>
            <a:r>
              <a:rPr lang="en-US" sz="1800" b="0" i="0">
                <a:solidFill>
                  <a:srgbClr val="1C5347"/>
                </a:solidFill>
                <a:effectLst/>
                <a:latin typeface="Calibri" panose="020F0502020204030204" pitchFamily="34" charset="0"/>
              </a:rPr>
              <a:t>​</a:t>
            </a:r>
            <a:endParaRPr lang="en-US" b="0" i="0">
              <a:solidFill>
                <a:srgbClr val="000000"/>
              </a:solidFill>
              <a:effectLst/>
              <a:latin typeface="Arial" panose="020B0604020202020204" pitchFamily="34" charset="0"/>
            </a:endParaRPr>
          </a:p>
          <a:p>
            <a:pPr algn="l" rtl="0" fontAlgn="base">
              <a:buFont typeface="Arial" panose="020B0604020202020204" pitchFamily="34" charset="0"/>
              <a:buChar char="•"/>
            </a:pPr>
            <a:r>
              <a:rPr lang="en-GB" sz="1800" b="1" i="0" u="none" strike="noStrike">
                <a:solidFill>
                  <a:srgbClr val="1C5347"/>
                </a:solidFill>
                <a:effectLst/>
                <a:latin typeface="Calibri" panose="020F0502020204030204" pitchFamily="34" charset="0"/>
              </a:rPr>
              <a:t>Meet environmental targets. </a:t>
            </a:r>
            <a:r>
              <a:rPr lang="en-US" sz="1800" b="0" i="0">
                <a:solidFill>
                  <a:srgbClr val="1C5347"/>
                </a:solidFill>
                <a:effectLst/>
                <a:latin typeface="Calibri" panose="020F0502020204030204" pitchFamily="34" charset="0"/>
              </a:rPr>
              <a:t>​</a:t>
            </a:r>
            <a:endParaRPr lang="en-US" b="0" i="0">
              <a:solidFill>
                <a:srgbClr val="000000"/>
              </a:solidFill>
              <a:effectLst/>
              <a:latin typeface="Arial" panose="020B0604020202020204" pitchFamily="34" charset="0"/>
            </a:endParaRPr>
          </a:p>
          <a:p>
            <a:pPr algn="l" rtl="0" fontAlgn="base"/>
            <a:r>
              <a:rPr lang="en-GB" sz="1800" b="0" i="0">
                <a:solidFill>
                  <a:srgbClr val="1C5347"/>
                </a:solidFill>
                <a:effectLst/>
                <a:latin typeface="Calibri" panose="020F0502020204030204" pitchFamily="34" charset="0"/>
              </a:rPr>
              <a:t>​</a:t>
            </a:r>
            <a:endParaRPr lang="en-GB" b="0" i="0">
              <a:solidFill>
                <a:srgbClr val="000000"/>
              </a:solidFill>
              <a:effectLst/>
              <a:latin typeface="Arial" panose="020B0604020202020204" pitchFamily="34" charset="0"/>
            </a:endParaRPr>
          </a:p>
          <a:p>
            <a:pPr algn="l" rtl="0" fontAlgn="base"/>
            <a:r>
              <a:rPr lang="en-GB" sz="1800" b="1" i="0" u="none" strike="noStrike">
                <a:solidFill>
                  <a:srgbClr val="1C5347"/>
                </a:solidFill>
                <a:effectLst/>
                <a:latin typeface="Calibri" panose="020F0502020204030204" pitchFamily="34" charset="0"/>
              </a:rPr>
              <a:t>The potential  benefits of innovation and digitisation include…</a:t>
            </a:r>
            <a:r>
              <a:rPr lang="en-US" sz="1800" b="0" i="0">
                <a:solidFill>
                  <a:srgbClr val="1C5347"/>
                </a:solidFill>
                <a:effectLst/>
                <a:latin typeface="Calibri" panose="020F0502020204030204" pitchFamily="34" charset="0"/>
              </a:rPr>
              <a:t>​</a:t>
            </a:r>
            <a:endParaRPr lang="en-US" b="0" i="0">
              <a:solidFill>
                <a:srgbClr val="000000"/>
              </a:solidFill>
              <a:effectLst/>
              <a:latin typeface="Arial" panose="020B0604020202020204" pitchFamily="34" charset="0"/>
            </a:endParaRPr>
          </a:p>
          <a:p>
            <a:pPr algn="l" rtl="0" fontAlgn="base"/>
            <a:r>
              <a:rPr lang="en-GB" sz="1800" b="0" i="0">
                <a:solidFill>
                  <a:srgbClr val="1C5347"/>
                </a:solidFill>
                <a:effectLst/>
                <a:latin typeface="Calibri" panose="020F0502020204030204" pitchFamily="34" charset="0"/>
              </a:rPr>
              <a:t>​</a:t>
            </a:r>
            <a:endParaRPr lang="en-GB" b="0" i="0">
              <a:solidFill>
                <a:srgbClr val="000000"/>
              </a:solidFill>
              <a:effectLst/>
              <a:latin typeface="Arial" panose="020B0604020202020204" pitchFamily="34" charset="0"/>
            </a:endParaRPr>
          </a:p>
          <a:p>
            <a:pPr algn="l" rtl="0" fontAlgn="base">
              <a:buFont typeface="Arial" panose="020B0604020202020204" pitchFamily="34" charset="0"/>
              <a:buChar char="•"/>
            </a:pPr>
            <a:r>
              <a:rPr lang="en-GB" sz="1800" b="1" i="0" u="none" strike="noStrike">
                <a:solidFill>
                  <a:srgbClr val="1C5347"/>
                </a:solidFill>
                <a:effectLst/>
                <a:latin typeface="Calibri" panose="020F0502020204030204" pitchFamily="34" charset="0"/>
              </a:rPr>
              <a:t>Cheaper operations</a:t>
            </a:r>
            <a:r>
              <a:rPr lang="en-US" sz="1800" b="0" i="0">
                <a:solidFill>
                  <a:srgbClr val="1C5347"/>
                </a:solidFill>
                <a:effectLst/>
                <a:latin typeface="Calibri" panose="020F0502020204030204" pitchFamily="34" charset="0"/>
              </a:rPr>
              <a:t>​</a:t>
            </a:r>
            <a:endParaRPr lang="en-US" b="0" i="0">
              <a:solidFill>
                <a:srgbClr val="000000"/>
              </a:solidFill>
              <a:effectLst/>
              <a:latin typeface="Arial" panose="020B0604020202020204" pitchFamily="34" charset="0"/>
            </a:endParaRPr>
          </a:p>
          <a:p>
            <a:pPr algn="l" rtl="0" fontAlgn="base">
              <a:buFont typeface="Arial" panose="020B0604020202020204" pitchFamily="34" charset="0"/>
              <a:buChar char="•"/>
            </a:pPr>
            <a:r>
              <a:rPr lang="en-GB" sz="1800" b="1" i="0" u="none" strike="noStrike">
                <a:solidFill>
                  <a:srgbClr val="1C5347"/>
                </a:solidFill>
                <a:effectLst/>
                <a:latin typeface="Calibri" panose="020F0502020204030204" pitchFamily="34" charset="0"/>
              </a:rPr>
              <a:t>Faster operations</a:t>
            </a:r>
            <a:r>
              <a:rPr lang="en-US" sz="1800" b="0" i="0">
                <a:solidFill>
                  <a:srgbClr val="1C5347"/>
                </a:solidFill>
                <a:effectLst/>
                <a:latin typeface="Calibri" panose="020F0502020204030204" pitchFamily="34" charset="0"/>
              </a:rPr>
              <a:t>​</a:t>
            </a:r>
            <a:endParaRPr lang="en-US" b="0" i="0">
              <a:solidFill>
                <a:srgbClr val="000000"/>
              </a:solidFill>
              <a:effectLst/>
              <a:latin typeface="Arial" panose="020B0604020202020204" pitchFamily="34" charset="0"/>
            </a:endParaRPr>
          </a:p>
          <a:p>
            <a:pPr algn="l" rtl="0" fontAlgn="base">
              <a:buFont typeface="Arial" panose="020B0604020202020204" pitchFamily="34" charset="0"/>
              <a:buChar char="•"/>
            </a:pPr>
            <a:r>
              <a:rPr lang="en-GB" sz="1800" b="1" i="0" u="none" strike="noStrike">
                <a:solidFill>
                  <a:srgbClr val="1C5347"/>
                </a:solidFill>
                <a:effectLst/>
                <a:latin typeface="Calibri" panose="020F0502020204030204" pitchFamily="34" charset="0"/>
              </a:rPr>
              <a:t>Safer Operations </a:t>
            </a:r>
            <a:r>
              <a:rPr lang="en-GB" sz="1800" b="0" i="0">
                <a:solidFill>
                  <a:srgbClr val="1C5347"/>
                </a:solidFill>
                <a:effectLst/>
                <a:latin typeface="Calibri" panose="020F0502020204030204" pitchFamily="34" charset="0"/>
              </a:rPr>
              <a:t>​</a:t>
            </a:r>
            <a:endParaRPr lang="en-GB" b="0" i="0">
              <a:solidFill>
                <a:srgbClr val="000000"/>
              </a:solidFill>
              <a:effectLst/>
              <a:latin typeface="Arial" panose="020B0604020202020204" pitchFamily="34" charset="0"/>
            </a:endParaRPr>
          </a:p>
          <a:p>
            <a:pPr algn="l" rtl="0" fontAlgn="base">
              <a:buFont typeface="Arial" panose="020B0604020202020204" pitchFamily="34" charset="0"/>
              <a:buChar char="•"/>
            </a:pPr>
            <a:r>
              <a:rPr lang="en-GB" sz="1800" b="1" i="0" u="none" strike="noStrike">
                <a:solidFill>
                  <a:srgbClr val="1C5347"/>
                </a:solidFill>
                <a:effectLst/>
                <a:latin typeface="Calibri" panose="020F0502020204030204" pitchFamily="34" charset="0"/>
              </a:rPr>
              <a:t>Increased flexibility</a:t>
            </a:r>
            <a:r>
              <a:rPr lang="en-US" sz="1800" b="0" i="0">
                <a:solidFill>
                  <a:srgbClr val="1C5347"/>
                </a:solidFill>
                <a:effectLst/>
                <a:latin typeface="Calibri" panose="020F0502020204030204" pitchFamily="34" charset="0"/>
              </a:rPr>
              <a:t>​</a:t>
            </a:r>
            <a:endParaRPr lang="en-US" b="0" i="0">
              <a:solidFill>
                <a:srgbClr val="000000"/>
              </a:solidFill>
              <a:effectLst/>
              <a:latin typeface="Arial" panose="020B0604020202020204" pitchFamily="34" charset="0"/>
            </a:endParaRPr>
          </a:p>
          <a:p>
            <a:pPr algn="l" rtl="0" fontAlgn="base">
              <a:buFont typeface="Arial" panose="020B0604020202020204" pitchFamily="34" charset="0"/>
              <a:buChar char="•"/>
            </a:pPr>
            <a:r>
              <a:rPr lang="en-GB" sz="1800" b="1" i="0" u="none" strike="noStrike">
                <a:solidFill>
                  <a:srgbClr val="1C5347"/>
                </a:solidFill>
                <a:effectLst/>
                <a:latin typeface="Calibri" panose="020F0502020204030204" pitchFamily="34" charset="0"/>
              </a:rPr>
              <a:t>Real-time visibility on operations</a:t>
            </a:r>
            <a:r>
              <a:rPr lang="en-US" sz="1800" b="0" i="0">
                <a:solidFill>
                  <a:srgbClr val="1C5347"/>
                </a:solidFill>
                <a:effectLst/>
                <a:latin typeface="Calibri" panose="020F0502020204030204" pitchFamily="34" charset="0"/>
              </a:rPr>
              <a:t>​</a:t>
            </a:r>
            <a:endParaRPr lang="en-US" b="0" i="0">
              <a:solidFill>
                <a:srgbClr val="000000"/>
              </a:solidFill>
              <a:effectLst/>
              <a:latin typeface="Arial" panose="020B0604020202020204" pitchFamily="34" charset="0"/>
            </a:endParaRPr>
          </a:p>
          <a:p>
            <a:pPr algn="l" rtl="0" fontAlgn="base">
              <a:buFont typeface="Arial" panose="020B0604020202020204" pitchFamily="34" charset="0"/>
              <a:buChar char="•"/>
            </a:pPr>
            <a:r>
              <a:rPr lang="en-GB" sz="1800" b="1" i="0" u="none" strike="noStrike">
                <a:solidFill>
                  <a:srgbClr val="1C5347"/>
                </a:solidFill>
                <a:effectLst/>
                <a:latin typeface="Calibri" panose="020F0502020204030204" pitchFamily="34" charset="0"/>
              </a:rPr>
              <a:t>Better customer /user experience </a:t>
            </a:r>
            <a:r>
              <a:rPr lang="en-GB" sz="1800" b="0" i="0">
                <a:solidFill>
                  <a:srgbClr val="1C5347"/>
                </a:solidFill>
                <a:effectLst/>
                <a:latin typeface="Calibri" panose="020F0502020204030204" pitchFamily="34" charset="0"/>
              </a:rPr>
              <a:t>​</a:t>
            </a:r>
            <a:endParaRPr lang="en-GB" b="0" i="0">
              <a:solidFill>
                <a:srgbClr val="000000"/>
              </a:solidFill>
              <a:effectLst/>
              <a:latin typeface="Arial" panose="020B0604020202020204" pitchFamily="34" charset="0"/>
            </a:endParaRPr>
          </a:p>
          <a:p>
            <a:pPr algn="l" rtl="0" fontAlgn="base">
              <a:buFont typeface="Arial" panose="020B0604020202020204" pitchFamily="34" charset="0"/>
              <a:buChar char="•"/>
            </a:pPr>
            <a:r>
              <a:rPr lang="en-GB" sz="1800" b="1" i="0" u="none" strike="noStrike">
                <a:solidFill>
                  <a:srgbClr val="1C5347"/>
                </a:solidFill>
                <a:effectLst/>
                <a:latin typeface="Calibri" panose="020F0502020204030204" pitchFamily="34" charset="0"/>
              </a:rPr>
              <a:t>Becoming and remaining  competitive v rest of the world </a:t>
            </a:r>
            <a:r>
              <a:rPr lang="en-US" sz="1800" b="0" i="0">
                <a:solidFill>
                  <a:srgbClr val="1C5347"/>
                </a:solidFill>
                <a:effectLst/>
                <a:latin typeface="Calibri" panose="020F0502020204030204" pitchFamily="34" charset="0"/>
              </a:rPr>
              <a:t>​</a:t>
            </a:r>
            <a:endParaRPr lang="en-US" b="0" i="0">
              <a:solidFill>
                <a:srgbClr val="000000"/>
              </a:solidFill>
              <a:effectLst/>
              <a:latin typeface="Arial" panose="020B0604020202020204" pitchFamily="34" charset="0"/>
            </a:endParaRPr>
          </a:p>
          <a:p>
            <a:endParaRPr lang="en-GB"/>
          </a:p>
        </p:txBody>
      </p:sp>
      <p:sp>
        <p:nvSpPr>
          <p:cNvPr id="4" name="Slide Number Placeholder 3"/>
          <p:cNvSpPr>
            <a:spLocks noGrp="1"/>
          </p:cNvSpPr>
          <p:nvPr>
            <p:ph type="sldNum" sz="quarter" idx="5"/>
          </p:nvPr>
        </p:nvSpPr>
        <p:spPr/>
        <p:txBody>
          <a:bodyPr/>
          <a:lstStyle/>
          <a:p>
            <a:fld id="{309D217C-CAD9-2444-99EC-563ABB5BD154}" type="slidenum">
              <a:rPr lang="en-US" smtClean="0"/>
              <a:t>8</a:t>
            </a:fld>
            <a:endParaRPr lang="en-US"/>
          </a:p>
        </p:txBody>
      </p:sp>
    </p:spTree>
    <p:extLst>
      <p:ext uri="{BB962C8B-B14F-4D97-AF65-F5344CB8AC3E}">
        <p14:creationId xmlns:p14="http://schemas.microsoft.com/office/powerpoint/2010/main" val="15257942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09D217C-CAD9-2444-99EC-563ABB5BD154}" type="slidenum">
              <a:rPr lang="en-US" smtClean="0"/>
              <a:t>9</a:t>
            </a:fld>
            <a:endParaRPr lang="en-US"/>
          </a:p>
        </p:txBody>
      </p:sp>
    </p:spTree>
    <p:extLst>
      <p:ext uri="{BB962C8B-B14F-4D97-AF65-F5344CB8AC3E}">
        <p14:creationId xmlns:p14="http://schemas.microsoft.com/office/powerpoint/2010/main" val="354648134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descr="Shape&#10;&#10;Description automatically generated with medium confidence">
            <a:extLst>
              <a:ext uri="{FF2B5EF4-FFF2-40B4-BE49-F238E27FC236}">
                <a16:creationId xmlns:a16="http://schemas.microsoft.com/office/drawing/2014/main" id="{04B46369-DC89-74E5-7DB0-0DBED19DEF43}"/>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9AD2F356-FC03-C6E8-B9E6-DB4CE9447CC0}"/>
              </a:ext>
            </a:extLst>
          </p:cNvPr>
          <p:cNvSpPr>
            <a:spLocks noGrp="1"/>
          </p:cNvSpPr>
          <p:nvPr>
            <p:ph type="ctrTitle" hasCustomPrompt="1"/>
          </p:nvPr>
        </p:nvSpPr>
        <p:spPr>
          <a:xfrm>
            <a:off x="595531" y="2268803"/>
            <a:ext cx="4525109" cy="2387600"/>
          </a:xfrm>
        </p:spPr>
        <p:txBody>
          <a:bodyPr anchor="t">
            <a:normAutofit/>
          </a:bodyPr>
          <a:lstStyle>
            <a:lvl1pPr algn="l">
              <a:lnSpc>
                <a:spcPct val="82000"/>
              </a:lnSpc>
              <a:defRPr sz="5400">
                <a:solidFill>
                  <a:schemeClr val="bg1"/>
                </a:solidFill>
              </a:defRPr>
            </a:lvl1pPr>
          </a:lstStyle>
          <a:p>
            <a:r>
              <a:rPr lang="en-GB" err="1"/>
              <a:t>Xxxx</a:t>
            </a:r>
            <a:endParaRPr lang="en-US"/>
          </a:p>
        </p:txBody>
      </p:sp>
      <p:sp>
        <p:nvSpPr>
          <p:cNvPr id="3" name="Subtitle 2">
            <a:extLst>
              <a:ext uri="{FF2B5EF4-FFF2-40B4-BE49-F238E27FC236}">
                <a16:creationId xmlns:a16="http://schemas.microsoft.com/office/drawing/2014/main" id="{4A57F0A2-942D-E7B9-51A7-632E3606FBDF}"/>
              </a:ext>
            </a:extLst>
          </p:cNvPr>
          <p:cNvSpPr>
            <a:spLocks noGrp="1"/>
          </p:cNvSpPr>
          <p:nvPr>
            <p:ph type="subTitle" idx="1" hasCustomPrompt="1"/>
          </p:nvPr>
        </p:nvSpPr>
        <p:spPr>
          <a:xfrm>
            <a:off x="609599" y="4740812"/>
            <a:ext cx="4525109" cy="516988"/>
          </a:xfrm>
          <a:prstGeom prst="rect">
            <a:avLst/>
          </a:prstGeom>
        </p:spPr>
        <p:txBody>
          <a:bodyPr/>
          <a:lstStyle>
            <a:lvl1pPr marL="0" indent="0" algn="l">
              <a:buNone/>
              <a:defRPr sz="1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Date</a:t>
            </a:r>
            <a:endParaRPr lang="en-US"/>
          </a:p>
        </p:txBody>
      </p:sp>
    </p:spTree>
    <p:extLst>
      <p:ext uri="{BB962C8B-B14F-4D97-AF65-F5344CB8AC3E}">
        <p14:creationId xmlns:p14="http://schemas.microsoft.com/office/powerpoint/2010/main" val="9220200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04B46369-DC89-74E5-7DB0-0DBED19DEF43}"/>
              </a:ext>
            </a:extLst>
          </p:cNvPr>
          <p:cNvPicPr>
            <a:picLocks noChangeAspect="1"/>
          </p:cNvPicPr>
          <p:nvPr userDrawn="1"/>
        </p:nvPicPr>
        <p:blipFill>
          <a:blip r:embed="rId2"/>
          <a:srcRect/>
          <a:stretch/>
        </p:blipFill>
        <p:spPr>
          <a:xfrm>
            <a:off x="0" y="0"/>
            <a:ext cx="12192000" cy="6858000"/>
          </a:xfrm>
          <a:prstGeom prst="rect">
            <a:avLst/>
          </a:prstGeom>
        </p:spPr>
      </p:pic>
      <p:sp>
        <p:nvSpPr>
          <p:cNvPr id="2" name="Title 1">
            <a:extLst>
              <a:ext uri="{FF2B5EF4-FFF2-40B4-BE49-F238E27FC236}">
                <a16:creationId xmlns:a16="http://schemas.microsoft.com/office/drawing/2014/main" id="{9AD2F356-FC03-C6E8-B9E6-DB4CE9447CC0}"/>
              </a:ext>
            </a:extLst>
          </p:cNvPr>
          <p:cNvSpPr>
            <a:spLocks noGrp="1"/>
          </p:cNvSpPr>
          <p:nvPr>
            <p:ph type="ctrTitle" hasCustomPrompt="1"/>
          </p:nvPr>
        </p:nvSpPr>
        <p:spPr>
          <a:xfrm>
            <a:off x="595531" y="2268803"/>
            <a:ext cx="4525109" cy="2387600"/>
          </a:xfrm>
        </p:spPr>
        <p:txBody>
          <a:bodyPr anchor="t">
            <a:normAutofit/>
          </a:bodyPr>
          <a:lstStyle>
            <a:lvl1pPr algn="l">
              <a:lnSpc>
                <a:spcPct val="82000"/>
              </a:lnSpc>
              <a:defRPr sz="5400">
                <a:solidFill>
                  <a:schemeClr val="bg1"/>
                </a:solidFill>
              </a:defRPr>
            </a:lvl1pPr>
          </a:lstStyle>
          <a:p>
            <a:r>
              <a:rPr lang="en-GB" err="1"/>
              <a:t>Xxxx</a:t>
            </a:r>
            <a:endParaRPr lang="en-US"/>
          </a:p>
        </p:txBody>
      </p:sp>
      <p:sp>
        <p:nvSpPr>
          <p:cNvPr id="3" name="Subtitle 2">
            <a:extLst>
              <a:ext uri="{FF2B5EF4-FFF2-40B4-BE49-F238E27FC236}">
                <a16:creationId xmlns:a16="http://schemas.microsoft.com/office/drawing/2014/main" id="{4A57F0A2-942D-E7B9-51A7-632E3606FBDF}"/>
              </a:ext>
            </a:extLst>
          </p:cNvPr>
          <p:cNvSpPr>
            <a:spLocks noGrp="1"/>
          </p:cNvSpPr>
          <p:nvPr>
            <p:ph type="subTitle" idx="1" hasCustomPrompt="1"/>
          </p:nvPr>
        </p:nvSpPr>
        <p:spPr>
          <a:xfrm>
            <a:off x="609599" y="4740812"/>
            <a:ext cx="4525109" cy="516988"/>
          </a:xfrm>
          <a:prstGeom prst="rect">
            <a:avLst/>
          </a:prstGeom>
        </p:spPr>
        <p:txBody>
          <a:bodyPr/>
          <a:lstStyle>
            <a:lvl1pPr marL="0" indent="0" algn="l">
              <a:buNone/>
              <a:defRPr sz="1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Date</a:t>
            </a:r>
            <a:endParaRPr lang="en-US"/>
          </a:p>
        </p:txBody>
      </p:sp>
    </p:spTree>
    <p:extLst>
      <p:ext uri="{BB962C8B-B14F-4D97-AF65-F5344CB8AC3E}">
        <p14:creationId xmlns:p14="http://schemas.microsoft.com/office/powerpoint/2010/main" val="30113226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15" name="Picture 14" descr="A picture containing chart&#10;&#10;Description automatically generated">
            <a:extLst>
              <a:ext uri="{FF2B5EF4-FFF2-40B4-BE49-F238E27FC236}">
                <a16:creationId xmlns:a16="http://schemas.microsoft.com/office/drawing/2014/main" id="{21691901-F2E9-4313-8C08-ADCF68B23E95}"/>
              </a:ext>
            </a:extLst>
          </p:cNvPr>
          <p:cNvPicPr>
            <a:picLocks noChangeAspect="1"/>
          </p:cNvPicPr>
          <p:nvPr userDrawn="1"/>
        </p:nvPicPr>
        <p:blipFill rotWithShape="1">
          <a:blip r:embed="rId2"/>
          <a:srcRect b="10603"/>
          <a:stretch/>
        </p:blipFill>
        <p:spPr>
          <a:xfrm>
            <a:off x="0" y="-1"/>
            <a:ext cx="12192000" cy="6130883"/>
          </a:xfrm>
          <a:prstGeom prst="rect">
            <a:avLst/>
          </a:prstGeom>
        </p:spPr>
      </p:pic>
      <p:sp>
        <p:nvSpPr>
          <p:cNvPr id="2" name="Title 1">
            <a:extLst>
              <a:ext uri="{FF2B5EF4-FFF2-40B4-BE49-F238E27FC236}">
                <a16:creationId xmlns:a16="http://schemas.microsoft.com/office/drawing/2014/main" id="{35515D80-4B3B-5D16-0985-AC4907F725A2}"/>
              </a:ext>
            </a:extLst>
          </p:cNvPr>
          <p:cNvSpPr>
            <a:spLocks noGrp="1"/>
          </p:cNvSpPr>
          <p:nvPr>
            <p:ph type="title"/>
          </p:nvPr>
        </p:nvSpPr>
        <p:spPr>
          <a:xfrm>
            <a:off x="412315" y="709862"/>
            <a:ext cx="10515600" cy="1105200"/>
          </a:xfrm>
        </p:spPr>
        <p:txBody>
          <a:bodyPr anchor="t">
            <a:noAutofit/>
          </a:bodyPr>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4C2B98CC-8993-55EE-E6E1-141ECA376B2A}"/>
              </a:ext>
            </a:extLst>
          </p:cNvPr>
          <p:cNvSpPr>
            <a:spLocks noGrp="1"/>
          </p:cNvSpPr>
          <p:nvPr>
            <p:ph idx="1"/>
          </p:nvPr>
        </p:nvSpPr>
        <p:spPr>
          <a:xfrm>
            <a:off x="4815735" y="2038871"/>
            <a:ext cx="5913329" cy="3522685"/>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1" name="Footer Placeholder 4">
            <a:extLst>
              <a:ext uri="{FF2B5EF4-FFF2-40B4-BE49-F238E27FC236}">
                <a16:creationId xmlns:a16="http://schemas.microsoft.com/office/drawing/2014/main" id="{8ED1F094-36FA-8F32-87DB-A10003CD057C}"/>
              </a:ext>
            </a:extLst>
          </p:cNvPr>
          <p:cNvSpPr>
            <a:spLocks noGrp="1"/>
          </p:cNvSpPr>
          <p:nvPr>
            <p:ph type="ftr" sz="quarter" idx="3"/>
          </p:nvPr>
        </p:nvSpPr>
        <p:spPr>
          <a:xfrm>
            <a:off x="417790" y="6130882"/>
            <a:ext cx="4114800" cy="365125"/>
          </a:xfrm>
          <a:prstGeom prst="rect">
            <a:avLst/>
          </a:prstGeom>
        </p:spPr>
        <p:txBody>
          <a:bodyPr vert="horz" lIns="91440" tIns="45720" rIns="91440" bIns="45720" rtlCol="0" anchor="ctr"/>
          <a:lstStyle>
            <a:lvl1pPr algn="l">
              <a:defRPr sz="1000">
                <a:solidFill>
                  <a:srgbClr val="1C5347"/>
                </a:solidFill>
              </a:defRPr>
            </a:lvl1pPr>
          </a:lstStyle>
          <a:p>
            <a:r>
              <a:rPr lang="en-US"/>
              <a:t>bibbymarine.com</a:t>
            </a:r>
          </a:p>
        </p:txBody>
      </p:sp>
      <p:sp>
        <p:nvSpPr>
          <p:cNvPr id="12" name="Slide Number Placeholder 5">
            <a:extLst>
              <a:ext uri="{FF2B5EF4-FFF2-40B4-BE49-F238E27FC236}">
                <a16:creationId xmlns:a16="http://schemas.microsoft.com/office/drawing/2014/main" id="{9F2DEDE5-6FFC-53E3-5473-4AABBB193FCC}"/>
              </a:ext>
            </a:extLst>
          </p:cNvPr>
          <p:cNvSpPr>
            <a:spLocks noGrp="1"/>
          </p:cNvSpPr>
          <p:nvPr>
            <p:ph type="sldNum" sz="quarter" idx="4"/>
          </p:nvPr>
        </p:nvSpPr>
        <p:spPr>
          <a:xfrm>
            <a:off x="9081483" y="6130882"/>
            <a:ext cx="2743200" cy="365125"/>
          </a:xfrm>
          <a:prstGeom prst="rect">
            <a:avLst/>
          </a:prstGeom>
        </p:spPr>
        <p:txBody>
          <a:bodyPr vert="horz" lIns="91440" tIns="45720" rIns="91440" bIns="45720" rtlCol="0" anchor="ctr"/>
          <a:lstStyle>
            <a:lvl1pPr algn="r">
              <a:defRPr sz="1000">
                <a:solidFill>
                  <a:srgbClr val="1C5347"/>
                </a:solidFill>
              </a:defRPr>
            </a:lvl1pPr>
          </a:lstStyle>
          <a:p>
            <a:fld id="{06E4A135-AE0E-D14C-80F2-F2EB2E723614}" type="slidenum">
              <a:rPr lang="en-US" smtClean="0"/>
              <a:pPr/>
              <a:t>‹#›</a:t>
            </a:fld>
            <a:endParaRPr lang="en-US"/>
          </a:p>
        </p:txBody>
      </p:sp>
    </p:spTree>
    <p:extLst>
      <p:ext uri="{BB962C8B-B14F-4D97-AF65-F5344CB8AC3E}">
        <p14:creationId xmlns:p14="http://schemas.microsoft.com/office/powerpoint/2010/main" val="34263618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pic>
        <p:nvPicPr>
          <p:cNvPr id="7" name="Picture 6" descr="A picture containing graphical user interface&#10;&#10;Description automatically generated">
            <a:extLst>
              <a:ext uri="{FF2B5EF4-FFF2-40B4-BE49-F238E27FC236}">
                <a16:creationId xmlns:a16="http://schemas.microsoft.com/office/drawing/2014/main" id="{BDDB09A9-4127-1F79-2F5D-BD7C155A96AD}"/>
              </a:ext>
            </a:extLst>
          </p:cNvPr>
          <p:cNvPicPr>
            <a:picLocks noChangeAspect="1"/>
          </p:cNvPicPr>
          <p:nvPr userDrawn="1"/>
        </p:nvPicPr>
        <p:blipFill>
          <a:blip r:embed="rId2"/>
          <a:stretch>
            <a:fillRect/>
          </a:stretch>
        </p:blipFill>
        <p:spPr>
          <a:xfrm>
            <a:off x="0" y="-1"/>
            <a:ext cx="12192000" cy="6858000"/>
          </a:xfrm>
          <a:prstGeom prst="rect">
            <a:avLst/>
          </a:prstGeom>
        </p:spPr>
      </p:pic>
      <p:sp>
        <p:nvSpPr>
          <p:cNvPr id="2" name="Title 1">
            <a:extLst>
              <a:ext uri="{FF2B5EF4-FFF2-40B4-BE49-F238E27FC236}">
                <a16:creationId xmlns:a16="http://schemas.microsoft.com/office/drawing/2014/main" id="{35515D80-4B3B-5D16-0985-AC4907F725A2}"/>
              </a:ext>
            </a:extLst>
          </p:cNvPr>
          <p:cNvSpPr>
            <a:spLocks noGrp="1"/>
          </p:cNvSpPr>
          <p:nvPr>
            <p:ph type="title"/>
          </p:nvPr>
        </p:nvSpPr>
        <p:spPr>
          <a:xfrm>
            <a:off x="412315" y="715145"/>
            <a:ext cx="10515600" cy="1105200"/>
          </a:xfrm>
        </p:spPr>
        <p:txBody>
          <a:bodyPr anchor="t"/>
          <a:lstStyle/>
          <a:p>
            <a:r>
              <a:rPr lang="en-GB"/>
              <a:t>Click to edit Master title style</a:t>
            </a:r>
            <a:endParaRPr lang="en-US"/>
          </a:p>
        </p:txBody>
      </p:sp>
      <p:sp>
        <p:nvSpPr>
          <p:cNvPr id="3" name="Content Placeholder 2">
            <a:extLst>
              <a:ext uri="{FF2B5EF4-FFF2-40B4-BE49-F238E27FC236}">
                <a16:creationId xmlns:a16="http://schemas.microsoft.com/office/drawing/2014/main" id="{4C2B98CC-8993-55EE-E6E1-141ECA376B2A}"/>
              </a:ext>
            </a:extLst>
          </p:cNvPr>
          <p:cNvSpPr>
            <a:spLocks noGrp="1"/>
          </p:cNvSpPr>
          <p:nvPr>
            <p:ph idx="1"/>
          </p:nvPr>
        </p:nvSpPr>
        <p:spPr>
          <a:xfrm>
            <a:off x="412315" y="1966914"/>
            <a:ext cx="7437457" cy="3522685"/>
          </a:xfrm>
          <a:prstGeom prst="rect">
            <a:avLst/>
          </a:prstGeom>
        </p:spPr>
        <p:txBody>
          <a:bodyPr/>
          <a:lstStyle>
            <a:lvl1pPr marL="198000" indent="-198000">
              <a:spcBef>
                <a:spcPts val="0"/>
              </a:spcBef>
              <a:buFont typeface="Arial" panose="020B0604020202020204" pitchFamily="34" charset="0"/>
              <a:buChar char="•"/>
              <a:defRPr sz="2200"/>
            </a:lvl1pPr>
            <a:lvl2pPr marL="483750" indent="-285750">
              <a:spcBef>
                <a:spcPts val="0"/>
              </a:spcBef>
              <a:buFont typeface="System Font Regular"/>
              <a:buChar char="–"/>
              <a:defRPr sz="2200"/>
            </a:lvl2pPr>
            <a:lvl3pPr marL="914400" indent="0">
              <a:buNone/>
              <a:defRPr sz="1800"/>
            </a:lvl3pPr>
            <a:lvl4pPr>
              <a:defRPr sz="1600"/>
            </a:lvl4pPr>
            <a:lvl5pPr>
              <a:defRPr sz="1600"/>
            </a:lvl5pPr>
          </a:lstStyle>
          <a:p>
            <a:pPr lvl="0"/>
            <a:r>
              <a:rPr lang="en-GB"/>
              <a:t>Click to edit Master text styles</a:t>
            </a:r>
          </a:p>
          <a:p>
            <a:pPr lvl="1"/>
            <a:r>
              <a:rPr lang="en-GB"/>
              <a:t>Second level</a:t>
            </a:r>
          </a:p>
        </p:txBody>
      </p:sp>
      <p:sp>
        <p:nvSpPr>
          <p:cNvPr id="11" name="Footer Placeholder 4">
            <a:extLst>
              <a:ext uri="{FF2B5EF4-FFF2-40B4-BE49-F238E27FC236}">
                <a16:creationId xmlns:a16="http://schemas.microsoft.com/office/drawing/2014/main" id="{8ED1F094-36FA-8F32-87DB-A10003CD057C}"/>
              </a:ext>
            </a:extLst>
          </p:cNvPr>
          <p:cNvSpPr>
            <a:spLocks noGrp="1"/>
          </p:cNvSpPr>
          <p:nvPr>
            <p:ph type="ftr" sz="quarter" idx="3"/>
          </p:nvPr>
        </p:nvSpPr>
        <p:spPr>
          <a:xfrm>
            <a:off x="417790" y="6130882"/>
            <a:ext cx="4114800" cy="365125"/>
          </a:xfrm>
          <a:prstGeom prst="rect">
            <a:avLst/>
          </a:prstGeom>
        </p:spPr>
        <p:txBody>
          <a:bodyPr vert="horz" lIns="91440" tIns="45720" rIns="91440" bIns="45720" rtlCol="0" anchor="ctr"/>
          <a:lstStyle>
            <a:lvl1pPr algn="l">
              <a:defRPr sz="1000">
                <a:solidFill>
                  <a:srgbClr val="1C5347"/>
                </a:solidFill>
              </a:defRPr>
            </a:lvl1pPr>
          </a:lstStyle>
          <a:p>
            <a:r>
              <a:rPr lang="en-US"/>
              <a:t>bibbymarine.com</a:t>
            </a:r>
          </a:p>
        </p:txBody>
      </p:sp>
      <p:sp>
        <p:nvSpPr>
          <p:cNvPr id="12" name="Slide Number Placeholder 5">
            <a:extLst>
              <a:ext uri="{FF2B5EF4-FFF2-40B4-BE49-F238E27FC236}">
                <a16:creationId xmlns:a16="http://schemas.microsoft.com/office/drawing/2014/main" id="{9F2DEDE5-6FFC-53E3-5473-4AABBB193FCC}"/>
              </a:ext>
            </a:extLst>
          </p:cNvPr>
          <p:cNvSpPr>
            <a:spLocks noGrp="1"/>
          </p:cNvSpPr>
          <p:nvPr>
            <p:ph type="sldNum" sz="quarter" idx="4"/>
          </p:nvPr>
        </p:nvSpPr>
        <p:spPr>
          <a:xfrm>
            <a:off x="9081483" y="6130882"/>
            <a:ext cx="2743200" cy="365125"/>
          </a:xfrm>
          <a:prstGeom prst="rect">
            <a:avLst/>
          </a:prstGeom>
        </p:spPr>
        <p:txBody>
          <a:bodyPr vert="horz" lIns="91440" tIns="45720" rIns="91440" bIns="45720" rtlCol="0" anchor="ctr"/>
          <a:lstStyle>
            <a:lvl1pPr algn="r">
              <a:defRPr sz="1000">
                <a:solidFill>
                  <a:srgbClr val="1C5347"/>
                </a:solidFill>
              </a:defRPr>
            </a:lvl1pPr>
          </a:lstStyle>
          <a:p>
            <a:fld id="{06E4A135-AE0E-D14C-80F2-F2EB2E723614}" type="slidenum">
              <a:rPr lang="en-US" smtClean="0"/>
              <a:pPr/>
              <a:t>‹#›</a:t>
            </a:fld>
            <a:endParaRPr lang="en-US"/>
          </a:p>
        </p:txBody>
      </p:sp>
    </p:spTree>
    <p:extLst>
      <p:ext uri="{BB962C8B-B14F-4D97-AF65-F5344CB8AC3E}">
        <p14:creationId xmlns:p14="http://schemas.microsoft.com/office/powerpoint/2010/main" val="19524399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pic>
        <p:nvPicPr>
          <p:cNvPr id="10" name="Picture 9" descr="A picture containing application&#10;&#10;Description automatically generated">
            <a:extLst>
              <a:ext uri="{FF2B5EF4-FFF2-40B4-BE49-F238E27FC236}">
                <a16:creationId xmlns:a16="http://schemas.microsoft.com/office/drawing/2014/main" id="{02A98A5F-6EEE-5A6A-4B82-5A1505EE5E21}"/>
              </a:ext>
            </a:extLst>
          </p:cNvPr>
          <p:cNvPicPr>
            <a:picLocks noChangeAspect="1"/>
          </p:cNvPicPr>
          <p:nvPr userDrawn="1"/>
        </p:nvPicPr>
        <p:blipFill>
          <a:blip r:embed="rId2"/>
          <a:stretch>
            <a:fillRect/>
          </a:stretch>
        </p:blipFill>
        <p:spPr>
          <a:xfrm>
            <a:off x="0" y="-1"/>
            <a:ext cx="12192000" cy="6858000"/>
          </a:xfrm>
          <a:prstGeom prst="rect">
            <a:avLst/>
          </a:prstGeom>
        </p:spPr>
      </p:pic>
      <p:sp>
        <p:nvSpPr>
          <p:cNvPr id="2" name="Title 1">
            <a:extLst>
              <a:ext uri="{FF2B5EF4-FFF2-40B4-BE49-F238E27FC236}">
                <a16:creationId xmlns:a16="http://schemas.microsoft.com/office/drawing/2014/main" id="{35515D80-4B3B-5D16-0985-AC4907F725A2}"/>
              </a:ext>
            </a:extLst>
          </p:cNvPr>
          <p:cNvSpPr>
            <a:spLocks noGrp="1"/>
          </p:cNvSpPr>
          <p:nvPr>
            <p:ph type="title"/>
          </p:nvPr>
        </p:nvSpPr>
        <p:spPr>
          <a:xfrm>
            <a:off x="412315" y="717594"/>
            <a:ext cx="10515600" cy="1105200"/>
          </a:xfrm>
        </p:spPr>
        <p:txBody>
          <a:bodyPr anchor="t"/>
          <a:lstStyle/>
          <a:p>
            <a:r>
              <a:rPr lang="en-GB"/>
              <a:t>Click to edit Master title style</a:t>
            </a:r>
            <a:endParaRPr lang="en-US"/>
          </a:p>
        </p:txBody>
      </p:sp>
      <p:sp>
        <p:nvSpPr>
          <p:cNvPr id="3" name="Content Placeholder 2">
            <a:extLst>
              <a:ext uri="{FF2B5EF4-FFF2-40B4-BE49-F238E27FC236}">
                <a16:creationId xmlns:a16="http://schemas.microsoft.com/office/drawing/2014/main" id="{4C2B98CC-8993-55EE-E6E1-141ECA376B2A}"/>
              </a:ext>
            </a:extLst>
          </p:cNvPr>
          <p:cNvSpPr>
            <a:spLocks noGrp="1"/>
          </p:cNvSpPr>
          <p:nvPr>
            <p:ph idx="1"/>
          </p:nvPr>
        </p:nvSpPr>
        <p:spPr>
          <a:xfrm>
            <a:off x="412315" y="1966914"/>
            <a:ext cx="7437457" cy="3522685"/>
          </a:xfrm>
          <a:prstGeom prst="rect">
            <a:avLst/>
          </a:prstGeom>
        </p:spPr>
        <p:txBody>
          <a:bodyPr/>
          <a:lstStyle>
            <a:lvl1pPr marL="198000" indent="-198000">
              <a:spcBef>
                <a:spcPts val="0"/>
              </a:spcBef>
              <a:buFont typeface="Arial" panose="020B0604020202020204" pitchFamily="34" charset="0"/>
              <a:buChar char="•"/>
              <a:defRPr sz="2200"/>
            </a:lvl1pPr>
            <a:lvl2pPr marL="483750" indent="-285750">
              <a:spcBef>
                <a:spcPts val="0"/>
              </a:spcBef>
              <a:buFont typeface="System Font Regular"/>
              <a:buChar char="–"/>
              <a:defRPr sz="1800"/>
            </a:lvl2pPr>
            <a:lvl3pPr marL="914400" indent="0">
              <a:buNone/>
              <a:defRPr sz="1800"/>
            </a:lvl3pPr>
            <a:lvl4pPr>
              <a:defRPr sz="1600"/>
            </a:lvl4pPr>
            <a:lvl5pPr>
              <a:defRPr sz="1600"/>
            </a:lvl5pPr>
          </a:lstStyle>
          <a:p>
            <a:pPr lvl="0"/>
            <a:r>
              <a:rPr lang="en-GB"/>
              <a:t>Click to edit Master text styles</a:t>
            </a:r>
          </a:p>
          <a:p>
            <a:pPr lvl="1"/>
            <a:r>
              <a:rPr lang="en-GB"/>
              <a:t>Second level</a:t>
            </a:r>
          </a:p>
        </p:txBody>
      </p:sp>
      <p:sp>
        <p:nvSpPr>
          <p:cNvPr id="11" name="Footer Placeholder 4">
            <a:extLst>
              <a:ext uri="{FF2B5EF4-FFF2-40B4-BE49-F238E27FC236}">
                <a16:creationId xmlns:a16="http://schemas.microsoft.com/office/drawing/2014/main" id="{8ED1F094-36FA-8F32-87DB-A10003CD057C}"/>
              </a:ext>
            </a:extLst>
          </p:cNvPr>
          <p:cNvSpPr>
            <a:spLocks noGrp="1"/>
          </p:cNvSpPr>
          <p:nvPr>
            <p:ph type="ftr" sz="quarter" idx="3"/>
          </p:nvPr>
        </p:nvSpPr>
        <p:spPr>
          <a:xfrm>
            <a:off x="417790" y="6130882"/>
            <a:ext cx="4114800" cy="365125"/>
          </a:xfrm>
          <a:prstGeom prst="rect">
            <a:avLst/>
          </a:prstGeom>
        </p:spPr>
        <p:txBody>
          <a:bodyPr vert="horz" lIns="91440" tIns="45720" rIns="91440" bIns="45720" rtlCol="0" anchor="ctr"/>
          <a:lstStyle>
            <a:lvl1pPr algn="l">
              <a:defRPr sz="1000">
                <a:solidFill>
                  <a:srgbClr val="1C5347"/>
                </a:solidFill>
              </a:defRPr>
            </a:lvl1pPr>
          </a:lstStyle>
          <a:p>
            <a:r>
              <a:rPr lang="en-US"/>
              <a:t>bibbymarine.com</a:t>
            </a:r>
          </a:p>
        </p:txBody>
      </p:sp>
      <p:sp>
        <p:nvSpPr>
          <p:cNvPr id="12" name="Slide Number Placeholder 5">
            <a:extLst>
              <a:ext uri="{FF2B5EF4-FFF2-40B4-BE49-F238E27FC236}">
                <a16:creationId xmlns:a16="http://schemas.microsoft.com/office/drawing/2014/main" id="{9F2DEDE5-6FFC-53E3-5473-4AABBB193FCC}"/>
              </a:ext>
            </a:extLst>
          </p:cNvPr>
          <p:cNvSpPr>
            <a:spLocks noGrp="1"/>
          </p:cNvSpPr>
          <p:nvPr>
            <p:ph type="sldNum" sz="quarter" idx="4"/>
          </p:nvPr>
        </p:nvSpPr>
        <p:spPr>
          <a:xfrm>
            <a:off x="9081483" y="6130882"/>
            <a:ext cx="2743200" cy="365125"/>
          </a:xfrm>
          <a:prstGeom prst="rect">
            <a:avLst/>
          </a:prstGeom>
        </p:spPr>
        <p:txBody>
          <a:bodyPr vert="horz" lIns="91440" tIns="45720" rIns="91440" bIns="45720" rtlCol="0" anchor="ctr"/>
          <a:lstStyle>
            <a:lvl1pPr algn="r">
              <a:defRPr sz="1000">
                <a:solidFill>
                  <a:srgbClr val="1C5347"/>
                </a:solidFill>
              </a:defRPr>
            </a:lvl1pPr>
          </a:lstStyle>
          <a:p>
            <a:fld id="{06E4A135-AE0E-D14C-80F2-F2EB2E723614}" type="slidenum">
              <a:rPr lang="en-US" smtClean="0"/>
              <a:pPr/>
              <a:t>‹#›</a:t>
            </a:fld>
            <a:endParaRPr lang="en-US"/>
          </a:p>
        </p:txBody>
      </p:sp>
    </p:spTree>
    <p:extLst>
      <p:ext uri="{BB962C8B-B14F-4D97-AF65-F5344CB8AC3E}">
        <p14:creationId xmlns:p14="http://schemas.microsoft.com/office/powerpoint/2010/main" val="317755482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6225FF7-727C-C55D-768A-FF1B86EB3376}"/>
              </a:ext>
            </a:extLst>
          </p:cNvPr>
          <p:cNvSpPr>
            <a:spLocks noGrp="1"/>
          </p:cNvSpPr>
          <p:nvPr>
            <p:ph type="title"/>
          </p:nvPr>
        </p:nvSpPr>
        <p:spPr>
          <a:xfrm>
            <a:off x="412315" y="711200"/>
            <a:ext cx="10515600" cy="1105200"/>
          </a:xfrm>
          <a:prstGeom prst="rect">
            <a:avLst/>
          </a:prstGeom>
        </p:spPr>
        <p:txBody>
          <a:bodyPr vert="horz" lIns="91440" tIns="45720" rIns="91440" bIns="45720" rtlCol="0" anchor="t">
            <a:normAutofit/>
          </a:bodyPr>
          <a:lstStyle/>
          <a:p>
            <a:r>
              <a:rPr lang="en-GB"/>
              <a:t>Click to edit Master title style</a:t>
            </a:r>
            <a:endParaRPr lang="en-US"/>
          </a:p>
        </p:txBody>
      </p:sp>
      <p:sp>
        <p:nvSpPr>
          <p:cNvPr id="5" name="Footer Placeholder 4">
            <a:extLst>
              <a:ext uri="{FF2B5EF4-FFF2-40B4-BE49-F238E27FC236}">
                <a16:creationId xmlns:a16="http://schemas.microsoft.com/office/drawing/2014/main" id="{EEBE58F8-D88A-66FB-0C3D-542DBA91A2FD}"/>
              </a:ext>
            </a:extLst>
          </p:cNvPr>
          <p:cNvSpPr>
            <a:spLocks noGrp="1"/>
          </p:cNvSpPr>
          <p:nvPr>
            <p:ph type="ftr" sz="quarter" idx="3"/>
          </p:nvPr>
        </p:nvSpPr>
        <p:spPr>
          <a:xfrm>
            <a:off x="417790" y="6130882"/>
            <a:ext cx="4114800" cy="365125"/>
          </a:xfrm>
          <a:prstGeom prst="rect">
            <a:avLst/>
          </a:prstGeom>
        </p:spPr>
        <p:txBody>
          <a:bodyPr vert="horz" lIns="91440" tIns="45720" rIns="91440" bIns="45720" rtlCol="0" anchor="ctr"/>
          <a:lstStyle>
            <a:lvl1pPr algn="l">
              <a:defRPr sz="1000">
                <a:solidFill>
                  <a:srgbClr val="1C5347"/>
                </a:solidFill>
              </a:defRPr>
            </a:lvl1pPr>
          </a:lstStyle>
          <a:p>
            <a:r>
              <a:rPr lang="en-US"/>
              <a:t>bibbymarine.com</a:t>
            </a:r>
          </a:p>
        </p:txBody>
      </p:sp>
      <p:sp>
        <p:nvSpPr>
          <p:cNvPr id="6" name="Slide Number Placeholder 5">
            <a:extLst>
              <a:ext uri="{FF2B5EF4-FFF2-40B4-BE49-F238E27FC236}">
                <a16:creationId xmlns:a16="http://schemas.microsoft.com/office/drawing/2014/main" id="{8FC0ADE3-3731-35DC-EB2B-8752F749D073}"/>
              </a:ext>
            </a:extLst>
          </p:cNvPr>
          <p:cNvSpPr>
            <a:spLocks noGrp="1"/>
          </p:cNvSpPr>
          <p:nvPr>
            <p:ph type="sldNum" sz="quarter" idx="4"/>
          </p:nvPr>
        </p:nvSpPr>
        <p:spPr>
          <a:xfrm>
            <a:off x="9081483" y="6130882"/>
            <a:ext cx="2743200" cy="365125"/>
          </a:xfrm>
          <a:prstGeom prst="rect">
            <a:avLst/>
          </a:prstGeom>
        </p:spPr>
        <p:txBody>
          <a:bodyPr vert="horz" lIns="91440" tIns="45720" rIns="91440" bIns="45720" rtlCol="0" anchor="ctr"/>
          <a:lstStyle>
            <a:lvl1pPr algn="r">
              <a:defRPr sz="1000">
                <a:solidFill>
                  <a:srgbClr val="1C5347"/>
                </a:solidFill>
              </a:defRPr>
            </a:lvl1pPr>
          </a:lstStyle>
          <a:p>
            <a:fld id="{06E4A135-AE0E-D14C-80F2-F2EB2E723614}" type="slidenum">
              <a:rPr lang="en-US" smtClean="0"/>
              <a:pPr/>
              <a:t>‹#›</a:t>
            </a:fld>
            <a:endParaRPr lang="en-US"/>
          </a:p>
        </p:txBody>
      </p:sp>
    </p:spTree>
    <p:extLst>
      <p:ext uri="{BB962C8B-B14F-4D97-AF65-F5344CB8AC3E}">
        <p14:creationId xmlns:p14="http://schemas.microsoft.com/office/powerpoint/2010/main" val="1867690270"/>
      </p:ext>
    </p:extLst>
  </p:cSld>
  <p:clrMap bg1="lt1" tx1="dk1" bg2="lt2" tx2="dk2" accent1="accent1" accent2="accent2" accent3="accent3" accent4="accent4" accent5="accent5" accent6="accent6" hlink="hlink" folHlink="folHlink"/>
  <p:sldLayoutIdLst>
    <p:sldLayoutId id="2147483649" r:id="rId1"/>
    <p:sldLayoutId id="2147483662" r:id="rId2"/>
    <p:sldLayoutId id="2147483650" r:id="rId3"/>
    <p:sldLayoutId id="2147483660" r:id="rId4"/>
    <p:sldLayoutId id="2147483661" r:id="rId5"/>
  </p:sldLayoutIdLst>
  <p:hf hdr="0" dt="0"/>
  <p:txStyles>
    <p:titleStyle>
      <a:lvl1pPr algn="l" defTabSz="914400" rtl="0" eaLnBrk="1" latinLnBrk="0" hangingPunct="1">
        <a:lnSpc>
          <a:spcPct val="90000"/>
        </a:lnSpc>
        <a:spcBef>
          <a:spcPct val="0"/>
        </a:spcBef>
        <a:buNone/>
        <a:defRPr sz="3200" b="1" kern="1200">
          <a:solidFill>
            <a:srgbClr val="1C5347"/>
          </a:solidFill>
          <a:latin typeface="+mn-lt"/>
          <a:ea typeface="+mj-ea"/>
          <a:cs typeface="+mj-cs"/>
        </a:defRPr>
      </a:lvl1pPr>
    </p:titleStyle>
    <p:bodyStyle>
      <a:lvl1pPr marL="228600" indent="-228600" algn="l" defTabSz="914400" rtl="0" eaLnBrk="1" latinLnBrk="0" hangingPunct="1">
        <a:lnSpc>
          <a:spcPct val="100000"/>
        </a:lnSpc>
        <a:spcBef>
          <a:spcPts val="1000"/>
        </a:spcBef>
        <a:buFont typeface="Arial" panose="020B0604020202020204" pitchFamily="34" charset="0"/>
        <a:buChar char="•"/>
        <a:defRPr sz="2400" b="1" kern="1200">
          <a:solidFill>
            <a:srgbClr val="1C5347"/>
          </a:solidFill>
          <a:latin typeface="+mn-lt"/>
          <a:ea typeface="+mn-ea"/>
          <a:cs typeface="+mn-cs"/>
        </a:defRPr>
      </a:lvl1pPr>
      <a:lvl2pPr marL="685800" indent="-228600" algn="l" defTabSz="914400" rtl="0" eaLnBrk="1" latinLnBrk="0" hangingPunct="1">
        <a:lnSpc>
          <a:spcPct val="100000"/>
        </a:lnSpc>
        <a:spcBef>
          <a:spcPts val="500"/>
        </a:spcBef>
        <a:buFont typeface="Arial" panose="020B0604020202020204" pitchFamily="34" charset="0"/>
        <a:buChar char="•"/>
        <a:defRPr sz="2000" kern="1200">
          <a:solidFill>
            <a:srgbClr val="1C5347"/>
          </a:solidFill>
          <a:latin typeface="+mn-lt"/>
          <a:ea typeface="+mn-ea"/>
          <a:cs typeface="+mn-cs"/>
        </a:defRPr>
      </a:lvl2pPr>
      <a:lvl3pPr marL="1143000" indent="-228600" algn="l" defTabSz="914400" rtl="0" eaLnBrk="1" latinLnBrk="0" hangingPunct="1">
        <a:lnSpc>
          <a:spcPct val="100000"/>
        </a:lnSpc>
        <a:spcBef>
          <a:spcPts val="500"/>
        </a:spcBef>
        <a:buFont typeface="Arial" panose="020B0604020202020204" pitchFamily="34" charset="0"/>
        <a:buChar char="•"/>
        <a:defRPr sz="2000" kern="1200">
          <a:solidFill>
            <a:srgbClr val="1C5347"/>
          </a:solidFill>
          <a:latin typeface="+mn-lt"/>
          <a:ea typeface="+mn-ea"/>
          <a:cs typeface="+mn-cs"/>
        </a:defRPr>
      </a:lvl3pPr>
      <a:lvl4pPr marL="1600200" indent="-228600" algn="l" defTabSz="914400" rtl="0" eaLnBrk="1" latinLnBrk="0" hangingPunct="1">
        <a:lnSpc>
          <a:spcPct val="100000"/>
        </a:lnSpc>
        <a:spcBef>
          <a:spcPts val="500"/>
        </a:spcBef>
        <a:buFont typeface="Arial" panose="020B0604020202020204" pitchFamily="34" charset="0"/>
        <a:buChar char="•"/>
        <a:defRPr sz="1800" kern="1200">
          <a:solidFill>
            <a:srgbClr val="1C5347"/>
          </a:solidFill>
          <a:latin typeface="+mn-lt"/>
          <a:ea typeface="+mn-ea"/>
          <a:cs typeface="+mn-cs"/>
        </a:defRPr>
      </a:lvl4pPr>
      <a:lvl5pPr marL="2057400" indent="-228600" algn="l" defTabSz="914400" rtl="0" eaLnBrk="1" latinLnBrk="0" hangingPunct="1">
        <a:lnSpc>
          <a:spcPct val="100000"/>
        </a:lnSpc>
        <a:spcBef>
          <a:spcPts val="500"/>
        </a:spcBef>
        <a:buFont typeface="Arial" panose="020B0604020202020204" pitchFamily="34" charset="0"/>
        <a:buChar char="•"/>
        <a:defRPr sz="1800" kern="1200">
          <a:solidFill>
            <a:srgbClr val="1C5347"/>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3.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D24754AA-80D7-A618-0111-AF269A030272}"/>
              </a:ext>
            </a:extLst>
          </p:cNvPr>
          <p:cNvSpPr>
            <a:spLocks noGrp="1"/>
          </p:cNvSpPr>
          <p:nvPr>
            <p:ph type="subTitle" idx="1"/>
          </p:nvPr>
        </p:nvSpPr>
        <p:spPr/>
        <p:txBody>
          <a:bodyPr lIns="91440" tIns="45720" rIns="91440" bIns="45720" anchor="t"/>
          <a:lstStyle/>
          <a:p>
            <a:r>
              <a:rPr lang="en-US">
                <a:cs typeface="Calibri"/>
              </a:rPr>
              <a:t>Tuesday, 12 December 2023</a:t>
            </a:r>
            <a:endParaRPr lang="en-US"/>
          </a:p>
        </p:txBody>
      </p:sp>
      <p:sp>
        <p:nvSpPr>
          <p:cNvPr id="7" name="Title 6">
            <a:extLst>
              <a:ext uri="{FF2B5EF4-FFF2-40B4-BE49-F238E27FC236}">
                <a16:creationId xmlns:a16="http://schemas.microsoft.com/office/drawing/2014/main" id="{E700CCB8-9A3D-C752-8F76-51E178DDB5D7}"/>
              </a:ext>
            </a:extLst>
          </p:cNvPr>
          <p:cNvSpPr>
            <a:spLocks noGrp="1"/>
          </p:cNvSpPr>
          <p:nvPr>
            <p:ph type="ctrTitle"/>
          </p:nvPr>
        </p:nvSpPr>
        <p:spPr/>
        <p:txBody>
          <a:bodyPr>
            <a:normAutofit/>
          </a:bodyPr>
          <a:lstStyle/>
          <a:p>
            <a:r>
              <a:rPr lang="en-US" sz="4400"/>
              <a:t>ZEVI eSOV</a:t>
            </a:r>
            <a:br>
              <a:rPr lang="en-US" sz="4000"/>
            </a:br>
            <a:br>
              <a:rPr lang="en-US" sz="4000"/>
            </a:br>
            <a:r>
              <a:rPr lang="en-US" sz="4000" i="1">
                <a:solidFill>
                  <a:srgbClr val="8CB194"/>
                </a:solidFill>
                <a:latin typeface="Georgia"/>
              </a:rPr>
              <a:t>Bibby Marine</a:t>
            </a:r>
          </a:p>
        </p:txBody>
      </p:sp>
      <p:pic>
        <p:nvPicPr>
          <p:cNvPr id="4" name="Picture 3" descr="A blue and white ship in the water&#10;&#10;Description automatically generated">
            <a:extLst>
              <a:ext uri="{FF2B5EF4-FFF2-40B4-BE49-F238E27FC236}">
                <a16:creationId xmlns:a16="http://schemas.microsoft.com/office/drawing/2014/main" id="{452C373A-5A6A-86A2-369D-0152DB40EAF9}"/>
              </a:ext>
            </a:extLst>
          </p:cNvPr>
          <p:cNvPicPr>
            <a:picLocks noChangeAspect="1"/>
          </p:cNvPicPr>
          <p:nvPr/>
        </p:nvPicPr>
        <p:blipFill>
          <a:blip r:embed="rId3"/>
          <a:stretch>
            <a:fillRect/>
          </a:stretch>
        </p:blipFill>
        <p:spPr>
          <a:xfrm>
            <a:off x="4494565" y="957175"/>
            <a:ext cx="7697435" cy="5443626"/>
          </a:xfrm>
          <a:prstGeom prst="rect">
            <a:avLst/>
          </a:prstGeom>
        </p:spPr>
      </p:pic>
    </p:spTree>
    <p:extLst>
      <p:ext uri="{BB962C8B-B14F-4D97-AF65-F5344CB8AC3E}">
        <p14:creationId xmlns:p14="http://schemas.microsoft.com/office/powerpoint/2010/main" val="42010079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91E250-8C26-911F-0E38-AA25450C6149}"/>
              </a:ext>
            </a:extLst>
          </p:cNvPr>
          <p:cNvSpPr>
            <a:spLocks noGrp="1" noChangeArrowheads="1"/>
          </p:cNvSpPr>
          <p:nvPr>
            <p:ph type="ctrTitle"/>
          </p:nvPr>
        </p:nvSpPr>
        <p:spPr bwMode="auto">
          <a:xfrm>
            <a:off x="273327" y="1722346"/>
            <a:ext cx="5551170" cy="238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ormAutofit fontScale="90000"/>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ts val="1600"/>
              </a:lnSpc>
              <a:spcAft>
                <a:spcPts val="1800"/>
              </a:spcAft>
              <a:buSzPct val="84000"/>
            </a:pPr>
            <a:r>
              <a:rPr lang="en-GB" altLang="en-US" sz="1600" dirty="0">
                <a:solidFill>
                  <a:schemeClr val="bg1"/>
                </a:solidFill>
                <a:latin typeface="Montserrat"/>
                <a:cs typeface="Calibri"/>
              </a:rPr>
              <a:t>“</a:t>
            </a:r>
            <a:r>
              <a:rPr lang="en-GB" altLang="en-US" b="1" dirty="0">
                <a:solidFill>
                  <a:schemeClr val="bg1"/>
                </a:solidFill>
                <a:latin typeface="Montserrat"/>
                <a:cs typeface="Calibri"/>
              </a:rPr>
              <a:t>A warm welcome</a:t>
            </a:r>
            <a:r>
              <a:rPr lang="en-GB" altLang="en-US" sz="1600" dirty="0">
                <a:solidFill>
                  <a:schemeClr val="bg1"/>
                </a:solidFill>
                <a:latin typeface="Montserrat"/>
                <a:cs typeface="Calibri"/>
              </a:rPr>
              <a:t>” from Nigel Quinn, Bibby Marine CEO</a:t>
            </a:r>
            <a:br>
              <a:rPr lang="en-GB" altLang="en-US" sz="1200" dirty="0">
                <a:latin typeface="Montserrat" pitchFamily="2" charset="77"/>
                <a:cs typeface="Calibri" panose="020F0502020204030204" pitchFamily="34" charset="0"/>
              </a:rPr>
            </a:br>
            <a:br>
              <a:rPr lang="en-GB" altLang="en-US" sz="1200" dirty="0">
                <a:latin typeface="Montserrat" pitchFamily="2" charset="77"/>
                <a:cs typeface="Calibri" panose="020F0502020204030204" pitchFamily="34" charset="0"/>
              </a:rPr>
            </a:br>
            <a:r>
              <a:rPr lang="en-GB" sz="1200" dirty="0">
                <a:solidFill>
                  <a:schemeClr val="bg1"/>
                </a:solidFill>
                <a:latin typeface="Montserrat"/>
                <a:cs typeface="Calibri"/>
              </a:rPr>
              <a:t>Bibby Line Group is a 200 + year old family business with its history in shipping.  We are the UK's oldest privately owned family shipping company. We are built on a set of core values: working together, trusting each other, being innovative, doing the right thing and being better. </a:t>
            </a:r>
            <a:endParaRPr lang="en-GB" sz="1200">
              <a:solidFill>
                <a:schemeClr val="bg1"/>
              </a:solidFill>
              <a:latin typeface="Montserrat" pitchFamily="2" charset="77"/>
              <a:cs typeface="Calibri" panose="020F0502020204030204" pitchFamily="34" charset="0"/>
            </a:endParaRPr>
          </a:p>
          <a:p>
            <a:pPr>
              <a:lnSpc>
                <a:spcPts val="1600"/>
              </a:lnSpc>
              <a:spcAft>
                <a:spcPts val="1800"/>
              </a:spcAft>
              <a:buSzPct val="84000"/>
            </a:pPr>
            <a:r>
              <a:rPr lang="en-GB" sz="1200" dirty="0">
                <a:solidFill>
                  <a:schemeClr val="bg1"/>
                </a:solidFill>
                <a:latin typeface="Montserrat"/>
                <a:cs typeface="Calibri"/>
              </a:rPr>
              <a:t>Bibby is committed to sustainability, and looking to the future it is our ambition is to become the first Zero Carbon Vessel Operator in this sector. In collaboration with our Technical and Operations Teams our appointed Naval Architects are currently working on concept engineering designs using both existing and emerging technologies. </a:t>
            </a:r>
            <a:endParaRPr lang="en-GB" sz="1200" dirty="0">
              <a:solidFill>
                <a:schemeClr val="bg1"/>
              </a:solidFill>
              <a:latin typeface="Montserrat" pitchFamily="2" charset="77"/>
              <a:cs typeface="Calibri" panose="020F0502020204030204" pitchFamily="34" charset="0"/>
            </a:endParaRPr>
          </a:p>
          <a:p>
            <a:pPr>
              <a:lnSpc>
                <a:spcPts val="1600"/>
              </a:lnSpc>
              <a:spcAft>
                <a:spcPts val="1800"/>
              </a:spcAft>
              <a:buSzPct val="84000"/>
            </a:pPr>
            <a:r>
              <a:rPr lang="en-GB" sz="1200" dirty="0">
                <a:solidFill>
                  <a:schemeClr val="bg1"/>
                </a:solidFill>
                <a:latin typeface="Montserrat"/>
                <a:cs typeface="Calibri"/>
              </a:rPr>
              <a:t>This activity is further underpinned by our projects with Maritime Research and Innovation UK (</a:t>
            </a:r>
            <a:r>
              <a:rPr lang="en-GB" sz="1200" dirty="0" err="1">
                <a:solidFill>
                  <a:schemeClr val="bg1"/>
                </a:solidFill>
                <a:latin typeface="Montserrat"/>
                <a:cs typeface="Calibri"/>
              </a:rPr>
              <a:t>MarRI</a:t>
            </a:r>
            <a:r>
              <a:rPr lang="en-GB" sz="1200" dirty="0">
                <a:solidFill>
                  <a:schemeClr val="bg1"/>
                </a:solidFill>
                <a:latin typeface="Montserrat"/>
                <a:cs typeface="Calibri"/>
              </a:rPr>
              <a:t> UK) and InnovateUK and our recent Zero Emission Vessel Infrastructure (ZEVI) bid win to build the world’s first electric SOV.</a:t>
            </a:r>
            <a:r>
              <a:rPr lang="en-GB" sz="1100" dirty="0">
                <a:solidFill>
                  <a:schemeClr val="bg1"/>
                </a:solidFill>
                <a:latin typeface="Montserrat"/>
                <a:cs typeface="Calibri"/>
              </a:rPr>
              <a:t>  </a:t>
            </a:r>
            <a:endParaRPr lang="en-GB" sz="1100" dirty="0">
              <a:solidFill>
                <a:schemeClr val="bg1"/>
              </a:solidFill>
              <a:latin typeface="Montserrat" pitchFamily="2" charset="77"/>
              <a:cs typeface="Calibri" panose="020F0502020204030204" pitchFamily="34" charset="0"/>
            </a:endParaRPr>
          </a:p>
        </p:txBody>
      </p:sp>
      <p:pic>
        <p:nvPicPr>
          <p:cNvPr id="5" name="Picture 4" descr="A person standing in a hallway&#10;&#10;Description automatically generated">
            <a:extLst>
              <a:ext uri="{FF2B5EF4-FFF2-40B4-BE49-F238E27FC236}">
                <a16:creationId xmlns:a16="http://schemas.microsoft.com/office/drawing/2014/main" id="{5334AC08-BF57-66C3-82D6-8E225065DEE9}"/>
              </a:ext>
            </a:extLst>
          </p:cNvPr>
          <p:cNvPicPr>
            <a:picLocks noChangeAspect="1"/>
          </p:cNvPicPr>
          <p:nvPr/>
        </p:nvPicPr>
        <p:blipFill rotWithShape="1">
          <a:blip r:embed="rId2"/>
          <a:srcRect l="16027" t="15109" r="30985" b="32945"/>
          <a:stretch/>
        </p:blipFill>
        <p:spPr>
          <a:xfrm>
            <a:off x="5966988" y="1647781"/>
            <a:ext cx="5450890" cy="3562438"/>
          </a:xfrm>
          <a:prstGeom prst="rect">
            <a:avLst/>
          </a:prstGeom>
        </p:spPr>
      </p:pic>
    </p:spTree>
    <p:extLst>
      <p:ext uri="{BB962C8B-B14F-4D97-AF65-F5344CB8AC3E}">
        <p14:creationId xmlns:p14="http://schemas.microsoft.com/office/powerpoint/2010/main" val="39982984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3EF8EE7-5DD2-23E7-2C43-66AB8DD8AAD6}"/>
              </a:ext>
            </a:extLst>
          </p:cNvPr>
          <p:cNvPicPr>
            <a:picLocks noChangeAspect="1"/>
          </p:cNvPicPr>
          <p:nvPr/>
        </p:nvPicPr>
        <p:blipFill>
          <a:blip r:embed="rId3"/>
          <a:stretch>
            <a:fillRect/>
          </a:stretch>
        </p:blipFill>
        <p:spPr>
          <a:xfrm>
            <a:off x="6357622" y="722141"/>
            <a:ext cx="5834378" cy="5413717"/>
          </a:xfrm>
          <a:prstGeom prst="rect">
            <a:avLst/>
          </a:prstGeom>
        </p:spPr>
      </p:pic>
      <p:sp>
        <p:nvSpPr>
          <p:cNvPr id="9" name="Title 6">
            <a:extLst>
              <a:ext uri="{FF2B5EF4-FFF2-40B4-BE49-F238E27FC236}">
                <a16:creationId xmlns:a16="http://schemas.microsoft.com/office/drawing/2014/main" id="{8ECBDFFC-382B-7F9A-31D6-0501E8F21722}"/>
              </a:ext>
            </a:extLst>
          </p:cNvPr>
          <p:cNvSpPr>
            <a:spLocks noGrp="1"/>
          </p:cNvSpPr>
          <p:nvPr>
            <p:ph type="ctrTitle"/>
          </p:nvPr>
        </p:nvSpPr>
        <p:spPr>
          <a:xfrm>
            <a:off x="529155" y="1201485"/>
            <a:ext cx="5685104" cy="2387600"/>
          </a:xfrm>
        </p:spPr>
        <p:txBody>
          <a:bodyPr>
            <a:noAutofit/>
          </a:bodyPr>
          <a:lstStyle/>
          <a:p>
            <a:r>
              <a:rPr lang="en-US" sz="3600" dirty="0"/>
              <a:t>Building Tomorrow’s Green Future Today</a:t>
            </a:r>
            <a:br>
              <a:rPr lang="en-US" sz="3600" dirty="0"/>
            </a:br>
            <a:r>
              <a:rPr lang="en-US" sz="2800" i="1" dirty="0">
                <a:solidFill>
                  <a:srgbClr val="8CB194"/>
                </a:solidFill>
                <a:latin typeface="Georgia"/>
              </a:rPr>
              <a:t>Our vision</a:t>
            </a:r>
            <a:br>
              <a:rPr lang="en-US" sz="3600" dirty="0"/>
            </a:br>
            <a:br>
              <a:rPr lang="en-US" sz="1600" dirty="0"/>
            </a:br>
            <a:br>
              <a:rPr lang="en-US" sz="1400" dirty="0">
                <a:latin typeface="Montserrat" panose="00000500000000000000" pitchFamily="2" charset="0"/>
              </a:rPr>
            </a:br>
            <a:r>
              <a:rPr lang="en-US" sz="1200" dirty="0">
                <a:latin typeface="Montserrat"/>
              </a:rPr>
              <a:t>To be the UK’s clean and most committed SOV operator – to operate a zero-emission SOV before 2030</a:t>
            </a:r>
            <a:br>
              <a:rPr lang="en-US" sz="1200" dirty="0">
                <a:latin typeface="Montserrat" panose="00000500000000000000" pitchFamily="2" charset="0"/>
              </a:rPr>
            </a:br>
            <a:br>
              <a:rPr lang="en-US" sz="1200" dirty="0">
                <a:latin typeface="Montserrat" panose="00000500000000000000" pitchFamily="2" charset="0"/>
              </a:rPr>
            </a:br>
            <a:br>
              <a:rPr lang="en-US" sz="1200" dirty="0">
                <a:latin typeface="Montserrat" panose="00000500000000000000" pitchFamily="2" charset="0"/>
              </a:rPr>
            </a:br>
            <a:r>
              <a:rPr lang="en-US" sz="1200" dirty="0">
                <a:latin typeface="Montserrat"/>
              </a:rPr>
              <a:t>To be a positive influence in the energy transition and to drive innovation</a:t>
            </a:r>
            <a:br>
              <a:rPr lang="en-US" sz="1200" dirty="0">
                <a:latin typeface="Montserrat" panose="00000500000000000000" pitchFamily="2" charset="0"/>
              </a:rPr>
            </a:br>
            <a:br>
              <a:rPr lang="en-US" sz="1200" dirty="0">
                <a:latin typeface="Montserrat" panose="00000500000000000000" pitchFamily="2" charset="0"/>
              </a:rPr>
            </a:br>
            <a:br>
              <a:rPr lang="en-US" sz="1200" dirty="0">
                <a:latin typeface="Montserrat" panose="00000500000000000000" pitchFamily="2" charset="0"/>
              </a:rPr>
            </a:br>
            <a:r>
              <a:rPr lang="en-US" sz="1200" dirty="0">
                <a:latin typeface="Montserrat"/>
              </a:rPr>
              <a:t>Our commitment to innovation and sustainability drives us towards zero-emission solutions, which  only helps us, but also our clients, in reaching their long-term sustainability goals – support Vattenfall’s goal of fossil freedom</a:t>
            </a:r>
            <a:br>
              <a:rPr lang="en-US" sz="1200" dirty="0">
                <a:latin typeface="Montserrat" panose="00000500000000000000" pitchFamily="2" charset="0"/>
              </a:rPr>
            </a:br>
            <a:br>
              <a:rPr lang="en-US" sz="1200" dirty="0">
                <a:latin typeface="Montserrat" panose="00000500000000000000" pitchFamily="2" charset="0"/>
              </a:rPr>
            </a:br>
            <a:r>
              <a:rPr lang="en-US" sz="1200" dirty="0">
                <a:latin typeface="Montserrat"/>
              </a:rPr>
              <a:t>Underpinning our compass environmental pledges to reduce our emissions in line with climate science with the SBTi framework</a:t>
            </a:r>
            <a:br>
              <a:rPr lang="en-US" sz="1350" dirty="0"/>
            </a:br>
            <a:br>
              <a:rPr lang="en-US" sz="1600" dirty="0"/>
            </a:br>
            <a:br>
              <a:rPr lang="en-US" sz="1600" dirty="0"/>
            </a:br>
            <a:br>
              <a:rPr lang="en-US" sz="1400" dirty="0"/>
            </a:br>
            <a:r>
              <a:rPr lang="en-US" sz="1400" dirty="0"/>
              <a:t> </a:t>
            </a:r>
            <a:endParaRPr lang="en-US" sz="1200">
              <a:solidFill>
                <a:srgbClr val="FFFFFF"/>
              </a:solidFill>
              <a:cs typeface="Calibri"/>
            </a:endParaRPr>
          </a:p>
        </p:txBody>
      </p:sp>
    </p:spTree>
    <p:extLst>
      <p:ext uri="{BB962C8B-B14F-4D97-AF65-F5344CB8AC3E}">
        <p14:creationId xmlns:p14="http://schemas.microsoft.com/office/powerpoint/2010/main" val="22814372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DAAD10-1A5B-9351-E81F-5193FF796791}"/>
              </a:ext>
            </a:extLst>
          </p:cNvPr>
          <p:cNvSpPr>
            <a:spLocks noGrp="1"/>
          </p:cNvSpPr>
          <p:nvPr>
            <p:ph type="ctrTitle"/>
          </p:nvPr>
        </p:nvSpPr>
        <p:spPr>
          <a:xfrm>
            <a:off x="646331" y="1345472"/>
            <a:ext cx="10720169" cy="4077428"/>
          </a:xfrm>
        </p:spPr>
        <p:txBody>
          <a:bodyPr>
            <a:normAutofit fontScale="90000"/>
          </a:bodyPr>
          <a:lstStyle/>
          <a:p>
            <a:pPr fontAlgn="base"/>
            <a:r>
              <a:rPr lang="en-GB" sz="3100" dirty="0"/>
              <a:t>Our Roadmap to Green – long-term thinking </a:t>
            </a:r>
            <a:br>
              <a:rPr lang="en-GB" sz="4000" dirty="0">
                <a:latin typeface="Montserrat" panose="00000500000000000000" pitchFamily="2" charset="0"/>
              </a:rPr>
            </a:br>
            <a:br>
              <a:rPr lang="en-GB" sz="4900" dirty="0">
                <a:latin typeface="Montserrat" panose="00000500000000000000" pitchFamily="2" charset="0"/>
              </a:rPr>
            </a:br>
            <a:r>
              <a:rPr lang="en-GB" sz="1600" b="1" i="0" u="none" strike="noStrike" dirty="0" err="1">
                <a:effectLst/>
                <a:latin typeface="Montserrat"/>
              </a:rPr>
              <a:t>WaveMaster</a:t>
            </a:r>
            <a:r>
              <a:rPr lang="en-GB" sz="1600" b="1" i="0" u="none" strike="noStrike" dirty="0">
                <a:effectLst/>
                <a:latin typeface="Montserrat"/>
              </a:rPr>
              <a:t> Zero C </a:t>
            </a:r>
            <a:r>
              <a:rPr lang="en-GB" sz="1600" b="0" i="0" u="none" strike="noStrike" dirty="0">
                <a:effectLst/>
                <a:latin typeface="Montserrat"/>
              </a:rPr>
              <a:t>– commenced in 2020</a:t>
            </a:r>
            <a:r>
              <a:rPr lang="en-US" sz="1600" b="0" i="0" dirty="0">
                <a:effectLst/>
                <a:latin typeface="Montserrat"/>
              </a:rPr>
              <a:t>​</a:t>
            </a:r>
            <a:br>
              <a:rPr lang="en-US" sz="1600" b="0" i="0" dirty="0">
                <a:effectLst/>
                <a:latin typeface="Montserrat" panose="00000500000000000000" pitchFamily="2" charset="0"/>
              </a:rPr>
            </a:br>
            <a:r>
              <a:rPr lang="en-GB" sz="1600" b="0" i="0" dirty="0">
                <a:effectLst/>
                <a:latin typeface="Montserrat"/>
              </a:rPr>
              <a:t>​</a:t>
            </a:r>
            <a:r>
              <a:rPr lang="en-GB" sz="1600" b="0" dirty="0">
                <a:latin typeface="Montserrat"/>
              </a:rPr>
              <a:t>Led</a:t>
            </a:r>
            <a:r>
              <a:rPr lang="en-GB" sz="1600" b="0" i="0" u="none" strike="noStrike" dirty="0">
                <a:effectLst/>
                <a:latin typeface="Montserrat"/>
              </a:rPr>
              <a:t> by Bibby Marine in collaboration with a project team of marine industry leaders</a:t>
            </a:r>
            <a:r>
              <a:rPr lang="en-US" sz="1600" b="0" i="0" dirty="0">
                <a:effectLst/>
                <a:latin typeface="Montserrat"/>
              </a:rPr>
              <a:t>​</a:t>
            </a:r>
            <a:br>
              <a:rPr lang="en-US" sz="1600" b="0" i="0" dirty="0">
                <a:effectLst/>
                <a:latin typeface="Montserrat" panose="00000500000000000000" pitchFamily="2" charset="0"/>
              </a:rPr>
            </a:br>
            <a:r>
              <a:rPr lang="en-GB" sz="1600" b="0" i="0" dirty="0">
                <a:effectLst/>
                <a:latin typeface="Montserrat"/>
              </a:rPr>
              <a:t>​</a:t>
            </a:r>
            <a:r>
              <a:rPr lang="en-GB" sz="1600" b="0" i="0" u="none" strike="noStrike" dirty="0">
                <a:effectLst/>
                <a:latin typeface="Montserrat"/>
              </a:rPr>
              <a:t>Supported through funding by </a:t>
            </a:r>
            <a:r>
              <a:rPr lang="en-GB" sz="1600" b="0" i="0" u="none" strike="noStrike" dirty="0" err="1">
                <a:effectLst/>
                <a:latin typeface="Montserrat"/>
              </a:rPr>
              <a:t>MarRi</a:t>
            </a:r>
            <a:r>
              <a:rPr lang="en-GB" sz="1600" b="0" i="0" u="none" strike="noStrike" dirty="0">
                <a:effectLst/>
                <a:latin typeface="Montserrat"/>
              </a:rPr>
              <a:t>-UK</a:t>
            </a:r>
            <a:r>
              <a:rPr lang="en-US" sz="1600" b="0" i="0" dirty="0">
                <a:effectLst/>
                <a:latin typeface="Montserrat"/>
              </a:rPr>
              <a:t>​</a:t>
            </a:r>
            <a:br>
              <a:rPr lang="en-US" sz="1600" b="0" i="0" dirty="0">
                <a:effectLst/>
                <a:latin typeface="Montserrat" panose="00000500000000000000" pitchFamily="2" charset="0"/>
              </a:rPr>
            </a:br>
            <a:r>
              <a:rPr lang="en-GB" sz="1600" b="0" i="0" u="none" strike="noStrike" dirty="0">
                <a:effectLst/>
                <a:latin typeface="Montserrat"/>
              </a:rPr>
              <a:t>Project </a:t>
            </a:r>
            <a:r>
              <a:rPr lang="en-GB" sz="1600" b="0" dirty="0">
                <a:latin typeface="Montserrat"/>
              </a:rPr>
              <a:t>aimed to</a:t>
            </a:r>
            <a:r>
              <a:rPr lang="en-GB" sz="1600" b="0" i="0" u="none" strike="noStrike" dirty="0">
                <a:effectLst/>
                <a:latin typeface="Montserrat"/>
              </a:rPr>
              <a:t> determine which alt-fuel is best suited to the next generation of SOV’s and similar sized vessels</a:t>
            </a:r>
            <a:r>
              <a:rPr lang="en-US" sz="1600" b="0" i="0" dirty="0">
                <a:effectLst/>
                <a:latin typeface="Montserrat"/>
              </a:rPr>
              <a:t>​</a:t>
            </a:r>
            <a:br>
              <a:rPr lang="en-US" sz="1600" b="0" i="0" dirty="0">
                <a:effectLst/>
                <a:latin typeface="Montserrat" panose="00000500000000000000" pitchFamily="2" charset="0"/>
              </a:rPr>
            </a:br>
            <a:r>
              <a:rPr lang="en-GB" sz="1600" b="0" i="0" dirty="0">
                <a:effectLst/>
                <a:latin typeface="Montserrat"/>
              </a:rPr>
              <a:t>​</a:t>
            </a:r>
            <a:br>
              <a:rPr lang="en-GB" sz="1600" b="0" i="0" dirty="0">
                <a:effectLst/>
                <a:latin typeface="Montserrat" panose="00000500000000000000" pitchFamily="2" charset="0"/>
              </a:rPr>
            </a:br>
            <a:r>
              <a:rPr lang="en-US" sz="1600" b="1" i="0" u="none" strike="noStrike" dirty="0">
                <a:effectLst/>
                <a:latin typeface="Montserrat"/>
              </a:rPr>
              <a:t>SOV Offshore Charging System </a:t>
            </a:r>
            <a:r>
              <a:rPr lang="en-US" sz="1600" b="0" i="0" u="none" strike="noStrike" dirty="0">
                <a:effectLst/>
                <a:latin typeface="Montserrat"/>
              </a:rPr>
              <a:t>– launched in May 2022</a:t>
            </a:r>
            <a:r>
              <a:rPr lang="en-US" sz="1600" b="0" i="0" dirty="0">
                <a:effectLst/>
                <a:latin typeface="Montserrat"/>
              </a:rPr>
              <a:t>​</a:t>
            </a:r>
            <a:br>
              <a:rPr lang="en-US" sz="1600" b="0" i="0" dirty="0">
                <a:effectLst/>
                <a:latin typeface="Montserrat" panose="00000500000000000000" pitchFamily="2" charset="0"/>
              </a:rPr>
            </a:br>
            <a:r>
              <a:rPr lang="en-US" sz="1600" b="0" i="0" u="none" strike="noStrike" dirty="0">
                <a:effectLst/>
                <a:latin typeface="Montserrat"/>
              </a:rPr>
              <a:t>Funded via the Clean Maritime Demonstration Commission 2, Department for Transport in partnership with Innovate UK</a:t>
            </a:r>
            <a:r>
              <a:rPr lang="en-US" sz="1600" b="0" i="0" dirty="0">
                <a:effectLst/>
                <a:latin typeface="Montserrat"/>
              </a:rPr>
              <a:t>​</a:t>
            </a:r>
            <a:br>
              <a:rPr lang="en-US" sz="1600" b="0" i="0" dirty="0">
                <a:effectLst/>
                <a:latin typeface="Montserrat" panose="00000500000000000000" pitchFamily="2" charset="0"/>
              </a:rPr>
            </a:br>
            <a:r>
              <a:rPr lang="en-US" sz="1600" b="0" i="0" u="none" strike="noStrike" dirty="0">
                <a:effectLst/>
                <a:latin typeface="Montserrat"/>
              </a:rPr>
              <a:t>Funding will allow us, alongside our partners to continue our research into the use of electrical batteries to power vessels, and how they are charged both on and offshore</a:t>
            </a:r>
            <a:r>
              <a:rPr lang="en-US" sz="1600" b="0" i="0" dirty="0">
                <a:effectLst/>
                <a:latin typeface="Montserrat"/>
              </a:rPr>
              <a:t>​</a:t>
            </a:r>
            <a:br>
              <a:rPr lang="en-US" sz="1600" b="0" i="0" dirty="0">
                <a:effectLst/>
                <a:latin typeface="Montserrat" panose="00000500000000000000" pitchFamily="2" charset="0"/>
              </a:rPr>
            </a:br>
            <a:br>
              <a:rPr lang="en-US" sz="1600" b="0" i="0" dirty="0">
                <a:effectLst/>
                <a:latin typeface="Montserrat" panose="00000500000000000000" pitchFamily="2" charset="0"/>
              </a:rPr>
            </a:br>
            <a:r>
              <a:rPr lang="en-US" sz="1600" i="0" dirty="0">
                <a:effectLst/>
                <a:latin typeface="Montserrat"/>
              </a:rPr>
              <a:t>ZEVI </a:t>
            </a:r>
            <a:r>
              <a:rPr lang="en-US" sz="1600" i="0" dirty="0" err="1">
                <a:effectLst/>
                <a:latin typeface="Montserrat"/>
              </a:rPr>
              <a:t>eSOV</a:t>
            </a:r>
            <a:r>
              <a:rPr lang="en-US" sz="1600" i="0" dirty="0">
                <a:effectLst/>
                <a:latin typeface="Montserrat"/>
              </a:rPr>
              <a:t> </a:t>
            </a:r>
            <a:r>
              <a:rPr lang="en-US" sz="1600" b="0" i="0" dirty="0">
                <a:effectLst/>
                <a:latin typeface="Montserrat"/>
              </a:rPr>
              <a:t>– launched in February 2023</a:t>
            </a:r>
            <a:r>
              <a:rPr lang="en-US" sz="1600" b="0" dirty="0">
                <a:latin typeface="Montserrat"/>
              </a:rPr>
              <a:t>, awarded in Sept 2023</a:t>
            </a:r>
            <a:br>
              <a:rPr lang="en-US" sz="1600" b="0" i="0" dirty="0">
                <a:effectLst/>
                <a:latin typeface="Montserrat" panose="00000500000000000000" pitchFamily="2" charset="0"/>
              </a:rPr>
            </a:br>
            <a:r>
              <a:rPr lang="en-US" sz="1600" b="0" i="0" dirty="0">
                <a:effectLst/>
                <a:latin typeface="Montserrat"/>
              </a:rPr>
              <a:t>Funded through the Department for Transport, awards funding to projects for the design and development of clean maritime solution. Led by Bibby Marine, </a:t>
            </a:r>
            <a:r>
              <a:rPr lang="en-US" sz="1600" b="0" dirty="0">
                <a:latin typeface="Montserrat"/>
              </a:rPr>
              <a:t>this project has been successful in accessing funding for their latest project. The project was announced  as winners as part of London International Shipping Week in Sept 23 </a:t>
            </a:r>
            <a:br>
              <a:rPr lang="en-GB" sz="5300" dirty="0"/>
            </a:br>
            <a:endParaRPr lang="en-GB" sz="4000"/>
          </a:p>
        </p:txBody>
      </p:sp>
    </p:spTree>
    <p:extLst>
      <p:ext uri="{BB962C8B-B14F-4D97-AF65-F5344CB8AC3E}">
        <p14:creationId xmlns:p14="http://schemas.microsoft.com/office/powerpoint/2010/main" val="32842035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D00715B-0156-4ACC-299E-BC8AFEF2BC78}"/>
              </a:ext>
            </a:extLst>
          </p:cNvPr>
          <p:cNvSpPr>
            <a:spLocks noGrp="1"/>
          </p:cNvSpPr>
          <p:nvPr>
            <p:ph idx="1"/>
          </p:nvPr>
        </p:nvSpPr>
        <p:spPr>
          <a:xfrm>
            <a:off x="4989906" y="1591153"/>
            <a:ext cx="6392922" cy="4539729"/>
          </a:xfrm>
        </p:spPr>
        <p:txBody>
          <a:bodyPr/>
          <a:lstStyle/>
          <a:p>
            <a:pPr>
              <a:lnSpc>
                <a:spcPct val="107000"/>
              </a:lnSpc>
              <a:spcAft>
                <a:spcPts val="1200"/>
              </a:spcAft>
            </a:pPr>
            <a:r>
              <a:rPr lang="en-GB" sz="1200" b="0">
                <a:solidFill>
                  <a:schemeClr val="accent6">
                    <a:lumMod val="50000"/>
                  </a:schemeClr>
                </a:solidFill>
                <a:effectLst/>
                <a:latin typeface="Montserrat" panose="00000500000000000000" pitchFamily="2" charset="0"/>
                <a:ea typeface="Calibri" panose="020F0502020204030204" pitchFamily="34" charset="0"/>
              </a:rPr>
              <a:t>Electrification of the maritime industry potential to be a game changer</a:t>
            </a:r>
          </a:p>
          <a:p>
            <a:pPr>
              <a:spcAft>
                <a:spcPts val="450"/>
              </a:spcAft>
              <a:defRPr/>
            </a:pPr>
            <a:r>
              <a:rPr lang="en-GB" sz="1200" b="0">
                <a:solidFill>
                  <a:srgbClr val="1F524B"/>
                </a:solidFill>
                <a:latin typeface="Montserrat" panose="00000500000000000000" pitchFamily="2" charset="0"/>
                <a:ea typeface="+mn-lt"/>
                <a:cs typeface="Calibri" panose="020F0502020204030204"/>
              </a:rPr>
              <a:t>Forecasts suggest at least 600 SOVs needed for O&amp;M support to this market by 2050, and 200+ by 2030</a:t>
            </a:r>
          </a:p>
          <a:p>
            <a:pPr>
              <a:spcAft>
                <a:spcPts val="450"/>
              </a:spcAft>
              <a:defRPr/>
            </a:pPr>
            <a:r>
              <a:rPr lang="en-GB" sz="1200" b="0">
                <a:solidFill>
                  <a:srgbClr val="1F524B"/>
                </a:solidFill>
                <a:latin typeface="Montserrat" panose="00000500000000000000" pitchFamily="2" charset="0"/>
                <a:ea typeface="+mn-lt"/>
                <a:cs typeface="Calibri" panose="020F0502020204030204"/>
              </a:rPr>
              <a:t>Installed global offshore wind capacity expected to exceed 200 GW by 2030 and 1,200 GW by 2050. </a:t>
            </a:r>
          </a:p>
          <a:p>
            <a:pPr>
              <a:lnSpc>
                <a:spcPct val="107000"/>
              </a:lnSpc>
              <a:spcAft>
                <a:spcPts val="1200"/>
              </a:spcAft>
            </a:pPr>
            <a:r>
              <a:rPr lang="en-GB" sz="1200" b="0">
                <a:solidFill>
                  <a:schemeClr val="accent6">
                    <a:lumMod val="50000"/>
                  </a:schemeClr>
                </a:solidFill>
                <a:effectLst/>
                <a:latin typeface="Montserrat" panose="00000500000000000000" pitchFamily="2" charset="0"/>
                <a:ea typeface="Calibri" panose="020F0502020204030204" pitchFamily="34" charset="0"/>
              </a:rPr>
              <a:t>Each fossil-fuelled SOV emits more than 7,000 tonnes of CO2 each year</a:t>
            </a:r>
            <a:r>
              <a:rPr lang="en-GB" sz="1200" b="0">
                <a:solidFill>
                  <a:schemeClr val="accent6">
                    <a:lumMod val="50000"/>
                  </a:schemeClr>
                </a:solidFill>
                <a:latin typeface="Montserrat" panose="00000500000000000000" pitchFamily="2" charset="0"/>
                <a:ea typeface="Calibri" panose="020F0502020204030204" pitchFamily="34" charset="0"/>
              </a:rPr>
              <a:t>. Potential for 100% battery operation </a:t>
            </a:r>
            <a:r>
              <a:rPr lang="en-GB" sz="1200" b="0">
                <a:solidFill>
                  <a:schemeClr val="accent6">
                    <a:lumMod val="50000"/>
                  </a:schemeClr>
                </a:solidFill>
                <a:effectLst/>
                <a:latin typeface="Montserrat" panose="00000500000000000000" pitchFamily="2" charset="0"/>
                <a:ea typeface="Calibri" panose="020F0502020204030204" pitchFamily="34" charset="0"/>
              </a:rPr>
              <a:t>equating to true net zero operation</a:t>
            </a:r>
          </a:p>
          <a:p>
            <a:pPr>
              <a:lnSpc>
                <a:spcPct val="107000"/>
              </a:lnSpc>
              <a:spcAft>
                <a:spcPts val="1200"/>
              </a:spcAft>
            </a:pPr>
            <a:r>
              <a:rPr lang="en-GB" sz="1200" b="0">
                <a:solidFill>
                  <a:schemeClr val="accent6">
                    <a:lumMod val="50000"/>
                  </a:schemeClr>
                </a:solidFill>
                <a:effectLst/>
                <a:latin typeface="Montserrat" panose="00000500000000000000" pitchFamily="2" charset="0"/>
                <a:ea typeface="Calibri" panose="020F0502020204030204" pitchFamily="34" charset="0"/>
              </a:rPr>
              <a:t>This project has the potential to save more than £1 million a year in fuel costs for </a:t>
            </a:r>
            <a:r>
              <a:rPr lang="en-GB" sz="1200" b="0">
                <a:solidFill>
                  <a:schemeClr val="accent6">
                    <a:lumMod val="50000"/>
                  </a:schemeClr>
                </a:solidFill>
                <a:latin typeface="Montserrat" panose="00000500000000000000" pitchFamily="2" charset="0"/>
                <a:ea typeface="Calibri" panose="020F0502020204030204" pitchFamily="34" charset="0"/>
              </a:rPr>
              <a:t>our clients</a:t>
            </a:r>
          </a:p>
          <a:p>
            <a:pPr>
              <a:lnSpc>
                <a:spcPct val="107000"/>
              </a:lnSpc>
              <a:spcAft>
                <a:spcPts val="1200"/>
              </a:spcAft>
            </a:pPr>
            <a:r>
              <a:rPr lang="en-GB" sz="1200" b="0">
                <a:solidFill>
                  <a:schemeClr val="accent6">
                    <a:lumMod val="50000"/>
                  </a:schemeClr>
                </a:solidFill>
                <a:effectLst/>
                <a:latin typeface="Montserrat" panose="00000500000000000000" pitchFamily="2" charset="0"/>
                <a:ea typeface="Calibri" panose="020F0502020204030204" pitchFamily="34" charset="0"/>
              </a:rPr>
              <a:t>By delivering a sustainable and cost-effective solution, we can help our clients meet their climate change commitments while at the same time realising their commercial objectives</a:t>
            </a:r>
            <a:endParaRPr lang="en-GB" sz="1200" b="0">
              <a:solidFill>
                <a:schemeClr val="accent6">
                  <a:lumMod val="50000"/>
                </a:schemeClr>
              </a:solidFill>
              <a:effectLst/>
              <a:latin typeface="Montserrat" panose="00000500000000000000" pitchFamily="2" charset="0"/>
            </a:endParaRPr>
          </a:p>
        </p:txBody>
      </p:sp>
      <p:sp>
        <p:nvSpPr>
          <p:cNvPr id="4" name="Footer Placeholder 3">
            <a:extLst>
              <a:ext uri="{FF2B5EF4-FFF2-40B4-BE49-F238E27FC236}">
                <a16:creationId xmlns:a16="http://schemas.microsoft.com/office/drawing/2014/main" id="{AE85AB68-3CD2-C69E-F882-D3685433BCE1}"/>
              </a:ext>
            </a:extLst>
          </p:cNvPr>
          <p:cNvSpPr>
            <a:spLocks noGrp="1"/>
          </p:cNvSpPr>
          <p:nvPr>
            <p:ph type="ftr" sz="quarter" idx="3"/>
          </p:nvPr>
        </p:nvSpPr>
        <p:spPr/>
        <p:txBody>
          <a:bodyPr/>
          <a:lstStyle/>
          <a:p>
            <a:r>
              <a:rPr lang="en-US"/>
              <a:t>bibbymarine.com</a:t>
            </a:r>
          </a:p>
        </p:txBody>
      </p:sp>
      <p:sp>
        <p:nvSpPr>
          <p:cNvPr id="5" name="Slide Number Placeholder 4">
            <a:extLst>
              <a:ext uri="{FF2B5EF4-FFF2-40B4-BE49-F238E27FC236}">
                <a16:creationId xmlns:a16="http://schemas.microsoft.com/office/drawing/2014/main" id="{349D3CA7-BA78-6CCC-1449-ED8190A8C074}"/>
              </a:ext>
            </a:extLst>
          </p:cNvPr>
          <p:cNvSpPr>
            <a:spLocks noGrp="1"/>
          </p:cNvSpPr>
          <p:nvPr>
            <p:ph type="sldNum" sz="quarter" idx="4"/>
          </p:nvPr>
        </p:nvSpPr>
        <p:spPr/>
        <p:txBody>
          <a:bodyPr/>
          <a:lstStyle/>
          <a:p>
            <a:fld id="{06E4A135-AE0E-D14C-80F2-F2EB2E723614}" type="slidenum">
              <a:rPr lang="en-US" smtClean="0"/>
              <a:pPr/>
              <a:t>5</a:t>
            </a:fld>
            <a:endParaRPr lang="en-US"/>
          </a:p>
        </p:txBody>
      </p:sp>
      <p:sp>
        <p:nvSpPr>
          <p:cNvPr id="2" name="Title 1">
            <a:extLst>
              <a:ext uri="{FF2B5EF4-FFF2-40B4-BE49-F238E27FC236}">
                <a16:creationId xmlns:a16="http://schemas.microsoft.com/office/drawing/2014/main" id="{797B93E6-A1CD-2FC1-83CA-32DC7580F4A4}"/>
              </a:ext>
            </a:extLst>
          </p:cNvPr>
          <p:cNvSpPr>
            <a:spLocks noGrp="1"/>
          </p:cNvSpPr>
          <p:nvPr>
            <p:ph type="title"/>
          </p:nvPr>
        </p:nvSpPr>
        <p:spPr>
          <a:xfrm>
            <a:off x="412315" y="709862"/>
            <a:ext cx="10515600" cy="1105200"/>
          </a:xfrm>
        </p:spPr>
        <p:txBody>
          <a:bodyPr/>
          <a:lstStyle/>
          <a:p>
            <a:r>
              <a:rPr lang="en-GB">
                <a:solidFill>
                  <a:srgbClr val="1E5149"/>
                </a:solidFill>
                <a:latin typeface="Calibri" panose="020F0502020204030204" pitchFamily="34" charset="0"/>
              </a:rPr>
              <a:t>The Challenge of Net Zero</a:t>
            </a:r>
            <a:endParaRPr lang="en-US"/>
          </a:p>
        </p:txBody>
      </p:sp>
      <p:pic>
        <p:nvPicPr>
          <p:cNvPr id="8" name="Picture 7">
            <a:extLst>
              <a:ext uri="{FF2B5EF4-FFF2-40B4-BE49-F238E27FC236}">
                <a16:creationId xmlns:a16="http://schemas.microsoft.com/office/drawing/2014/main" id="{2606A41E-960E-8D2A-08F2-7267CF104954}"/>
              </a:ext>
            </a:extLst>
          </p:cNvPr>
          <p:cNvPicPr>
            <a:picLocks noChangeAspect="1"/>
          </p:cNvPicPr>
          <p:nvPr/>
        </p:nvPicPr>
        <p:blipFill>
          <a:blip r:embed="rId3"/>
          <a:stretch>
            <a:fillRect/>
          </a:stretch>
        </p:blipFill>
        <p:spPr>
          <a:xfrm>
            <a:off x="1036207" y="4101089"/>
            <a:ext cx="3067068" cy="1863080"/>
          </a:xfrm>
          <a:prstGeom prst="rect">
            <a:avLst/>
          </a:prstGeom>
        </p:spPr>
      </p:pic>
      <p:pic>
        <p:nvPicPr>
          <p:cNvPr id="6" name="Picture 2">
            <a:extLst>
              <a:ext uri="{FF2B5EF4-FFF2-40B4-BE49-F238E27FC236}">
                <a16:creationId xmlns:a16="http://schemas.microsoft.com/office/drawing/2014/main" id="{B8A5E94C-41C9-1C95-10A3-DC18A45D967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9223" y="1687028"/>
            <a:ext cx="4229961" cy="24085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65333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D00715B-0156-4ACC-299E-BC8AFEF2BC78}"/>
              </a:ext>
            </a:extLst>
          </p:cNvPr>
          <p:cNvSpPr>
            <a:spLocks noGrp="1"/>
          </p:cNvSpPr>
          <p:nvPr>
            <p:ph idx="1"/>
          </p:nvPr>
        </p:nvSpPr>
        <p:spPr>
          <a:xfrm>
            <a:off x="491748" y="2780315"/>
            <a:ext cx="10436167" cy="3254781"/>
          </a:xfrm>
        </p:spPr>
        <p:txBody>
          <a:bodyPr lIns="91440" tIns="45720" rIns="91440" bIns="45720" anchor="t"/>
          <a:lstStyle/>
          <a:p>
            <a:r>
              <a:rPr lang="en-GB" sz="1100" b="0">
                <a:solidFill>
                  <a:srgbClr val="1E5149"/>
                </a:solidFill>
                <a:effectLst/>
                <a:latin typeface="Calibri"/>
                <a:cs typeface="Calibri"/>
              </a:rPr>
              <a:t>Initial design is OST-IMT 9662 (Longitude)</a:t>
            </a:r>
          </a:p>
          <a:p>
            <a:r>
              <a:rPr lang="en-GB" sz="1100" b="0">
                <a:solidFill>
                  <a:srgbClr val="1E5149"/>
                </a:solidFill>
                <a:effectLst/>
                <a:latin typeface="Calibri"/>
                <a:cs typeface="Calibri"/>
              </a:rPr>
              <a:t>Minimum 96 beds required</a:t>
            </a:r>
          </a:p>
          <a:p>
            <a:r>
              <a:rPr lang="en-GB" sz="1100" b="0">
                <a:solidFill>
                  <a:srgbClr val="1E5149"/>
                </a:solidFill>
                <a:effectLst/>
                <a:latin typeface="Calibri"/>
                <a:cs typeface="Calibri"/>
              </a:rPr>
              <a:t>25 Marine crew – (4 officer suites, 14 singles, 4 doubles )</a:t>
            </a:r>
          </a:p>
          <a:p>
            <a:r>
              <a:rPr lang="en-GB" sz="1100" b="0">
                <a:solidFill>
                  <a:srgbClr val="1E5149"/>
                </a:solidFill>
                <a:effectLst/>
                <a:latin typeface="Calibri"/>
                <a:cs typeface="Calibri"/>
              </a:rPr>
              <a:t>70 Client staff – (60 singles 5 doubles)</a:t>
            </a:r>
            <a:r>
              <a:rPr lang="en-GB" sz="1100" b="0">
                <a:solidFill>
                  <a:srgbClr val="1E5149"/>
                </a:solidFill>
                <a:latin typeface="Calibri"/>
                <a:cs typeface="Calibri"/>
              </a:rPr>
              <a:t> </a:t>
            </a:r>
            <a:endParaRPr lang="en-GB" sz="1100" b="0">
              <a:solidFill>
                <a:srgbClr val="1E5149"/>
              </a:solidFill>
              <a:effectLst/>
              <a:latin typeface="Calibri" panose="020F0502020204030204" pitchFamily="34" charset="0"/>
              <a:cs typeface="Calibri"/>
            </a:endParaRPr>
          </a:p>
          <a:p>
            <a:r>
              <a:rPr lang="en-GB" sz="1100" b="0">
                <a:solidFill>
                  <a:srgbClr val="1E5149"/>
                </a:solidFill>
                <a:effectLst/>
                <a:latin typeface="Calibri"/>
                <a:cs typeface="Calibri"/>
              </a:rPr>
              <a:t>Methanol/MGO Dual-Fuel Hybrid.</a:t>
            </a:r>
          </a:p>
          <a:p>
            <a:r>
              <a:rPr lang="en-GB" sz="1100" b="0">
                <a:solidFill>
                  <a:srgbClr val="1E5149"/>
                </a:solidFill>
                <a:effectLst/>
                <a:latin typeface="Calibri"/>
                <a:cs typeface="Calibri"/>
              </a:rPr>
              <a:t>3D Crane 5 Tonnes (e.g. SMST KBC L)</a:t>
            </a:r>
          </a:p>
          <a:p>
            <a:r>
              <a:rPr lang="en-GB" sz="1100" b="0">
                <a:solidFill>
                  <a:srgbClr val="1E5149"/>
                </a:solidFill>
                <a:effectLst/>
                <a:latin typeface="Calibri"/>
                <a:cs typeface="Calibri"/>
              </a:rPr>
              <a:t>30m W2W Integrated </a:t>
            </a:r>
            <a:r>
              <a:rPr lang="en-GB" sz="1050" b="0">
                <a:solidFill>
                  <a:srgbClr val="1E5149"/>
                </a:solidFill>
                <a:effectLst/>
                <a:latin typeface="Calibri"/>
                <a:cs typeface="Calibri"/>
              </a:rPr>
              <a:t>Gangway</a:t>
            </a:r>
            <a:r>
              <a:rPr lang="en-GB" sz="1100" b="0">
                <a:solidFill>
                  <a:srgbClr val="1E5149"/>
                </a:solidFill>
                <a:effectLst/>
                <a:latin typeface="Calibri"/>
                <a:cs typeface="Calibri"/>
              </a:rPr>
              <a:t> (Port &amp; Stbd  access)</a:t>
            </a:r>
          </a:p>
          <a:p>
            <a:r>
              <a:rPr lang="en-GB" sz="1100" b="0">
                <a:solidFill>
                  <a:srgbClr val="1E5149"/>
                </a:solidFill>
                <a:effectLst/>
                <a:latin typeface="Calibri"/>
                <a:cs typeface="Calibri"/>
              </a:rPr>
              <a:t>Min 350</a:t>
            </a:r>
            <a:r>
              <a:rPr lang="en-GB" sz="1100" b="0">
                <a:effectLst/>
                <a:latin typeface="Calibri"/>
                <a:ea typeface="Calibri" panose="020F0502020204030204" pitchFamily="34" charset="0"/>
                <a:cs typeface="Times New Roman"/>
              </a:rPr>
              <a:t>m</a:t>
            </a:r>
            <a:r>
              <a:rPr lang="en-GB" sz="1100" b="0" baseline="30000">
                <a:effectLst/>
                <a:latin typeface="Calibri"/>
                <a:ea typeface="Calibri" panose="020F0502020204030204" pitchFamily="34" charset="0"/>
                <a:cs typeface="Times New Roman"/>
              </a:rPr>
              <a:t>2</a:t>
            </a:r>
            <a:r>
              <a:rPr lang="en-GB" sz="1100" baseline="30000">
                <a:latin typeface="Calibri"/>
                <a:ea typeface="Calibri" panose="020F0502020204030204" pitchFamily="34" charset="0"/>
                <a:cs typeface="Times New Roman"/>
              </a:rPr>
              <a:t> </a:t>
            </a:r>
            <a:r>
              <a:rPr lang="en-GB" sz="1100" b="0">
                <a:solidFill>
                  <a:srgbClr val="1E5149"/>
                </a:solidFill>
                <a:effectLst/>
                <a:latin typeface="Calibri"/>
                <a:cs typeface="Calibri"/>
              </a:rPr>
              <a:t>deck space</a:t>
            </a:r>
          </a:p>
          <a:p>
            <a:r>
              <a:rPr lang="en-GB" sz="1100" b="0">
                <a:solidFill>
                  <a:srgbClr val="1E5149"/>
                </a:solidFill>
                <a:effectLst/>
                <a:latin typeface="Calibri"/>
                <a:cs typeface="Calibri"/>
              </a:rPr>
              <a:t>Options on side loading cargo doors and helideck</a:t>
            </a:r>
          </a:p>
          <a:p>
            <a:r>
              <a:rPr lang="en-GB" sz="1100" b="0">
                <a:solidFill>
                  <a:srgbClr val="1E5149"/>
                </a:solidFill>
                <a:effectLst/>
                <a:latin typeface="Calibri"/>
                <a:cs typeface="Calibri"/>
              </a:rPr>
              <a:t>Daughter Craft 1.5Hs</a:t>
            </a:r>
          </a:p>
          <a:p>
            <a:r>
              <a:rPr lang="en-GB" sz="1100" b="0">
                <a:solidFill>
                  <a:srgbClr val="1E5149"/>
                </a:solidFill>
                <a:effectLst/>
                <a:latin typeface="Calibri"/>
                <a:cs typeface="Calibri"/>
              </a:rPr>
              <a:t>4 x battery packs of 5MWh (20MWh total with two operational modes: Offshore charging available/offshore charging not available</a:t>
            </a:r>
          </a:p>
          <a:p>
            <a:endParaRPr lang="en-GB" sz="1700" b="0">
              <a:solidFill>
                <a:srgbClr val="1E5149"/>
              </a:solidFill>
              <a:effectLst/>
              <a:latin typeface="Calibri" panose="020F0502020204030204" pitchFamily="34" charset="0"/>
            </a:endParaRPr>
          </a:p>
        </p:txBody>
      </p:sp>
      <p:sp>
        <p:nvSpPr>
          <p:cNvPr id="4" name="Footer Placeholder 3">
            <a:extLst>
              <a:ext uri="{FF2B5EF4-FFF2-40B4-BE49-F238E27FC236}">
                <a16:creationId xmlns:a16="http://schemas.microsoft.com/office/drawing/2014/main" id="{AE85AB68-3CD2-C69E-F882-D3685433BCE1}"/>
              </a:ext>
            </a:extLst>
          </p:cNvPr>
          <p:cNvSpPr>
            <a:spLocks noGrp="1"/>
          </p:cNvSpPr>
          <p:nvPr>
            <p:ph type="ftr" sz="quarter" idx="3"/>
          </p:nvPr>
        </p:nvSpPr>
        <p:spPr/>
        <p:txBody>
          <a:bodyPr/>
          <a:lstStyle/>
          <a:p>
            <a:r>
              <a:rPr lang="en-US"/>
              <a:t>bibbymarine.com</a:t>
            </a:r>
          </a:p>
        </p:txBody>
      </p:sp>
      <p:sp>
        <p:nvSpPr>
          <p:cNvPr id="5" name="Slide Number Placeholder 4">
            <a:extLst>
              <a:ext uri="{FF2B5EF4-FFF2-40B4-BE49-F238E27FC236}">
                <a16:creationId xmlns:a16="http://schemas.microsoft.com/office/drawing/2014/main" id="{349D3CA7-BA78-6CCC-1449-ED8190A8C074}"/>
              </a:ext>
            </a:extLst>
          </p:cNvPr>
          <p:cNvSpPr>
            <a:spLocks noGrp="1"/>
          </p:cNvSpPr>
          <p:nvPr>
            <p:ph type="sldNum" sz="quarter" idx="4"/>
          </p:nvPr>
        </p:nvSpPr>
        <p:spPr/>
        <p:txBody>
          <a:bodyPr/>
          <a:lstStyle/>
          <a:p>
            <a:fld id="{06E4A135-AE0E-D14C-80F2-F2EB2E723614}" type="slidenum">
              <a:rPr lang="en-US" smtClean="0"/>
              <a:pPr/>
              <a:t>6</a:t>
            </a:fld>
            <a:endParaRPr lang="en-US"/>
          </a:p>
        </p:txBody>
      </p:sp>
      <p:sp>
        <p:nvSpPr>
          <p:cNvPr id="2" name="Title 1">
            <a:extLst>
              <a:ext uri="{FF2B5EF4-FFF2-40B4-BE49-F238E27FC236}">
                <a16:creationId xmlns:a16="http://schemas.microsoft.com/office/drawing/2014/main" id="{797B93E6-A1CD-2FC1-83CA-32DC7580F4A4}"/>
              </a:ext>
            </a:extLst>
          </p:cNvPr>
          <p:cNvSpPr>
            <a:spLocks noGrp="1"/>
          </p:cNvSpPr>
          <p:nvPr>
            <p:ph type="title"/>
          </p:nvPr>
        </p:nvSpPr>
        <p:spPr>
          <a:xfrm>
            <a:off x="412315" y="709862"/>
            <a:ext cx="10515600" cy="1105200"/>
          </a:xfrm>
        </p:spPr>
        <p:txBody>
          <a:bodyPr/>
          <a:lstStyle/>
          <a:p>
            <a:r>
              <a:rPr lang="en-US" dirty="0"/>
              <a:t>The clean Solution </a:t>
            </a:r>
          </a:p>
        </p:txBody>
      </p:sp>
      <p:pic>
        <p:nvPicPr>
          <p:cNvPr id="7" name="Picture 6">
            <a:extLst>
              <a:ext uri="{FF2B5EF4-FFF2-40B4-BE49-F238E27FC236}">
                <a16:creationId xmlns:a16="http://schemas.microsoft.com/office/drawing/2014/main" id="{82289AB8-F809-6F65-0D39-72F6A46C4640}"/>
              </a:ext>
            </a:extLst>
          </p:cNvPr>
          <p:cNvPicPr>
            <a:picLocks noChangeAspect="1"/>
          </p:cNvPicPr>
          <p:nvPr/>
        </p:nvPicPr>
        <p:blipFill>
          <a:blip r:embed="rId3"/>
          <a:stretch>
            <a:fillRect/>
          </a:stretch>
        </p:blipFill>
        <p:spPr>
          <a:xfrm>
            <a:off x="6471444" y="2870775"/>
            <a:ext cx="4291956" cy="2609314"/>
          </a:xfrm>
          <a:prstGeom prst="rect">
            <a:avLst/>
          </a:prstGeom>
        </p:spPr>
      </p:pic>
      <p:sp>
        <p:nvSpPr>
          <p:cNvPr id="8" name="Content Placeholder 2">
            <a:extLst>
              <a:ext uri="{FF2B5EF4-FFF2-40B4-BE49-F238E27FC236}">
                <a16:creationId xmlns:a16="http://schemas.microsoft.com/office/drawing/2014/main" id="{DFA61193-4319-C916-47B7-7F837A4AA84D}"/>
              </a:ext>
            </a:extLst>
          </p:cNvPr>
          <p:cNvSpPr txBox="1">
            <a:spLocks/>
          </p:cNvSpPr>
          <p:nvPr/>
        </p:nvSpPr>
        <p:spPr>
          <a:xfrm>
            <a:off x="571090" y="1612922"/>
            <a:ext cx="10515599" cy="3522685"/>
          </a:xfrm>
          <a:prstGeom prst="rect">
            <a:avLst/>
          </a:prstGeom>
        </p:spPr>
        <p:txBody>
          <a:bodyPr lIns="91440" tIns="45720" rIns="91440" bIns="45720" anchor="t"/>
          <a:lstStyle>
            <a:lvl1pPr marL="228600" indent="-228600" algn="l" defTabSz="914400" rtl="0" eaLnBrk="1" latinLnBrk="0" hangingPunct="1">
              <a:lnSpc>
                <a:spcPct val="100000"/>
              </a:lnSpc>
              <a:spcBef>
                <a:spcPts val="1000"/>
              </a:spcBef>
              <a:buFont typeface="Arial" panose="020B0604020202020204" pitchFamily="34" charset="0"/>
              <a:buChar char="•"/>
              <a:defRPr sz="2400" b="1" kern="1200">
                <a:solidFill>
                  <a:srgbClr val="1C5347"/>
                </a:solidFill>
                <a:latin typeface="+mn-lt"/>
                <a:ea typeface="+mn-ea"/>
                <a:cs typeface="+mn-cs"/>
              </a:defRPr>
            </a:lvl1pPr>
            <a:lvl2pPr marL="685800" indent="-228600" algn="l" defTabSz="914400" rtl="0" eaLnBrk="1" latinLnBrk="0" hangingPunct="1">
              <a:lnSpc>
                <a:spcPct val="100000"/>
              </a:lnSpc>
              <a:spcBef>
                <a:spcPts val="500"/>
              </a:spcBef>
              <a:buFont typeface="Arial" panose="020B0604020202020204" pitchFamily="34" charset="0"/>
              <a:buChar char="•"/>
              <a:defRPr sz="2000" kern="1200">
                <a:solidFill>
                  <a:srgbClr val="1C5347"/>
                </a:solidFill>
                <a:latin typeface="+mn-lt"/>
                <a:ea typeface="+mn-ea"/>
                <a:cs typeface="+mn-cs"/>
              </a:defRPr>
            </a:lvl2pPr>
            <a:lvl3pPr marL="1143000" indent="-228600" algn="l" defTabSz="914400" rtl="0" eaLnBrk="1" latinLnBrk="0" hangingPunct="1">
              <a:lnSpc>
                <a:spcPct val="100000"/>
              </a:lnSpc>
              <a:spcBef>
                <a:spcPts val="500"/>
              </a:spcBef>
              <a:buFont typeface="Arial" panose="020B0604020202020204" pitchFamily="34" charset="0"/>
              <a:buChar char="•"/>
              <a:defRPr sz="2000" kern="1200">
                <a:solidFill>
                  <a:srgbClr val="1C5347"/>
                </a:solidFill>
                <a:latin typeface="+mn-lt"/>
                <a:ea typeface="+mn-ea"/>
                <a:cs typeface="+mn-cs"/>
              </a:defRPr>
            </a:lvl3pPr>
            <a:lvl4pPr marL="1600200" indent="-228600" algn="l" defTabSz="914400" rtl="0" eaLnBrk="1" latinLnBrk="0" hangingPunct="1">
              <a:lnSpc>
                <a:spcPct val="100000"/>
              </a:lnSpc>
              <a:spcBef>
                <a:spcPts val="500"/>
              </a:spcBef>
              <a:buFont typeface="Arial" panose="020B0604020202020204" pitchFamily="34" charset="0"/>
              <a:buChar char="•"/>
              <a:defRPr sz="1800" kern="1200">
                <a:solidFill>
                  <a:srgbClr val="1C5347"/>
                </a:solidFill>
                <a:latin typeface="+mn-lt"/>
                <a:ea typeface="+mn-ea"/>
                <a:cs typeface="+mn-cs"/>
              </a:defRPr>
            </a:lvl4pPr>
            <a:lvl5pPr marL="2057400" indent="-228600" algn="l" defTabSz="914400" rtl="0" eaLnBrk="1" latinLnBrk="0" hangingPunct="1">
              <a:lnSpc>
                <a:spcPct val="100000"/>
              </a:lnSpc>
              <a:spcBef>
                <a:spcPts val="500"/>
              </a:spcBef>
              <a:buFont typeface="Arial" panose="020B0604020202020204" pitchFamily="34" charset="0"/>
              <a:buChar char="•"/>
              <a:defRPr sz="1800" kern="1200">
                <a:solidFill>
                  <a:srgbClr val="1C5347"/>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1700" b="0">
                <a:solidFill>
                  <a:srgbClr val="1E5149"/>
                </a:solidFill>
                <a:latin typeface="Montserrat"/>
                <a:cs typeface="Calibri"/>
              </a:rPr>
              <a:t>At Bibby Marine, we are taking the opportunity to lead from the front by developing our own electric eSOV with methanol range extender, dual fuel hybrid, the first of its kind in the world. </a:t>
            </a:r>
          </a:p>
          <a:p>
            <a:pPr marL="0" indent="0">
              <a:buFont typeface="Arial" panose="020B0604020202020204" pitchFamily="34" charset="0"/>
              <a:buNone/>
            </a:pPr>
            <a:r>
              <a:rPr lang="en-GB" sz="1700" b="0">
                <a:solidFill>
                  <a:srgbClr val="1E5149"/>
                </a:solidFill>
                <a:latin typeface="Montserrat"/>
                <a:cs typeface="Calibri"/>
              </a:rPr>
              <a:t>The vessel will offer customers a safe, sustainable and cost-effective solution</a:t>
            </a:r>
          </a:p>
        </p:txBody>
      </p:sp>
    </p:spTree>
    <p:extLst>
      <p:ext uri="{BB962C8B-B14F-4D97-AF65-F5344CB8AC3E}">
        <p14:creationId xmlns:p14="http://schemas.microsoft.com/office/powerpoint/2010/main" val="1596409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1E8613-DE24-A119-8FA6-ADEDFBF89441}"/>
              </a:ext>
            </a:extLst>
          </p:cNvPr>
          <p:cNvSpPr>
            <a:spLocks noGrp="1"/>
          </p:cNvSpPr>
          <p:nvPr>
            <p:ph type="title"/>
          </p:nvPr>
        </p:nvSpPr>
        <p:spPr/>
        <p:txBody>
          <a:bodyPr/>
          <a:lstStyle/>
          <a:p>
            <a:r>
              <a:rPr lang="en-GB"/>
              <a:t>How can DT Community help? </a:t>
            </a:r>
          </a:p>
        </p:txBody>
      </p:sp>
      <p:sp>
        <p:nvSpPr>
          <p:cNvPr id="3" name="Content Placeholder 2">
            <a:extLst>
              <a:ext uri="{FF2B5EF4-FFF2-40B4-BE49-F238E27FC236}">
                <a16:creationId xmlns:a16="http://schemas.microsoft.com/office/drawing/2014/main" id="{935A9AA0-716A-75C0-69EC-A335EF891986}"/>
              </a:ext>
            </a:extLst>
          </p:cNvPr>
          <p:cNvSpPr>
            <a:spLocks noGrp="1"/>
          </p:cNvSpPr>
          <p:nvPr>
            <p:ph idx="1"/>
          </p:nvPr>
        </p:nvSpPr>
        <p:spPr>
          <a:xfrm>
            <a:off x="4588567" y="1458741"/>
            <a:ext cx="6994877" cy="3891394"/>
          </a:xfrm>
        </p:spPr>
        <p:txBody>
          <a:bodyPr lIns="91440" tIns="45720" rIns="91440" bIns="45720" anchor="t"/>
          <a:lstStyle/>
          <a:p>
            <a:pPr marL="0" indent="0">
              <a:buNone/>
            </a:pPr>
            <a:r>
              <a:rPr lang="en-GB" sz="1600" dirty="0">
                <a:latin typeface="Montserrat"/>
              </a:rPr>
              <a:t>We know the future of the marine industry depends on innovation, but do we have the expertise to follow through?</a:t>
            </a:r>
          </a:p>
          <a:p>
            <a:pPr marL="0" indent="0">
              <a:buNone/>
            </a:pPr>
            <a:endParaRPr lang="en-GB" sz="1600">
              <a:latin typeface="Montserrat"/>
              <a:cs typeface="Calibri"/>
            </a:endParaRPr>
          </a:p>
          <a:p>
            <a:pPr marL="342900" indent="-342900">
              <a:buFont typeface="Calibri" panose="020B0604020202020204" pitchFamily="34" charset="0"/>
              <a:buChar char="-"/>
            </a:pPr>
            <a:r>
              <a:rPr lang="en-GB" sz="1600" b="0" dirty="0">
                <a:latin typeface="Montserrat"/>
                <a:cs typeface="Calibri"/>
              </a:rPr>
              <a:t>There are gaps in how Commercial Shipbuilders use DT in pre &amp; post build vessel design</a:t>
            </a:r>
          </a:p>
          <a:p>
            <a:pPr marL="342900" indent="-342900">
              <a:buFont typeface="Calibri" panose="020B0604020202020204" pitchFamily="34" charset="0"/>
              <a:buChar char="-"/>
            </a:pPr>
            <a:r>
              <a:rPr lang="en-GB" sz="1600" b="0" dirty="0">
                <a:latin typeface="Montserrat"/>
                <a:cs typeface="Calibri"/>
              </a:rPr>
              <a:t>How can we access / transfer technology that is already readily available in other industries (automotive / aerospace) to marine industry?</a:t>
            </a:r>
            <a:endParaRPr lang="en-GB"/>
          </a:p>
          <a:p>
            <a:pPr marL="342900" indent="-342900">
              <a:buFont typeface="Calibri" panose="020B0604020202020204" pitchFamily="34" charset="0"/>
              <a:buChar char="-"/>
            </a:pPr>
            <a:r>
              <a:rPr lang="en-GB" sz="1600" b="0" dirty="0">
                <a:latin typeface="Montserrat"/>
                <a:cs typeface="Calibri"/>
              </a:rPr>
              <a:t>We want our vessel to be more efficient and more sustainable - to provide real-time data, to exceed traditional methods. We believe through the use of digital twinning and AI; we can have a clearer picture of a ship's impact – both on its operations and the world in which we live. </a:t>
            </a:r>
            <a:endParaRPr lang="en-GB" sz="1600" b="0" dirty="0">
              <a:latin typeface="Montserrat" panose="00000500000000000000" pitchFamily="2" charset="0"/>
            </a:endParaRPr>
          </a:p>
          <a:p>
            <a:pPr marL="342900" indent="-342900">
              <a:buFont typeface="Calibri" panose="020B0604020202020204" pitchFamily="34" charset="0"/>
              <a:buChar char="-"/>
            </a:pPr>
            <a:endParaRPr lang="en-GB" sz="1600" b="0" dirty="0">
              <a:latin typeface="Montserrat"/>
              <a:cs typeface="Calibri"/>
            </a:endParaRPr>
          </a:p>
          <a:p>
            <a:pPr marL="342900" indent="-342900">
              <a:buFont typeface="Calibri" panose="020B0604020202020204" pitchFamily="34" charset="0"/>
              <a:buChar char="-"/>
            </a:pPr>
            <a:endParaRPr lang="en-GB" sz="1600" b="0" dirty="0">
              <a:latin typeface="Montserrat"/>
              <a:cs typeface="Calibri"/>
            </a:endParaRPr>
          </a:p>
          <a:p>
            <a:pPr marL="0" indent="0">
              <a:buNone/>
            </a:pPr>
            <a:endParaRPr lang="en-GB" sz="1600" b="0">
              <a:latin typeface="Montserrat"/>
              <a:cs typeface="Calibri" panose="020F0502020204030204"/>
            </a:endParaRPr>
          </a:p>
          <a:p>
            <a:pPr marL="0" indent="0">
              <a:buNone/>
            </a:pPr>
            <a:endParaRPr lang="en-GB">
              <a:cs typeface="Calibri" panose="020F0502020204030204"/>
            </a:endParaRPr>
          </a:p>
          <a:p>
            <a:pPr>
              <a:buFont typeface="Calibri" panose="020B0604020202020204" pitchFamily="34" charset="0"/>
              <a:buChar char="-"/>
            </a:pPr>
            <a:endParaRPr lang="en-GB">
              <a:cs typeface="Calibri" panose="020F0502020204030204"/>
            </a:endParaRPr>
          </a:p>
          <a:p>
            <a:pPr>
              <a:buFont typeface="Calibri" panose="020B0604020202020204" pitchFamily="34" charset="0"/>
              <a:buChar char="-"/>
            </a:pPr>
            <a:endParaRPr lang="en-GB">
              <a:cs typeface="Calibri" panose="020F0502020204030204"/>
            </a:endParaRPr>
          </a:p>
        </p:txBody>
      </p:sp>
      <p:sp>
        <p:nvSpPr>
          <p:cNvPr id="4" name="Footer Placeholder 3">
            <a:extLst>
              <a:ext uri="{FF2B5EF4-FFF2-40B4-BE49-F238E27FC236}">
                <a16:creationId xmlns:a16="http://schemas.microsoft.com/office/drawing/2014/main" id="{D6E22E57-EF40-D2E5-7649-559C628B7700}"/>
              </a:ext>
            </a:extLst>
          </p:cNvPr>
          <p:cNvSpPr>
            <a:spLocks noGrp="1"/>
          </p:cNvSpPr>
          <p:nvPr>
            <p:ph type="ftr" sz="quarter" idx="3"/>
          </p:nvPr>
        </p:nvSpPr>
        <p:spPr/>
        <p:txBody>
          <a:bodyPr/>
          <a:lstStyle/>
          <a:p>
            <a:r>
              <a:rPr lang="en-US"/>
              <a:t>bibbymarine.com</a:t>
            </a:r>
          </a:p>
        </p:txBody>
      </p:sp>
      <p:sp>
        <p:nvSpPr>
          <p:cNvPr id="5" name="Slide Number Placeholder 4">
            <a:extLst>
              <a:ext uri="{FF2B5EF4-FFF2-40B4-BE49-F238E27FC236}">
                <a16:creationId xmlns:a16="http://schemas.microsoft.com/office/drawing/2014/main" id="{52D552E0-FA79-F13B-367F-CDE384BE3646}"/>
              </a:ext>
            </a:extLst>
          </p:cNvPr>
          <p:cNvSpPr>
            <a:spLocks noGrp="1"/>
          </p:cNvSpPr>
          <p:nvPr>
            <p:ph type="sldNum" sz="quarter" idx="4"/>
          </p:nvPr>
        </p:nvSpPr>
        <p:spPr/>
        <p:txBody>
          <a:bodyPr/>
          <a:lstStyle/>
          <a:p>
            <a:fld id="{06E4A135-AE0E-D14C-80F2-F2EB2E723614}" type="slidenum">
              <a:rPr lang="en-US" smtClean="0"/>
              <a:pPr/>
              <a:t>7</a:t>
            </a:fld>
            <a:endParaRPr lang="en-US"/>
          </a:p>
        </p:txBody>
      </p:sp>
      <p:pic>
        <p:nvPicPr>
          <p:cNvPr id="6" name="Picture 5">
            <a:extLst>
              <a:ext uri="{FF2B5EF4-FFF2-40B4-BE49-F238E27FC236}">
                <a16:creationId xmlns:a16="http://schemas.microsoft.com/office/drawing/2014/main" id="{AA679F05-BE52-31A0-F29D-A6646C54064A}"/>
              </a:ext>
            </a:extLst>
          </p:cNvPr>
          <p:cNvPicPr>
            <a:picLocks noChangeAspect="1"/>
          </p:cNvPicPr>
          <p:nvPr/>
        </p:nvPicPr>
        <p:blipFill>
          <a:blip r:embed="rId3"/>
          <a:stretch>
            <a:fillRect/>
          </a:stretch>
        </p:blipFill>
        <p:spPr>
          <a:xfrm>
            <a:off x="482100" y="1815062"/>
            <a:ext cx="3800831" cy="2132748"/>
          </a:xfrm>
          <a:prstGeom prst="rect">
            <a:avLst/>
          </a:prstGeom>
        </p:spPr>
      </p:pic>
    </p:spTree>
    <p:extLst>
      <p:ext uri="{BB962C8B-B14F-4D97-AF65-F5344CB8AC3E}">
        <p14:creationId xmlns:p14="http://schemas.microsoft.com/office/powerpoint/2010/main" val="32856675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E700CCB8-9A3D-C752-8F76-51E178DDB5D7}"/>
              </a:ext>
            </a:extLst>
          </p:cNvPr>
          <p:cNvSpPr>
            <a:spLocks noGrp="1"/>
          </p:cNvSpPr>
          <p:nvPr>
            <p:ph type="ctrTitle"/>
          </p:nvPr>
        </p:nvSpPr>
        <p:spPr/>
        <p:txBody>
          <a:bodyPr>
            <a:normAutofit/>
          </a:bodyPr>
          <a:lstStyle/>
          <a:p>
            <a:r>
              <a:rPr lang="en-US" sz="4000" i="1" dirty="0">
                <a:solidFill>
                  <a:srgbClr val="8CB194"/>
                </a:solidFill>
                <a:latin typeface="Georgia"/>
              </a:rPr>
              <a:t>Questions / </a:t>
            </a:r>
            <a:r>
              <a:rPr lang="en-US" sz="4000" i="1">
                <a:solidFill>
                  <a:srgbClr val="8CB194"/>
                </a:solidFill>
                <a:latin typeface="Georgia"/>
              </a:rPr>
              <a:t>Ideas </a:t>
            </a:r>
          </a:p>
        </p:txBody>
      </p:sp>
      <p:pic>
        <p:nvPicPr>
          <p:cNvPr id="4" name="Picture 3" descr="A blue and white ship in the water&#10;&#10;Description automatically generated">
            <a:extLst>
              <a:ext uri="{FF2B5EF4-FFF2-40B4-BE49-F238E27FC236}">
                <a16:creationId xmlns:a16="http://schemas.microsoft.com/office/drawing/2014/main" id="{452C373A-5A6A-86A2-369D-0152DB40EAF9}"/>
              </a:ext>
            </a:extLst>
          </p:cNvPr>
          <p:cNvPicPr>
            <a:picLocks noChangeAspect="1"/>
          </p:cNvPicPr>
          <p:nvPr/>
        </p:nvPicPr>
        <p:blipFill>
          <a:blip r:embed="rId3"/>
          <a:stretch>
            <a:fillRect/>
          </a:stretch>
        </p:blipFill>
        <p:spPr>
          <a:xfrm>
            <a:off x="4494565" y="957175"/>
            <a:ext cx="7697435" cy="5443626"/>
          </a:xfrm>
          <a:prstGeom prst="rect">
            <a:avLst/>
          </a:prstGeom>
        </p:spPr>
      </p:pic>
    </p:spTree>
    <p:extLst>
      <p:ext uri="{BB962C8B-B14F-4D97-AF65-F5344CB8AC3E}">
        <p14:creationId xmlns:p14="http://schemas.microsoft.com/office/powerpoint/2010/main" val="18259240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67696440813E9479FD9FB4E79B1B2AE" ma:contentTypeVersion="13" ma:contentTypeDescription="Create a new document." ma:contentTypeScope="" ma:versionID="8167b34783bef1685abd6172135b1436">
  <xsd:schema xmlns:xsd="http://www.w3.org/2001/XMLSchema" xmlns:xs="http://www.w3.org/2001/XMLSchema" xmlns:p="http://schemas.microsoft.com/office/2006/metadata/properties" xmlns:ns2="7948e07d-dfde-4a50-a99c-3c8c42ee67c8" xmlns:ns3="81da0de7-c78d-4031-8186-1a20b9557c43" targetNamespace="http://schemas.microsoft.com/office/2006/metadata/properties" ma:root="true" ma:fieldsID="dd39236c1ce7caa2e91d084bc9c34ba9" ns2:_="" ns3:_="">
    <xsd:import namespace="7948e07d-dfde-4a50-a99c-3c8c42ee67c8"/>
    <xsd:import namespace="81da0de7-c78d-4031-8186-1a20b9557c43"/>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LengthInSeconds" minOccurs="0"/>
                <xsd:element ref="ns2:MediaServiceDateTaken" minOccurs="0"/>
                <xsd:element ref="ns2:lcf76f155ced4ddcb4097134ff3c332f" minOccurs="0"/>
                <xsd:element ref="ns3:TaxCatchAll" minOccurs="0"/>
                <xsd:element ref="ns2:MediaServiceGenerationTime" minOccurs="0"/>
                <xsd:element ref="ns2:MediaServiceEventHashCode"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948e07d-dfde-4a50-a99c-3c8c42ee67c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lcf76f155ced4ddcb4097134ff3c332f" ma:index="14" nillable="true" ma:taxonomy="true" ma:internalName="lcf76f155ced4ddcb4097134ff3c332f" ma:taxonomyFieldName="MediaServiceImageTags" ma:displayName="Image Tags" ma:readOnly="false" ma:fieldId="{5cf76f15-5ced-4ddc-b409-7134ff3c332f}" ma:taxonomyMulti="true" ma:sspId="04971c4f-29fd-464c-8b96-fd815c688fd5" ma:termSetId="09814cd3-568e-fe90-9814-8d621ff8fb84" ma:anchorId="fba54fb3-c3e1-fe81-a776-ca4b69148c4d" ma:open="true" ma:isKeyword="false">
      <xsd:complexType>
        <xsd:sequence>
          <xsd:element ref="pc:Terms" minOccurs="0" maxOccurs="1"/>
        </xsd:sequence>
      </xsd:complex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1da0de7-c78d-4031-8186-1a20b9557c43" elementFormDefault="qualified">
    <xsd:import namespace="http://schemas.microsoft.com/office/2006/documentManagement/types"/>
    <xsd:import namespace="http://schemas.microsoft.com/office/infopath/2007/PartnerControls"/>
    <xsd:element name="TaxCatchAll" ma:index="15" nillable="true" ma:displayName="Taxonomy Catch All Column" ma:hidden="true" ma:list="{43706364-33f2-452d-b25b-eb8296a7f15d}" ma:internalName="TaxCatchAll" ma:showField="CatchAllData" ma:web="81da0de7-c78d-4031-8186-1a20b9557c43">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7948e07d-dfde-4a50-a99c-3c8c42ee67c8">
      <Terms xmlns="http://schemas.microsoft.com/office/infopath/2007/PartnerControls"/>
    </lcf76f155ced4ddcb4097134ff3c332f>
    <TaxCatchAll xmlns="81da0de7-c78d-4031-8186-1a20b9557c43"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91E7DD1-6FDD-43A8-BCA3-2214595012AF}">
  <ds:schemaRefs>
    <ds:schemaRef ds:uri="7948e07d-dfde-4a50-a99c-3c8c42ee67c8"/>
    <ds:schemaRef ds:uri="81da0de7-c78d-4031-8186-1a20b9557c43"/>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BE293CCA-919E-4E7F-9B2A-656B424CCC76}">
  <ds:schemaRefs>
    <ds:schemaRef ds:uri="7948e07d-dfde-4a50-a99c-3c8c42ee67c8"/>
    <ds:schemaRef ds:uri="81da0de7-c78d-4031-8186-1a20b9557c43"/>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2AB1A9C0-9997-490E-ABF8-BAE34A30EB7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8</Slides>
  <Notes>7</Notes>
  <HiddenSlides>0</HiddenSlide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Office Theme</vt:lpstr>
      <vt:lpstr>ZEVI eSOV  Bibby Marine</vt:lpstr>
      <vt:lpstr>“A warm welcome” from Nigel Quinn, Bibby Marine CEO  Bibby Line Group is a 200 + year old family business with its history in shipping.  We are the UK's oldest privately owned family shipping company. We are built on a set of core values: working together, trusting each other, being innovative, doing the right thing and being better.  Bibby is committed to sustainability, and looking to the future it is our ambition is to become the first Zero Carbon Vessel Operator in this sector. In collaboration with our Technical and Operations Teams our appointed Naval Architects are currently working on concept engineering designs using both existing and emerging technologies.  This activity is further underpinned by our projects with Maritime Research and Innovation UK (MarRI UK) and InnovateUK and our recent Zero Emission Vessel Infrastructure (ZEVI) bid win to build the world’s first electric SOV.  </vt:lpstr>
      <vt:lpstr>Building Tomorrow’s Green Future Today Our vision   To be the UK’s clean and most committed SOV operator – to operate a zero-emission SOV before 2030   To be a positive influence in the energy transition and to drive innovation   Our commitment to innovation and sustainability drives us towards zero-emission solutions, which  only helps us, but also our clients, in reaching their long-term sustainability goals – support Vattenfall’s goal of fossil freedom  Underpinning our compass environmental pledges to reduce our emissions in line with climate science with the SBTi framework     </vt:lpstr>
      <vt:lpstr>Our Roadmap to Green – long-term thinking   WaveMaster Zero C – commenced in 2020​ ​Led by Bibby Marine in collaboration with a project team of marine industry leaders​ ​Supported through funding by MarRi-UK​ Project aimed to determine which alt-fuel is best suited to the next generation of SOV’s and similar sized vessels​ ​ SOV Offshore Charging System – launched in May 2022​ Funded via the Clean Maritime Demonstration Commission 2, Department for Transport in partnership with Innovate UK​ Funding will allow us, alongside our partners to continue our research into the use of electrical batteries to power vessels, and how they are charged both on and offshore​  ZEVI eSOV – launched in February 2023, awarded in Sept 2023 Funded through the Department for Transport, awards funding to projects for the design and development of clean maritime solution. Led by Bibby Marine, this project has been successful in accessing funding for their latest project. The project was announced  as winners as part of London International Shipping Week in Sept 23  </vt:lpstr>
      <vt:lpstr>The Challenge of Net Zero</vt:lpstr>
      <vt:lpstr>The clean Solution </vt:lpstr>
      <vt:lpstr>How can DT Community help? </vt:lpstr>
      <vt:lpstr>Questions / Ideas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dc:title>
  <dc:creator>Trevor Howarth</dc:creator>
  <cp:revision>51</cp:revision>
  <dcterms:created xsi:type="dcterms:W3CDTF">2023-05-03T22:07:11Z</dcterms:created>
  <dcterms:modified xsi:type="dcterms:W3CDTF">2023-12-08T13:06:15Z</dcterms:modified>
  <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0x010100B67696440813E9479FD9FB4E79B1B2AE</vt:lpwstr>
  </property>
  <property fmtid="{D5CDD505-2E9C-101B-9397-08002B2CF9AE}" pid="3" name="MediaServiceImageTags">
    <vt:lpwstr/>
  </property>
</Properties>
</file>